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576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0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7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9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98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7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69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65">
            <a:extLst>
              <a:ext uri="{FF2B5EF4-FFF2-40B4-BE49-F238E27FC236}">
                <a16:creationId xmlns:a16="http://schemas.microsoft.com/office/drawing/2014/main" id="{0179E59E-8BBE-DF4D-B060-A3B66F05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627946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66">
            <a:extLst>
              <a:ext uri="{FF2B5EF4-FFF2-40B4-BE49-F238E27FC236}">
                <a16:creationId xmlns:a16="http://schemas.microsoft.com/office/drawing/2014/main" id="{C6836B56-3CF9-8F45-B869-E73BA5EB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4617787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67">
            <a:extLst>
              <a:ext uri="{FF2B5EF4-FFF2-40B4-BE49-F238E27FC236}">
                <a16:creationId xmlns:a16="http://schemas.microsoft.com/office/drawing/2014/main" id="{11E5376C-BBAB-7244-8BF3-19304A5A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7607628"/>
            <a:ext cx="2006193" cy="1995082"/>
          </a:xfrm>
          <a:custGeom>
            <a:avLst/>
            <a:gdLst>
              <a:gd name="T0" fmla="*/ 1592 w 1593"/>
              <a:gd name="T1" fmla="*/ 788 h 1585"/>
              <a:gd name="T2" fmla="*/ 1592 w 1593"/>
              <a:gd name="T3" fmla="*/ 788 h 1585"/>
              <a:gd name="T4" fmla="*/ 796 w 1593"/>
              <a:gd name="T5" fmla="*/ 1584 h 1585"/>
              <a:gd name="T6" fmla="*/ 0 w 1593"/>
              <a:gd name="T7" fmla="*/ 788 h 1585"/>
              <a:gd name="T8" fmla="*/ 796 w 1593"/>
              <a:gd name="T9" fmla="*/ 0 h 1585"/>
              <a:gd name="T10" fmla="*/ 1592 w 1593"/>
              <a:gd name="T11" fmla="*/ 788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8"/>
                </a:moveTo>
                <a:lnTo>
                  <a:pt x="1592" y="788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8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68">
            <a:extLst>
              <a:ext uri="{FF2B5EF4-FFF2-40B4-BE49-F238E27FC236}">
                <a16:creationId xmlns:a16="http://schemas.microsoft.com/office/drawing/2014/main" id="{233C92FC-E38B-934A-8FD6-32907C48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28" y="10597469"/>
            <a:ext cx="2006193" cy="1995082"/>
          </a:xfrm>
          <a:custGeom>
            <a:avLst/>
            <a:gdLst>
              <a:gd name="T0" fmla="*/ 1592 w 1593"/>
              <a:gd name="T1" fmla="*/ 789 h 1585"/>
              <a:gd name="T2" fmla="*/ 1592 w 1593"/>
              <a:gd name="T3" fmla="*/ 789 h 1585"/>
              <a:gd name="T4" fmla="*/ 796 w 1593"/>
              <a:gd name="T5" fmla="*/ 1584 h 1585"/>
              <a:gd name="T6" fmla="*/ 0 w 1593"/>
              <a:gd name="T7" fmla="*/ 789 h 1585"/>
              <a:gd name="T8" fmla="*/ 796 w 1593"/>
              <a:gd name="T9" fmla="*/ 0 h 1585"/>
              <a:gd name="T10" fmla="*/ 1592 w 1593"/>
              <a:gd name="T11" fmla="*/ 789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93" h="1585">
                <a:moveTo>
                  <a:pt x="1592" y="789"/>
                </a:moveTo>
                <a:lnTo>
                  <a:pt x="1592" y="789"/>
                </a:lnTo>
                <a:cubicBezTo>
                  <a:pt x="1592" y="1232"/>
                  <a:pt x="1240" y="1584"/>
                  <a:pt x="796" y="1584"/>
                </a:cubicBezTo>
                <a:cubicBezTo>
                  <a:pt x="360" y="1584"/>
                  <a:pt x="0" y="1232"/>
                  <a:pt x="0" y="789"/>
                </a:cubicBezTo>
                <a:cubicBezTo>
                  <a:pt x="0" y="352"/>
                  <a:pt x="360" y="0"/>
                  <a:pt x="796" y="0"/>
                </a:cubicBezTo>
                <a:cubicBezTo>
                  <a:pt x="1240" y="0"/>
                  <a:pt x="1592" y="352"/>
                  <a:pt x="1592" y="78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71">
            <a:extLst>
              <a:ext uri="{FF2B5EF4-FFF2-40B4-BE49-F238E27FC236}">
                <a16:creationId xmlns:a16="http://schemas.microsoft.com/office/drawing/2014/main" id="{D46BE87F-F687-BC4C-9B69-B8694BC17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305" y="5234652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72">
            <a:extLst>
              <a:ext uri="{FF2B5EF4-FFF2-40B4-BE49-F238E27FC236}">
                <a16:creationId xmlns:a16="http://schemas.microsoft.com/office/drawing/2014/main" id="{EDEDCAA4-B2D2-184F-BC69-C01000AE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68" y="5834843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73">
            <a:extLst>
              <a:ext uri="{FF2B5EF4-FFF2-40B4-BE49-F238E27FC236}">
                <a16:creationId xmlns:a16="http://schemas.microsoft.com/office/drawing/2014/main" id="{CCE83CE2-2D47-1140-ABDC-E39963924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5834843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74">
            <a:extLst>
              <a:ext uri="{FF2B5EF4-FFF2-40B4-BE49-F238E27FC236}">
                <a16:creationId xmlns:a16="http://schemas.microsoft.com/office/drawing/2014/main" id="{825D948A-6A07-FF43-9B73-B2909AC51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840" y="11597788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175">
            <a:extLst>
              <a:ext uri="{FF2B5EF4-FFF2-40B4-BE49-F238E27FC236}">
                <a16:creationId xmlns:a16="http://schemas.microsoft.com/office/drawing/2014/main" id="{AC3A44BB-8436-4D46-9C11-E8AEBCB5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402" y="11308807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176">
            <a:extLst>
              <a:ext uri="{FF2B5EF4-FFF2-40B4-BE49-F238E27FC236}">
                <a16:creationId xmlns:a16="http://schemas.microsoft.com/office/drawing/2014/main" id="{68F64A0E-E551-8D41-8905-23AE0419F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11147646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177">
            <a:extLst>
              <a:ext uri="{FF2B5EF4-FFF2-40B4-BE49-F238E27FC236}">
                <a16:creationId xmlns:a16="http://schemas.microsoft.com/office/drawing/2014/main" id="{A7AE2EA2-3088-4848-97BA-0315B70D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287" y="2250366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178">
            <a:extLst>
              <a:ext uri="{FF2B5EF4-FFF2-40B4-BE49-F238E27FC236}">
                <a16:creationId xmlns:a16="http://schemas.microsoft.com/office/drawing/2014/main" id="{FA3733B5-F0DC-AF4A-AE5C-62B7C3AC2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598" y="2122550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179">
            <a:extLst>
              <a:ext uri="{FF2B5EF4-FFF2-40B4-BE49-F238E27FC236}">
                <a16:creationId xmlns:a16="http://schemas.microsoft.com/office/drawing/2014/main" id="{E81B929D-708C-2645-BBB1-4196DD6B7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61" y="2122550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180">
            <a:extLst>
              <a:ext uri="{FF2B5EF4-FFF2-40B4-BE49-F238E27FC236}">
                <a16:creationId xmlns:a16="http://schemas.microsoft.com/office/drawing/2014/main" id="{FB2A0418-B9B8-5442-A05A-5728DF371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74" y="2250366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181">
            <a:extLst>
              <a:ext uri="{FF2B5EF4-FFF2-40B4-BE49-F238E27FC236}">
                <a16:creationId xmlns:a16="http://schemas.microsoft.com/office/drawing/2014/main" id="{3484276C-6A1B-5A4B-8186-057075BA8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122550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182">
            <a:extLst>
              <a:ext uri="{FF2B5EF4-FFF2-40B4-BE49-F238E27FC236}">
                <a16:creationId xmlns:a16="http://schemas.microsoft.com/office/drawing/2014/main" id="{64EE162E-56FE-8A45-BEF8-6E4DF331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892" y="2250366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183">
            <a:extLst>
              <a:ext uri="{FF2B5EF4-FFF2-40B4-BE49-F238E27FC236}">
                <a16:creationId xmlns:a16="http://schemas.microsoft.com/office/drawing/2014/main" id="{66010D65-875F-C640-A439-5227EB46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364" y="2617150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84">
            <a:extLst>
              <a:ext uri="{FF2B5EF4-FFF2-40B4-BE49-F238E27FC236}">
                <a16:creationId xmlns:a16="http://schemas.microsoft.com/office/drawing/2014/main" id="{02F7B337-3399-2C4E-A2A5-48E8E85E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644" y="2633824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CC265EAF-ABAC-E040-B127-5D02DB2796AD}"/>
              </a:ext>
            </a:extLst>
          </p:cNvPr>
          <p:cNvGrpSpPr/>
          <p:nvPr/>
        </p:nvGrpSpPr>
        <p:grpSpPr>
          <a:xfrm>
            <a:off x="6368542" y="8041100"/>
            <a:ext cx="1133691" cy="1027107"/>
            <a:chOff x="8385391" y="10144819"/>
            <a:chExt cx="653452" cy="592018"/>
          </a:xfrm>
        </p:grpSpPr>
        <p:sp>
          <p:nvSpPr>
            <p:cNvPr id="142" name="Freeform 281">
              <a:extLst>
                <a:ext uri="{FF2B5EF4-FFF2-40B4-BE49-F238E27FC236}">
                  <a16:creationId xmlns:a16="http://schemas.microsoft.com/office/drawing/2014/main" id="{388717A7-F0A0-8E4F-A64C-1BAB3BBA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82">
              <a:extLst>
                <a:ext uri="{FF2B5EF4-FFF2-40B4-BE49-F238E27FC236}">
                  <a16:creationId xmlns:a16="http://schemas.microsoft.com/office/drawing/2014/main" id="{393788AC-11DC-ED43-8576-8DFE89B4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83">
              <a:extLst>
                <a:ext uri="{FF2B5EF4-FFF2-40B4-BE49-F238E27FC236}">
                  <a16:creationId xmlns:a16="http://schemas.microsoft.com/office/drawing/2014/main" id="{3B9CA5C1-186E-6248-B60B-4AB2DFF11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oup 71">
            <a:extLst>
              <a:ext uri="{FF2B5EF4-FFF2-40B4-BE49-F238E27FC236}">
                <a16:creationId xmlns:a16="http://schemas.microsoft.com/office/drawing/2014/main" id="{71021024-1BBA-CE4F-BD3E-9145B06801AE}"/>
              </a:ext>
            </a:extLst>
          </p:cNvPr>
          <p:cNvGrpSpPr/>
          <p:nvPr/>
        </p:nvGrpSpPr>
        <p:grpSpPr>
          <a:xfrm>
            <a:off x="15038887" y="5362568"/>
            <a:ext cx="8909115" cy="2500601"/>
            <a:chOff x="2232442" y="3643574"/>
            <a:chExt cx="8954788" cy="2500601"/>
          </a:xfrm>
        </p:grpSpPr>
        <p:sp>
          <p:nvSpPr>
            <p:cNvPr id="146" name="CuadroTexto 598">
              <a:extLst>
                <a:ext uri="{FF2B5EF4-FFF2-40B4-BE49-F238E27FC236}">
                  <a16:creationId xmlns:a16="http://schemas.microsoft.com/office/drawing/2014/main" id="{A9948AEA-A6C6-1E4C-8049-49453DEFCC8A}"/>
                </a:ext>
              </a:extLst>
            </p:cNvPr>
            <p:cNvSpPr txBox="1"/>
            <p:nvPr/>
          </p:nvSpPr>
          <p:spPr>
            <a:xfrm>
              <a:off x="2232442" y="3643574"/>
              <a:ext cx="542852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147" name="CuadroTexto 599">
              <a:extLst>
                <a:ext uri="{FF2B5EF4-FFF2-40B4-BE49-F238E27FC236}">
                  <a16:creationId xmlns:a16="http://schemas.microsoft.com/office/drawing/2014/main" id="{3E70E142-0110-2B4B-99B0-3A3F98BA891C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D0A4C634-4A64-7E41-9044-7D5A04C5D062}"/>
              </a:ext>
            </a:extLst>
          </p:cNvPr>
          <p:cNvGrpSpPr/>
          <p:nvPr/>
        </p:nvGrpSpPr>
        <p:grpSpPr>
          <a:xfrm>
            <a:off x="1330576" y="1866948"/>
            <a:ext cx="4289833" cy="1514064"/>
            <a:chOff x="4247967" y="10620441"/>
            <a:chExt cx="4289833" cy="1514064"/>
          </a:xfrm>
        </p:grpSpPr>
        <p:sp>
          <p:nvSpPr>
            <p:cNvPr id="149" name="CuadroTexto 395">
              <a:extLst>
                <a:ext uri="{FF2B5EF4-FFF2-40B4-BE49-F238E27FC236}">
                  <a16:creationId xmlns:a16="http://schemas.microsoft.com/office/drawing/2014/main" id="{52EB5917-8AFB-8E46-ADFF-B8B998B3335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0" name="Rectangle 40">
              <a:extLst>
                <a:ext uri="{FF2B5EF4-FFF2-40B4-BE49-F238E27FC236}">
                  <a16:creationId xmlns:a16="http://schemas.microsoft.com/office/drawing/2014/main" id="{AAC51E36-4D3B-1C4E-897B-7252CBECF64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BA036039-4385-E345-8944-113EE65CB9A2}"/>
              </a:ext>
            </a:extLst>
          </p:cNvPr>
          <p:cNvGrpSpPr/>
          <p:nvPr/>
        </p:nvGrpSpPr>
        <p:grpSpPr>
          <a:xfrm>
            <a:off x="1311899" y="4800369"/>
            <a:ext cx="4321364" cy="1514064"/>
            <a:chOff x="4247967" y="10620441"/>
            <a:chExt cx="4321364" cy="1514064"/>
          </a:xfrm>
        </p:grpSpPr>
        <p:sp>
          <p:nvSpPr>
            <p:cNvPr id="152" name="CuadroTexto 395">
              <a:extLst>
                <a:ext uri="{FF2B5EF4-FFF2-40B4-BE49-F238E27FC236}">
                  <a16:creationId xmlns:a16="http://schemas.microsoft.com/office/drawing/2014/main" id="{AB661C5A-D988-2743-9E9B-3A9B207E04A5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3" name="Rectangle 40">
              <a:extLst>
                <a:ext uri="{FF2B5EF4-FFF2-40B4-BE49-F238E27FC236}">
                  <a16:creationId xmlns:a16="http://schemas.microsoft.com/office/drawing/2014/main" id="{DB472672-2082-FF4D-92DD-3B0CD7ADF7B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4" name="Grupo 153">
            <a:extLst>
              <a:ext uri="{FF2B5EF4-FFF2-40B4-BE49-F238E27FC236}">
                <a16:creationId xmlns:a16="http://schemas.microsoft.com/office/drawing/2014/main" id="{CAD6B561-270E-FC4F-AE3A-C7D91EE1455B}"/>
              </a:ext>
            </a:extLst>
          </p:cNvPr>
          <p:cNvGrpSpPr/>
          <p:nvPr/>
        </p:nvGrpSpPr>
        <p:grpSpPr>
          <a:xfrm>
            <a:off x="1311791" y="7801036"/>
            <a:ext cx="4289833" cy="1514064"/>
            <a:chOff x="4247967" y="10620441"/>
            <a:chExt cx="4289833" cy="1514064"/>
          </a:xfrm>
        </p:grpSpPr>
        <p:sp>
          <p:nvSpPr>
            <p:cNvPr id="155" name="CuadroTexto 395">
              <a:extLst>
                <a:ext uri="{FF2B5EF4-FFF2-40B4-BE49-F238E27FC236}">
                  <a16:creationId xmlns:a16="http://schemas.microsoft.com/office/drawing/2014/main" id="{332A18E7-68F4-C143-A643-0433D0E716B8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6" name="Rectangle 40">
              <a:extLst>
                <a:ext uri="{FF2B5EF4-FFF2-40B4-BE49-F238E27FC236}">
                  <a16:creationId xmlns:a16="http://schemas.microsoft.com/office/drawing/2014/main" id="{0673DE3D-3EEA-5645-BC99-FADCA60044E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AED245A8-9D88-E74B-A8E7-E6B132C01A69}"/>
              </a:ext>
            </a:extLst>
          </p:cNvPr>
          <p:cNvGrpSpPr/>
          <p:nvPr/>
        </p:nvGrpSpPr>
        <p:grpSpPr>
          <a:xfrm>
            <a:off x="1330576" y="10794910"/>
            <a:ext cx="4289833" cy="1514064"/>
            <a:chOff x="4247967" y="10620441"/>
            <a:chExt cx="4289833" cy="1514064"/>
          </a:xfrm>
        </p:grpSpPr>
        <p:sp>
          <p:nvSpPr>
            <p:cNvPr id="158" name="CuadroTexto 395">
              <a:extLst>
                <a:ext uri="{FF2B5EF4-FFF2-40B4-BE49-F238E27FC236}">
                  <a16:creationId xmlns:a16="http://schemas.microsoft.com/office/drawing/2014/main" id="{768D9E8B-18FB-7644-A231-0B53726638A9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9" name="Rectangle 40">
              <a:extLst>
                <a:ext uri="{FF2B5EF4-FFF2-40B4-BE49-F238E27FC236}">
                  <a16:creationId xmlns:a16="http://schemas.microsoft.com/office/drawing/2014/main" id="{963DBB80-0E82-0741-B1CE-9A1F77BEF8F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0" name="Freeform 1">
            <a:extLst>
              <a:ext uri="{FF2B5EF4-FFF2-40B4-BE49-F238E27FC236}">
                <a16:creationId xmlns:a16="http://schemas.microsoft.com/office/drawing/2014/main" id="{2C9311CC-30AA-2F41-92C2-7631D401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7652" y="3450686"/>
            <a:ext cx="168094" cy="6869189"/>
          </a:xfrm>
          <a:custGeom>
            <a:avLst/>
            <a:gdLst>
              <a:gd name="T0" fmla="*/ 76 w 162"/>
              <a:gd name="T1" fmla="*/ 6665 h 6666"/>
              <a:gd name="T2" fmla="*/ 76 w 162"/>
              <a:gd name="T3" fmla="*/ 6665 h 6666"/>
              <a:gd name="T4" fmla="*/ 76 w 162"/>
              <a:gd name="T5" fmla="*/ 6665 h 6666"/>
              <a:gd name="T6" fmla="*/ 0 w 162"/>
              <a:gd name="T7" fmla="*/ 6580 h 6666"/>
              <a:gd name="T8" fmla="*/ 0 w 162"/>
              <a:gd name="T9" fmla="*/ 85 h 6666"/>
              <a:gd name="T10" fmla="*/ 76 w 162"/>
              <a:gd name="T11" fmla="*/ 0 h 6666"/>
              <a:gd name="T12" fmla="*/ 76 w 162"/>
              <a:gd name="T13" fmla="*/ 0 h 6666"/>
              <a:gd name="T14" fmla="*/ 161 w 162"/>
              <a:gd name="T15" fmla="*/ 85 h 6666"/>
              <a:gd name="T16" fmla="*/ 161 w 162"/>
              <a:gd name="T17" fmla="*/ 6580 h 6666"/>
              <a:gd name="T18" fmla="*/ 76 w 162"/>
              <a:gd name="T19" fmla="*/ 6665 h 6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6666">
                <a:moveTo>
                  <a:pt x="76" y="6665"/>
                </a:moveTo>
                <a:lnTo>
                  <a:pt x="76" y="6665"/>
                </a:lnTo>
                <a:lnTo>
                  <a:pt x="76" y="6665"/>
                </a:lnTo>
                <a:cubicBezTo>
                  <a:pt x="34" y="6665"/>
                  <a:pt x="0" y="6631"/>
                  <a:pt x="0" y="6580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35"/>
                  <a:pt x="34" y="0"/>
                  <a:pt x="76" y="0"/>
                </a:cubicBezTo>
                <a:lnTo>
                  <a:pt x="76" y="0"/>
                </a:lnTo>
                <a:cubicBezTo>
                  <a:pt x="127" y="0"/>
                  <a:pt x="161" y="35"/>
                  <a:pt x="161" y="85"/>
                </a:cubicBezTo>
                <a:cubicBezTo>
                  <a:pt x="161" y="6580"/>
                  <a:pt x="161" y="6580"/>
                  <a:pt x="161" y="6580"/>
                </a:cubicBezTo>
                <a:cubicBezTo>
                  <a:pt x="161" y="6631"/>
                  <a:pt x="127" y="6665"/>
                  <a:pt x="76" y="666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">
            <a:extLst>
              <a:ext uri="{FF2B5EF4-FFF2-40B4-BE49-F238E27FC236}">
                <a16:creationId xmlns:a16="http://schemas.microsoft.com/office/drawing/2014/main" id="{5A07B4B0-C2F8-B34F-9E80-C0E7B8F6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428" y="4768189"/>
            <a:ext cx="2026229" cy="2026229"/>
          </a:xfrm>
          <a:custGeom>
            <a:avLst/>
            <a:gdLst>
              <a:gd name="T0" fmla="*/ 443 w 1967"/>
              <a:gd name="T1" fmla="*/ 1967 h 1968"/>
              <a:gd name="T2" fmla="*/ 443 w 1967"/>
              <a:gd name="T3" fmla="*/ 1967 h 1968"/>
              <a:gd name="T4" fmla="*/ 0 w 1967"/>
              <a:gd name="T5" fmla="*/ 1967 h 1968"/>
              <a:gd name="T6" fmla="*/ 0 w 1967"/>
              <a:gd name="T7" fmla="*/ 1524 h 1968"/>
              <a:gd name="T8" fmla="*/ 1532 w 1967"/>
              <a:gd name="T9" fmla="*/ 0 h 1968"/>
              <a:gd name="T10" fmla="*/ 1966 w 1967"/>
              <a:gd name="T11" fmla="*/ 0 h 1968"/>
              <a:gd name="T12" fmla="*/ 1966 w 1967"/>
              <a:gd name="T13" fmla="*/ 443 h 1968"/>
              <a:gd name="T14" fmla="*/ 443 w 1967"/>
              <a:gd name="T15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968">
                <a:moveTo>
                  <a:pt x="443" y="1967"/>
                </a:moveTo>
                <a:lnTo>
                  <a:pt x="443" y="1967"/>
                </a:lnTo>
                <a:cubicBezTo>
                  <a:pt x="0" y="1967"/>
                  <a:pt x="0" y="1967"/>
                  <a:pt x="0" y="1967"/>
                </a:cubicBezTo>
                <a:cubicBezTo>
                  <a:pt x="0" y="1524"/>
                  <a:pt x="0" y="1524"/>
                  <a:pt x="0" y="1524"/>
                </a:cubicBezTo>
                <a:cubicBezTo>
                  <a:pt x="0" y="681"/>
                  <a:pt x="690" y="0"/>
                  <a:pt x="1532" y="0"/>
                </a:cubicBezTo>
                <a:cubicBezTo>
                  <a:pt x="1966" y="0"/>
                  <a:pt x="1966" y="0"/>
                  <a:pt x="1966" y="0"/>
                </a:cubicBezTo>
                <a:cubicBezTo>
                  <a:pt x="1966" y="443"/>
                  <a:pt x="1966" y="443"/>
                  <a:pt x="1966" y="443"/>
                </a:cubicBezTo>
                <a:cubicBezTo>
                  <a:pt x="1966" y="1286"/>
                  <a:pt x="1285" y="1967"/>
                  <a:pt x="443" y="19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">
            <a:extLst>
              <a:ext uri="{FF2B5EF4-FFF2-40B4-BE49-F238E27FC236}">
                <a16:creationId xmlns:a16="http://schemas.microsoft.com/office/drawing/2014/main" id="{DD28013D-C6B4-2441-AE61-E4FD6E6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9428" y="7466799"/>
            <a:ext cx="2026229" cy="2026229"/>
          </a:xfrm>
          <a:custGeom>
            <a:avLst/>
            <a:gdLst>
              <a:gd name="T0" fmla="*/ 443 w 1967"/>
              <a:gd name="T1" fmla="*/ 1967 h 1968"/>
              <a:gd name="T2" fmla="*/ 443 w 1967"/>
              <a:gd name="T3" fmla="*/ 1967 h 1968"/>
              <a:gd name="T4" fmla="*/ 0 w 1967"/>
              <a:gd name="T5" fmla="*/ 1967 h 1968"/>
              <a:gd name="T6" fmla="*/ 0 w 1967"/>
              <a:gd name="T7" fmla="*/ 1533 h 1968"/>
              <a:gd name="T8" fmla="*/ 1532 w 1967"/>
              <a:gd name="T9" fmla="*/ 0 h 1968"/>
              <a:gd name="T10" fmla="*/ 1966 w 1967"/>
              <a:gd name="T11" fmla="*/ 0 h 1968"/>
              <a:gd name="T12" fmla="*/ 1966 w 1967"/>
              <a:gd name="T13" fmla="*/ 443 h 1968"/>
              <a:gd name="T14" fmla="*/ 443 w 1967"/>
              <a:gd name="T15" fmla="*/ 1967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968">
                <a:moveTo>
                  <a:pt x="443" y="1967"/>
                </a:moveTo>
                <a:lnTo>
                  <a:pt x="443" y="1967"/>
                </a:lnTo>
                <a:cubicBezTo>
                  <a:pt x="0" y="1967"/>
                  <a:pt x="0" y="1967"/>
                  <a:pt x="0" y="1967"/>
                </a:cubicBezTo>
                <a:cubicBezTo>
                  <a:pt x="0" y="1533"/>
                  <a:pt x="0" y="1533"/>
                  <a:pt x="0" y="1533"/>
                </a:cubicBezTo>
                <a:cubicBezTo>
                  <a:pt x="0" y="690"/>
                  <a:pt x="690" y="0"/>
                  <a:pt x="1532" y="0"/>
                </a:cubicBezTo>
                <a:cubicBezTo>
                  <a:pt x="1966" y="0"/>
                  <a:pt x="1966" y="0"/>
                  <a:pt x="1966" y="0"/>
                </a:cubicBezTo>
                <a:cubicBezTo>
                  <a:pt x="1966" y="443"/>
                  <a:pt x="1966" y="443"/>
                  <a:pt x="1966" y="443"/>
                </a:cubicBezTo>
                <a:cubicBezTo>
                  <a:pt x="1966" y="1286"/>
                  <a:pt x="1285" y="1967"/>
                  <a:pt x="443" y="196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4">
            <a:extLst>
              <a:ext uri="{FF2B5EF4-FFF2-40B4-BE49-F238E27FC236}">
                <a16:creationId xmlns:a16="http://schemas.microsoft.com/office/drawing/2014/main" id="{3AE47F77-DC68-D045-9156-896A742E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3199" y="6558176"/>
            <a:ext cx="2026229" cy="2026229"/>
          </a:xfrm>
          <a:custGeom>
            <a:avLst/>
            <a:gdLst>
              <a:gd name="T0" fmla="*/ 1532 w 1967"/>
              <a:gd name="T1" fmla="*/ 1966 h 1967"/>
              <a:gd name="T2" fmla="*/ 1532 w 1967"/>
              <a:gd name="T3" fmla="*/ 1966 h 1967"/>
              <a:gd name="T4" fmla="*/ 1966 w 1967"/>
              <a:gd name="T5" fmla="*/ 1966 h 1967"/>
              <a:gd name="T6" fmla="*/ 1966 w 1967"/>
              <a:gd name="T7" fmla="*/ 1531 h 1967"/>
              <a:gd name="T8" fmla="*/ 442 w 1967"/>
              <a:gd name="T9" fmla="*/ 0 h 1967"/>
              <a:gd name="T10" fmla="*/ 0 w 1967"/>
              <a:gd name="T11" fmla="*/ 0 h 1967"/>
              <a:gd name="T12" fmla="*/ 0 w 1967"/>
              <a:gd name="T13" fmla="*/ 442 h 1967"/>
              <a:gd name="T14" fmla="*/ 1532 w 1967"/>
              <a:gd name="T15" fmla="*/ 1966 h 1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67" h="1967">
                <a:moveTo>
                  <a:pt x="1532" y="1966"/>
                </a:moveTo>
                <a:lnTo>
                  <a:pt x="1532" y="1966"/>
                </a:lnTo>
                <a:cubicBezTo>
                  <a:pt x="1966" y="1966"/>
                  <a:pt x="1966" y="1966"/>
                  <a:pt x="1966" y="1966"/>
                </a:cubicBezTo>
                <a:cubicBezTo>
                  <a:pt x="1966" y="1531"/>
                  <a:pt x="1966" y="1531"/>
                  <a:pt x="1966" y="1531"/>
                </a:cubicBezTo>
                <a:cubicBezTo>
                  <a:pt x="1966" y="689"/>
                  <a:pt x="1285" y="0"/>
                  <a:pt x="44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42"/>
                  <a:pt x="0" y="442"/>
                  <a:pt x="0" y="442"/>
                </a:cubicBezTo>
                <a:cubicBezTo>
                  <a:pt x="0" y="1285"/>
                  <a:pt x="689" y="1966"/>
                  <a:pt x="1532" y="19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5">
            <a:extLst>
              <a:ext uri="{FF2B5EF4-FFF2-40B4-BE49-F238E27FC236}">
                <a16:creationId xmlns:a16="http://schemas.microsoft.com/office/drawing/2014/main" id="{2E3CBA27-611B-FE4E-90C8-0CDD5DCEC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338" y="9833760"/>
            <a:ext cx="3184722" cy="327104"/>
          </a:xfrm>
          <a:custGeom>
            <a:avLst/>
            <a:gdLst>
              <a:gd name="T0" fmla="*/ 2936 w 3091"/>
              <a:gd name="T1" fmla="*/ 315 h 316"/>
              <a:gd name="T2" fmla="*/ 2936 w 3091"/>
              <a:gd name="T3" fmla="*/ 315 h 316"/>
              <a:gd name="T4" fmla="*/ 154 w 3091"/>
              <a:gd name="T5" fmla="*/ 315 h 316"/>
              <a:gd name="T6" fmla="*/ 0 w 3091"/>
              <a:gd name="T7" fmla="*/ 153 h 316"/>
              <a:gd name="T8" fmla="*/ 0 w 3091"/>
              <a:gd name="T9" fmla="*/ 153 h 316"/>
              <a:gd name="T10" fmla="*/ 154 w 3091"/>
              <a:gd name="T11" fmla="*/ 0 h 316"/>
              <a:gd name="T12" fmla="*/ 2936 w 3091"/>
              <a:gd name="T13" fmla="*/ 0 h 316"/>
              <a:gd name="T14" fmla="*/ 3090 w 3091"/>
              <a:gd name="T15" fmla="*/ 153 h 316"/>
              <a:gd name="T16" fmla="*/ 3090 w 3091"/>
              <a:gd name="T17" fmla="*/ 153 h 316"/>
              <a:gd name="T18" fmla="*/ 2936 w 3091"/>
              <a:gd name="T19" fmla="*/ 315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1" h="316">
                <a:moveTo>
                  <a:pt x="2936" y="315"/>
                </a:moveTo>
                <a:lnTo>
                  <a:pt x="2936" y="315"/>
                </a:lnTo>
                <a:cubicBezTo>
                  <a:pt x="154" y="315"/>
                  <a:pt x="154" y="315"/>
                  <a:pt x="154" y="315"/>
                </a:cubicBezTo>
                <a:cubicBezTo>
                  <a:pt x="68" y="315"/>
                  <a:pt x="0" y="247"/>
                  <a:pt x="0" y="153"/>
                </a:cubicBezTo>
                <a:lnTo>
                  <a:pt x="0" y="153"/>
                </a:lnTo>
                <a:cubicBezTo>
                  <a:pt x="0" y="68"/>
                  <a:pt x="68" y="0"/>
                  <a:pt x="154" y="0"/>
                </a:cubicBezTo>
                <a:cubicBezTo>
                  <a:pt x="2936" y="0"/>
                  <a:pt x="2936" y="0"/>
                  <a:pt x="2936" y="0"/>
                </a:cubicBezTo>
                <a:cubicBezTo>
                  <a:pt x="3022" y="0"/>
                  <a:pt x="3090" y="68"/>
                  <a:pt x="3090" y="153"/>
                </a:cubicBezTo>
                <a:lnTo>
                  <a:pt x="3090" y="153"/>
                </a:lnTo>
                <a:cubicBezTo>
                  <a:pt x="3090" y="247"/>
                  <a:pt x="3022" y="315"/>
                  <a:pt x="2936" y="3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6">
            <a:extLst>
              <a:ext uri="{FF2B5EF4-FFF2-40B4-BE49-F238E27FC236}">
                <a16:creationId xmlns:a16="http://schemas.microsoft.com/office/drawing/2014/main" id="{162F9F12-76EE-E847-806A-C12235E16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580" y="10160864"/>
            <a:ext cx="2712238" cy="1721842"/>
          </a:xfrm>
          <a:custGeom>
            <a:avLst/>
            <a:gdLst>
              <a:gd name="T0" fmla="*/ 2112 w 2631"/>
              <a:gd name="T1" fmla="*/ 1669 h 1670"/>
              <a:gd name="T2" fmla="*/ 2112 w 2631"/>
              <a:gd name="T3" fmla="*/ 1669 h 1670"/>
              <a:gd name="T4" fmla="*/ 520 w 2631"/>
              <a:gd name="T5" fmla="*/ 1669 h 1670"/>
              <a:gd name="T6" fmla="*/ 307 w 2631"/>
              <a:gd name="T7" fmla="*/ 1490 h 1670"/>
              <a:gd name="T8" fmla="*/ 0 w 2631"/>
              <a:gd name="T9" fmla="*/ 0 h 1670"/>
              <a:gd name="T10" fmla="*/ 2630 w 2631"/>
              <a:gd name="T11" fmla="*/ 0 h 1670"/>
              <a:gd name="T12" fmla="*/ 2323 w 2631"/>
              <a:gd name="T13" fmla="*/ 1490 h 1670"/>
              <a:gd name="T14" fmla="*/ 2112 w 2631"/>
              <a:gd name="T15" fmla="*/ 1669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1" h="1670">
                <a:moveTo>
                  <a:pt x="2112" y="1669"/>
                </a:moveTo>
                <a:lnTo>
                  <a:pt x="2112" y="1669"/>
                </a:lnTo>
                <a:cubicBezTo>
                  <a:pt x="520" y="1669"/>
                  <a:pt x="520" y="1669"/>
                  <a:pt x="520" y="1669"/>
                </a:cubicBezTo>
                <a:cubicBezTo>
                  <a:pt x="417" y="1669"/>
                  <a:pt x="324" y="1592"/>
                  <a:pt x="307" y="1490"/>
                </a:cubicBezTo>
                <a:cubicBezTo>
                  <a:pt x="0" y="0"/>
                  <a:pt x="0" y="0"/>
                  <a:pt x="0" y="0"/>
                </a:cubicBezTo>
                <a:cubicBezTo>
                  <a:pt x="2630" y="0"/>
                  <a:pt x="2630" y="0"/>
                  <a:pt x="2630" y="0"/>
                </a:cubicBezTo>
                <a:cubicBezTo>
                  <a:pt x="2323" y="1490"/>
                  <a:pt x="2323" y="1490"/>
                  <a:pt x="2323" y="1490"/>
                </a:cubicBezTo>
                <a:cubicBezTo>
                  <a:pt x="2306" y="1592"/>
                  <a:pt x="2213" y="1669"/>
                  <a:pt x="2112" y="166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7">
            <a:extLst>
              <a:ext uri="{FF2B5EF4-FFF2-40B4-BE49-F238E27FC236}">
                <a16:creationId xmlns:a16="http://schemas.microsoft.com/office/drawing/2014/main" id="{FB387AC0-B8F5-914A-AEDB-35FBAF809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683" y="1892396"/>
            <a:ext cx="3116576" cy="3125663"/>
          </a:xfrm>
          <a:custGeom>
            <a:avLst/>
            <a:gdLst>
              <a:gd name="T0" fmla="*/ 3022 w 3023"/>
              <a:gd name="T1" fmla="*/ 1515 h 3032"/>
              <a:gd name="T2" fmla="*/ 3022 w 3023"/>
              <a:gd name="T3" fmla="*/ 1515 h 3032"/>
              <a:gd name="T4" fmla="*/ 1507 w 3023"/>
              <a:gd name="T5" fmla="*/ 3031 h 3032"/>
              <a:gd name="T6" fmla="*/ 0 w 3023"/>
              <a:gd name="T7" fmla="*/ 1515 h 3032"/>
              <a:gd name="T8" fmla="*/ 1507 w 3023"/>
              <a:gd name="T9" fmla="*/ 0 h 3032"/>
              <a:gd name="T10" fmla="*/ 3022 w 3023"/>
              <a:gd name="T11" fmla="*/ 1515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23" h="3032">
                <a:moveTo>
                  <a:pt x="3022" y="1515"/>
                </a:moveTo>
                <a:lnTo>
                  <a:pt x="3022" y="1515"/>
                </a:lnTo>
                <a:cubicBezTo>
                  <a:pt x="3022" y="2350"/>
                  <a:pt x="2349" y="3031"/>
                  <a:pt x="1507" y="3031"/>
                </a:cubicBezTo>
                <a:cubicBezTo>
                  <a:pt x="673" y="3031"/>
                  <a:pt x="0" y="2350"/>
                  <a:pt x="0" y="1515"/>
                </a:cubicBezTo>
                <a:cubicBezTo>
                  <a:pt x="0" y="681"/>
                  <a:pt x="673" y="0"/>
                  <a:pt x="1507" y="0"/>
                </a:cubicBezTo>
                <a:cubicBezTo>
                  <a:pt x="2349" y="0"/>
                  <a:pt x="3022" y="681"/>
                  <a:pt x="3022" y="15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8">
            <a:extLst>
              <a:ext uri="{FF2B5EF4-FFF2-40B4-BE49-F238E27FC236}">
                <a16:creationId xmlns:a16="http://schemas.microsoft.com/office/drawing/2014/main" id="{73FEA7C0-D013-9241-AAF1-0D78C205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8346" y="2024148"/>
            <a:ext cx="2866707" cy="2871248"/>
          </a:xfrm>
          <a:custGeom>
            <a:avLst/>
            <a:gdLst>
              <a:gd name="T0" fmla="*/ 2782 w 2783"/>
              <a:gd name="T1" fmla="*/ 1387 h 2785"/>
              <a:gd name="T2" fmla="*/ 2782 w 2783"/>
              <a:gd name="T3" fmla="*/ 1387 h 2785"/>
              <a:gd name="T4" fmla="*/ 1387 w 2783"/>
              <a:gd name="T5" fmla="*/ 2784 h 2785"/>
              <a:gd name="T6" fmla="*/ 0 w 2783"/>
              <a:gd name="T7" fmla="*/ 1387 h 2785"/>
              <a:gd name="T8" fmla="*/ 1387 w 2783"/>
              <a:gd name="T9" fmla="*/ 0 h 2785"/>
              <a:gd name="T10" fmla="*/ 2782 w 2783"/>
              <a:gd name="T11" fmla="*/ 1387 h 2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2785">
                <a:moveTo>
                  <a:pt x="2782" y="1387"/>
                </a:moveTo>
                <a:lnTo>
                  <a:pt x="2782" y="1387"/>
                </a:lnTo>
                <a:cubicBezTo>
                  <a:pt x="2782" y="2154"/>
                  <a:pt x="2162" y="2784"/>
                  <a:pt x="1387" y="2784"/>
                </a:cubicBezTo>
                <a:cubicBezTo>
                  <a:pt x="621" y="2784"/>
                  <a:pt x="0" y="2154"/>
                  <a:pt x="0" y="1387"/>
                </a:cubicBezTo>
                <a:cubicBezTo>
                  <a:pt x="0" y="621"/>
                  <a:pt x="621" y="0"/>
                  <a:pt x="1387" y="0"/>
                </a:cubicBezTo>
                <a:cubicBezTo>
                  <a:pt x="2162" y="0"/>
                  <a:pt x="2782" y="621"/>
                  <a:pt x="2782" y="13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165">
            <a:extLst>
              <a:ext uri="{FF2B5EF4-FFF2-40B4-BE49-F238E27FC236}">
                <a16:creationId xmlns:a16="http://schemas.microsoft.com/office/drawing/2014/main" id="{51FD834D-94A9-A944-BDB8-DEB9C1B7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1564" y="2401225"/>
            <a:ext cx="1240269" cy="2108005"/>
          </a:xfrm>
          <a:custGeom>
            <a:avLst/>
            <a:gdLst>
              <a:gd name="T0" fmla="*/ 1201 w 1202"/>
              <a:gd name="T1" fmla="*/ 1354 h 2044"/>
              <a:gd name="T2" fmla="*/ 1201 w 1202"/>
              <a:gd name="T3" fmla="*/ 1354 h 2044"/>
              <a:gd name="T4" fmla="*/ 1056 w 1202"/>
              <a:gd name="T5" fmla="*/ 1694 h 2044"/>
              <a:gd name="T6" fmla="*/ 673 w 1202"/>
              <a:gd name="T7" fmla="*/ 1856 h 2044"/>
              <a:gd name="T8" fmla="*/ 673 w 1202"/>
              <a:gd name="T9" fmla="*/ 2043 h 2044"/>
              <a:gd name="T10" fmla="*/ 545 w 1202"/>
              <a:gd name="T11" fmla="*/ 2043 h 2044"/>
              <a:gd name="T12" fmla="*/ 545 w 1202"/>
              <a:gd name="T13" fmla="*/ 1856 h 2044"/>
              <a:gd name="T14" fmla="*/ 145 w 1202"/>
              <a:gd name="T15" fmla="*/ 1711 h 2044"/>
              <a:gd name="T16" fmla="*/ 0 w 1202"/>
              <a:gd name="T17" fmla="*/ 1354 h 2044"/>
              <a:gd name="T18" fmla="*/ 417 w 1202"/>
              <a:gd name="T19" fmla="*/ 1354 h 2044"/>
              <a:gd name="T20" fmla="*/ 545 w 1202"/>
              <a:gd name="T21" fmla="*/ 1532 h 2044"/>
              <a:gd name="T22" fmla="*/ 545 w 1202"/>
              <a:gd name="T23" fmla="*/ 1166 h 2044"/>
              <a:gd name="T24" fmla="*/ 341 w 1202"/>
              <a:gd name="T25" fmla="*/ 1106 h 2044"/>
              <a:gd name="T26" fmla="*/ 222 w 1202"/>
              <a:gd name="T27" fmla="*/ 1056 h 2044"/>
              <a:gd name="T28" fmla="*/ 153 w 1202"/>
              <a:gd name="T29" fmla="*/ 1013 h 2044"/>
              <a:gd name="T30" fmla="*/ 85 w 1202"/>
              <a:gd name="T31" fmla="*/ 953 h 2044"/>
              <a:gd name="T32" fmla="*/ 43 w 1202"/>
              <a:gd name="T33" fmla="*/ 885 h 2044"/>
              <a:gd name="T34" fmla="*/ 0 w 1202"/>
              <a:gd name="T35" fmla="*/ 689 h 2044"/>
              <a:gd name="T36" fmla="*/ 153 w 1202"/>
              <a:gd name="T37" fmla="*/ 340 h 2044"/>
              <a:gd name="T38" fmla="*/ 545 w 1202"/>
              <a:gd name="T39" fmla="*/ 187 h 2044"/>
              <a:gd name="T40" fmla="*/ 545 w 1202"/>
              <a:gd name="T41" fmla="*/ 0 h 2044"/>
              <a:gd name="T42" fmla="*/ 673 w 1202"/>
              <a:gd name="T43" fmla="*/ 0 h 2044"/>
              <a:gd name="T44" fmla="*/ 673 w 1202"/>
              <a:gd name="T45" fmla="*/ 187 h 2044"/>
              <a:gd name="T46" fmla="*/ 1056 w 1202"/>
              <a:gd name="T47" fmla="*/ 323 h 2044"/>
              <a:gd name="T48" fmla="*/ 1201 w 1202"/>
              <a:gd name="T49" fmla="*/ 681 h 2044"/>
              <a:gd name="T50" fmla="*/ 801 w 1202"/>
              <a:gd name="T51" fmla="*/ 681 h 2044"/>
              <a:gd name="T52" fmla="*/ 673 w 1202"/>
              <a:gd name="T53" fmla="*/ 511 h 2044"/>
              <a:gd name="T54" fmla="*/ 673 w 1202"/>
              <a:gd name="T55" fmla="*/ 877 h 2044"/>
              <a:gd name="T56" fmla="*/ 971 w 1202"/>
              <a:gd name="T57" fmla="*/ 979 h 2044"/>
              <a:gd name="T58" fmla="*/ 1201 w 1202"/>
              <a:gd name="T59" fmla="*/ 1354 h 2044"/>
              <a:gd name="T60" fmla="*/ 545 w 1202"/>
              <a:gd name="T61" fmla="*/ 502 h 2044"/>
              <a:gd name="T62" fmla="*/ 545 w 1202"/>
              <a:gd name="T63" fmla="*/ 502 h 2044"/>
              <a:gd name="T64" fmla="*/ 409 w 1202"/>
              <a:gd name="T65" fmla="*/ 655 h 2044"/>
              <a:gd name="T66" fmla="*/ 545 w 1202"/>
              <a:gd name="T67" fmla="*/ 834 h 2044"/>
              <a:gd name="T68" fmla="*/ 545 w 1202"/>
              <a:gd name="T69" fmla="*/ 502 h 2044"/>
              <a:gd name="T70" fmla="*/ 673 w 1202"/>
              <a:gd name="T71" fmla="*/ 1532 h 2044"/>
              <a:gd name="T72" fmla="*/ 673 w 1202"/>
              <a:gd name="T73" fmla="*/ 1532 h 2044"/>
              <a:gd name="T74" fmla="*/ 792 w 1202"/>
              <a:gd name="T75" fmla="*/ 1388 h 2044"/>
              <a:gd name="T76" fmla="*/ 673 w 1202"/>
              <a:gd name="T77" fmla="*/ 1217 h 2044"/>
              <a:gd name="T78" fmla="*/ 673 w 1202"/>
              <a:gd name="T79" fmla="*/ 1532 h 20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2" h="2044">
                <a:moveTo>
                  <a:pt x="1201" y="1354"/>
                </a:moveTo>
                <a:lnTo>
                  <a:pt x="1201" y="1354"/>
                </a:lnTo>
                <a:cubicBezTo>
                  <a:pt x="1201" y="1490"/>
                  <a:pt x="1150" y="1600"/>
                  <a:pt x="1056" y="1694"/>
                </a:cubicBezTo>
                <a:cubicBezTo>
                  <a:pt x="954" y="1788"/>
                  <a:pt x="826" y="1847"/>
                  <a:pt x="673" y="1856"/>
                </a:cubicBezTo>
                <a:cubicBezTo>
                  <a:pt x="673" y="2043"/>
                  <a:pt x="673" y="2043"/>
                  <a:pt x="673" y="2043"/>
                </a:cubicBezTo>
                <a:cubicBezTo>
                  <a:pt x="545" y="2043"/>
                  <a:pt x="545" y="2043"/>
                  <a:pt x="545" y="2043"/>
                </a:cubicBezTo>
                <a:cubicBezTo>
                  <a:pt x="545" y="1856"/>
                  <a:pt x="545" y="1856"/>
                  <a:pt x="545" y="1856"/>
                </a:cubicBezTo>
                <a:cubicBezTo>
                  <a:pt x="375" y="1847"/>
                  <a:pt x="247" y="1796"/>
                  <a:pt x="145" y="1711"/>
                </a:cubicBezTo>
                <a:cubicBezTo>
                  <a:pt x="51" y="1626"/>
                  <a:pt x="0" y="1498"/>
                  <a:pt x="0" y="1354"/>
                </a:cubicBezTo>
                <a:cubicBezTo>
                  <a:pt x="417" y="1354"/>
                  <a:pt x="417" y="1354"/>
                  <a:pt x="417" y="1354"/>
                </a:cubicBezTo>
                <a:cubicBezTo>
                  <a:pt x="426" y="1456"/>
                  <a:pt x="469" y="1515"/>
                  <a:pt x="545" y="1532"/>
                </a:cubicBezTo>
                <a:cubicBezTo>
                  <a:pt x="545" y="1166"/>
                  <a:pt x="545" y="1166"/>
                  <a:pt x="545" y="1166"/>
                </a:cubicBezTo>
                <a:cubicBezTo>
                  <a:pt x="469" y="1149"/>
                  <a:pt x="409" y="1132"/>
                  <a:pt x="341" y="1106"/>
                </a:cubicBezTo>
                <a:cubicBezTo>
                  <a:pt x="273" y="1090"/>
                  <a:pt x="239" y="1072"/>
                  <a:pt x="222" y="1056"/>
                </a:cubicBezTo>
                <a:cubicBezTo>
                  <a:pt x="205" y="1047"/>
                  <a:pt x="179" y="1030"/>
                  <a:pt x="153" y="1013"/>
                </a:cubicBezTo>
                <a:cubicBezTo>
                  <a:pt x="128" y="996"/>
                  <a:pt x="103" y="979"/>
                  <a:pt x="85" y="953"/>
                </a:cubicBezTo>
                <a:cubicBezTo>
                  <a:pt x="77" y="936"/>
                  <a:pt x="60" y="911"/>
                  <a:pt x="43" y="885"/>
                </a:cubicBezTo>
                <a:cubicBezTo>
                  <a:pt x="17" y="843"/>
                  <a:pt x="0" y="775"/>
                  <a:pt x="0" y="689"/>
                </a:cubicBezTo>
                <a:cubicBezTo>
                  <a:pt x="0" y="545"/>
                  <a:pt x="51" y="434"/>
                  <a:pt x="153" y="340"/>
                </a:cubicBezTo>
                <a:cubicBezTo>
                  <a:pt x="256" y="255"/>
                  <a:pt x="383" y="196"/>
                  <a:pt x="545" y="187"/>
                </a:cubicBezTo>
                <a:cubicBezTo>
                  <a:pt x="545" y="0"/>
                  <a:pt x="545" y="0"/>
                  <a:pt x="545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673" y="187"/>
                  <a:pt x="673" y="187"/>
                  <a:pt x="673" y="187"/>
                </a:cubicBezTo>
                <a:cubicBezTo>
                  <a:pt x="835" y="196"/>
                  <a:pt x="962" y="238"/>
                  <a:pt x="1056" y="323"/>
                </a:cubicBezTo>
                <a:cubicBezTo>
                  <a:pt x="1141" y="400"/>
                  <a:pt x="1192" y="519"/>
                  <a:pt x="1201" y="681"/>
                </a:cubicBezTo>
                <a:cubicBezTo>
                  <a:pt x="801" y="681"/>
                  <a:pt x="801" y="681"/>
                  <a:pt x="801" y="681"/>
                </a:cubicBezTo>
                <a:cubicBezTo>
                  <a:pt x="792" y="596"/>
                  <a:pt x="750" y="536"/>
                  <a:pt x="673" y="511"/>
                </a:cubicBezTo>
                <a:cubicBezTo>
                  <a:pt x="673" y="877"/>
                  <a:pt x="673" y="877"/>
                  <a:pt x="673" y="877"/>
                </a:cubicBezTo>
                <a:cubicBezTo>
                  <a:pt x="826" y="919"/>
                  <a:pt x="928" y="953"/>
                  <a:pt x="971" y="979"/>
                </a:cubicBezTo>
                <a:cubicBezTo>
                  <a:pt x="1124" y="1056"/>
                  <a:pt x="1201" y="1183"/>
                  <a:pt x="1201" y="1354"/>
                </a:cubicBezTo>
                <a:close/>
                <a:moveTo>
                  <a:pt x="545" y="502"/>
                </a:moveTo>
                <a:lnTo>
                  <a:pt x="545" y="502"/>
                </a:lnTo>
                <a:cubicBezTo>
                  <a:pt x="452" y="519"/>
                  <a:pt x="409" y="570"/>
                  <a:pt x="409" y="655"/>
                </a:cubicBezTo>
                <a:cubicBezTo>
                  <a:pt x="409" y="732"/>
                  <a:pt x="452" y="792"/>
                  <a:pt x="545" y="834"/>
                </a:cubicBezTo>
                <a:lnTo>
                  <a:pt x="545" y="502"/>
                </a:lnTo>
                <a:close/>
                <a:moveTo>
                  <a:pt x="673" y="1532"/>
                </a:moveTo>
                <a:lnTo>
                  <a:pt x="673" y="1532"/>
                </a:lnTo>
                <a:cubicBezTo>
                  <a:pt x="750" y="1515"/>
                  <a:pt x="792" y="1464"/>
                  <a:pt x="792" y="1388"/>
                </a:cubicBezTo>
                <a:cubicBezTo>
                  <a:pt x="792" y="1320"/>
                  <a:pt x="750" y="1260"/>
                  <a:pt x="673" y="1217"/>
                </a:cubicBezTo>
                <a:lnTo>
                  <a:pt x="673" y="15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219">
            <a:extLst>
              <a:ext uri="{FF2B5EF4-FFF2-40B4-BE49-F238E27FC236}">
                <a16:creationId xmlns:a16="http://schemas.microsoft.com/office/drawing/2014/main" id="{C29B9A1A-9592-CC4A-9FC9-349C222E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999" y="5302704"/>
            <a:ext cx="4192991" cy="6011894"/>
          </a:xfrm>
          <a:custGeom>
            <a:avLst/>
            <a:gdLst>
              <a:gd name="T0" fmla="*/ 3242 w 3496"/>
              <a:gd name="T1" fmla="*/ 0 h 5015"/>
              <a:gd name="T2" fmla="*/ 3242 w 3496"/>
              <a:gd name="T3" fmla="*/ 0 h 5015"/>
              <a:gd name="T4" fmla="*/ 262 w 3496"/>
              <a:gd name="T5" fmla="*/ 0 h 5015"/>
              <a:gd name="T6" fmla="*/ 0 w 3496"/>
              <a:gd name="T7" fmla="*/ 253 h 5015"/>
              <a:gd name="T8" fmla="*/ 0 w 3496"/>
              <a:gd name="T9" fmla="*/ 4752 h 5015"/>
              <a:gd name="T10" fmla="*/ 262 w 3496"/>
              <a:gd name="T11" fmla="*/ 5014 h 5015"/>
              <a:gd name="T12" fmla="*/ 3242 w 3496"/>
              <a:gd name="T13" fmla="*/ 5014 h 5015"/>
              <a:gd name="T14" fmla="*/ 3495 w 3496"/>
              <a:gd name="T15" fmla="*/ 4752 h 5015"/>
              <a:gd name="T16" fmla="*/ 3495 w 3496"/>
              <a:gd name="T17" fmla="*/ 253 h 5015"/>
              <a:gd name="T18" fmla="*/ 3242 w 3496"/>
              <a:gd name="T19" fmla="*/ 0 h 5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96" h="5015">
                <a:moveTo>
                  <a:pt x="3242" y="0"/>
                </a:moveTo>
                <a:lnTo>
                  <a:pt x="3242" y="0"/>
                </a:lnTo>
                <a:cubicBezTo>
                  <a:pt x="262" y="0"/>
                  <a:pt x="262" y="0"/>
                  <a:pt x="262" y="0"/>
                </a:cubicBezTo>
                <a:cubicBezTo>
                  <a:pt x="117" y="0"/>
                  <a:pt x="0" y="109"/>
                  <a:pt x="0" y="253"/>
                </a:cubicBezTo>
                <a:cubicBezTo>
                  <a:pt x="0" y="4752"/>
                  <a:pt x="0" y="4752"/>
                  <a:pt x="0" y="4752"/>
                </a:cubicBezTo>
                <a:cubicBezTo>
                  <a:pt x="0" y="4897"/>
                  <a:pt x="117" y="5014"/>
                  <a:pt x="262" y="5014"/>
                </a:cubicBezTo>
                <a:cubicBezTo>
                  <a:pt x="3242" y="5014"/>
                  <a:pt x="3242" y="5014"/>
                  <a:pt x="3242" y="5014"/>
                </a:cubicBezTo>
                <a:cubicBezTo>
                  <a:pt x="3387" y="5014"/>
                  <a:pt x="3495" y="4897"/>
                  <a:pt x="3495" y="4752"/>
                </a:cubicBezTo>
                <a:cubicBezTo>
                  <a:pt x="3495" y="253"/>
                  <a:pt x="3495" y="253"/>
                  <a:pt x="3495" y="253"/>
                </a:cubicBezTo>
                <a:cubicBezTo>
                  <a:pt x="3495" y="109"/>
                  <a:pt x="3387" y="0"/>
                  <a:pt x="3242" y="0"/>
                </a:cubicBez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20">
            <a:extLst>
              <a:ext uri="{FF2B5EF4-FFF2-40B4-BE49-F238E27FC236}">
                <a16:creationId xmlns:a16="http://schemas.microsoft.com/office/drawing/2014/main" id="{6A83A589-53E1-3E42-A767-BE53CB1A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183" y="10928611"/>
            <a:ext cx="1982817" cy="423001"/>
          </a:xfrm>
          <a:custGeom>
            <a:avLst/>
            <a:gdLst>
              <a:gd name="T0" fmla="*/ 1482 w 1654"/>
              <a:gd name="T1" fmla="*/ 352 h 353"/>
              <a:gd name="T2" fmla="*/ 1482 w 1654"/>
              <a:gd name="T3" fmla="*/ 352 h 353"/>
              <a:gd name="T4" fmla="*/ 172 w 1654"/>
              <a:gd name="T5" fmla="*/ 352 h 353"/>
              <a:gd name="T6" fmla="*/ 0 w 1654"/>
              <a:gd name="T7" fmla="*/ 181 h 353"/>
              <a:gd name="T8" fmla="*/ 0 w 1654"/>
              <a:gd name="T9" fmla="*/ 181 h 353"/>
              <a:gd name="T10" fmla="*/ 172 w 1654"/>
              <a:gd name="T11" fmla="*/ 0 h 353"/>
              <a:gd name="T12" fmla="*/ 1482 w 1654"/>
              <a:gd name="T13" fmla="*/ 0 h 353"/>
              <a:gd name="T14" fmla="*/ 1653 w 1654"/>
              <a:gd name="T15" fmla="*/ 181 h 353"/>
              <a:gd name="T16" fmla="*/ 1653 w 1654"/>
              <a:gd name="T17" fmla="*/ 181 h 353"/>
              <a:gd name="T18" fmla="*/ 1482 w 1654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4" h="353">
                <a:moveTo>
                  <a:pt x="1482" y="352"/>
                </a:moveTo>
                <a:lnTo>
                  <a:pt x="1482" y="352"/>
                </a:lnTo>
                <a:cubicBezTo>
                  <a:pt x="172" y="352"/>
                  <a:pt x="172" y="352"/>
                  <a:pt x="172" y="352"/>
                </a:cubicBezTo>
                <a:cubicBezTo>
                  <a:pt x="81" y="352"/>
                  <a:pt x="0" y="271"/>
                  <a:pt x="0" y="181"/>
                </a:cubicBezTo>
                <a:lnTo>
                  <a:pt x="0" y="181"/>
                </a:lnTo>
                <a:cubicBezTo>
                  <a:pt x="0" y="81"/>
                  <a:pt x="81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81" y="0"/>
                  <a:pt x="1653" y="81"/>
                  <a:pt x="1653" y="181"/>
                </a:cubicBezTo>
                <a:lnTo>
                  <a:pt x="1653" y="181"/>
                </a:lnTo>
                <a:cubicBezTo>
                  <a:pt x="1653" y="271"/>
                  <a:pt x="1581" y="352"/>
                  <a:pt x="1482" y="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21">
            <a:extLst>
              <a:ext uri="{FF2B5EF4-FFF2-40B4-BE49-F238E27FC236}">
                <a16:creationId xmlns:a16="http://schemas.microsoft.com/office/drawing/2014/main" id="{6E18C541-2976-FA41-B377-9C28E6786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658" y="10516186"/>
            <a:ext cx="1982817" cy="412426"/>
          </a:xfrm>
          <a:custGeom>
            <a:avLst/>
            <a:gdLst>
              <a:gd name="T0" fmla="*/ 1482 w 1655"/>
              <a:gd name="T1" fmla="*/ 343 h 344"/>
              <a:gd name="T2" fmla="*/ 1482 w 1655"/>
              <a:gd name="T3" fmla="*/ 343 h 344"/>
              <a:gd name="T4" fmla="*/ 172 w 1655"/>
              <a:gd name="T5" fmla="*/ 343 h 344"/>
              <a:gd name="T6" fmla="*/ 0 w 1655"/>
              <a:gd name="T7" fmla="*/ 171 h 344"/>
              <a:gd name="T8" fmla="*/ 0 w 1655"/>
              <a:gd name="T9" fmla="*/ 171 h 344"/>
              <a:gd name="T10" fmla="*/ 172 w 1655"/>
              <a:gd name="T11" fmla="*/ 0 h 344"/>
              <a:gd name="T12" fmla="*/ 1482 w 1655"/>
              <a:gd name="T13" fmla="*/ 0 h 344"/>
              <a:gd name="T14" fmla="*/ 1654 w 1655"/>
              <a:gd name="T15" fmla="*/ 171 h 344"/>
              <a:gd name="T16" fmla="*/ 1654 w 1655"/>
              <a:gd name="T17" fmla="*/ 171 h 344"/>
              <a:gd name="T18" fmla="*/ 1482 w 1655"/>
              <a:gd name="T19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5" h="344">
                <a:moveTo>
                  <a:pt x="1482" y="343"/>
                </a:moveTo>
                <a:lnTo>
                  <a:pt x="1482" y="343"/>
                </a:lnTo>
                <a:cubicBezTo>
                  <a:pt x="172" y="343"/>
                  <a:pt x="172" y="343"/>
                  <a:pt x="172" y="343"/>
                </a:cubicBezTo>
                <a:cubicBezTo>
                  <a:pt x="72" y="343"/>
                  <a:pt x="0" y="271"/>
                  <a:pt x="0" y="171"/>
                </a:cubicBezTo>
                <a:lnTo>
                  <a:pt x="0" y="171"/>
                </a:lnTo>
                <a:cubicBezTo>
                  <a:pt x="0" y="72"/>
                  <a:pt x="72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73" y="0"/>
                  <a:pt x="1654" y="72"/>
                  <a:pt x="1654" y="171"/>
                </a:cubicBezTo>
                <a:lnTo>
                  <a:pt x="1654" y="171"/>
                </a:lnTo>
                <a:cubicBezTo>
                  <a:pt x="1654" y="271"/>
                  <a:pt x="1573" y="343"/>
                  <a:pt x="1482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22">
            <a:extLst>
              <a:ext uri="{FF2B5EF4-FFF2-40B4-BE49-F238E27FC236}">
                <a16:creationId xmlns:a16="http://schemas.microsoft.com/office/drawing/2014/main" id="{B9F12D12-3D58-A049-8A74-D64768FB0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183" y="10093185"/>
            <a:ext cx="1982817" cy="423001"/>
          </a:xfrm>
          <a:custGeom>
            <a:avLst/>
            <a:gdLst>
              <a:gd name="T0" fmla="*/ 1482 w 1654"/>
              <a:gd name="T1" fmla="*/ 353 h 354"/>
              <a:gd name="T2" fmla="*/ 1482 w 1654"/>
              <a:gd name="T3" fmla="*/ 353 h 354"/>
              <a:gd name="T4" fmla="*/ 172 w 1654"/>
              <a:gd name="T5" fmla="*/ 353 h 354"/>
              <a:gd name="T6" fmla="*/ 0 w 1654"/>
              <a:gd name="T7" fmla="*/ 172 h 354"/>
              <a:gd name="T8" fmla="*/ 0 w 1654"/>
              <a:gd name="T9" fmla="*/ 172 h 354"/>
              <a:gd name="T10" fmla="*/ 172 w 1654"/>
              <a:gd name="T11" fmla="*/ 0 h 354"/>
              <a:gd name="T12" fmla="*/ 1482 w 1654"/>
              <a:gd name="T13" fmla="*/ 0 h 354"/>
              <a:gd name="T14" fmla="*/ 1653 w 1654"/>
              <a:gd name="T15" fmla="*/ 172 h 354"/>
              <a:gd name="T16" fmla="*/ 1653 w 1654"/>
              <a:gd name="T17" fmla="*/ 172 h 354"/>
              <a:gd name="T18" fmla="*/ 1482 w 1654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4" h="354">
                <a:moveTo>
                  <a:pt x="1482" y="353"/>
                </a:moveTo>
                <a:lnTo>
                  <a:pt x="1482" y="353"/>
                </a:lnTo>
                <a:cubicBezTo>
                  <a:pt x="172" y="353"/>
                  <a:pt x="172" y="353"/>
                  <a:pt x="172" y="353"/>
                </a:cubicBezTo>
                <a:cubicBezTo>
                  <a:pt x="81" y="353"/>
                  <a:pt x="0" y="271"/>
                  <a:pt x="0" y="172"/>
                </a:cubicBezTo>
                <a:lnTo>
                  <a:pt x="0" y="172"/>
                </a:lnTo>
                <a:cubicBezTo>
                  <a:pt x="0" y="81"/>
                  <a:pt x="81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81" y="0"/>
                  <a:pt x="1653" y="81"/>
                  <a:pt x="1653" y="172"/>
                </a:cubicBezTo>
                <a:lnTo>
                  <a:pt x="1653" y="172"/>
                </a:lnTo>
                <a:cubicBezTo>
                  <a:pt x="1653" y="271"/>
                  <a:pt x="1581" y="353"/>
                  <a:pt x="1482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23">
            <a:extLst>
              <a:ext uri="{FF2B5EF4-FFF2-40B4-BE49-F238E27FC236}">
                <a16:creationId xmlns:a16="http://schemas.microsoft.com/office/drawing/2014/main" id="{5759D1C3-3052-2441-B986-5A0741E3B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658" y="9670185"/>
            <a:ext cx="1982817" cy="423001"/>
          </a:xfrm>
          <a:custGeom>
            <a:avLst/>
            <a:gdLst>
              <a:gd name="T0" fmla="*/ 1482 w 1655"/>
              <a:gd name="T1" fmla="*/ 352 h 353"/>
              <a:gd name="T2" fmla="*/ 1482 w 1655"/>
              <a:gd name="T3" fmla="*/ 352 h 353"/>
              <a:gd name="T4" fmla="*/ 172 w 1655"/>
              <a:gd name="T5" fmla="*/ 352 h 353"/>
              <a:gd name="T6" fmla="*/ 0 w 1655"/>
              <a:gd name="T7" fmla="*/ 180 h 353"/>
              <a:gd name="T8" fmla="*/ 0 w 1655"/>
              <a:gd name="T9" fmla="*/ 180 h 353"/>
              <a:gd name="T10" fmla="*/ 172 w 1655"/>
              <a:gd name="T11" fmla="*/ 0 h 353"/>
              <a:gd name="T12" fmla="*/ 1482 w 1655"/>
              <a:gd name="T13" fmla="*/ 0 h 353"/>
              <a:gd name="T14" fmla="*/ 1654 w 1655"/>
              <a:gd name="T15" fmla="*/ 180 h 353"/>
              <a:gd name="T16" fmla="*/ 1654 w 1655"/>
              <a:gd name="T17" fmla="*/ 180 h 353"/>
              <a:gd name="T18" fmla="*/ 1482 w 1655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5" h="353">
                <a:moveTo>
                  <a:pt x="1482" y="352"/>
                </a:moveTo>
                <a:lnTo>
                  <a:pt x="1482" y="352"/>
                </a:lnTo>
                <a:cubicBezTo>
                  <a:pt x="172" y="352"/>
                  <a:pt x="172" y="352"/>
                  <a:pt x="172" y="352"/>
                </a:cubicBezTo>
                <a:cubicBezTo>
                  <a:pt x="72" y="352"/>
                  <a:pt x="0" y="271"/>
                  <a:pt x="0" y="180"/>
                </a:cubicBezTo>
                <a:lnTo>
                  <a:pt x="0" y="180"/>
                </a:lnTo>
                <a:cubicBezTo>
                  <a:pt x="0" y="81"/>
                  <a:pt x="72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73" y="0"/>
                  <a:pt x="1654" y="81"/>
                  <a:pt x="1654" y="180"/>
                </a:cubicBezTo>
                <a:lnTo>
                  <a:pt x="1654" y="180"/>
                </a:lnTo>
                <a:cubicBezTo>
                  <a:pt x="1654" y="271"/>
                  <a:pt x="1573" y="352"/>
                  <a:pt x="1482" y="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24">
            <a:extLst>
              <a:ext uri="{FF2B5EF4-FFF2-40B4-BE49-F238E27FC236}">
                <a16:creationId xmlns:a16="http://schemas.microsoft.com/office/drawing/2014/main" id="{D605C6A9-B89E-744C-AEB6-9B549EF4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3183" y="9257759"/>
            <a:ext cx="1982817" cy="412426"/>
          </a:xfrm>
          <a:custGeom>
            <a:avLst/>
            <a:gdLst>
              <a:gd name="T0" fmla="*/ 1482 w 1654"/>
              <a:gd name="T1" fmla="*/ 344 h 345"/>
              <a:gd name="T2" fmla="*/ 1482 w 1654"/>
              <a:gd name="T3" fmla="*/ 344 h 345"/>
              <a:gd name="T4" fmla="*/ 172 w 1654"/>
              <a:gd name="T5" fmla="*/ 344 h 345"/>
              <a:gd name="T6" fmla="*/ 0 w 1654"/>
              <a:gd name="T7" fmla="*/ 172 h 345"/>
              <a:gd name="T8" fmla="*/ 0 w 1654"/>
              <a:gd name="T9" fmla="*/ 172 h 345"/>
              <a:gd name="T10" fmla="*/ 172 w 1654"/>
              <a:gd name="T11" fmla="*/ 0 h 345"/>
              <a:gd name="T12" fmla="*/ 1482 w 1654"/>
              <a:gd name="T13" fmla="*/ 0 h 345"/>
              <a:gd name="T14" fmla="*/ 1653 w 1654"/>
              <a:gd name="T15" fmla="*/ 172 h 345"/>
              <a:gd name="T16" fmla="*/ 1653 w 1654"/>
              <a:gd name="T17" fmla="*/ 172 h 345"/>
              <a:gd name="T18" fmla="*/ 1482 w 1654"/>
              <a:gd name="T19" fmla="*/ 344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4" h="345">
                <a:moveTo>
                  <a:pt x="1482" y="344"/>
                </a:moveTo>
                <a:lnTo>
                  <a:pt x="1482" y="344"/>
                </a:lnTo>
                <a:cubicBezTo>
                  <a:pt x="172" y="344"/>
                  <a:pt x="172" y="344"/>
                  <a:pt x="172" y="344"/>
                </a:cubicBezTo>
                <a:cubicBezTo>
                  <a:pt x="81" y="344"/>
                  <a:pt x="0" y="271"/>
                  <a:pt x="0" y="172"/>
                </a:cubicBezTo>
                <a:lnTo>
                  <a:pt x="0" y="172"/>
                </a:lnTo>
                <a:cubicBezTo>
                  <a:pt x="0" y="73"/>
                  <a:pt x="81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81" y="0"/>
                  <a:pt x="1653" y="73"/>
                  <a:pt x="1653" y="172"/>
                </a:cubicBezTo>
                <a:lnTo>
                  <a:pt x="1653" y="172"/>
                </a:lnTo>
                <a:cubicBezTo>
                  <a:pt x="1653" y="271"/>
                  <a:pt x="1581" y="344"/>
                  <a:pt x="1482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25">
            <a:extLst>
              <a:ext uri="{FF2B5EF4-FFF2-40B4-BE49-F238E27FC236}">
                <a16:creationId xmlns:a16="http://schemas.microsoft.com/office/drawing/2014/main" id="{665D386D-A657-C745-AE72-AB14BD02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658" y="8834759"/>
            <a:ext cx="1982817" cy="423001"/>
          </a:xfrm>
          <a:custGeom>
            <a:avLst/>
            <a:gdLst>
              <a:gd name="T0" fmla="*/ 1482 w 1655"/>
              <a:gd name="T1" fmla="*/ 352 h 353"/>
              <a:gd name="T2" fmla="*/ 1482 w 1655"/>
              <a:gd name="T3" fmla="*/ 352 h 353"/>
              <a:gd name="T4" fmla="*/ 172 w 1655"/>
              <a:gd name="T5" fmla="*/ 352 h 353"/>
              <a:gd name="T6" fmla="*/ 0 w 1655"/>
              <a:gd name="T7" fmla="*/ 172 h 353"/>
              <a:gd name="T8" fmla="*/ 0 w 1655"/>
              <a:gd name="T9" fmla="*/ 172 h 353"/>
              <a:gd name="T10" fmla="*/ 172 w 1655"/>
              <a:gd name="T11" fmla="*/ 0 h 353"/>
              <a:gd name="T12" fmla="*/ 1482 w 1655"/>
              <a:gd name="T13" fmla="*/ 0 h 353"/>
              <a:gd name="T14" fmla="*/ 1654 w 1655"/>
              <a:gd name="T15" fmla="*/ 172 h 353"/>
              <a:gd name="T16" fmla="*/ 1654 w 1655"/>
              <a:gd name="T17" fmla="*/ 172 h 353"/>
              <a:gd name="T18" fmla="*/ 1482 w 1655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5" h="353">
                <a:moveTo>
                  <a:pt x="1482" y="352"/>
                </a:moveTo>
                <a:lnTo>
                  <a:pt x="1482" y="352"/>
                </a:lnTo>
                <a:cubicBezTo>
                  <a:pt x="172" y="352"/>
                  <a:pt x="172" y="352"/>
                  <a:pt x="172" y="352"/>
                </a:cubicBezTo>
                <a:cubicBezTo>
                  <a:pt x="72" y="352"/>
                  <a:pt x="0" y="271"/>
                  <a:pt x="0" y="172"/>
                </a:cubicBezTo>
                <a:lnTo>
                  <a:pt x="0" y="172"/>
                </a:lnTo>
                <a:cubicBezTo>
                  <a:pt x="0" y="81"/>
                  <a:pt x="72" y="0"/>
                  <a:pt x="172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573" y="0"/>
                  <a:pt x="1654" y="81"/>
                  <a:pt x="1654" y="172"/>
                </a:cubicBezTo>
                <a:lnTo>
                  <a:pt x="1654" y="172"/>
                </a:lnTo>
                <a:cubicBezTo>
                  <a:pt x="1654" y="271"/>
                  <a:pt x="1573" y="352"/>
                  <a:pt x="1482" y="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226">
            <a:extLst>
              <a:ext uri="{FF2B5EF4-FFF2-40B4-BE49-F238E27FC236}">
                <a16:creationId xmlns:a16="http://schemas.microsoft.com/office/drawing/2014/main" id="{1089E900-9145-5C4E-B0FA-6654EBC8F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086" y="10928611"/>
            <a:ext cx="1982817" cy="423001"/>
          </a:xfrm>
          <a:custGeom>
            <a:avLst/>
            <a:gdLst>
              <a:gd name="T0" fmla="*/ 1472 w 1654"/>
              <a:gd name="T1" fmla="*/ 352 h 353"/>
              <a:gd name="T2" fmla="*/ 1472 w 1654"/>
              <a:gd name="T3" fmla="*/ 352 h 353"/>
              <a:gd name="T4" fmla="*/ 172 w 1654"/>
              <a:gd name="T5" fmla="*/ 352 h 353"/>
              <a:gd name="T6" fmla="*/ 0 w 1654"/>
              <a:gd name="T7" fmla="*/ 181 h 353"/>
              <a:gd name="T8" fmla="*/ 0 w 1654"/>
              <a:gd name="T9" fmla="*/ 181 h 353"/>
              <a:gd name="T10" fmla="*/ 172 w 1654"/>
              <a:gd name="T11" fmla="*/ 0 h 353"/>
              <a:gd name="T12" fmla="*/ 1472 w 1654"/>
              <a:gd name="T13" fmla="*/ 0 h 353"/>
              <a:gd name="T14" fmla="*/ 1653 w 1654"/>
              <a:gd name="T15" fmla="*/ 181 h 353"/>
              <a:gd name="T16" fmla="*/ 1653 w 1654"/>
              <a:gd name="T17" fmla="*/ 181 h 353"/>
              <a:gd name="T18" fmla="*/ 1472 w 1654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4" h="353">
                <a:moveTo>
                  <a:pt x="1472" y="352"/>
                </a:moveTo>
                <a:lnTo>
                  <a:pt x="1472" y="352"/>
                </a:lnTo>
                <a:cubicBezTo>
                  <a:pt x="172" y="352"/>
                  <a:pt x="172" y="352"/>
                  <a:pt x="172" y="352"/>
                </a:cubicBezTo>
                <a:cubicBezTo>
                  <a:pt x="73" y="352"/>
                  <a:pt x="0" y="271"/>
                  <a:pt x="0" y="181"/>
                </a:cubicBezTo>
                <a:lnTo>
                  <a:pt x="0" y="181"/>
                </a:lnTo>
                <a:cubicBezTo>
                  <a:pt x="0" y="81"/>
                  <a:pt x="73" y="0"/>
                  <a:pt x="172" y="0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571" y="0"/>
                  <a:pt x="1653" y="81"/>
                  <a:pt x="1653" y="181"/>
                </a:cubicBezTo>
                <a:lnTo>
                  <a:pt x="1653" y="181"/>
                </a:lnTo>
                <a:cubicBezTo>
                  <a:pt x="1653" y="271"/>
                  <a:pt x="1571" y="352"/>
                  <a:pt x="1472" y="3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27">
            <a:extLst>
              <a:ext uri="{FF2B5EF4-FFF2-40B4-BE49-F238E27FC236}">
                <a16:creationId xmlns:a16="http://schemas.microsoft.com/office/drawing/2014/main" id="{FFF894DA-1563-E045-AD92-1638747EA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275" y="10516186"/>
            <a:ext cx="1982813" cy="412426"/>
          </a:xfrm>
          <a:custGeom>
            <a:avLst/>
            <a:gdLst>
              <a:gd name="T0" fmla="*/ 1481 w 1653"/>
              <a:gd name="T1" fmla="*/ 343 h 344"/>
              <a:gd name="T2" fmla="*/ 1481 w 1653"/>
              <a:gd name="T3" fmla="*/ 343 h 344"/>
              <a:gd name="T4" fmla="*/ 180 w 1653"/>
              <a:gd name="T5" fmla="*/ 343 h 344"/>
              <a:gd name="T6" fmla="*/ 0 w 1653"/>
              <a:gd name="T7" fmla="*/ 171 h 344"/>
              <a:gd name="T8" fmla="*/ 0 w 1653"/>
              <a:gd name="T9" fmla="*/ 171 h 344"/>
              <a:gd name="T10" fmla="*/ 180 w 1653"/>
              <a:gd name="T11" fmla="*/ 0 h 344"/>
              <a:gd name="T12" fmla="*/ 1481 w 1653"/>
              <a:gd name="T13" fmla="*/ 0 h 344"/>
              <a:gd name="T14" fmla="*/ 1652 w 1653"/>
              <a:gd name="T15" fmla="*/ 171 h 344"/>
              <a:gd name="T16" fmla="*/ 1652 w 1653"/>
              <a:gd name="T17" fmla="*/ 171 h 344"/>
              <a:gd name="T18" fmla="*/ 1481 w 1653"/>
              <a:gd name="T19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344">
                <a:moveTo>
                  <a:pt x="1481" y="343"/>
                </a:moveTo>
                <a:lnTo>
                  <a:pt x="1481" y="343"/>
                </a:lnTo>
                <a:cubicBezTo>
                  <a:pt x="180" y="343"/>
                  <a:pt x="180" y="343"/>
                  <a:pt x="180" y="343"/>
                </a:cubicBezTo>
                <a:cubicBezTo>
                  <a:pt x="81" y="343"/>
                  <a:pt x="0" y="271"/>
                  <a:pt x="0" y="171"/>
                </a:cubicBezTo>
                <a:lnTo>
                  <a:pt x="0" y="171"/>
                </a:lnTo>
                <a:cubicBezTo>
                  <a:pt x="0" y="72"/>
                  <a:pt x="81" y="0"/>
                  <a:pt x="180" y="0"/>
                </a:cubicBezTo>
                <a:cubicBezTo>
                  <a:pt x="1481" y="0"/>
                  <a:pt x="1481" y="0"/>
                  <a:pt x="1481" y="0"/>
                </a:cubicBezTo>
                <a:cubicBezTo>
                  <a:pt x="1580" y="0"/>
                  <a:pt x="1652" y="72"/>
                  <a:pt x="1652" y="171"/>
                </a:cubicBezTo>
                <a:lnTo>
                  <a:pt x="1652" y="171"/>
                </a:lnTo>
                <a:cubicBezTo>
                  <a:pt x="1652" y="271"/>
                  <a:pt x="1580" y="343"/>
                  <a:pt x="1481" y="3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28">
            <a:extLst>
              <a:ext uri="{FF2B5EF4-FFF2-40B4-BE49-F238E27FC236}">
                <a16:creationId xmlns:a16="http://schemas.microsoft.com/office/drawing/2014/main" id="{621039BB-BAF9-864F-A11B-C189C85D8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086" y="10093185"/>
            <a:ext cx="1982817" cy="423001"/>
          </a:xfrm>
          <a:custGeom>
            <a:avLst/>
            <a:gdLst>
              <a:gd name="T0" fmla="*/ 1472 w 1654"/>
              <a:gd name="T1" fmla="*/ 353 h 354"/>
              <a:gd name="T2" fmla="*/ 1472 w 1654"/>
              <a:gd name="T3" fmla="*/ 353 h 354"/>
              <a:gd name="T4" fmla="*/ 172 w 1654"/>
              <a:gd name="T5" fmla="*/ 353 h 354"/>
              <a:gd name="T6" fmla="*/ 0 w 1654"/>
              <a:gd name="T7" fmla="*/ 172 h 354"/>
              <a:gd name="T8" fmla="*/ 0 w 1654"/>
              <a:gd name="T9" fmla="*/ 172 h 354"/>
              <a:gd name="T10" fmla="*/ 172 w 1654"/>
              <a:gd name="T11" fmla="*/ 0 h 354"/>
              <a:gd name="T12" fmla="*/ 1472 w 1654"/>
              <a:gd name="T13" fmla="*/ 0 h 354"/>
              <a:gd name="T14" fmla="*/ 1653 w 1654"/>
              <a:gd name="T15" fmla="*/ 172 h 354"/>
              <a:gd name="T16" fmla="*/ 1653 w 1654"/>
              <a:gd name="T17" fmla="*/ 172 h 354"/>
              <a:gd name="T18" fmla="*/ 1472 w 1654"/>
              <a:gd name="T19" fmla="*/ 353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4" h="354">
                <a:moveTo>
                  <a:pt x="1472" y="353"/>
                </a:moveTo>
                <a:lnTo>
                  <a:pt x="1472" y="353"/>
                </a:lnTo>
                <a:cubicBezTo>
                  <a:pt x="172" y="353"/>
                  <a:pt x="172" y="353"/>
                  <a:pt x="172" y="353"/>
                </a:cubicBezTo>
                <a:cubicBezTo>
                  <a:pt x="73" y="353"/>
                  <a:pt x="0" y="271"/>
                  <a:pt x="0" y="172"/>
                </a:cubicBezTo>
                <a:lnTo>
                  <a:pt x="0" y="172"/>
                </a:lnTo>
                <a:cubicBezTo>
                  <a:pt x="0" y="81"/>
                  <a:pt x="73" y="0"/>
                  <a:pt x="172" y="0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571" y="0"/>
                  <a:pt x="1653" y="81"/>
                  <a:pt x="1653" y="172"/>
                </a:cubicBezTo>
                <a:lnTo>
                  <a:pt x="1653" y="172"/>
                </a:lnTo>
                <a:cubicBezTo>
                  <a:pt x="1653" y="271"/>
                  <a:pt x="1571" y="353"/>
                  <a:pt x="1472" y="3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29">
            <a:extLst>
              <a:ext uri="{FF2B5EF4-FFF2-40B4-BE49-F238E27FC236}">
                <a16:creationId xmlns:a16="http://schemas.microsoft.com/office/drawing/2014/main" id="{85A36FD8-864D-D043-944D-D33FCFE6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275" y="9670185"/>
            <a:ext cx="1982813" cy="423001"/>
          </a:xfrm>
          <a:custGeom>
            <a:avLst/>
            <a:gdLst>
              <a:gd name="T0" fmla="*/ 1481 w 1653"/>
              <a:gd name="T1" fmla="*/ 352 h 353"/>
              <a:gd name="T2" fmla="*/ 1481 w 1653"/>
              <a:gd name="T3" fmla="*/ 352 h 353"/>
              <a:gd name="T4" fmla="*/ 180 w 1653"/>
              <a:gd name="T5" fmla="*/ 352 h 353"/>
              <a:gd name="T6" fmla="*/ 0 w 1653"/>
              <a:gd name="T7" fmla="*/ 180 h 353"/>
              <a:gd name="T8" fmla="*/ 0 w 1653"/>
              <a:gd name="T9" fmla="*/ 180 h 353"/>
              <a:gd name="T10" fmla="*/ 180 w 1653"/>
              <a:gd name="T11" fmla="*/ 0 h 353"/>
              <a:gd name="T12" fmla="*/ 1481 w 1653"/>
              <a:gd name="T13" fmla="*/ 0 h 353"/>
              <a:gd name="T14" fmla="*/ 1652 w 1653"/>
              <a:gd name="T15" fmla="*/ 180 h 353"/>
              <a:gd name="T16" fmla="*/ 1652 w 1653"/>
              <a:gd name="T17" fmla="*/ 180 h 353"/>
              <a:gd name="T18" fmla="*/ 1481 w 1653"/>
              <a:gd name="T19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53" h="353">
                <a:moveTo>
                  <a:pt x="1481" y="352"/>
                </a:moveTo>
                <a:lnTo>
                  <a:pt x="1481" y="352"/>
                </a:lnTo>
                <a:cubicBezTo>
                  <a:pt x="180" y="352"/>
                  <a:pt x="180" y="352"/>
                  <a:pt x="180" y="352"/>
                </a:cubicBezTo>
                <a:cubicBezTo>
                  <a:pt x="81" y="352"/>
                  <a:pt x="0" y="271"/>
                  <a:pt x="0" y="180"/>
                </a:cubicBezTo>
                <a:lnTo>
                  <a:pt x="0" y="180"/>
                </a:lnTo>
                <a:cubicBezTo>
                  <a:pt x="0" y="81"/>
                  <a:pt x="81" y="0"/>
                  <a:pt x="180" y="0"/>
                </a:cubicBezTo>
                <a:cubicBezTo>
                  <a:pt x="1481" y="0"/>
                  <a:pt x="1481" y="0"/>
                  <a:pt x="1481" y="0"/>
                </a:cubicBezTo>
                <a:cubicBezTo>
                  <a:pt x="1580" y="0"/>
                  <a:pt x="1652" y="81"/>
                  <a:pt x="1652" y="180"/>
                </a:cubicBezTo>
                <a:lnTo>
                  <a:pt x="1652" y="180"/>
                </a:lnTo>
                <a:cubicBezTo>
                  <a:pt x="1652" y="271"/>
                  <a:pt x="1580" y="352"/>
                  <a:pt x="1481" y="3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30">
            <a:extLst>
              <a:ext uri="{FF2B5EF4-FFF2-40B4-BE49-F238E27FC236}">
                <a16:creationId xmlns:a16="http://schemas.microsoft.com/office/drawing/2014/main" id="{E5631AC4-93ED-C747-89BC-D5A643F2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658" y="7005281"/>
            <a:ext cx="1845342" cy="1834763"/>
          </a:xfrm>
          <a:custGeom>
            <a:avLst/>
            <a:gdLst>
              <a:gd name="T0" fmla="*/ 1536 w 1537"/>
              <a:gd name="T1" fmla="*/ 759 h 1528"/>
              <a:gd name="T2" fmla="*/ 1536 w 1537"/>
              <a:gd name="T3" fmla="*/ 759 h 1528"/>
              <a:gd name="T4" fmla="*/ 768 w 1537"/>
              <a:gd name="T5" fmla="*/ 1527 h 1528"/>
              <a:gd name="T6" fmla="*/ 0 w 1537"/>
              <a:gd name="T7" fmla="*/ 759 h 1528"/>
              <a:gd name="T8" fmla="*/ 768 w 1537"/>
              <a:gd name="T9" fmla="*/ 0 h 1528"/>
              <a:gd name="T10" fmla="*/ 1536 w 1537"/>
              <a:gd name="T11" fmla="*/ 759 h 1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28">
                <a:moveTo>
                  <a:pt x="1536" y="759"/>
                </a:moveTo>
                <a:lnTo>
                  <a:pt x="1536" y="759"/>
                </a:lnTo>
                <a:cubicBezTo>
                  <a:pt x="1536" y="1184"/>
                  <a:pt x="1193" y="1527"/>
                  <a:pt x="768" y="1527"/>
                </a:cubicBezTo>
                <a:cubicBezTo>
                  <a:pt x="344" y="1527"/>
                  <a:pt x="0" y="1184"/>
                  <a:pt x="0" y="759"/>
                </a:cubicBezTo>
                <a:cubicBezTo>
                  <a:pt x="0" y="343"/>
                  <a:pt x="344" y="0"/>
                  <a:pt x="768" y="0"/>
                </a:cubicBezTo>
                <a:cubicBezTo>
                  <a:pt x="1193" y="0"/>
                  <a:pt x="1536" y="343"/>
                  <a:pt x="1536" y="7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31">
            <a:extLst>
              <a:ext uri="{FF2B5EF4-FFF2-40B4-BE49-F238E27FC236}">
                <a16:creationId xmlns:a16="http://schemas.microsoft.com/office/drawing/2014/main" id="{400CCEA1-FF6E-1B41-9162-900A84B4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972" y="7068731"/>
            <a:ext cx="1692002" cy="1692002"/>
          </a:xfrm>
          <a:custGeom>
            <a:avLst/>
            <a:gdLst>
              <a:gd name="T0" fmla="*/ 1409 w 1410"/>
              <a:gd name="T1" fmla="*/ 705 h 1411"/>
              <a:gd name="T2" fmla="*/ 1409 w 1410"/>
              <a:gd name="T3" fmla="*/ 705 h 1411"/>
              <a:gd name="T4" fmla="*/ 704 w 1410"/>
              <a:gd name="T5" fmla="*/ 1410 h 1411"/>
              <a:gd name="T6" fmla="*/ 0 w 1410"/>
              <a:gd name="T7" fmla="*/ 705 h 1411"/>
              <a:gd name="T8" fmla="*/ 704 w 1410"/>
              <a:gd name="T9" fmla="*/ 0 h 1411"/>
              <a:gd name="T10" fmla="*/ 1409 w 1410"/>
              <a:gd name="T11" fmla="*/ 705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10" h="1411">
                <a:moveTo>
                  <a:pt x="1409" y="705"/>
                </a:moveTo>
                <a:lnTo>
                  <a:pt x="1409" y="705"/>
                </a:lnTo>
                <a:cubicBezTo>
                  <a:pt x="1409" y="1093"/>
                  <a:pt x="1093" y="1410"/>
                  <a:pt x="704" y="1410"/>
                </a:cubicBezTo>
                <a:cubicBezTo>
                  <a:pt x="316" y="1410"/>
                  <a:pt x="0" y="1093"/>
                  <a:pt x="0" y="705"/>
                </a:cubicBezTo>
                <a:cubicBezTo>
                  <a:pt x="0" y="316"/>
                  <a:pt x="316" y="0"/>
                  <a:pt x="704" y="0"/>
                </a:cubicBezTo>
                <a:cubicBezTo>
                  <a:pt x="1093" y="0"/>
                  <a:pt x="1409" y="316"/>
                  <a:pt x="1409" y="7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32">
            <a:extLst>
              <a:ext uri="{FF2B5EF4-FFF2-40B4-BE49-F238E27FC236}">
                <a16:creationId xmlns:a16="http://schemas.microsoft.com/office/drawing/2014/main" id="{697AC9FE-24DD-894E-844D-E49159F47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6423" y="7296092"/>
            <a:ext cx="719101" cy="1247852"/>
          </a:xfrm>
          <a:custGeom>
            <a:avLst/>
            <a:gdLst>
              <a:gd name="T0" fmla="*/ 597 w 598"/>
              <a:gd name="T1" fmla="*/ 687 h 1040"/>
              <a:gd name="T2" fmla="*/ 597 w 598"/>
              <a:gd name="T3" fmla="*/ 687 h 1040"/>
              <a:gd name="T4" fmla="*/ 524 w 598"/>
              <a:gd name="T5" fmla="*/ 858 h 1040"/>
              <a:gd name="T6" fmla="*/ 335 w 598"/>
              <a:gd name="T7" fmla="*/ 940 h 1040"/>
              <a:gd name="T8" fmla="*/ 335 w 598"/>
              <a:gd name="T9" fmla="*/ 1039 h 1040"/>
              <a:gd name="T10" fmla="*/ 271 w 598"/>
              <a:gd name="T11" fmla="*/ 1039 h 1040"/>
              <a:gd name="T12" fmla="*/ 271 w 598"/>
              <a:gd name="T13" fmla="*/ 940 h 1040"/>
              <a:gd name="T14" fmla="*/ 72 w 598"/>
              <a:gd name="T15" fmla="*/ 867 h 1040"/>
              <a:gd name="T16" fmla="*/ 0 w 598"/>
              <a:gd name="T17" fmla="*/ 687 h 1040"/>
              <a:gd name="T18" fmla="*/ 208 w 598"/>
              <a:gd name="T19" fmla="*/ 687 h 1040"/>
              <a:gd name="T20" fmla="*/ 271 w 598"/>
              <a:gd name="T21" fmla="*/ 777 h 1040"/>
              <a:gd name="T22" fmla="*/ 271 w 598"/>
              <a:gd name="T23" fmla="*/ 596 h 1040"/>
              <a:gd name="T24" fmla="*/ 172 w 598"/>
              <a:gd name="T25" fmla="*/ 560 h 1040"/>
              <a:gd name="T26" fmla="*/ 109 w 598"/>
              <a:gd name="T27" fmla="*/ 533 h 1040"/>
              <a:gd name="T28" fmla="*/ 72 w 598"/>
              <a:gd name="T29" fmla="*/ 515 h 1040"/>
              <a:gd name="T30" fmla="*/ 36 w 598"/>
              <a:gd name="T31" fmla="*/ 488 h 1040"/>
              <a:gd name="T32" fmla="*/ 18 w 598"/>
              <a:gd name="T33" fmla="*/ 452 h 1040"/>
              <a:gd name="T34" fmla="*/ 0 w 598"/>
              <a:gd name="T35" fmla="*/ 352 h 1040"/>
              <a:gd name="T36" fmla="*/ 72 w 598"/>
              <a:gd name="T37" fmla="*/ 172 h 1040"/>
              <a:gd name="T38" fmla="*/ 271 w 598"/>
              <a:gd name="T39" fmla="*/ 99 h 1040"/>
              <a:gd name="T40" fmla="*/ 271 w 598"/>
              <a:gd name="T41" fmla="*/ 0 h 1040"/>
              <a:gd name="T42" fmla="*/ 335 w 598"/>
              <a:gd name="T43" fmla="*/ 0 h 1040"/>
              <a:gd name="T44" fmla="*/ 335 w 598"/>
              <a:gd name="T45" fmla="*/ 99 h 1040"/>
              <a:gd name="T46" fmla="*/ 524 w 598"/>
              <a:gd name="T47" fmla="*/ 163 h 1040"/>
              <a:gd name="T48" fmla="*/ 597 w 598"/>
              <a:gd name="T49" fmla="*/ 343 h 1040"/>
              <a:gd name="T50" fmla="*/ 398 w 598"/>
              <a:gd name="T51" fmla="*/ 343 h 1040"/>
              <a:gd name="T52" fmla="*/ 335 w 598"/>
              <a:gd name="T53" fmla="*/ 262 h 1040"/>
              <a:gd name="T54" fmla="*/ 335 w 598"/>
              <a:gd name="T55" fmla="*/ 443 h 1040"/>
              <a:gd name="T56" fmla="*/ 488 w 598"/>
              <a:gd name="T57" fmla="*/ 497 h 1040"/>
              <a:gd name="T58" fmla="*/ 597 w 598"/>
              <a:gd name="T59" fmla="*/ 687 h 1040"/>
              <a:gd name="T60" fmla="*/ 271 w 598"/>
              <a:gd name="T61" fmla="*/ 253 h 1040"/>
              <a:gd name="T62" fmla="*/ 271 w 598"/>
              <a:gd name="T63" fmla="*/ 253 h 1040"/>
              <a:gd name="T64" fmla="*/ 199 w 598"/>
              <a:gd name="T65" fmla="*/ 334 h 1040"/>
              <a:gd name="T66" fmla="*/ 271 w 598"/>
              <a:gd name="T67" fmla="*/ 425 h 1040"/>
              <a:gd name="T68" fmla="*/ 271 w 598"/>
              <a:gd name="T69" fmla="*/ 253 h 1040"/>
              <a:gd name="T70" fmla="*/ 335 w 598"/>
              <a:gd name="T71" fmla="*/ 777 h 1040"/>
              <a:gd name="T72" fmla="*/ 335 w 598"/>
              <a:gd name="T73" fmla="*/ 777 h 1040"/>
              <a:gd name="T74" fmla="*/ 398 w 598"/>
              <a:gd name="T75" fmla="*/ 705 h 1040"/>
              <a:gd name="T76" fmla="*/ 335 w 598"/>
              <a:gd name="T77" fmla="*/ 614 h 1040"/>
              <a:gd name="T78" fmla="*/ 335 w 598"/>
              <a:gd name="T79" fmla="*/ 777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98" h="1040">
                <a:moveTo>
                  <a:pt x="597" y="687"/>
                </a:moveTo>
                <a:lnTo>
                  <a:pt x="597" y="687"/>
                </a:lnTo>
                <a:cubicBezTo>
                  <a:pt x="597" y="750"/>
                  <a:pt x="578" y="813"/>
                  <a:pt x="524" y="858"/>
                </a:cubicBezTo>
                <a:cubicBezTo>
                  <a:pt x="479" y="903"/>
                  <a:pt x="416" y="931"/>
                  <a:pt x="335" y="940"/>
                </a:cubicBezTo>
                <a:cubicBezTo>
                  <a:pt x="335" y="1039"/>
                  <a:pt x="335" y="1039"/>
                  <a:pt x="335" y="1039"/>
                </a:cubicBezTo>
                <a:cubicBezTo>
                  <a:pt x="271" y="1039"/>
                  <a:pt x="271" y="1039"/>
                  <a:pt x="271" y="1039"/>
                </a:cubicBezTo>
                <a:cubicBezTo>
                  <a:pt x="271" y="940"/>
                  <a:pt x="271" y="940"/>
                  <a:pt x="271" y="940"/>
                </a:cubicBezTo>
                <a:cubicBezTo>
                  <a:pt x="181" y="940"/>
                  <a:pt x="118" y="913"/>
                  <a:pt x="72" y="867"/>
                </a:cubicBezTo>
                <a:cubicBezTo>
                  <a:pt x="18" y="822"/>
                  <a:pt x="0" y="759"/>
                  <a:pt x="0" y="687"/>
                </a:cubicBezTo>
                <a:cubicBezTo>
                  <a:pt x="208" y="687"/>
                  <a:pt x="208" y="687"/>
                  <a:pt x="208" y="687"/>
                </a:cubicBezTo>
                <a:cubicBezTo>
                  <a:pt x="208" y="732"/>
                  <a:pt x="235" y="768"/>
                  <a:pt x="271" y="777"/>
                </a:cubicBezTo>
                <a:cubicBezTo>
                  <a:pt x="271" y="596"/>
                  <a:pt x="271" y="596"/>
                  <a:pt x="271" y="596"/>
                </a:cubicBezTo>
                <a:cubicBezTo>
                  <a:pt x="235" y="587"/>
                  <a:pt x="199" y="578"/>
                  <a:pt x="172" y="560"/>
                </a:cubicBezTo>
                <a:cubicBezTo>
                  <a:pt x="136" y="551"/>
                  <a:pt x="118" y="542"/>
                  <a:pt x="109" y="533"/>
                </a:cubicBezTo>
                <a:cubicBezTo>
                  <a:pt x="100" y="533"/>
                  <a:pt x="91" y="524"/>
                  <a:pt x="72" y="515"/>
                </a:cubicBezTo>
                <a:cubicBezTo>
                  <a:pt x="54" y="506"/>
                  <a:pt x="45" y="497"/>
                  <a:pt x="36" y="488"/>
                </a:cubicBezTo>
                <a:cubicBezTo>
                  <a:pt x="36" y="470"/>
                  <a:pt x="27" y="461"/>
                  <a:pt x="18" y="452"/>
                </a:cubicBezTo>
                <a:cubicBezTo>
                  <a:pt x="0" y="425"/>
                  <a:pt x="0" y="388"/>
                  <a:pt x="0" y="352"/>
                </a:cubicBezTo>
                <a:cubicBezTo>
                  <a:pt x="0" y="280"/>
                  <a:pt x="18" y="217"/>
                  <a:pt x="72" y="172"/>
                </a:cubicBezTo>
                <a:cubicBezTo>
                  <a:pt x="127" y="126"/>
                  <a:pt x="190" y="99"/>
                  <a:pt x="271" y="99"/>
                </a:cubicBezTo>
                <a:cubicBezTo>
                  <a:pt x="271" y="0"/>
                  <a:pt x="271" y="0"/>
                  <a:pt x="271" y="0"/>
                </a:cubicBezTo>
                <a:cubicBezTo>
                  <a:pt x="335" y="0"/>
                  <a:pt x="335" y="0"/>
                  <a:pt x="335" y="0"/>
                </a:cubicBezTo>
                <a:cubicBezTo>
                  <a:pt x="335" y="99"/>
                  <a:pt x="335" y="99"/>
                  <a:pt x="335" y="99"/>
                </a:cubicBezTo>
                <a:cubicBezTo>
                  <a:pt x="416" y="99"/>
                  <a:pt x="479" y="126"/>
                  <a:pt x="524" y="163"/>
                </a:cubicBezTo>
                <a:cubicBezTo>
                  <a:pt x="569" y="208"/>
                  <a:pt x="597" y="262"/>
                  <a:pt x="597" y="343"/>
                </a:cubicBezTo>
                <a:cubicBezTo>
                  <a:pt x="398" y="343"/>
                  <a:pt x="398" y="343"/>
                  <a:pt x="398" y="343"/>
                </a:cubicBezTo>
                <a:cubicBezTo>
                  <a:pt x="398" y="307"/>
                  <a:pt x="371" y="271"/>
                  <a:pt x="335" y="262"/>
                </a:cubicBezTo>
                <a:cubicBezTo>
                  <a:pt x="335" y="443"/>
                  <a:pt x="335" y="443"/>
                  <a:pt x="335" y="443"/>
                </a:cubicBezTo>
                <a:cubicBezTo>
                  <a:pt x="416" y="470"/>
                  <a:pt x="461" y="488"/>
                  <a:pt x="488" y="497"/>
                </a:cubicBezTo>
                <a:cubicBezTo>
                  <a:pt x="560" y="533"/>
                  <a:pt x="597" y="596"/>
                  <a:pt x="597" y="687"/>
                </a:cubicBezTo>
                <a:close/>
                <a:moveTo>
                  <a:pt x="271" y="253"/>
                </a:moveTo>
                <a:lnTo>
                  <a:pt x="271" y="253"/>
                </a:lnTo>
                <a:cubicBezTo>
                  <a:pt x="226" y="262"/>
                  <a:pt x="199" y="289"/>
                  <a:pt x="199" y="334"/>
                </a:cubicBezTo>
                <a:cubicBezTo>
                  <a:pt x="199" y="371"/>
                  <a:pt x="226" y="397"/>
                  <a:pt x="271" y="425"/>
                </a:cubicBezTo>
                <a:lnTo>
                  <a:pt x="271" y="253"/>
                </a:lnTo>
                <a:close/>
                <a:moveTo>
                  <a:pt x="335" y="777"/>
                </a:moveTo>
                <a:lnTo>
                  <a:pt x="335" y="777"/>
                </a:lnTo>
                <a:cubicBezTo>
                  <a:pt x="371" y="768"/>
                  <a:pt x="398" y="741"/>
                  <a:pt x="398" y="705"/>
                </a:cubicBezTo>
                <a:cubicBezTo>
                  <a:pt x="398" y="669"/>
                  <a:pt x="371" y="641"/>
                  <a:pt x="335" y="614"/>
                </a:cubicBezTo>
                <a:lnTo>
                  <a:pt x="335" y="7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33">
            <a:extLst>
              <a:ext uri="{FF2B5EF4-FFF2-40B4-BE49-F238E27FC236}">
                <a16:creationId xmlns:a16="http://schemas.microsoft.com/office/drawing/2014/main" id="{0C336C72-0667-8845-9F41-52809E089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6686" y="5857891"/>
            <a:ext cx="2612028" cy="111039"/>
          </a:xfrm>
          <a:custGeom>
            <a:avLst/>
            <a:gdLst>
              <a:gd name="T0" fmla="*/ 2132 w 2178"/>
              <a:gd name="T1" fmla="*/ 91 h 92"/>
              <a:gd name="T2" fmla="*/ 2132 w 2178"/>
              <a:gd name="T3" fmla="*/ 91 h 92"/>
              <a:gd name="T4" fmla="*/ 45 w 2178"/>
              <a:gd name="T5" fmla="*/ 91 h 92"/>
              <a:gd name="T6" fmla="*/ 0 w 2178"/>
              <a:gd name="T7" fmla="*/ 45 h 92"/>
              <a:gd name="T8" fmla="*/ 0 w 2178"/>
              <a:gd name="T9" fmla="*/ 45 h 92"/>
              <a:gd name="T10" fmla="*/ 45 w 2178"/>
              <a:gd name="T11" fmla="*/ 0 h 92"/>
              <a:gd name="T12" fmla="*/ 2132 w 2178"/>
              <a:gd name="T13" fmla="*/ 0 h 92"/>
              <a:gd name="T14" fmla="*/ 2177 w 2178"/>
              <a:gd name="T15" fmla="*/ 45 h 92"/>
              <a:gd name="T16" fmla="*/ 2177 w 2178"/>
              <a:gd name="T17" fmla="*/ 45 h 92"/>
              <a:gd name="T18" fmla="*/ 2132 w 2178"/>
              <a:gd name="T19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78" h="92">
                <a:moveTo>
                  <a:pt x="2132" y="91"/>
                </a:moveTo>
                <a:lnTo>
                  <a:pt x="2132" y="91"/>
                </a:lnTo>
                <a:cubicBezTo>
                  <a:pt x="45" y="91"/>
                  <a:pt x="45" y="91"/>
                  <a:pt x="45" y="91"/>
                </a:cubicBezTo>
                <a:cubicBezTo>
                  <a:pt x="18" y="91"/>
                  <a:pt x="0" y="72"/>
                  <a:pt x="0" y="45"/>
                </a:cubicBezTo>
                <a:lnTo>
                  <a:pt x="0" y="45"/>
                </a:lnTo>
                <a:cubicBezTo>
                  <a:pt x="0" y="18"/>
                  <a:pt x="18" y="0"/>
                  <a:pt x="45" y="0"/>
                </a:cubicBezTo>
                <a:cubicBezTo>
                  <a:pt x="2132" y="0"/>
                  <a:pt x="2132" y="0"/>
                  <a:pt x="2132" y="0"/>
                </a:cubicBezTo>
                <a:cubicBezTo>
                  <a:pt x="2159" y="0"/>
                  <a:pt x="2177" y="18"/>
                  <a:pt x="2177" y="45"/>
                </a:cubicBezTo>
                <a:lnTo>
                  <a:pt x="2177" y="45"/>
                </a:lnTo>
                <a:cubicBezTo>
                  <a:pt x="2177" y="72"/>
                  <a:pt x="2159" y="91"/>
                  <a:pt x="2132" y="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34">
            <a:extLst>
              <a:ext uri="{FF2B5EF4-FFF2-40B4-BE49-F238E27FC236}">
                <a16:creationId xmlns:a16="http://schemas.microsoft.com/office/drawing/2014/main" id="{5CCC3E09-BD9E-3949-BA1C-094B7397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776" y="6085255"/>
            <a:ext cx="1247852" cy="121611"/>
          </a:xfrm>
          <a:custGeom>
            <a:avLst/>
            <a:gdLst>
              <a:gd name="T0" fmla="*/ 993 w 1040"/>
              <a:gd name="T1" fmla="*/ 99 h 100"/>
              <a:gd name="T2" fmla="*/ 993 w 1040"/>
              <a:gd name="T3" fmla="*/ 99 h 100"/>
              <a:gd name="T4" fmla="*/ 46 w 1040"/>
              <a:gd name="T5" fmla="*/ 99 h 100"/>
              <a:gd name="T6" fmla="*/ 0 w 1040"/>
              <a:gd name="T7" fmla="*/ 45 h 100"/>
              <a:gd name="T8" fmla="*/ 0 w 1040"/>
              <a:gd name="T9" fmla="*/ 45 h 100"/>
              <a:gd name="T10" fmla="*/ 46 w 1040"/>
              <a:gd name="T11" fmla="*/ 0 h 100"/>
              <a:gd name="T12" fmla="*/ 993 w 1040"/>
              <a:gd name="T13" fmla="*/ 0 h 100"/>
              <a:gd name="T14" fmla="*/ 1039 w 1040"/>
              <a:gd name="T15" fmla="*/ 45 h 100"/>
              <a:gd name="T16" fmla="*/ 1039 w 1040"/>
              <a:gd name="T17" fmla="*/ 45 h 100"/>
              <a:gd name="T18" fmla="*/ 993 w 1040"/>
              <a:gd name="T1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0" h="100">
                <a:moveTo>
                  <a:pt x="993" y="99"/>
                </a:moveTo>
                <a:lnTo>
                  <a:pt x="993" y="99"/>
                </a:lnTo>
                <a:cubicBezTo>
                  <a:pt x="46" y="99"/>
                  <a:pt x="46" y="99"/>
                  <a:pt x="46" y="99"/>
                </a:cubicBezTo>
                <a:cubicBezTo>
                  <a:pt x="18" y="99"/>
                  <a:pt x="0" y="72"/>
                  <a:pt x="0" y="45"/>
                </a:cubicBezTo>
                <a:lnTo>
                  <a:pt x="0" y="45"/>
                </a:lnTo>
                <a:cubicBezTo>
                  <a:pt x="0" y="18"/>
                  <a:pt x="18" y="0"/>
                  <a:pt x="46" y="0"/>
                </a:cubicBezTo>
                <a:cubicBezTo>
                  <a:pt x="993" y="0"/>
                  <a:pt x="993" y="0"/>
                  <a:pt x="993" y="0"/>
                </a:cubicBezTo>
                <a:cubicBezTo>
                  <a:pt x="1020" y="0"/>
                  <a:pt x="1039" y="18"/>
                  <a:pt x="1039" y="45"/>
                </a:cubicBezTo>
                <a:lnTo>
                  <a:pt x="1039" y="45"/>
                </a:lnTo>
                <a:cubicBezTo>
                  <a:pt x="1039" y="72"/>
                  <a:pt x="1020" y="99"/>
                  <a:pt x="993" y="9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35">
            <a:extLst>
              <a:ext uri="{FF2B5EF4-FFF2-40B4-BE49-F238E27FC236}">
                <a16:creationId xmlns:a16="http://schemas.microsoft.com/office/drawing/2014/main" id="{1FF14B6F-2167-A844-A37D-44BAF4A5F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776" y="8988095"/>
            <a:ext cx="1247852" cy="121614"/>
          </a:xfrm>
          <a:custGeom>
            <a:avLst/>
            <a:gdLst>
              <a:gd name="T0" fmla="*/ 993 w 1040"/>
              <a:gd name="T1" fmla="*/ 100 h 101"/>
              <a:gd name="T2" fmla="*/ 993 w 1040"/>
              <a:gd name="T3" fmla="*/ 100 h 101"/>
              <a:gd name="T4" fmla="*/ 46 w 1040"/>
              <a:gd name="T5" fmla="*/ 100 h 101"/>
              <a:gd name="T6" fmla="*/ 0 w 1040"/>
              <a:gd name="T7" fmla="*/ 46 h 101"/>
              <a:gd name="T8" fmla="*/ 0 w 1040"/>
              <a:gd name="T9" fmla="*/ 46 h 101"/>
              <a:gd name="T10" fmla="*/ 46 w 1040"/>
              <a:gd name="T11" fmla="*/ 0 h 101"/>
              <a:gd name="T12" fmla="*/ 993 w 1040"/>
              <a:gd name="T13" fmla="*/ 0 h 101"/>
              <a:gd name="T14" fmla="*/ 1039 w 1040"/>
              <a:gd name="T15" fmla="*/ 46 h 101"/>
              <a:gd name="T16" fmla="*/ 1039 w 1040"/>
              <a:gd name="T17" fmla="*/ 46 h 101"/>
              <a:gd name="T18" fmla="*/ 993 w 1040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0" h="101">
                <a:moveTo>
                  <a:pt x="993" y="100"/>
                </a:moveTo>
                <a:lnTo>
                  <a:pt x="993" y="100"/>
                </a:lnTo>
                <a:cubicBezTo>
                  <a:pt x="46" y="100"/>
                  <a:pt x="46" y="100"/>
                  <a:pt x="46" y="100"/>
                </a:cubicBezTo>
                <a:cubicBezTo>
                  <a:pt x="18" y="100"/>
                  <a:pt x="0" y="73"/>
                  <a:pt x="0" y="46"/>
                </a:cubicBezTo>
                <a:lnTo>
                  <a:pt x="0" y="46"/>
                </a:lnTo>
                <a:cubicBezTo>
                  <a:pt x="0" y="19"/>
                  <a:pt x="18" y="0"/>
                  <a:pt x="46" y="0"/>
                </a:cubicBezTo>
                <a:cubicBezTo>
                  <a:pt x="993" y="0"/>
                  <a:pt x="993" y="0"/>
                  <a:pt x="993" y="0"/>
                </a:cubicBezTo>
                <a:cubicBezTo>
                  <a:pt x="1020" y="0"/>
                  <a:pt x="1039" y="19"/>
                  <a:pt x="1039" y="46"/>
                </a:cubicBezTo>
                <a:lnTo>
                  <a:pt x="1039" y="46"/>
                </a:lnTo>
                <a:cubicBezTo>
                  <a:pt x="1039" y="73"/>
                  <a:pt x="1020" y="100"/>
                  <a:pt x="993" y="10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36">
            <a:extLst>
              <a:ext uri="{FF2B5EF4-FFF2-40B4-BE49-F238E27FC236}">
                <a16:creationId xmlns:a16="http://schemas.microsoft.com/office/drawing/2014/main" id="{9763B0F7-3E2C-9C45-9DFB-FDCF52E17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275" y="7602768"/>
            <a:ext cx="163911" cy="1009916"/>
          </a:xfrm>
          <a:custGeom>
            <a:avLst/>
            <a:gdLst>
              <a:gd name="T0" fmla="*/ 135 w 136"/>
              <a:gd name="T1" fmla="*/ 840 h 841"/>
              <a:gd name="T2" fmla="*/ 0 w 136"/>
              <a:gd name="T3" fmla="*/ 840 h 841"/>
              <a:gd name="T4" fmla="*/ 0 w 136"/>
              <a:gd name="T5" fmla="*/ 0 h 841"/>
              <a:gd name="T6" fmla="*/ 135 w 136"/>
              <a:gd name="T7" fmla="*/ 0 h 841"/>
              <a:gd name="T8" fmla="*/ 135 w 136"/>
              <a:gd name="T9" fmla="*/ 840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" h="841">
                <a:moveTo>
                  <a:pt x="135" y="840"/>
                </a:moveTo>
                <a:lnTo>
                  <a:pt x="0" y="840"/>
                </a:lnTo>
                <a:lnTo>
                  <a:pt x="0" y="0"/>
                </a:lnTo>
                <a:lnTo>
                  <a:pt x="135" y="0"/>
                </a:lnTo>
                <a:lnTo>
                  <a:pt x="135" y="84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37">
            <a:extLst>
              <a:ext uri="{FF2B5EF4-FFF2-40B4-BE49-F238E27FC236}">
                <a16:creationId xmlns:a16="http://schemas.microsoft.com/office/drawing/2014/main" id="{BAD6EEC4-4492-7649-880B-90BFC1F7D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562" y="7005281"/>
            <a:ext cx="163914" cy="1602113"/>
          </a:xfrm>
          <a:custGeom>
            <a:avLst/>
            <a:gdLst>
              <a:gd name="T0" fmla="*/ 136 w 137"/>
              <a:gd name="T1" fmla="*/ 1337 h 1338"/>
              <a:gd name="T2" fmla="*/ 0 w 137"/>
              <a:gd name="T3" fmla="*/ 1337 h 1338"/>
              <a:gd name="T4" fmla="*/ 0 w 137"/>
              <a:gd name="T5" fmla="*/ 0 h 1338"/>
              <a:gd name="T6" fmla="*/ 136 w 137"/>
              <a:gd name="T7" fmla="*/ 0 h 1338"/>
              <a:gd name="T8" fmla="*/ 136 w 137"/>
              <a:gd name="T9" fmla="*/ 1337 h 1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7" h="1338">
                <a:moveTo>
                  <a:pt x="136" y="1337"/>
                </a:moveTo>
                <a:lnTo>
                  <a:pt x="0" y="1337"/>
                </a:lnTo>
                <a:lnTo>
                  <a:pt x="0" y="0"/>
                </a:lnTo>
                <a:lnTo>
                  <a:pt x="136" y="0"/>
                </a:lnTo>
                <a:lnTo>
                  <a:pt x="136" y="133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38">
            <a:extLst>
              <a:ext uri="{FF2B5EF4-FFF2-40B4-BE49-F238E27FC236}">
                <a16:creationId xmlns:a16="http://schemas.microsoft.com/office/drawing/2014/main" id="{D2B96CCE-9248-BB47-914B-87923FBF9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137" y="7274942"/>
            <a:ext cx="153339" cy="1332452"/>
          </a:xfrm>
          <a:custGeom>
            <a:avLst/>
            <a:gdLst>
              <a:gd name="T0" fmla="*/ 126 w 127"/>
              <a:gd name="T1" fmla="*/ 1111 h 1112"/>
              <a:gd name="T2" fmla="*/ 0 w 127"/>
              <a:gd name="T3" fmla="*/ 1111 h 1112"/>
              <a:gd name="T4" fmla="*/ 0 w 127"/>
              <a:gd name="T5" fmla="*/ 0 h 1112"/>
              <a:gd name="T6" fmla="*/ 126 w 127"/>
              <a:gd name="T7" fmla="*/ 0 h 1112"/>
              <a:gd name="T8" fmla="*/ 126 w 127"/>
              <a:gd name="T9" fmla="*/ 111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112">
                <a:moveTo>
                  <a:pt x="126" y="1111"/>
                </a:moveTo>
                <a:lnTo>
                  <a:pt x="0" y="1111"/>
                </a:lnTo>
                <a:lnTo>
                  <a:pt x="0" y="0"/>
                </a:lnTo>
                <a:lnTo>
                  <a:pt x="126" y="0"/>
                </a:lnTo>
                <a:lnTo>
                  <a:pt x="126" y="111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39">
            <a:extLst>
              <a:ext uri="{FF2B5EF4-FFF2-40B4-BE49-F238E27FC236}">
                <a16:creationId xmlns:a16="http://schemas.microsoft.com/office/drawing/2014/main" id="{9C65F9B9-A004-3A4D-BECE-8B0131DD2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713" y="6841367"/>
            <a:ext cx="153339" cy="1766027"/>
          </a:xfrm>
          <a:custGeom>
            <a:avLst/>
            <a:gdLst>
              <a:gd name="T0" fmla="*/ 126 w 127"/>
              <a:gd name="T1" fmla="*/ 1472 h 1473"/>
              <a:gd name="T2" fmla="*/ 0 w 127"/>
              <a:gd name="T3" fmla="*/ 1472 h 1473"/>
              <a:gd name="T4" fmla="*/ 0 w 127"/>
              <a:gd name="T5" fmla="*/ 0 h 1473"/>
              <a:gd name="T6" fmla="*/ 126 w 127"/>
              <a:gd name="T7" fmla="*/ 0 h 1473"/>
              <a:gd name="T8" fmla="*/ 126 w 127"/>
              <a:gd name="T9" fmla="*/ 1472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473">
                <a:moveTo>
                  <a:pt x="126" y="1472"/>
                </a:moveTo>
                <a:lnTo>
                  <a:pt x="0" y="1472"/>
                </a:lnTo>
                <a:lnTo>
                  <a:pt x="0" y="0"/>
                </a:lnTo>
                <a:lnTo>
                  <a:pt x="126" y="0"/>
                </a:lnTo>
                <a:lnTo>
                  <a:pt x="126" y="14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40">
            <a:extLst>
              <a:ext uri="{FF2B5EF4-FFF2-40B4-BE49-F238E27FC236}">
                <a16:creationId xmlns:a16="http://schemas.microsoft.com/office/drawing/2014/main" id="{4716856B-F8D4-9E47-81B9-14DC4F4F2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6288" y="6841367"/>
            <a:ext cx="153339" cy="1766027"/>
          </a:xfrm>
          <a:custGeom>
            <a:avLst/>
            <a:gdLst>
              <a:gd name="T0" fmla="*/ 127 w 128"/>
              <a:gd name="T1" fmla="*/ 1472 h 1473"/>
              <a:gd name="T2" fmla="*/ 0 w 128"/>
              <a:gd name="T3" fmla="*/ 1472 h 1473"/>
              <a:gd name="T4" fmla="*/ 0 w 128"/>
              <a:gd name="T5" fmla="*/ 0 h 1473"/>
              <a:gd name="T6" fmla="*/ 127 w 128"/>
              <a:gd name="T7" fmla="*/ 0 h 1473"/>
              <a:gd name="T8" fmla="*/ 127 w 128"/>
              <a:gd name="T9" fmla="*/ 1472 h 1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8" h="1473">
                <a:moveTo>
                  <a:pt x="127" y="1472"/>
                </a:moveTo>
                <a:lnTo>
                  <a:pt x="0" y="1472"/>
                </a:lnTo>
                <a:lnTo>
                  <a:pt x="0" y="0"/>
                </a:lnTo>
                <a:lnTo>
                  <a:pt x="127" y="0"/>
                </a:lnTo>
                <a:lnTo>
                  <a:pt x="127" y="1472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Line 241">
            <a:extLst>
              <a:ext uri="{FF2B5EF4-FFF2-40B4-BE49-F238E27FC236}">
                <a16:creationId xmlns:a16="http://schemas.microsoft.com/office/drawing/2014/main" id="{11FDC1DF-DA27-4E4B-8588-ED5E49B03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47275" y="6989417"/>
            <a:ext cx="1729013" cy="1623266"/>
          </a:xfrm>
          <a:prstGeom prst="line">
            <a:avLst/>
          </a:prstGeom>
          <a:noFill/>
          <a:ln w="3810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Freeform 242">
            <a:extLst>
              <a:ext uri="{FF2B5EF4-FFF2-40B4-BE49-F238E27FC236}">
                <a16:creationId xmlns:a16="http://schemas.microsoft.com/office/drawing/2014/main" id="{B009A7F2-F466-DD41-B6AF-D10F0D52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1227" y="6841367"/>
            <a:ext cx="338400" cy="338400"/>
          </a:xfrm>
          <a:custGeom>
            <a:avLst/>
            <a:gdLst>
              <a:gd name="T0" fmla="*/ 280 w 281"/>
              <a:gd name="T1" fmla="*/ 0 h 281"/>
              <a:gd name="T2" fmla="*/ 280 w 281"/>
              <a:gd name="T3" fmla="*/ 0 h 281"/>
              <a:gd name="T4" fmla="*/ 190 w 281"/>
              <a:gd name="T5" fmla="*/ 280 h 281"/>
              <a:gd name="T6" fmla="*/ 135 w 281"/>
              <a:gd name="T7" fmla="*/ 135 h 281"/>
              <a:gd name="T8" fmla="*/ 0 w 281"/>
              <a:gd name="T9" fmla="*/ 73 h 281"/>
              <a:gd name="T10" fmla="*/ 280 w 281"/>
              <a:gd name="T11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1" h="281">
                <a:moveTo>
                  <a:pt x="280" y="0"/>
                </a:moveTo>
                <a:lnTo>
                  <a:pt x="280" y="0"/>
                </a:lnTo>
                <a:cubicBezTo>
                  <a:pt x="244" y="82"/>
                  <a:pt x="199" y="189"/>
                  <a:pt x="190" y="280"/>
                </a:cubicBezTo>
                <a:cubicBezTo>
                  <a:pt x="135" y="135"/>
                  <a:pt x="135" y="135"/>
                  <a:pt x="135" y="135"/>
                </a:cubicBezTo>
                <a:cubicBezTo>
                  <a:pt x="0" y="73"/>
                  <a:pt x="0" y="73"/>
                  <a:pt x="0" y="73"/>
                </a:cubicBezTo>
                <a:cubicBezTo>
                  <a:pt x="81" y="64"/>
                  <a:pt x="199" y="37"/>
                  <a:pt x="28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51">
            <a:extLst>
              <a:ext uri="{FF2B5EF4-FFF2-40B4-BE49-F238E27FC236}">
                <a16:creationId xmlns:a16="http://schemas.microsoft.com/office/drawing/2014/main" id="{E6E8D685-3634-FE4F-BAAC-142101EEA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D732F578-578A-9049-812A-36ECD14275A2}"/>
              </a:ext>
            </a:extLst>
          </p:cNvPr>
          <p:cNvSpPr/>
          <p:nvPr/>
        </p:nvSpPr>
        <p:spPr>
          <a:xfrm>
            <a:off x="14978154" y="10189439"/>
            <a:ext cx="1685124" cy="16851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1DC884B2-1638-4042-B9EF-4CD295E5B586}"/>
              </a:ext>
            </a:extLst>
          </p:cNvPr>
          <p:cNvSpPr/>
          <p:nvPr/>
        </p:nvSpPr>
        <p:spPr>
          <a:xfrm>
            <a:off x="15012742" y="5412789"/>
            <a:ext cx="1685124" cy="16851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908A46F3-A498-EF40-9F90-F9603747039E}"/>
              </a:ext>
            </a:extLst>
          </p:cNvPr>
          <p:cNvSpPr/>
          <p:nvPr/>
        </p:nvSpPr>
        <p:spPr>
          <a:xfrm>
            <a:off x="8179189" y="10189439"/>
            <a:ext cx="1685124" cy="16851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E8BC419-E1A2-D04B-9753-EE3EDBE05A5B}"/>
              </a:ext>
            </a:extLst>
          </p:cNvPr>
          <p:cNvSpPr/>
          <p:nvPr/>
        </p:nvSpPr>
        <p:spPr>
          <a:xfrm>
            <a:off x="8212261" y="5442204"/>
            <a:ext cx="1685124" cy="16851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Freeform 198">
            <a:extLst>
              <a:ext uri="{FF2B5EF4-FFF2-40B4-BE49-F238E27FC236}">
                <a16:creationId xmlns:a16="http://schemas.microsoft.com/office/drawing/2014/main" id="{E034D227-21FC-B746-8C54-CF6C68D79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199">
            <a:extLst>
              <a:ext uri="{FF2B5EF4-FFF2-40B4-BE49-F238E27FC236}">
                <a16:creationId xmlns:a16="http://schemas.microsoft.com/office/drawing/2014/main" id="{118C2BC1-852C-9A41-AA71-DF93F44C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200">
            <a:extLst>
              <a:ext uri="{FF2B5EF4-FFF2-40B4-BE49-F238E27FC236}">
                <a16:creationId xmlns:a16="http://schemas.microsoft.com/office/drawing/2014/main" id="{CD95B6D0-3F46-B64E-8248-B26FBDD31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01">
            <a:extLst>
              <a:ext uri="{FF2B5EF4-FFF2-40B4-BE49-F238E27FC236}">
                <a16:creationId xmlns:a16="http://schemas.microsoft.com/office/drawing/2014/main" id="{48432AC2-0A15-CF4E-89BF-1199349EA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02">
            <a:extLst>
              <a:ext uri="{FF2B5EF4-FFF2-40B4-BE49-F238E27FC236}">
                <a16:creationId xmlns:a16="http://schemas.microsoft.com/office/drawing/2014/main" id="{981330BD-5C1E-4D40-8822-4D71BA24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03">
            <a:extLst>
              <a:ext uri="{FF2B5EF4-FFF2-40B4-BE49-F238E27FC236}">
                <a16:creationId xmlns:a16="http://schemas.microsoft.com/office/drawing/2014/main" id="{81B8180C-C088-1B40-B221-325F726B5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04">
            <a:extLst>
              <a:ext uri="{FF2B5EF4-FFF2-40B4-BE49-F238E27FC236}">
                <a16:creationId xmlns:a16="http://schemas.microsoft.com/office/drawing/2014/main" id="{A65A35AF-C885-4E4E-AEBC-60E99A3A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05">
            <a:extLst>
              <a:ext uri="{FF2B5EF4-FFF2-40B4-BE49-F238E27FC236}">
                <a16:creationId xmlns:a16="http://schemas.microsoft.com/office/drawing/2014/main" id="{C0B3B930-F5B6-BE4C-B7CE-12B98D78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06">
            <a:extLst>
              <a:ext uri="{FF2B5EF4-FFF2-40B4-BE49-F238E27FC236}">
                <a16:creationId xmlns:a16="http://schemas.microsoft.com/office/drawing/2014/main" id="{7FFDF63D-F304-6A48-821B-0929ABAD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07">
            <a:extLst>
              <a:ext uri="{FF2B5EF4-FFF2-40B4-BE49-F238E27FC236}">
                <a16:creationId xmlns:a16="http://schemas.microsoft.com/office/drawing/2014/main" id="{B730732D-E500-4343-B96E-A7695FFD3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08">
            <a:extLst>
              <a:ext uri="{FF2B5EF4-FFF2-40B4-BE49-F238E27FC236}">
                <a16:creationId xmlns:a16="http://schemas.microsoft.com/office/drawing/2014/main" id="{6662E191-DE80-6E40-A94C-E86C02B6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09">
            <a:extLst>
              <a:ext uri="{FF2B5EF4-FFF2-40B4-BE49-F238E27FC236}">
                <a16:creationId xmlns:a16="http://schemas.microsoft.com/office/drawing/2014/main" id="{AE13A341-585E-7F44-BF3E-BB02025EF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10">
            <a:extLst>
              <a:ext uri="{FF2B5EF4-FFF2-40B4-BE49-F238E27FC236}">
                <a16:creationId xmlns:a16="http://schemas.microsoft.com/office/drawing/2014/main" id="{16A5BD84-2292-CC4B-B267-2B794FBF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11">
            <a:extLst>
              <a:ext uri="{FF2B5EF4-FFF2-40B4-BE49-F238E27FC236}">
                <a16:creationId xmlns:a16="http://schemas.microsoft.com/office/drawing/2014/main" id="{37957D68-E1C4-284A-8F86-B08853782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" name="Grupo 66">
            <a:extLst>
              <a:ext uri="{FF2B5EF4-FFF2-40B4-BE49-F238E27FC236}">
                <a16:creationId xmlns:a16="http://schemas.microsoft.com/office/drawing/2014/main" id="{6EF5DF63-1C12-444F-A1E3-D8869BC8B621}"/>
              </a:ext>
            </a:extLst>
          </p:cNvPr>
          <p:cNvGrpSpPr/>
          <p:nvPr/>
        </p:nvGrpSpPr>
        <p:grpSpPr>
          <a:xfrm>
            <a:off x="17029838" y="5567003"/>
            <a:ext cx="3940402" cy="1514064"/>
            <a:chOff x="4247967" y="10711881"/>
            <a:chExt cx="4871332" cy="1514064"/>
          </a:xfrm>
        </p:grpSpPr>
        <p:sp>
          <p:nvSpPr>
            <p:cNvPr id="68" name="CuadroTexto 395">
              <a:extLst>
                <a:ext uri="{FF2B5EF4-FFF2-40B4-BE49-F238E27FC236}">
                  <a16:creationId xmlns:a16="http://schemas.microsoft.com/office/drawing/2014/main" id="{37E1E2FD-835C-954C-90A6-5B09A790E489}"/>
                </a:ext>
              </a:extLst>
            </p:cNvPr>
            <p:cNvSpPr txBox="1"/>
            <p:nvPr/>
          </p:nvSpPr>
          <p:spPr>
            <a:xfrm flipH="1">
              <a:off x="4263263" y="10711881"/>
              <a:ext cx="28589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5865A5CA-3935-F14E-BB5E-4F4BF2ABDA49}"/>
                </a:ext>
              </a:extLst>
            </p:cNvPr>
            <p:cNvSpPr/>
            <p:nvPr/>
          </p:nvSpPr>
          <p:spPr>
            <a:xfrm>
              <a:off x="4247967" y="11271838"/>
              <a:ext cx="487133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B39E5F6-6654-1B48-ADFF-15D33955B7E0}"/>
              </a:ext>
            </a:extLst>
          </p:cNvPr>
          <p:cNvGrpSpPr/>
          <p:nvPr/>
        </p:nvGrpSpPr>
        <p:grpSpPr>
          <a:xfrm>
            <a:off x="3383281" y="5522517"/>
            <a:ext cx="4405044" cy="1488549"/>
            <a:chOff x="3674576" y="1952891"/>
            <a:chExt cx="4825494" cy="1488549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EBCBC865-345A-674D-A06A-56656C59744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2" name="Rectangle 40">
              <a:extLst>
                <a:ext uri="{FF2B5EF4-FFF2-40B4-BE49-F238E27FC236}">
                  <a16:creationId xmlns:a16="http://schemas.microsoft.com/office/drawing/2014/main" id="{E0159555-6404-7E4F-813F-5B95C222AC45}"/>
                </a:ext>
              </a:extLst>
            </p:cNvPr>
            <p:cNvSpPr/>
            <p:nvPr/>
          </p:nvSpPr>
          <p:spPr>
            <a:xfrm>
              <a:off x="3674576" y="2487333"/>
              <a:ext cx="482549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1D19246E-EC4D-2F41-BFFC-4052DC244571}"/>
              </a:ext>
            </a:extLst>
          </p:cNvPr>
          <p:cNvGrpSpPr/>
          <p:nvPr/>
        </p:nvGrpSpPr>
        <p:grpSpPr>
          <a:xfrm>
            <a:off x="17016861" y="10408418"/>
            <a:ext cx="3953379" cy="1514064"/>
            <a:chOff x="4247967" y="10711881"/>
            <a:chExt cx="4887374" cy="1514064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2768F2EE-EA6D-D041-A782-4DED0F6245A5}"/>
                </a:ext>
              </a:extLst>
            </p:cNvPr>
            <p:cNvSpPr txBox="1"/>
            <p:nvPr/>
          </p:nvSpPr>
          <p:spPr>
            <a:xfrm flipH="1">
              <a:off x="4263264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5" name="Rectangle 40">
              <a:extLst>
                <a:ext uri="{FF2B5EF4-FFF2-40B4-BE49-F238E27FC236}">
                  <a16:creationId xmlns:a16="http://schemas.microsoft.com/office/drawing/2014/main" id="{C7D5BE97-4E5E-C648-86B9-287B08F5F50C}"/>
                </a:ext>
              </a:extLst>
            </p:cNvPr>
            <p:cNvSpPr/>
            <p:nvPr/>
          </p:nvSpPr>
          <p:spPr>
            <a:xfrm>
              <a:off x="4247967" y="11271838"/>
              <a:ext cx="488737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upo 75">
            <a:extLst>
              <a:ext uri="{FF2B5EF4-FFF2-40B4-BE49-F238E27FC236}">
                <a16:creationId xmlns:a16="http://schemas.microsoft.com/office/drawing/2014/main" id="{4DDE375C-CBD2-2A43-9BF0-EF3EDC5F9962}"/>
              </a:ext>
            </a:extLst>
          </p:cNvPr>
          <p:cNvGrpSpPr/>
          <p:nvPr/>
        </p:nvGrpSpPr>
        <p:grpSpPr>
          <a:xfrm>
            <a:off x="3383282" y="10326200"/>
            <a:ext cx="4417278" cy="1488549"/>
            <a:chOff x="3661174" y="1952891"/>
            <a:chExt cx="4838896" cy="1488549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02D36DFF-DF73-9D4C-BB57-66129CC14EA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9F8F2F9E-D603-2746-8DE3-058583B4ADF0}"/>
                </a:ext>
              </a:extLst>
            </p:cNvPr>
            <p:cNvSpPr/>
            <p:nvPr/>
          </p:nvSpPr>
          <p:spPr>
            <a:xfrm>
              <a:off x="3661174" y="2487333"/>
              <a:ext cx="483889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9DBBF0FF-703E-1048-A845-1E0D873B2DF9}"/>
              </a:ext>
            </a:extLst>
          </p:cNvPr>
          <p:cNvGrpSpPr/>
          <p:nvPr/>
        </p:nvGrpSpPr>
        <p:grpSpPr>
          <a:xfrm>
            <a:off x="2668308" y="487084"/>
            <a:ext cx="19041035" cy="2561450"/>
            <a:chOff x="2668308" y="861425"/>
            <a:chExt cx="19041035" cy="2561450"/>
          </a:xfrm>
        </p:grpSpPr>
        <p:sp>
          <p:nvSpPr>
            <p:cNvPr id="88" name="CuadroTexto 87">
              <a:extLst>
                <a:ext uri="{FF2B5EF4-FFF2-40B4-BE49-F238E27FC236}">
                  <a16:creationId xmlns:a16="http://schemas.microsoft.com/office/drawing/2014/main" id="{6C815960-472A-FC4F-BBBE-7DE795DFB53C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89" name="CuadroTexto 88">
              <a:extLst>
                <a:ext uri="{FF2B5EF4-FFF2-40B4-BE49-F238E27FC236}">
                  <a16:creationId xmlns:a16="http://schemas.microsoft.com/office/drawing/2014/main" id="{602BF94C-5CC4-3948-8E71-9C683E09229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01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11">
            <a:extLst>
              <a:ext uri="{FF2B5EF4-FFF2-40B4-BE49-F238E27FC236}">
                <a16:creationId xmlns:a16="http://schemas.microsoft.com/office/drawing/2014/main" id="{838BF70B-0DDC-5140-85D7-10D9B7FF4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12">
            <a:extLst>
              <a:ext uri="{FF2B5EF4-FFF2-40B4-BE49-F238E27FC236}">
                <a16:creationId xmlns:a16="http://schemas.microsoft.com/office/drawing/2014/main" id="{B1984A57-257A-D64B-9760-922F1AFFA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68">
            <a:extLst>
              <a:ext uri="{FF2B5EF4-FFF2-40B4-BE49-F238E27FC236}">
                <a16:creationId xmlns:a16="http://schemas.microsoft.com/office/drawing/2014/main" id="{BF5FF2C6-7D57-5F44-8CB4-267847AB1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68">
            <a:extLst>
              <a:ext uri="{FF2B5EF4-FFF2-40B4-BE49-F238E27FC236}">
                <a16:creationId xmlns:a16="http://schemas.microsoft.com/office/drawing/2014/main" id="{24934348-A1FF-864D-A863-3EA7C0425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68">
            <a:extLst>
              <a:ext uri="{FF2B5EF4-FFF2-40B4-BE49-F238E27FC236}">
                <a16:creationId xmlns:a16="http://schemas.microsoft.com/office/drawing/2014/main" id="{A7684E53-4377-6847-801B-C6F0A4C6E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68">
            <a:extLst>
              <a:ext uri="{FF2B5EF4-FFF2-40B4-BE49-F238E27FC236}">
                <a16:creationId xmlns:a16="http://schemas.microsoft.com/office/drawing/2014/main" id="{FA09C755-2822-2A49-9DA6-C2D356ED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68">
            <a:extLst>
              <a:ext uri="{FF2B5EF4-FFF2-40B4-BE49-F238E27FC236}">
                <a16:creationId xmlns:a16="http://schemas.microsoft.com/office/drawing/2014/main" id="{26546EE9-CD57-6345-99BD-752E794C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68">
            <a:extLst>
              <a:ext uri="{FF2B5EF4-FFF2-40B4-BE49-F238E27FC236}">
                <a16:creationId xmlns:a16="http://schemas.microsoft.com/office/drawing/2014/main" id="{55D9510C-D8C9-4041-91E6-1118A3689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75">
            <a:extLst>
              <a:ext uri="{FF2B5EF4-FFF2-40B4-BE49-F238E27FC236}">
                <a16:creationId xmlns:a16="http://schemas.microsoft.com/office/drawing/2014/main" id="{3D3AB62E-1BAA-A647-BD57-2F3C959CA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76">
            <a:extLst>
              <a:ext uri="{FF2B5EF4-FFF2-40B4-BE49-F238E27FC236}">
                <a16:creationId xmlns:a16="http://schemas.microsoft.com/office/drawing/2014/main" id="{705C55CC-941B-3344-A77F-E53B81A7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7">
            <a:extLst>
              <a:ext uri="{FF2B5EF4-FFF2-40B4-BE49-F238E27FC236}">
                <a16:creationId xmlns:a16="http://schemas.microsoft.com/office/drawing/2014/main" id="{2ECB3EB7-2643-B24A-8B04-DA0E3081A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84">
            <a:extLst>
              <a:ext uri="{FF2B5EF4-FFF2-40B4-BE49-F238E27FC236}">
                <a16:creationId xmlns:a16="http://schemas.microsoft.com/office/drawing/2014/main" id="{0DF5DA2A-335D-A84B-A6E0-4F9798C5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85">
            <a:extLst>
              <a:ext uri="{FF2B5EF4-FFF2-40B4-BE49-F238E27FC236}">
                <a16:creationId xmlns:a16="http://schemas.microsoft.com/office/drawing/2014/main" id="{22F4097D-9F72-F548-AE32-2AC62838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86">
            <a:extLst>
              <a:ext uri="{FF2B5EF4-FFF2-40B4-BE49-F238E27FC236}">
                <a16:creationId xmlns:a16="http://schemas.microsoft.com/office/drawing/2014/main" id="{535C397E-B366-3344-8D16-716F7BBD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87">
            <a:extLst>
              <a:ext uri="{FF2B5EF4-FFF2-40B4-BE49-F238E27FC236}">
                <a16:creationId xmlns:a16="http://schemas.microsoft.com/office/drawing/2014/main" id="{239BF826-8CBA-DF4B-A038-CAEEAE85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88">
            <a:extLst>
              <a:ext uri="{FF2B5EF4-FFF2-40B4-BE49-F238E27FC236}">
                <a16:creationId xmlns:a16="http://schemas.microsoft.com/office/drawing/2014/main" id="{A68FB366-AA4D-A54A-84F5-47F131E1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89">
            <a:extLst>
              <a:ext uri="{FF2B5EF4-FFF2-40B4-BE49-F238E27FC236}">
                <a16:creationId xmlns:a16="http://schemas.microsoft.com/office/drawing/2014/main" id="{B935B5CA-8995-754C-B8BA-71DD306FF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90">
            <a:extLst>
              <a:ext uri="{FF2B5EF4-FFF2-40B4-BE49-F238E27FC236}">
                <a16:creationId xmlns:a16="http://schemas.microsoft.com/office/drawing/2014/main" id="{B1A279A5-9113-C94B-9CF6-A865FA7F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91">
            <a:extLst>
              <a:ext uri="{FF2B5EF4-FFF2-40B4-BE49-F238E27FC236}">
                <a16:creationId xmlns:a16="http://schemas.microsoft.com/office/drawing/2014/main" id="{9C9C6C93-BA3C-3641-8D4D-5DA00BBAD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92">
            <a:extLst>
              <a:ext uri="{FF2B5EF4-FFF2-40B4-BE49-F238E27FC236}">
                <a16:creationId xmlns:a16="http://schemas.microsoft.com/office/drawing/2014/main" id="{66B408E7-B177-2D48-B1FD-6F38799C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93">
            <a:extLst>
              <a:ext uri="{FF2B5EF4-FFF2-40B4-BE49-F238E27FC236}">
                <a16:creationId xmlns:a16="http://schemas.microsoft.com/office/drawing/2014/main" id="{964F5C98-1D4C-C648-9674-70A4510EA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94">
            <a:extLst>
              <a:ext uri="{FF2B5EF4-FFF2-40B4-BE49-F238E27FC236}">
                <a16:creationId xmlns:a16="http://schemas.microsoft.com/office/drawing/2014/main" id="{F87DA59B-4854-1C4C-B125-B5C12234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95">
            <a:extLst>
              <a:ext uri="{FF2B5EF4-FFF2-40B4-BE49-F238E27FC236}">
                <a16:creationId xmlns:a16="http://schemas.microsoft.com/office/drawing/2014/main" id="{F1D08B10-CA8D-C44C-9D2C-4E4C1042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3A515699-0C6E-C049-8460-8F17B22DDD6C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AFB9E50D-9539-5846-A35A-D6EBDBCC7507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B5DFBD06-A025-7748-8BF3-B71862131DC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2DAFA4E2-6038-124D-9D0A-68EC165E8452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33" name="Freeform 198">
              <a:extLst>
                <a:ext uri="{FF2B5EF4-FFF2-40B4-BE49-F238E27FC236}">
                  <a16:creationId xmlns:a16="http://schemas.microsoft.com/office/drawing/2014/main" id="{3F253A31-36C1-0F4F-AB7A-9349FE1BB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4" name="Freeform 199">
              <a:extLst>
                <a:ext uri="{FF2B5EF4-FFF2-40B4-BE49-F238E27FC236}">
                  <a16:creationId xmlns:a16="http://schemas.microsoft.com/office/drawing/2014/main" id="{12025880-E419-A443-878C-4CD0F104B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5" name="Grupo 134">
            <a:extLst>
              <a:ext uri="{FF2B5EF4-FFF2-40B4-BE49-F238E27FC236}">
                <a16:creationId xmlns:a16="http://schemas.microsoft.com/office/drawing/2014/main" id="{DF5F5F51-3857-5F44-9E6F-D360E16C3F5A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36" name="Freeform 248">
              <a:extLst>
                <a:ext uri="{FF2B5EF4-FFF2-40B4-BE49-F238E27FC236}">
                  <a16:creationId xmlns:a16="http://schemas.microsoft.com/office/drawing/2014/main" id="{AFD1FD86-1186-6C43-9A33-0798080B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49">
              <a:extLst>
                <a:ext uri="{FF2B5EF4-FFF2-40B4-BE49-F238E27FC236}">
                  <a16:creationId xmlns:a16="http://schemas.microsoft.com/office/drawing/2014/main" id="{24C425E5-7ECA-8B45-B6D9-7CBFF22D2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50">
              <a:extLst>
                <a:ext uri="{FF2B5EF4-FFF2-40B4-BE49-F238E27FC236}">
                  <a16:creationId xmlns:a16="http://schemas.microsoft.com/office/drawing/2014/main" id="{5518BF22-F31C-AB40-9B78-72BAC8A3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23B62879-268D-9B41-B244-1D53812BC360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40" name="Freeform 203">
              <a:extLst>
                <a:ext uri="{FF2B5EF4-FFF2-40B4-BE49-F238E27FC236}">
                  <a16:creationId xmlns:a16="http://schemas.microsoft.com/office/drawing/2014/main" id="{92640FFC-E998-D94C-8FDF-2A7B6F197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04">
              <a:extLst>
                <a:ext uri="{FF2B5EF4-FFF2-40B4-BE49-F238E27FC236}">
                  <a16:creationId xmlns:a16="http://schemas.microsoft.com/office/drawing/2014/main" id="{2E00383B-6325-CF47-8609-52C3C01AB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05">
              <a:extLst>
                <a:ext uri="{FF2B5EF4-FFF2-40B4-BE49-F238E27FC236}">
                  <a16:creationId xmlns:a16="http://schemas.microsoft.com/office/drawing/2014/main" id="{DBA101DD-002F-C140-AE2C-0C48FF64B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06">
              <a:extLst>
                <a:ext uri="{FF2B5EF4-FFF2-40B4-BE49-F238E27FC236}">
                  <a16:creationId xmlns:a16="http://schemas.microsoft.com/office/drawing/2014/main" id="{A20564CE-428E-F042-ACE1-A9A1CC236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07">
              <a:extLst>
                <a:ext uri="{FF2B5EF4-FFF2-40B4-BE49-F238E27FC236}">
                  <a16:creationId xmlns:a16="http://schemas.microsoft.com/office/drawing/2014/main" id="{AD30A0C2-C7C3-F94B-98F9-F10358187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08">
              <a:extLst>
                <a:ext uri="{FF2B5EF4-FFF2-40B4-BE49-F238E27FC236}">
                  <a16:creationId xmlns:a16="http://schemas.microsoft.com/office/drawing/2014/main" id="{622F59CE-2514-AF44-9C6E-2DA05DB4A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83EBCC9-54DA-5248-8C15-F963BDB83A4B}"/>
              </a:ext>
            </a:extLst>
          </p:cNvPr>
          <p:cNvGrpSpPr/>
          <p:nvPr/>
        </p:nvGrpSpPr>
        <p:grpSpPr>
          <a:xfrm>
            <a:off x="18327788" y="5250070"/>
            <a:ext cx="4236804" cy="1390954"/>
            <a:chOff x="4247967" y="10620441"/>
            <a:chExt cx="4236804" cy="1390954"/>
          </a:xfrm>
        </p:grpSpPr>
        <p:sp>
          <p:nvSpPr>
            <p:cNvPr id="147" name="CuadroTexto 395">
              <a:extLst>
                <a:ext uri="{FF2B5EF4-FFF2-40B4-BE49-F238E27FC236}">
                  <a16:creationId xmlns:a16="http://schemas.microsoft.com/office/drawing/2014/main" id="{4B720E05-9F35-4D44-95B2-B3030E771559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3724B942-FE84-5C43-A2D9-809C41E50927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6B70CF3F-52E5-8B45-8996-81E9EEB072AB}"/>
              </a:ext>
            </a:extLst>
          </p:cNvPr>
          <p:cNvGrpSpPr/>
          <p:nvPr/>
        </p:nvGrpSpPr>
        <p:grpSpPr>
          <a:xfrm>
            <a:off x="18327788" y="10511583"/>
            <a:ext cx="4236804" cy="1390954"/>
            <a:chOff x="4247967" y="10620441"/>
            <a:chExt cx="4236804" cy="1390954"/>
          </a:xfrm>
        </p:grpSpPr>
        <p:sp>
          <p:nvSpPr>
            <p:cNvPr id="150" name="CuadroTexto 395">
              <a:extLst>
                <a:ext uri="{FF2B5EF4-FFF2-40B4-BE49-F238E27FC236}">
                  <a16:creationId xmlns:a16="http://schemas.microsoft.com/office/drawing/2014/main" id="{E58C5ADF-5E7B-6D4E-9C98-48C71CCA8CA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1" name="Rectangle 40">
              <a:extLst>
                <a:ext uri="{FF2B5EF4-FFF2-40B4-BE49-F238E27FC236}">
                  <a16:creationId xmlns:a16="http://schemas.microsoft.com/office/drawing/2014/main" id="{5D9EB34C-AF00-E649-BD91-96D90950F73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8A3BB347-E3B5-B942-AB57-C9D794C6953D}"/>
              </a:ext>
            </a:extLst>
          </p:cNvPr>
          <p:cNvGrpSpPr/>
          <p:nvPr/>
        </p:nvGrpSpPr>
        <p:grpSpPr>
          <a:xfrm>
            <a:off x="1851818" y="5250070"/>
            <a:ext cx="4289833" cy="1390954"/>
            <a:chOff x="4247967" y="10620441"/>
            <a:chExt cx="4289833" cy="1390954"/>
          </a:xfrm>
        </p:grpSpPr>
        <p:sp>
          <p:nvSpPr>
            <p:cNvPr id="153" name="CuadroTexto 395">
              <a:extLst>
                <a:ext uri="{FF2B5EF4-FFF2-40B4-BE49-F238E27FC236}">
                  <a16:creationId xmlns:a16="http://schemas.microsoft.com/office/drawing/2014/main" id="{0D8CD821-5CE3-E347-8C11-498E3C20BE50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B6FABB2B-9C12-F949-BAA7-1EFE8AE5DEB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FE5AF77F-088A-F04A-8150-4092D6B8B226}"/>
              </a:ext>
            </a:extLst>
          </p:cNvPr>
          <p:cNvGrpSpPr/>
          <p:nvPr/>
        </p:nvGrpSpPr>
        <p:grpSpPr>
          <a:xfrm>
            <a:off x="1798789" y="10508714"/>
            <a:ext cx="4289833" cy="1390954"/>
            <a:chOff x="4247967" y="10620441"/>
            <a:chExt cx="4289833" cy="1390954"/>
          </a:xfrm>
        </p:grpSpPr>
        <p:sp>
          <p:nvSpPr>
            <p:cNvPr id="156" name="CuadroTexto 395">
              <a:extLst>
                <a:ext uri="{FF2B5EF4-FFF2-40B4-BE49-F238E27FC236}">
                  <a16:creationId xmlns:a16="http://schemas.microsoft.com/office/drawing/2014/main" id="{7EC15CAA-8E0B-164E-B780-110FD40F741D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57" name="Rectangle 40">
              <a:extLst>
                <a:ext uri="{FF2B5EF4-FFF2-40B4-BE49-F238E27FC236}">
                  <a16:creationId xmlns:a16="http://schemas.microsoft.com/office/drawing/2014/main" id="{90B4859B-C0D2-A948-9954-35CA5FE92793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1D5D0EC2-871A-9342-AF14-694C1A61C97D}"/>
              </a:ext>
            </a:extLst>
          </p:cNvPr>
          <p:cNvGrpSpPr/>
          <p:nvPr/>
        </p:nvGrpSpPr>
        <p:grpSpPr>
          <a:xfrm>
            <a:off x="19652176" y="7900000"/>
            <a:ext cx="4236804" cy="1390954"/>
            <a:chOff x="4247967" y="10620441"/>
            <a:chExt cx="4236804" cy="1390954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F631A1A9-04E2-7546-99D3-950B6579C7B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83900B90-6E0A-834B-A386-D0B52567B0FA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1" name="Freeform 263">
            <a:extLst>
              <a:ext uri="{FF2B5EF4-FFF2-40B4-BE49-F238E27FC236}">
                <a16:creationId xmlns:a16="http://schemas.microsoft.com/office/drawing/2014/main" id="{A2679988-C8E7-B547-B860-2E3D4444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6752" y="5257093"/>
            <a:ext cx="5525109" cy="5144395"/>
          </a:xfrm>
          <a:custGeom>
            <a:avLst/>
            <a:gdLst>
              <a:gd name="T0" fmla="*/ 5117 w 5118"/>
              <a:gd name="T1" fmla="*/ 4764 h 4765"/>
              <a:gd name="T2" fmla="*/ 5117 w 5118"/>
              <a:gd name="T3" fmla="*/ 4764 h 4765"/>
              <a:gd name="T4" fmla="*/ 0 w 5118"/>
              <a:gd name="T5" fmla="*/ 4764 h 4765"/>
              <a:gd name="T6" fmla="*/ 0 w 5118"/>
              <a:gd name="T7" fmla="*/ 100 h 4765"/>
              <a:gd name="T8" fmla="*/ 92 w 5118"/>
              <a:gd name="T9" fmla="*/ 0 h 4765"/>
              <a:gd name="T10" fmla="*/ 5024 w 5118"/>
              <a:gd name="T11" fmla="*/ 0 h 4765"/>
              <a:gd name="T12" fmla="*/ 5117 w 5118"/>
              <a:gd name="T13" fmla="*/ 100 h 4765"/>
              <a:gd name="T14" fmla="*/ 5117 w 5118"/>
              <a:gd name="T15" fmla="*/ 4764 h 4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18" h="4765">
                <a:moveTo>
                  <a:pt x="5117" y="4764"/>
                </a:moveTo>
                <a:lnTo>
                  <a:pt x="5117" y="4764"/>
                </a:lnTo>
                <a:cubicBezTo>
                  <a:pt x="0" y="4764"/>
                  <a:pt x="0" y="4764"/>
                  <a:pt x="0" y="4764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42"/>
                  <a:pt x="42" y="0"/>
                  <a:pt x="92" y="0"/>
                </a:cubicBezTo>
                <a:cubicBezTo>
                  <a:pt x="5024" y="0"/>
                  <a:pt x="5024" y="0"/>
                  <a:pt x="5024" y="0"/>
                </a:cubicBezTo>
                <a:cubicBezTo>
                  <a:pt x="5074" y="0"/>
                  <a:pt x="5117" y="42"/>
                  <a:pt x="5117" y="100"/>
                </a:cubicBezTo>
                <a:lnTo>
                  <a:pt x="5117" y="476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4">
            <a:extLst>
              <a:ext uri="{FF2B5EF4-FFF2-40B4-BE49-F238E27FC236}">
                <a16:creationId xmlns:a16="http://schemas.microsoft.com/office/drawing/2014/main" id="{F087913A-6A6F-CB44-A7EA-B178411CC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491" y="9159410"/>
            <a:ext cx="2731622" cy="2170069"/>
          </a:xfrm>
          <a:custGeom>
            <a:avLst/>
            <a:gdLst>
              <a:gd name="T0" fmla="*/ 427 w 2530"/>
              <a:gd name="T1" fmla="*/ 0 h 2011"/>
              <a:gd name="T2" fmla="*/ 427 w 2530"/>
              <a:gd name="T3" fmla="*/ 0 h 2011"/>
              <a:gd name="T4" fmla="*/ 896 w 2530"/>
              <a:gd name="T5" fmla="*/ 318 h 2011"/>
              <a:gd name="T6" fmla="*/ 1038 w 2530"/>
              <a:gd name="T7" fmla="*/ 360 h 2011"/>
              <a:gd name="T8" fmla="*/ 1901 w 2530"/>
              <a:gd name="T9" fmla="*/ 360 h 2011"/>
              <a:gd name="T10" fmla="*/ 2060 w 2530"/>
              <a:gd name="T11" fmla="*/ 418 h 2011"/>
              <a:gd name="T12" fmla="*/ 2404 w 2530"/>
              <a:gd name="T13" fmla="*/ 712 h 2011"/>
              <a:gd name="T14" fmla="*/ 2420 w 2530"/>
              <a:gd name="T15" fmla="*/ 1080 h 2011"/>
              <a:gd name="T16" fmla="*/ 1591 w 2530"/>
              <a:gd name="T17" fmla="*/ 1909 h 2011"/>
              <a:gd name="T18" fmla="*/ 1231 w 2530"/>
              <a:gd name="T19" fmla="*/ 1909 h 2011"/>
              <a:gd name="T20" fmla="*/ 1038 w 2530"/>
              <a:gd name="T21" fmla="*/ 1708 h 2011"/>
              <a:gd name="T22" fmla="*/ 854 w 2530"/>
              <a:gd name="T23" fmla="*/ 1633 h 2011"/>
              <a:gd name="T24" fmla="*/ 712 w 2530"/>
              <a:gd name="T25" fmla="*/ 1633 h 2011"/>
              <a:gd name="T26" fmla="*/ 569 w 2530"/>
              <a:gd name="T27" fmla="*/ 1591 h 2011"/>
              <a:gd name="T28" fmla="*/ 0 w 2530"/>
              <a:gd name="T29" fmla="*/ 1214 h 2011"/>
              <a:gd name="T30" fmla="*/ 427 w 2530"/>
              <a:gd name="T31" fmla="*/ 0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0" h="2011">
                <a:moveTo>
                  <a:pt x="427" y="0"/>
                </a:moveTo>
                <a:lnTo>
                  <a:pt x="427" y="0"/>
                </a:lnTo>
                <a:cubicBezTo>
                  <a:pt x="896" y="318"/>
                  <a:pt x="896" y="318"/>
                  <a:pt x="896" y="318"/>
                </a:cubicBezTo>
                <a:cubicBezTo>
                  <a:pt x="938" y="351"/>
                  <a:pt x="988" y="360"/>
                  <a:pt x="1038" y="360"/>
                </a:cubicBezTo>
                <a:cubicBezTo>
                  <a:pt x="1901" y="360"/>
                  <a:pt x="1901" y="360"/>
                  <a:pt x="1901" y="360"/>
                </a:cubicBezTo>
                <a:cubicBezTo>
                  <a:pt x="1960" y="360"/>
                  <a:pt x="2018" y="385"/>
                  <a:pt x="2060" y="418"/>
                </a:cubicBezTo>
                <a:cubicBezTo>
                  <a:pt x="2404" y="712"/>
                  <a:pt x="2404" y="712"/>
                  <a:pt x="2404" y="712"/>
                </a:cubicBezTo>
                <a:cubicBezTo>
                  <a:pt x="2521" y="804"/>
                  <a:pt x="2529" y="980"/>
                  <a:pt x="2420" y="1080"/>
                </a:cubicBezTo>
                <a:cubicBezTo>
                  <a:pt x="1591" y="1909"/>
                  <a:pt x="1591" y="1909"/>
                  <a:pt x="1591" y="1909"/>
                </a:cubicBezTo>
                <a:cubicBezTo>
                  <a:pt x="1491" y="2010"/>
                  <a:pt x="1332" y="2010"/>
                  <a:pt x="1231" y="1909"/>
                </a:cubicBezTo>
                <a:cubicBezTo>
                  <a:pt x="1038" y="1708"/>
                  <a:pt x="1038" y="1708"/>
                  <a:pt x="1038" y="1708"/>
                </a:cubicBezTo>
                <a:cubicBezTo>
                  <a:pt x="988" y="1658"/>
                  <a:pt x="921" y="1633"/>
                  <a:pt x="854" y="1633"/>
                </a:cubicBezTo>
                <a:cubicBezTo>
                  <a:pt x="712" y="1633"/>
                  <a:pt x="712" y="1633"/>
                  <a:pt x="712" y="1633"/>
                </a:cubicBezTo>
                <a:cubicBezTo>
                  <a:pt x="662" y="1633"/>
                  <a:pt x="611" y="1616"/>
                  <a:pt x="569" y="1591"/>
                </a:cubicBezTo>
                <a:cubicBezTo>
                  <a:pt x="0" y="1214"/>
                  <a:pt x="0" y="1214"/>
                  <a:pt x="0" y="1214"/>
                </a:cubicBezTo>
                <a:lnTo>
                  <a:pt x="427" y="0"/>
                </a:lnTo>
              </a:path>
            </a:pathLst>
          </a:custGeom>
          <a:solidFill>
            <a:srgbClr val="F4CA7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65">
            <a:extLst>
              <a:ext uri="{FF2B5EF4-FFF2-40B4-BE49-F238E27FC236}">
                <a16:creationId xmlns:a16="http://schemas.microsoft.com/office/drawing/2014/main" id="{E353DC94-C2C9-4B4D-950E-702F8A73A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500" y="11039184"/>
            <a:ext cx="1127863" cy="1127866"/>
          </a:xfrm>
          <a:custGeom>
            <a:avLst/>
            <a:gdLst>
              <a:gd name="T0" fmla="*/ 962 w 1047"/>
              <a:gd name="T1" fmla="*/ 963 h 1047"/>
              <a:gd name="T2" fmla="*/ 962 w 1047"/>
              <a:gd name="T3" fmla="*/ 963 h 1047"/>
              <a:gd name="T4" fmla="*/ 962 w 1047"/>
              <a:gd name="T5" fmla="*/ 963 h 1047"/>
              <a:gd name="T6" fmla="*/ 662 w 1047"/>
              <a:gd name="T7" fmla="*/ 963 h 1047"/>
              <a:gd name="T8" fmla="*/ 33 w 1047"/>
              <a:gd name="T9" fmla="*/ 343 h 1047"/>
              <a:gd name="T10" fmla="*/ 33 w 1047"/>
              <a:gd name="T11" fmla="*/ 209 h 1047"/>
              <a:gd name="T12" fmla="*/ 209 w 1047"/>
              <a:gd name="T13" fmla="*/ 33 h 1047"/>
              <a:gd name="T14" fmla="*/ 343 w 1047"/>
              <a:gd name="T15" fmla="*/ 33 h 1047"/>
              <a:gd name="T16" fmla="*/ 962 w 1047"/>
              <a:gd name="T17" fmla="*/ 661 h 1047"/>
              <a:gd name="T18" fmla="*/ 962 w 1047"/>
              <a:gd name="T19" fmla="*/ 963 h 1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47" h="1047">
                <a:moveTo>
                  <a:pt x="962" y="963"/>
                </a:moveTo>
                <a:lnTo>
                  <a:pt x="962" y="963"/>
                </a:lnTo>
                <a:lnTo>
                  <a:pt x="962" y="963"/>
                </a:lnTo>
                <a:cubicBezTo>
                  <a:pt x="879" y="1046"/>
                  <a:pt x="745" y="1046"/>
                  <a:pt x="662" y="963"/>
                </a:cubicBezTo>
                <a:cubicBezTo>
                  <a:pt x="33" y="343"/>
                  <a:pt x="33" y="343"/>
                  <a:pt x="33" y="343"/>
                </a:cubicBezTo>
                <a:cubicBezTo>
                  <a:pt x="0" y="301"/>
                  <a:pt x="0" y="242"/>
                  <a:pt x="33" y="209"/>
                </a:cubicBezTo>
                <a:cubicBezTo>
                  <a:pt x="209" y="33"/>
                  <a:pt x="209" y="33"/>
                  <a:pt x="209" y="33"/>
                </a:cubicBezTo>
                <a:cubicBezTo>
                  <a:pt x="243" y="0"/>
                  <a:pt x="301" y="0"/>
                  <a:pt x="343" y="33"/>
                </a:cubicBezTo>
                <a:cubicBezTo>
                  <a:pt x="962" y="661"/>
                  <a:pt x="962" y="661"/>
                  <a:pt x="962" y="661"/>
                </a:cubicBezTo>
                <a:cubicBezTo>
                  <a:pt x="1046" y="745"/>
                  <a:pt x="1046" y="879"/>
                  <a:pt x="962" y="963"/>
                </a:cubicBezTo>
              </a:path>
            </a:pathLst>
          </a:custGeom>
          <a:solidFill>
            <a:srgbClr val="F4CA7F"/>
          </a:solidFill>
          <a:ln w="9525" cap="flat">
            <a:solidFill>
              <a:srgbClr val="E2981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66">
            <a:extLst>
              <a:ext uri="{FF2B5EF4-FFF2-40B4-BE49-F238E27FC236}">
                <a16:creationId xmlns:a16="http://schemas.microsoft.com/office/drawing/2014/main" id="{3E94968A-2541-A04C-812F-E629A6D43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107" y="10706059"/>
            <a:ext cx="1375327" cy="1384848"/>
          </a:xfrm>
          <a:custGeom>
            <a:avLst/>
            <a:gdLst>
              <a:gd name="T0" fmla="*/ 1189 w 1274"/>
              <a:gd name="T1" fmla="*/ 1189 h 1282"/>
              <a:gd name="T2" fmla="*/ 1189 w 1274"/>
              <a:gd name="T3" fmla="*/ 1189 h 1282"/>
              <a:gd name="T4" fmla="*/ 1189 w 1274"/>
              <a:gd name="T5" fmla="*/ 1189 h 1282"/>
              <a:gd name="T6" fmla="*/ 887 w 1274"/>
              <a:gd name="T7" fmla="*/ 1189 h 1282"/>
              <a:gd name="T8" fmla="*/ 42 w 1274"/>
              <a:gd name="T9" fmla="*/ 343 h 1282"/>
              <a:gd name="T10" fmla="*/ 42 w 1274"/>
              <a:gd name="T11" fmla="*/ 209 h 1282"/>
              <a:gd name="T12" fmla="*/ 210 w 1274"/>
              <a:gd name="T13" fmla="*/ 42 h 1282"/>
              <a:gd name="T14" fmla="*/ 344 w 1274"/>
              <a:gd name="T15" fmla="*/ 42 h 1282"/>
              <a:gd name="T16" fmla="*/ 1189 w 1274"/>
              <a:gd name="T17" fmla="*/ 887 h 1282"/>
              <a:gd name="T18" fmla="*/ 1189 w 1274"/>
              <a:gd name="T19" fmla="*/ 1189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4" h="1282">
                <a:moveTo>
                  <a:pt x="1189" y="1189"/>
                </a:moveTo>
                <a:lnTo>
                  <a:pt x="1189" y="1189"/>
                </a:lnTo>
                <a:lnTo>
                  <a:pt x="1189" y="1189"/>
                </a:lnTo>
                <a:cubicBezTo>
                  <a:pt x="1105" y="1281"/>
                  <a:pt x="971" y="1281"/>
                  <a:pt x="887" y="1189"/>
                </a:cubicBezTo>
                <a:cubicBezTo>
                  <a:pt x="42" y="343"/>
                  <a:pt x="42" y="343"/>
                  <a:pt x="42" y="343"/>
                </a:cubicBezTo>
                <a:cubicBezTo>
                  <a:pt x="0" y="310"/>
                  <a:pt x="0" y="251"/>
                  <a:pt x="42" y="209"/>
                </a:cubicBezTo>
                <a:cubicBezTo>
                  <a:pt x="210" y="42"/>
                  <a:pt x="210" y="42"/>
                  <a:pt x="210" y="42"/>
                </a:cubicBezTo>
                <a:cubicBezTo>
                  <a:pt x="252" y="0"/>
                  <a:pt x="310" y="0"/>
                  <a:pt x="344" y="42"/>
                </a:cubicBezTo>
                <a:cubicBezTo>
                  <a:pt x="1189" y="887"/>
                  <a:pt x="1189" y="887"/>
                  <a:pt x="1189" y="887"/>
                </a:cubicBezTo>
                <a:cubicBezTo>
                  <a:pt x="1273" y="971"/>
                  <a:pt x="1273" y="1105"/>
                  <a:pt x="1189" y="1189"/>
                </a:cubicBezTo>
              </a:path>
            </a:pathLst>
          </a:custGeom>
          <a:solidFill>
            <a:srgbClr val="F4CA7F"/>
          </a:solidFill>
          <a:ln w="9525" cap="flat">
            <a:solidFill>
              <a:srgbClr val="E2981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67">
            <a:extLst>
              <a:ext uri="{FF2B5EF4-FFF2-40B4-BE49-F238E27FC236}">
                <a16:creationId xmlns:a16="http://schemas.microsoft.com/office/drawing/2014/main" id="{E27C9FC0-688B-014F-BCEC-FA0BE984B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6989" y="10377695"/>
            <a:ext cx="1375330" cy="1375327"/>
          </a:xfrm>
          <a:custGeom>
            <a:avLst/>
            <a:gdLst>
              <a:gd name="T0" fmla="*/ 1189 w 1273"/>
              <a:gd name="T1" fmla="*/ 1189 h 1274"/>
              <a:gd name="T2" fmla="*/ 1189 w 1273"/>
              <a:gd name="T3" fmla="*/ 1189 h 1274"/>
              <a:gd name="T4" fmla="*/ 1189 w 1273"/>
              <a:gd name="T5" fmla="*/ 1189 h 1274"/>
              <a:gd name="T6" fmla="*/ 879 w 1273"/>
              <a:gd name="T7" fmla="*/ 1189 h 1274"/>
              <a:gd name="T8" fmla="*/ 34 w 1273"/>
              <a:gd name="T9" fmla="*/ 344 h 1274"/>
              <a:gd name="T10" fmla="*/ 34 w 1273"/>
              <a:gd name="T11" fmla="*/ 210 h 1274"/>
              <a:gd name="T12" fmla="*/ 210 w 1273"/>
              <a:gd name="T13" fmla="*/ 34 h 1274"/>
              <a:gd name="T14" fmla="*/ 343 w 1273"/>
              <a:gd name="T15" fmla="*/ 34 h 1274"/>
              <a:gd name="T16" fmla="*/ 1189 w 1273"/>
              <a:gd name="T17" fmla="*/ 888 h 1274"/>
              <a:gd name="T18" fmla="*/ 1189 w 1273"/>
              <a:gd name="T19" fmla="*/ 1189 h 1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3" h="1274">
                <a:moveTo>
                  <a:pt x="1189" y="1189"/>
                </a:moveTo>
                <a:lnTo>
                  <a:pt x="1189" y="1189"/>
                </a:lnTo>
                <a:lnTo>
                  <a:pt x="1189" y="1189"/>
                </a:lnTo>
                <a:cubicBezTo>
                  <a:pt x="1105" y="1273"/>
                  <a:pt x="963" y="1273"/>
                  <a:pt x="879" y="1189"/>
                </a:cubicBezTo>
                <a:cubicBezTo>
                  <a:pt x="34" y="344"/>
                  <a:pt x="34" y="344"/>
                  <a:pt x="34" y="344"/>
                </a:cubicBezTo>
                <a:cubicBezTo>
                  <a:pt x="0" y="310"/>
                  <a:pt x="0" y="243"/>
                  <a:pt x="34" y="210"/>
                </a:cubicBezTo>
                <a:cubicBezTo>
                  <a:pt x="210" y="34"/>
                  <a:pt x="210" y="34"/>
                  <a:pt x="210" y="34"/>
                </a:cubicBezTo>
                <a:cubicBezTo>
                  <a:pt x="243" y="0"/>
                  <a:pt x="302" y="0"/>
                  <a:pt x="343" y="34"/>
                </a:cubicBezTo>
                <a:cubicBezTo>
                  <a:pt x="1189" y="888"/>
                  <a:pt x="1189" y="888"/>
                  <a:pt x="1189" y="888"/>
                </a:cubicBezTo>
                <a:cubicBezTo>
                  <a:pt x="1272" y="972"/>
                  <a:pt x="1272" y="1106"/>
                  <a:pt x="1189" y="1189"/>
                </a:cubicBezTo>
              </a:path>
            </a:pathLst>
          </a:custGeom>
          <a:solidFill>
            <a:srgbClr val="F4CA7F"/>
          </a:solidFill>
          <a:ln w="9525" cap="flat">
            <a:solidFill>
              <a:srgbClr val="E2981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68">
            <a:extLst>
              <a:ext uri="{FF2B5EF4-FFF2-40B4-BE49-F238E27FC236}">
                <a16:creationId xmlns:a16="http://schemas.microsoft.com/office/drawing/2014/main" id="{953DD1B9-A859-2643-9431-063E64B11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0596" y="10044570"/>
            <a:ext cx="1456231" cy="1456231"/>
          </a:xfrm>
          <a:custGeom>
            <a:avLst/>
            <a:gdLst>
              <a:gd name="T0" fmla="*/ 1255 w 1348"/>
              <a:gd name="T1" fmla="*/ 1265 h 1350"/>
              <a:gd name="T2" fmla="*/ 1255 w 1348"/>
              <a:gd name="T3" fmla="*/ 1265 h 1350"/>
              <a:gd name="T4" fmla="*/ 1255 w 1348"/>
              <a:gd name="T5" fmla="*/ 1265 h 1350"/>
              <a:gd name="T6" fmla="*/ 954 w 1348"/>
              <a:gd name="T7" fmla="*/ 1265 h 1350"/>
              <a:gd name="T8" fmla="*/ 41 w 1348"/>
              <a:gd name="T9" fmla="*/ 344 h 1350"/>
              <a:gd name="T10" fmla="*/ 41 w 1348"/>
              <a:gd name="T11" fmla="*/ 210 h 1350"/>
              <a:gd name="T12" fmla="*/ 208 w 1348"/>
              <a:gd name="T13" fmla="*/ 42 h 1350"/>
              <a:gd name="T14" fmla="*/ 342 w 1348"/>
              <a:gd name="T15" fmla="*/ 42 h 1350"/>
              <a:gd name="T16" fmla="*/ 1255 w 1348"/>
              <a:gd name="T17" fmla="*/ 955 h 1350"/>
              <a:gd name="T18" fmla="*/ 1255 w 1348"/>
              <a:gd name="T19" fmla="*/ 1265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48" h="1350">
                <a:moveTo>
                  <a:pt x="1255" y="1265"/>
                </a:moveTo>
                <a:lnTo>
                  <a:pt x="1255" y="1265"/>
                </a:lnTo>
                <a:lnTo>
                  <a:pt x="1255" y="1265"/>
                </a:lnTo>
                <a:cubicBezTo>
                  <a:pt x="1171" y="1349"/>
                  <a:pt x="1037" y="1349"/>
                  <a:pt x="954" y="1265"/>
                </a:cubicBezTo>
                <a:cubicBezTo>
                  <a:pt x="41" y="344"/>
                  <a:pt x="41" y="344"/>
                  <a:pt x="41" y="344"/>
                </a:cubicBezTo>
                <a:cubicBezTo>
                  <a:pt x="0" y="310"/>
                  <a:pt x="0" y="252"/>
                  <a:pt x="41" y="210"/>
                </a:cubicBezTo>
                <a:cubicBezTo>
                  <a:pt x="208" y="42"/>
                  <a:pt x="208" y="42"/>
                  <a:pt x="208" y="42"/>
                </a:cubicBezTo>
                <a:cubicBezTo>
                  <a:pt x="250" y="0"/>
                  <a:pt x="309" y="0"/>
                  <a:pt x="342" y="42"/>
                </a:cubicBezTo>
                <a:cubicBezTo>
                  <a:pt x="1255" y="955"/>
                  <a:pt x="1255" y="955"/>
                  <a:pt x="1255" y="955"/>
                </a:cubicBezTo>
                <a:cubicBezTo>
                  <a:pt x="1347" y="1039"/>
                  <a:pt x="1347" y="1173"/>
                  <a:pt x="1255" y="1265"/>
                </a:cubicBezTo>
              </a:path>
            </a:pathLst>
          </a:custGeom>
          <a:solidFill>
            <a:srgbClr val="F4CA7F"/>
          </a:solidFill>
          <a:ln w="9525" cap="flat">
            <a:solidFill>
              <a:srgbClr val="E2981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69">
            <a:extLst>
              <a:ext uri="{FF2B5EF4-FFF2-40B4-BE49-F238E27FC236}">
                <a16:creationId xmlns:a16="http://schemas.microsoft.com/office/drawing/2014/main" id="{CA8109DC-809A-6C48-9A83-645DB6AD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8491" y="9159410"/>
            <a:ext cx="2731622" cy="2170069"/>
          </a:xfrm>
          <a:custGeom>
            <a:avLst/>
            <a:gdLst>
              <a:gd name="T0" fmla="*/ 427 w 2530"/>
              <a:gd name="T1" fmla="*/ 0 h 2011"/>
              <a:gd name="T2" fmla="*/ 427 w 2530"/>
              <a:gd name="T3" fmla="*/ 0 h 2011"/>
              <a:gd name="T4" fmla="*/ 896 w 2530"/>
              <a:gd name="T5" fmla="*/ 318 h 2011"/>
              <a:gd name="T6" fmla="*/ 1038 w 2530"/>
              <a:gd name="T7" fmla="*/ 360 h 2011"/>
              <a:gd name="T8" fmla="*/ 1901 w 2530"/>
              <a:gd name="T9" fmla="*/ 360 h 2011"/>
              <a:gd name="T10" fmla="*/ 2060 w 2530"/>
              <a:gd name="T11" fmla="*/ 418 h 2011"/>
              <a:gd name="T12" fmla="*/ 2404 w 2530"/>
              <a:gd name="T13" fmla="*/ 712 h 2011"/>
              <a:gd name="T14" fmla="*/ 2420 w 2530"/>
              <a:gd name="T15" fmla="*/ 1080 h 2011"/>
              <a:gd name="T16" fmla="*/ 1591 w 2530"/>
              <a:gd name="T17" fmla="*/ 1909 h 2011"/>
              <a:gd name="T18" fmla="*/ 1231 w 2530"/>
              <a:gd name="T19" fmla="*/ 1909 h 2011"/>
              <a:gd name="T20" fmla="*/ 1038 w 2530"/>
              <a:gd name="T21" fmla="*/ 1708 h 2011"/>
              <a:gd name="T22" fmla="*/ 854 w 2530"/>
              <a:gd name="T23" fmla="*/ 1633 h 2011"/>
              <a:gd name="T24" fmla="*/ 712 w 2530"/>
              <a:gd name="T25" fmla="*/ 1633 h 2011"/>
              <a:gd name="T26" fmla="*/ 569 w 2530"/>
              <a:gd name="T27" fmla="*/ 1591 h 2011"/>
              <a:gd name="T28" fmla="*/ 0 w 2530"/>
              <a:gd name="T29" fmla="*/ 1214 h 2011"/>
              <a:gd name="T30" fmla="*/ 427 w 2530"/>
              <a:gd name="T31" fmla="*/ 0 h 2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0" h="2011">
                <a:moveTo>
                  <a:pt x="427" y="0"/>
                </a:moveTo>
                <a:lnTo>
                  <a:pt x="427" y="0"/>
                </a:lnTo>
                <a:cubicBezTo>
                  <a:pt x="896" y="318"/>
                  <a:pt x="896" y="318"/>
                  <a:pt x="896" y="318"/>
                </a:cubicBezTo>
                <a:cubicBezTo>
                  <a:pt x="938" y="351"/>
                  <a:pt x="988" y="360"/>
                  <a:pt x="1038" y="360"/>
                </a:cubicBezTo>
                <a:cubicBezTo>
                  <a:pt x="1901" y="360"/>
                  <a:pt x="1901" y="360"/>
                  <a:pt x="1901" y="360"/>
                </a:cubicBezTo>
                <a:cubicBezTo>
                  <a:pt x="1960" y="360"/>
                  <a:pt x="2018" y="385"/>
                  <a:pt x="2060" y="418"/>
                </a:cubicBezTo>
                <a:cubicBezTo>
                  <a:pt x="2404" y="712"/>
                  <a:pt x="2404" y="712"/>
                  <a:pt x="2404" y="712"/>
                </a:cubicBezTo>
                <a:cubicBezTo>
                  <a:pt x="2521" y="804"/>
                  <a:pt x="2529" y="980"/>
                  <a:pt x="2420" y="1080"/>
                </a:cubicBezTo>
                <a:cubicBezTo>
                  <a:pt x="1591" y="1909"/>
                  <a:pt x="1591" y="1909"/>
                  <a:pt x="1591" y="1909"/>
                </a:cubicBezTo>
                <a:cubicBezTo>
                  <a:pt x="1491" y="2010"/>
                  <a:pt x="1332" y="2010"/>
                  <a:pt x="1231" y="1909"/>
                </a:cubicBezTo>
                <a:cubicBezTo>
                  <a:pt x="1038" y="1708"/>
                  <a:pt x="1038" y="1708"/>
                  <a:pt x="1038" y="1708"/>
                </a:cubicBezTo>
                <a:cubicBezTo>
                  <a:pt x="988" y="1658"/>
                  <a:pt x="921" y="1633"/>
                  <a:pt x="854" y="1633"/>
                </a:cubicBezTo>
                <a:cubicBezTo>
                  <a:pt x="712" y="1633"/>
                  <a:pt x="712" y="1633"/>
                  <a:pt x="712" y="1633"/>
                </a:cubicBezTo>
                <a:cubicBezTo>
                  <a:pt x="662" y="1633"/>
                  <a:pt x="611" y="1616"/>
                  <a:pt x="569" y="1591"/>
                </a:cubicBezTo>
                <a:cubicBezTo>
                  <a:pt x="0" y="1214"/>
                  <a:pt x="0" y="1214"/>
                  <a:pt x="0" y="1214"/>
                </a:cubicBezTo>
                <a:lnTo>
                  <a:pt x="427" y="0"/>
                </a:lnTo>
              </a:path>
            </a:pathLst>
          </a:custGeom>
          <a:solidFill>
            <a:srgbClr val="F4CA7F"/>
          </a:solidFill>
          <a:ln w="9525" cap="flat">
            <a:solidFill>
              <a:srgbClr val="E2981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70">
            <a:extLst>
              <a:ext uri="{FF2B5EF4-FFF2-40B4-BE49-F238E27FC236}">
                <a16:creationId xmlns:a16="http://schemas.microsoft.com/office/drawing/2014/main" id="{3B708165-9E19-9048-BB31-35FE3EAF0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0985" y="8407500"/>
            <a:ext cx="1546649" cy="2431808"/>
          </a:xfrm>
          <a:custGeom>
            <a:avLst/>
            <a:gdLst>
              <a:gd name="T0" fmla="*/ 896 w 1433"/>
              <a:gd name="T1" fmla="*/ 2252 h 2253"/>
              <a:gd name="T2" fmla="*/ 0 w 1433"/>
              <a:gd name="T3" fmla="*/ 2252 h 2253"/>
              <a:gd name="T4" fmla="*/ 0 w 1433"/>
              <a:gd name="T5" fmla="*/ 0 h 2253"/>
              <a:gd name="T6" fmla="*/ 1432 w 1433"/>
              <a:gd name="T7" fmla="*/ 452 h 2253"/>
              <a:gd name="T8" fmla="*/ 896 w 1433"/>
              <a:gd name="T9" fmla="*/ 2252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3" h="2253">
                <a:moveTo>
                  <a:pt x="896" y="2252"/>
                </a:moveTo>
                <a:lnTo>
                  <a:pt x="0" y="2252"/>
                </a:lnTo>
                <a:lnTo>
                  <a:pt x="0" y="0"/>
                </a:lnTo>
                <a:lnTo>
                  <a:pt x="1432" y="452"/>
                </a:lnTo>
                <a:lnTo>
                  <a:pt x="896" y="2252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71">
            <a:extLst>
              <a:ext uri="{FF2B5EF4-FFF2-40B4-BE49-F238E27FC236}">
                <a16:creationId xmlns:a16="http://schemas.microsoft.com/office/drawing/2014/main" id="{EEB93F5F-1C34-5B42-B7D4-AA41436C3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276" y="9349767"/>
            <a:ext cx="4149782" cy="2983844"/>
          </a:xfrm>
          <a:custGeom>
            <a:avLst/>
            <a:gdLst>
              <a:gd name="T0" fmla="*/ 1993 w 3845"/>
              <a:gd name="T1" fmla="*/ 1984 h 2764"/>
              <a:gd name="T2" fmla="*/ 1993 w 3845"/>
              <a:gd name="T3" fmla="*/ 1984 h 2764"/>
              <a:gd name="T4" fmla="*/ 3844 w 3845"/>
              <a:gd name="T5" fmla="*/ 879 h 2764"/>
              <a:gd name="T6" fmla="*/ 3500 w 3845"/>
              <a:gd name="T7" fmla="*/ 0 h 2764"/>
              <a:gd name="T8" fmla="*/ 3090 w 3845"/>
              <a:gd name="T9" fmla="*/ 0 h 2764"/>
              <a:gd name="T10" fmla="*/ 1834 w 3845"/>
              <a:gd name="T11" fmla="*/ 0 h 2764"/>
              <a:gd name="T12" fmla="*/ 1315 w 3845"/>
              <a:gd name="T13" fmla="*/ 217 h 2764"/>
              <a:gd name="T14" fmla="*/ 771 w 3845"/>
              <a:gd name="T15" fmla="*/ 762 h 2764"/>
              <a:gd name="T16" fmla="*/ 84 w 3845"/>
              <a:gd name="T17" fmla="*/ 1457 h 2764"/>
              <a:gd name="T18" fmla="*/ 84 w 3845"/>
              <a:gd name="T19" fmla="*/ 1758 h 2764"/>
              <a:gd name="T20" fmla="*/ 377 w 3845"/>
              <a:gd name="T21" fmla="*/ 1775 h 2764"/>
              <a:gd name="T22" fmla="*/ 386 w 3845"/>
              <a:gd name="T23" fmla="*/ 2068 h 2764"/>
              <a:gd name="T24" fmla="*/ 386 w 3845"/>
              <a:gd name="T25" fmla="*/ 2068 h 2764"/>
              <a:gd name="T26" fmla="*/ 679 w 3845"/>
              <a:gd name="T27" fmla="*/ 2076 h 2764"/>
              <a:gd name="T28" fmla="*/ 687 w 3845"/>
              <a:gd name="T29" fmla="*/ 2370 h 2764"/>
              <a:gd name="T30" fmla="*/ 997 w 3845"/>
              <a:gd name="T31" fmla="*/ 2370 h 2764"/>
              <a:gd name="T32" fmla="*/ 1123 w 3845"/>
              <a:gd name="T33" fmla="*/ 2244 h 2764"/>
              <a:gd name="T34" fmla="*/ 1123 w 3845"/>
              <a:gd name="T35" fmla="*/ 2244 h 2764"/>
              <a:gd name="T36" fmla="*/ 997 w 3845"/>
              <a:gd name="T37" fmla="*/ 2370 h 2764"/>
              <a:gd name="T38" fmla="*/ 997 w 3845"/>
              <a:gd name="T39" fmla="*/ 2679 h 2764"/>
              <a:gd name="T40" fmla="*/ 1307 w 3845"/>
              <a:gd name="T41" fmla="*/ 2679 h 2764"/>
              <a:gd name="T42" fmla="*/ 1993 w 3845"/>
              <a:gd name="T43" fmla="*/ 1984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845" h="2764">
                <a:moveTo>
                  <a:pt x="1993" y="1984"/>
                </a:moveTo>
                <a:lnTo>
                  <a:pt x="1993" y="1984"/>
                </a:lnTo>
                <a:cubicBezTo>
                  <a:pt x="3844" y="879"/>
                  <a:pt x="3844" y="879"/>
                  <a:pt x="3844" y="879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090" y="0"/>
                  <a:pt x="3090" y="0"/>
                  <a:pt x="3090" y="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642" y="0"/>
                  <a:pt x="1458" y="83"/>
                  <a:pt x="1315" y="217"/>
                </a:cubicBezTo>
                <a:cubicBezTo>
                  <a:pt x="771" y="762"/>
                  <a:pt x="771" y="762"/>
                  <a:pt x="771" y="762"/>
                </a:cubicBezTo>
                <a:cubicBezTo>
                  <a:pt x="84" y="1457"/>
                  <a:pt x="84" y="1457"/>
                  <a:pt x="84" y="1457"/>
                </a:cubicBezTo>
                <a:cubicBezTo>
                  <a:pt x="0" y="1540"/>
                  <a:pt x="0" y="1674"/>
                  <a:pt x="84" y="1758"/>
                </a:cubicBezTo>
                <a:cubicBezTo>
                  <a:pt x="159" y="1842"/>
                  <a:pt x="285" y="1842"/>
                  <a:pt x="377" y="1775"/>
                </a:cubicBezTo>
                <a:cubicBezTo>
                  <a:pt x="302" y="1859"/>
                  <a:pt x="302" y="1984"/>
                  <a:pt x="386" y="2068"/>
                </a:cubicBezTo>
                <a:lnTo>
                  <a:pt x="386" y="2068"/>
                </a:lnTo>
                <a:cubicBezTo>
                  <a:pt x="469" y="2143"/>
                  <a:pt x="595" y="2152"/>
                  <a:pt x="679" y="2076"/>
                </a:cubicBezTo>
                <a:cubicBezTo>
                  <a:pt x="603" y="2160"/>
                  <a:pt x="612" y="2286"/>
                  <a:pt x="687" y="2370"/>
                </a:cubicBezTo>
                <a:cubicBezTo>
                  <a:pt x="771" y="2453"/>
                  <a:pt x="913" y="2453"/>
                  <a:pt x="997" y="2370"/>
                </a:cubicBezTo>
                <a:cubicBezTo>
                  <a:pt x="1123" y="2244"/>
                  <a:pt x="1123" y="2244"/>
                  <a:pt x="1123" y="2244"/>
                </a:cubicBezTo>
                <a:lnTo>
                  <a:pt x="1123" y="2244"/>
                </a:lnTo>
                <a:cubicBezTo>
                  <a:pt x="997" y="2370"/>
                  <a:pt x="997" y="2370"/>
                  <a:pt x="997" y="2370"/>
                </a:cubicBezTo>
                <a:cubicBezTo>
                  <a:pt x="913" y="2453"/>
                  <a:pt x="913" y="2596"/>
                  <a:pt x="997" y="2679"/>
                </a:cubicBezTo>
                <a:cubicBezTo>
                  <a:pt x="1081" y="2763"/>
                  <a:pt x="1223" y="2763"/>
                  <a:pt x="1307" y="2679"/>
                </a:cubicBezTo>
                <a:lnTo>
                  <a:pt x="1993" y="1984"/>
                </a:lnTo>
              </a:path>
            </a:pathLst>
          </a:custGeom>
          <a:solidFill>
            <a:srgbClr val="FCD9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981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272">
            <a:extLst>
              <a:ext uri="{FF2B5EF4-FFF2-40B4-BE49-F238E27FC236}">
                <a16:creationId xmlns:a16="http://schemas.microsoft.com/office/drawing/2014/main" id="{CA4A7EC0-F60F-2440-AD1E-498BD3CFE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276" y="9349767"/>
            <a:ext cx="4149782" cy="2983844"/>
          </a:xfrm>
          <a:custGeom>
            <a:avLst/>
            <a:gdLst>
              <a:gd name="T0" fmla="*/ 1993 w 3845"/>
              <a:gd name="T1" fmla="*/ 1984 h 2764"/>
              <a:gd name="T2" fmla="*/ 1993 w 3845"/>
              <a:gd name="T3" fmla="*/ 1984 h 2764"/>
              <a:gd name="T4" fmla="*/ 3844 w 3845"/>
              <a:gd name="T5" fmla="*/ 879 h 2764"/>
              <a:gd name="T6" fmla="*/ 3500 w 3845"/>
              <a:gd name="T7" fmla="*/ 0 h 2764"/>
              <a:gd name="T8" fmla="*/ 3090 w 3845"/>
              <a:gd name="T9" fmla="*/ 0 h 2764"/>
              <a:gd name="T10" fmla="*/ 1834 w 3845"/>
              <a:gd name="T11" fmla="*/ 0 h 2764"/>
              <a:gd name="T12" fmla="*/ 1315 w 3845"/>
              <a:gd name="T13" fmla="*/ 217 h 2764"/>
              <a:gd name="T14" fmla="*/ 771 w 3845"/>
              <a:gd name="T15" fmla="*/ 762 h 2764"/>
              <a:gd name="T16" fmla="*/ 84 w 3845"/>
              <a:gd name="T17" fmla="*/ 1457 h 2764"/>
              <a:gd name="T18" fmla="*/ 84 w 3845"/>
              <a:gd name="T19" fmla="*/ 1758 h 2764"/>
              <a:gd name="T20" fmla="*/ 377 w 3845"/>
              <a:gd name="T21" fmla="*/ 1775 h 2764"/>
              <a:gd name="T22" fmla="*/ 386 w 3845"/>
              <a:gd name="T23" fmla="*/ 2068 h 2764"/>
              <a:gd name="T24" fmla="*/ 386 w 3845"/>
              <a:gd name="T25" fmla="*/ 2068 h 2764"/>
              <a:gd name="T26" fmla="*/ 679 w 3845"/>
              <a:gd name="T27" fmla="*/ 2076 h 2764"/>
              <a:gd name="T28" fmla="*/ 687 w 3845"/>
              <a:gd name="T29" fmla="*/ 2370 h 2764"/>
              <a:gd name="T30" fmla="*/ 997 w 3845"/>
              <a:gd name="T31" fmla="*/ 2370 h 2764"/>
              <a:gd name="T32" fmla="*/ 1123 w 3845"/>
              <a:gd name="T33" fmla="*/ 2244 h 2764"/>
              <a:gd name="T34" fmla="*/ 1123 w 3845"/>
              <a:gd name="T35" fmla="*/ 2244 h 2764"/>
              <a:gd name="T36" fmla="*/ 997 w 3845"/>
              <a:gd name="T37" fmla="*/ 2370 h 2764"/>
              <a:gd name="T38" fmla="*/ 997 w 3845"/>
              <a:gd name="T39" fmla="*/ 2679 h 2764"/>
              <a:gd name="T40" fmla="*/ 1307 w 3845"/>
              <a:gd name="T41" fmla="*/ 2679 h 2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45" h="2764">
                <a:moveTo>
                  <a:pt x="1993" y="1984"/>
                </a:moveTo>
                <a:lnTo>
                  <a:pt x="1993" y="1984"/>
                </a:lnTo>
                <a:cubicBezTo>
                  <a:pt x="3844" y="879"/>
                  <a:pt x="3844" y="879"/>
                  <a:pt x="3844" y="879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090" y="0"/>
                  <a:pt x="3090" y="0"/>
                  <a:pt x="3090" y="0"/>
                </a:cubicBezTo>
                <a:cubicBezTo>
                  <a:pt x="1834" y="0"/>
                  <a:pt x="1834" y="0"/>
                  <a:pt x="1834" y="0"/>
                </a:cubicBezTo>
                <a:cubicBezTo>
                  <a:pt x="1642" y="0"/>
                  <a:pt x="1458" y="83"/>
                  <a:pt x="1315" y="217"/>
                </a:cubicBezTo>
                <a:cubicBezTo>
                  <a:pt x="771" y="762"/>
                  <a:pt x="771" y="762"/>
                  <a:pt x="771" y="762"/>
                </a:cubicBezTo>
                <a:cubicBezTo>
                  <a:pt x="84" y="1457"/>
                  <a:pt x="84" y="1457"/>
                  <a:pt x="84" y="1457"/>
                </a:cubicBezTo>
                <a:cubicBezTo>
                  <a:pt x="0" y="1540"/>
                  <a:pt x="0" y="1674"/>
                  <a:pt x="84" y="1758"/>
                </a:cubicBezTo>
                <a:cubicBezTo>
                  <a:pt x="159" y="1842"/>
                  <a:pt x="285" y="1842"/>
                  <a:pt x="377" y="1775"/>
                </a:cubicBezTo>
                <a:cubicBezTo>
                  <a:pt x="302" y="1859"/>
                  <a:pt x="302" y="1984"/>
                  <a:pt x="386" y="2068"/>
                </a:cubicBezTo>
                <a:lnTo>
                  <a:pt x="386" y="2068"/>
                </a:lnTo>
                <a:cubicBezTo>
                  <a:pt x="469" y="2143"/>
                  <a:pt x="595" y="2152"/>
                  <a:pt x="679" y="2076"/>
                </a:cubicBezTo>
                <a:cubicBezTo>
                  <a:pt x="603" y="2160"/>
                  <a:pt x="612" y="2286"/>
                  <a:pt x="687" y="2370"/>
                </a:cubicBezTo>
                <a:cubicBezTo>
                  <a:pt x="771" y="2453"/>
                  <a:pt x="913" y="2453"/>
                  <a:pt x="997" y="2370"/>
                </a:cubicBezTo>
                <a:cubicBezTo>
                  <a:pt x="1123" y="2244"/>
                  <a:pt x="1123" y="2244"/>
                  <a:pt x="1123" y="2244"/>
                </a:cubicBezTo>
                <a:lnTo>
                  <a:pt x="1123" y="2244"/>
                </a:lnTo>
                <a:cubicBezTo>
                  <a:pt x="997" y="2370"/>
                  <a:pt x="997" y="2370"/>
                  <a:pt x="997" y="2370"/>
                </a:cubicBezTo>
                <a:cubicBezTo>
                  <a:pt x="913" y="2453"/>
                  <a:pt x="913" y="2596"/>
                  <a:pt x="997" y="2679"/>
                </a:cubicBezTo>
                <a:cubicBezTo>
                  <a:pt x="1081" y="2763"/>
                  <a:pt x="1223" y="2763"/>
                  <a:pt x="1307" y="2679"/>
                </a:cubicBezTo>
              </a:path>
            </a:pathLst>
          </a:custGeom>
          <a:noFill/>
          <a:ln w="9000" cap="flat">
            <a:solidFill>
              <a:srgbClr val="F7BC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1" name="Freeform 273">
            <a:extLst>
              <a:ext uri="{FF2B5EF4-FFF2-40B4-BE49-F238E27FC236}">
                <a16:creationId xmlns:a16="http://schemas.microsoft.com/office/drawing/2014/main" id="{F08BDCC3-4778-294F-8B5C-3A665F52B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0015" y="8407500"/>
            <a:ext cx="1546649" cy="2431808"/>
          </a:xfrm>
          <a:custGeom>
            <a:avLst/>
            <a:gdLst>
              <a:gd name="T0" fmla="*/ 536 w 1433"/>
              <a:gd name="T1" fmla="*/ 2252 h 2253"/>
              <a:gd name="T2" fmla="*/ 1432 w 1433"/>
              <a:gd name="T3" fmla="*/ 2252 h 2253"/>
              <a:gd name="T4" fmla="*/ 1432 w 1433"/>
              <a:gd name="T5" fmla="*/ 0 h 2253"/>
              <a:gd name="T6" fmla="*/ 0 w 1433"/>
              <a:gd name="T7" fmla="*/ 452 h 2253"/>
              <a:gd name="T8" fmla="*/ 536 w 1433"/>
              <a:gd name="T9" fmla="*/ 2252 h 2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3" h="2253">
                <a:moveTo>
                  <a:pt x="536" y="2252"/>
                </a:moveTo>
                <a:lnTo>
                  <a:pt x="1432" y="2252"/>
                </a:lnTo>
                <a:lnTo>
                  <a:pt x="1432" y="0"/>
                </a:lnTo>
                <a:lnTo>
                  <a:pt x="0" y="452"/>
                </a:lnTo>
                <a:lnTo>
                  <a:pt x="536" y="225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74">
            <a:extLst>
              <a:ext uri="{FF2B5EF4-FFF2-40B4-BE49-F238E27FC236}">
                <a16:creationId xmlns:a16="http://schemas.microsoft.com/office/drawing/2014/main" id="{9FC8F77F-98A3-264D-B4D0-31BDFA0C9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276" y="10173060"/>
            <a:ext cx="1165938" cy="1165938"/>
          </a:xfrm>
          <a:custGeom>
            <a:avLst/>
            <a:gdLst>
              <a:gd name="T0" fmla="*/ 1081 w 1082"/>
              <a:gd name="T1" fmla="*/ 310 h 1081"/>
              <a:gd name="T2" fmla="*/ 1081 w 1082"/>
              <a:gd name="T3" fmla="*/ 310 h 1081"/>
              <a:gd name="T4" fmla="*/ 386 w 1082"/>
              <a:gd name="T5" fmla="*/ 996 h 1081"/>
              <a:gd name="T6" fmla="*/ 84 w 1082"/>
              <a:gd name="T7" fmla="*/ 996 h 1081"/>
              <a:gd name="T8" fmla="*/ 84 w 1082"/>
              <a:gd name="T9" fmla="*/ 996 h 1081"/>
              <a:gd name="T10" fmla="*/ 84 w 1082"/>
              <a:gd name="T11" fmla="*/ 695 h 1081"/>
              <a:gd name="T12" fmla="*/ 771 w 1082"/>
              <a:gd name="T13" fmla="*/ 0 h 1081"/>
              <a:gd name="T14" fmla="*/ 1081 w 1082"/>
              <a:gd name="T15" fmla="*/ 31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2" h="1081">
                <a:moveTo>
                  <a:pt x="1081" y="310"/>
                </a:moveTo>
                <a:lnTo>
                  <a:pt x="1081" y="310"/>
                </a:lnTo>
                <a:cubicBezTo>
                  <a:pt x="386" y="996"/>
                  <a:pt x="386" y="996"/>
                  <a:pt x="386" y="996"/>
                </a:cubicBezTo>
                <a:cubicBezTo>
                  <a:pt x="302" y="1080"/>
                  <a:pt x="168" y="1080"/>
                  <a:pt x="84" y="996"/>
                </a:cubicBezTo>
                <a:lnTo>
                  <a:pt x="84" y="996"/>
                </a:lnTo>
                <a:cubicBezTo>
                  <a:pt x="0" y="912"/>
                  <a:pt x="0" y="778"/>
                  <a:pt x="84" y="695"/>
                </a:cubicBezTo>
                <a:cubicBezTo>
                  <a:pt x="771" y="0"/>
                  <a:pt x="771" y="0"/>
                  <a:pt x="771" y="0"/>
                </a:cubicBezTo>
                <a:lnTo>
                  <a:pt x="1081" y="310"/>
                </a:lnTo>
              </a:path>
            </a:pathLst>
          </a:custGeom>
          <a:solidFill>
            <a:srgbClr val="FCD9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BC5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75">
            <a:extLst>
              <a:ext uri="{FF2B5EF4-FFF2-40B4-BE49-F238E27FC236}">
                <a16:creationId xmlns:a16="http://schemas.microsoft.com/office/drawing/2014/main" id="{CFE32188-1A7F-984B-962D-D40FAA9E4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0276" y="10173060"/>
            <a:ext cx="1165938" cy="1165938"/>
          </a:xfrm>
          <a:custGeom>
            <a:avLst/>
            <a:gdLst>
              <a:gd name="T0" fmla="*/ 1081 w 1082"/>
              <a:gd name="T1" fmla="*/ 310 h 1081"/>
              <a:gd name="T2" fmla="*/ 1081 w 1082"/>
              <a:gd name="T3" fmla="*/ 310 h 1081"/>
              <a:gd name="T4" fmla="*/ 386 w 1082"/>
              <a:gd name="T5" fmla="*/ 996 h 1081"/>
              <a:gd name="T6" fmla="*/ 84 w 1082"/>
              <a:gd name="T7" fmla="*/ 996 h 1081"/>
              <a:gd name="T8" fmla="*/ 84 w 1082"/>
              <a:gd name="T9" fmla="*/ 996 h 1081"/>
              <a:gd name="T10" fmla="*/ 84 w 1082"/>
              <a:gd name="T11" fmla="*/ 695 h 1081"/>
              <a:gd name="T12" fmla="*/ 771 w 1082"/>
              <a:gd name="T13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2" h="1081">
                <a:moveTo>
                  <a:pt x="1081" y="310"/>
                </a:moveTo>
                <a:lnTo>
                  <a:pt x="1081" y="310"/>
                </a:lnTo>
                <a:cubicBezTo>
                  <a:pt x="386" y="996"/>
                  <a:pt x="386" y="996"/>
                  <a:pt x="386" y="996"/>
                </a:cubicBezTo>
                <a:cubicBezTo>
                  <a:pt x="302" y="1080"/>
                  <a:pt x="168" y="1080"/>
                  <a:pt x="84" y="996"/>
                </a:cubicBezTo>
                <a:lnTo>
                  <a:pt x="84" y="996"/>
                </a:lnTo>
                <a:cubicBezTo>
                  <a:pt x="0" y="912"/>
                  <a:pt x="0" y="778"/>
                  <a:pt x="84" y="695"/>
                </a:cubicBezTo>
                <a:cubicBezTo>
                  <a:pt x="771" y="0"/>
                  <a:pt x="771" y="0"/>
                  <a:pt x="771" y="0"/>
                </a:cubicBezTo>
              </a:path>
            </a:pathLst>
          </a:custGeom>
          <a:noFill/>
          <a:ln w="9000" cap="flat">
            <a:solidFill>
              <a:srgbClr val="F7BC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4" name="Freeform 276">
            <a:extLst>
              <a:ext uri="{FF2B5EF4-FFF2-40B4-BE49-F238E27FC236}">
                <a16:creationId xmlns:a16="http://schemas.microsoft.com/office/drawing/2014/main" id="{323D537B-5479-A042-9203-004BFF796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83" y="10506184"/>
            <a:ext cx="1165938" cy="1165938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3 w 1081"/>
              <a:gd name="T5" fmla="*/ 996 h 1081"/>
              <a:gd name="T6" fmla="*/ 84 w 1081"/>
              <a:gd name="T7" fmla="*/ 996 h 1081"/>
              <a:gd name="T8" fmla="*/ 84 w 1081"/>
              <a:gd name="T9" fmla="*/ 996 h 1081"/>
              <a:gd name="T10" fmla="*/ 84 w 1081"/>
              <a:gd name="T11" fmla="*/ 686 h 1081"/>
              <a:gd name="T12" fmla="*/ 779 w 1081"/>
              <a:gd name="T13" fmla="*/ 0 h 1081"/>
              <a:gd name="T14" fmla="*/ 1080 w 1081"/>
              <a:gd name="T15" fmla="*/ 30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3" y="996"/>
                  <a:pt x="393" y="996"/>
                  <a:pt x="393" y="996"/>
                </a:cubicBezTo>
                <a:cubicBezTo>
                  <a:pt x="301" y="1080"/>
                  <a:pt x="167" y="1080"/>
                  <a:pt x="84" y="996"/>
                </a:cubicBezTo>
                <a:lnTo>
                  <a:pt x="84" y="996"/>
                </a:lnTo>
                <a:cubicBezTo>
                  <a:pt x="0" y="912"/>
                  <a:pt x="0" y="770"/>
                  <a:pt x="84" y="686"/>
                </a:cubicBezTo>
                <a:cubicBezTo>
                  <a:pt x="779" y="0"/>
                  <a:pt x="779" y="0"/>
                  <a:pt x="779" y="0"/>
                </a:cubicBezTo>
                <a:lnTo>
                  <a:pt x="1080" y="301"/>
                </a:lnTo>
              </a:path>
            </a:pathLst>
          </a:custGeom>
          <a:solidFill>
            <a:srgbClr val="FCD9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BC5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77">
            <a:extLst>
              <a:ext uri="{FF2B5EF4-FFF2-40B4-BE49-F238E27FC236}">
                <a16:creationId xmlns:a16="http://schemas.microsoft.com/office/drawing/2014/main" id="{505FA22A-F657-CC4E-934D-80F45ACE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883" y="10506184"/>
            <a:ext cx="1165938" cy="1165938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3 w 1081"/>
              <a:gd name="T5" fmla="*/ 996 h 1081"/>
              <a:gd name="T6" fmla="*/ 84 w 1081"/>
              <a:gd name="T7" fmla="*/ 996 h 1081"/>
              <a:gd name="T8" fmla="*/ 84 w 1081"/>
              <a:gd name="T9" fmla="*/ 996 h 1081"/>
              <a:gd name="T10" fmla="*/ 84 w 1081"/>
              <a:gd name="T11" fmla="*/ 686 h 1081"/>
              <a:gd name="T12" fmla="*/ 779 w 1081"/>
              <a:gd name="T13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3" y="996"/>
                  <a:pt x="393" y="996"/>
                  <a:pt x="393" y="996"/>
                </a:cubicBezTo>
                <a:cubicBezTo>
                  <a:pt x="301" y="1080"/>
                  <a:pt x="167" y="1080"/>
                  <a:pt x="84" y="996"/>
                </a:cubicBezTo>
                <a:lnTo>
                  <a:pt x="84" y="996"/>
                </a:lnTo>
                <a:cubicBezTo>
                  <a:pt x="0" y="912"/>
                  <a:pt x="0" y="770"/>
                  <a:pt x="84" y="686"/>
                </a:cubicBezTo>
                <a:cubicBezTo>
                  <a:pt x="779" y="0"/>
                  <a:pt x="779" y="0"/>
                  <a:pt x="779" y="0"/>
                </a:cubicBezTo>
              </a:path>
            </a:pathLst>
          </a:custGeom>
          <a:noFill/>
          <a:ln w="9000" cap="flat">
            <a:solidFill>
              <a:srgbClr val="F7BC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6" name="Freeform 278">
            <a:extLst>
              <a:ext uri="{FF2B5EF4-FFF2-40B4-BE49-F238E27FC236}">
                <a16:creationId xmlns:a16="http://schemas.microsoft.com/office/drawing/2014/main" id="{B603B929-EBC4-B846-921E-02781DB5B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490" y="10829791"/>
            <a:ext cx="1165938" cy="1165938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4 w 1081"/>
              <a:gd name="T5" fmla="*/ 997 h 1081"/>
              <a:gd name="T6" fmla="*/ 84 w 1081"/>
              <a:gd name="T7" fmla="*/ 997 h 1081"/>
              <a:gd name="T8" fmla="*/ 84 w 1081"/>
              <a:gd name="T9" fmla="*/ 997 h 1081"/>
              <a:gd name="T10" fmla="*/ 84 w 1081"/>
              <a:gd name="T11" fmla="*/ 687 h 1081"/>
              <a:gd name="T12" fmla="*/ 779 w 1081"/>
              <a:gd name="T13" fmla="*/ 0 h 1081"/>
              <a:gd name="T14" fmla="*/ 1080 w 1081"/>
              <a:gd name="T15" fmla="*/ 30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4" y="997"/>
                  <a:pt x="394" y="997"/>
                  <a:pt x="394" y="997"/>
                </a:cubicBezTo>
                <a:cubicBezTo>
                  <a:pt x="310" y="1080"/>
                  <a:pt x="168" y="1080"/>
                  <a:pt x="84" y="997"/>
                </a:cubicBezTo>
                <a:lnTo>
                  <a:pt x="84" y="997"/>
                </a:lnTo>
                <a:cubicBezTo>
                  <a:pt x="0" y="913"/>
                  <a:pt x="0" y="779"/>
                  <a:pt x="84" y="687"/>
                </a:cubicBezTo>
                <a:cubicBezTo>
                  <a:pt x="779" y="0"/>
                  <a:pt x="779" y="0"/>
                  <a:pt x="779" y="0"/>
                </a:cubicBezTo>
                <a:lnTo>
                  <a:pt x="1080" y="301"/>
                </a:lnTo>
              </a:path>
            </a:pathLst>
          </a:custGeom>
          <a:solidFill>
            <a:srgbClr val="FCD9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BC5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79">
            <a:extLst>
              <a:ext uri="{FF2B5EF4-FFF2-40B4-BE49-F238E27FC236}">
                <a16:creationId xmlns:a16="http://schemas.microsoft.com/office/drawing/2014/main" id="{4DA164C0-30E6-534C-9F4D-59E0EFB7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7490" y="10829791"/>
            <a:ext cx="1165938" cy="1165938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4 w 1081"/>
              <a:gd name="T5" fmla="*/ 997 h 1081"/>
              <a:gd name="T6" fmla="*/ 84 w 1081"/>
              <a:gd name="T7" fmla="*/ 997 h 1081"/>
              <a:gd name="T8" fmla="*/ 84 w 1081"/>
              <a:gd name="T9" fmla="*/ 997 h 1081"/>
              <a:gd name="T10" fmla="*/ 84 w 1081"/>
              <a:gd name="T11" fmla="*/ 687 h 1081"/>
              <a:gd name="T12" fmla="*/ 779 w 1081"/>
              <a:gd name="T13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4" y="997"/>
                  <a:pt x="394" y="997"/>
                  <a:pt x="394" y="997"/>
                </a:cubicBezTo>
                <a:cubicBezTo>
                  <a:pt x="310" y="1080"/>
                  <a:pt x="168" y="1080"/>
                  <a:pt x="84" y="997"/>
                </a:cubicBezTo>
                <a:lnTo>
                  <a:pt x="84" y="997"/>
                </a:lnTo>
                <a:cubicBezTo>
                  <a:pt x="0" y="913"/>
                  <a:pt x="0" y="779"/>
                  <a:pt x="84" y="687"/>
                </a:cubicBezTo>
                <a:cubicBezTo>
                  <a:pt x="779" y="0"/>
                  <a:pt x="779" y="0"/>
                  <a:pt x="779" y="0"/>
                </a:cubicBezTo>
              </a:path>
            </a:pathLst>
          </a:custGeom>
          <a:noFill/>
          <a:ln w="9000" cap="flat">
            <a:solidFill>
              <a:srgbClr val="F7BC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78" name="Freeform 280">
            <a:extLst>
              <a:ext uri="{FF2B5EF4-FFF2-40B4-BE49-F238E27FC236}">
                <a16:creationId xmlns:a16="http://schemas.microsoft.com/office/drawing/2014/main" id="{636A11DC-30C2-7C42-94F7-D4CE8AD8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375" y="11167676"/>
            <a:ext cx="1165935" cy="1165935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4 w 1081"/>
              <a:gd name="T5" fmla="*/ 996 h 1081"/>
              <a:gd name="T6" fmla="*/ 84 w 1081"/>
              <a:gd name="T7" fmla="*/ 996 h 1081"/>
              <a:gd name="T8" fmla="*/ 84 w 1081"/>
              <a:gd name="T9" fmla="*/ 996 h 1081"/>
              <a:gd name="T10" fmla="*/ 84 w 1081"/>
              <a:gd name="T11" fmla="*/ 687 h 1081"/>
              <a:gd name="T12" fmla="*/ 778 w 1081"/>
              <a:gd name="T13" fmla="*/ 0 h 1081"/>
              <a:gd name="T14" fmla="*/ 1080 w 1081"/>
              <a:gd name="T15" fmla="*/ 301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4" y="996"/>
                  <a:pt x="394" y="996"/>
                  <a:pt x="394" y="996"/>
                </a:cubicBezTo>
                <a:cubicBezTo>
                  <a:pt x="310" y="1080"/>
                  <a:pt x="168" y="1080"/>
                  <a:pt x="84" y="996"/>
                </a:cubicBezTo>
                <a:lnTo>
                  <a:pt x="84" y="996"/>
                </a:lnTo>
                <a:cubicBezTo>
                  <a:pt x="0" y="913"/>
                  <a:pt x="0" y="770"/>
                  <a:pt x="84" y="687"/>
                </a:cubicBezTo>
                <a:cubicBezTo>
                  <a:pt x="778" y="0"/>
                  <a:pt x="778" y="0"/>
                  <a:pt x="778" y="0"/>
                </a:cubicBezTo>
                <a:lnTo>
                  <a:pt x="1080" y="301"/>
                </a:lnTo>
              </a:path>
            </a:pathLst>
          </a:custGeom>
          <a:solidFill>
            <a:srgbClr val="FCD99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BC54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81">
            <a:extLst>
              <a:ext uri="{FF2B5EF4-FFF2-40B4-BE49-F238E27FC236}">
                <a16:creationId xmlns:a16="http://schemas.microsoft.com/office/drawing/2014/main" id="{19572D6E-4534-534D-99ED-105F5D30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5375" y="11167676"/>
            <a:ext cx="1165935" cy="1165935"/>
          </a:xfrm>
          <a:custGeom>
            <a:avLst/>
            <a:gdLst>
              <a:gd name="T0" fmla="*/ 1080 w 1081"/>
              <a:gd name="T1" fmla="*/ 301 h 1081"/>
              <a:gd name="T2" fmla="*/ 1080 w 1081"/>
              <a:gd name="T3" fmla="*/ 301 h 1081"/>
              <a:gd name="T4" fmla="*/ 394 w 1081"/>
              <a:gd name="T5" fmla="*/ 996 h 1081"/>
              <a:gd name="T6" fmla="*/ 84 w 1081"/>
              <a:gd name="T7" fmla="*/ 996 h 1081"/>
              <a:gd name="T8" fmla="*/ 84 w 1081"/>
              <a:gd name="T9" fmla="*/ 996 h 1081"/>
              <a:gd name="T10" fmla="*/ 84 w 1081"/>
              <a:gd name="T11" fmla="*/ 687 h 1081"/>
              <a:gd name="T12" fmla="*/ 778 w 1081"/>
              <a:gd name="T13" fmla="*/ 0 h 1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81" h="1081">
                <a:moveTo>
                  <a:pt x="1080" y="301"/>
                </a:moveTo>
                <a:lnTo>
                  <a:pt x="1080" y="301"/>
                </a:lnTo>
                <a:cubicBezTo>
                  <a:pt x="394" y="996"/>
                  <a:pt x="394" y="996"/>
                  <a:pt x="394" y="996"/>
                </a:cubicBezTo>
                <a:cubicBezTo>
                  <a:pt x="310" y="1080"/>
                  <a:pt x="168" y="1080"/>
                  <a:pt x="84" y="996"/>
                </a:cubicBezTo>
                <a:lnTo>
                  <a:pt x="84" y="996"/>
                </a:lnTo>
                <a:cubicBezTo>
                  <a:pt x="0" y="913"/>
                  <a:pt x="0" y="770"/>
                  <a:pt x="84" y="687"/>
                </a:cubicBezTo>
                <a:cubicBezTo>
                  <a:pt x="778" y="0"/>
                  <a:pt x="778" y="0"/>
                  <a:pt x="778" y="0"/>
                </a:cubicBezTo>
              </a:path>
            </a:pathLst>
          </a:custGeom>
          <a:noFill/>
          <a:ln w="9000" cap="flat">
            <a:solidFill>
              <a:srgbClr val="F7BC5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0" name="Freeform 282">
            <a:extLst>
              <a:ext uri="{FF2B5EF4-FFF2-40B4-BE49-F238E27FC236}">
                <a16:creationId xmlns:a16="http://schemas.microsoft.com/office/drawing/2014/main" id="{92F748E3-46CA-A34A-A90F-F564FB44A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7304" y="5813886"/>
            <a:ext cx="1065999" cy="1827427"/>
          </a:xfrm>
          <a:custGeom>
            <a:avLst/>
            <a:gdLst>
              <a:gd name="T0" fmla="*/ 987 w 988"/>
              <a:gd name="T1" fmla="*/ 1122 h 1692"/>
              <a:gd name="T2" fmla="*/ 987 w 988"/>
              <a:gd name="T3" fmla="*/ 1122 h 1692"/>
              <a:gd name="T4" fmla="*/ 870 w 988"/>
              <a:gd name="T5" fmla="*/ 1406 h 1692"/>
              <a:gd name="T6" fmla="*/ 553 w 988"/>
              <a:gd name="T7" fmla="*/ 1540 h 1692"/>
              <a:gd name="T8" fmla="*/ 553 w 988"/>
              <a:gd name="T9" fmla="*/ 1691 h 1692"/>
              <a:gd name="T10" fmla="*/ 444 w 988"/>
              <a:gd name="T11" fmla="*/ 1691 h 1692"/>
              <a:gd name="T12" fmla="*/ 444 w 988"/>
              <a:gd name="T13" fmla="*/ 1540 h 1692"/>
              <a:gd name="T14" fmla="*/ 117 w 988"/>
              <a:gd name="T15" fmla="*/ 1415 h 1692"/>
              <a:gd name="T16" fmla="*/ 0 w 988"/>
              <a:gd name="T17" fmla="*/ 1122 h 1692"/>
              <a:gd name="T18" fmla="*/ 343 w 988"/>
              <a:gd name="T19" fmla="*/ 1122 h 1692"/>
              <a:gd name="T20" fmla="*/ 444 w 988"/>
              <a:gd name="T21" fmla="*/ 1272 h 1692"/>
              <a:gd name="T22" fmla="*/ 444 w 988"/>
              <a:gd name="T23" fmla="*/ 972 h 1692"/>
              <a:gd name="T24" fmla="*/ 276 w 988"/>
              <a:gd name="T25" fmla="*/ 921 h 1692"/>
              <a:gd name="T26" fmla="*/ 176 w 988"/>
              <a:gd name="T27" fmla="*/ 880 h 1692"/>
              <a:gd name="T28" fmla="*/ 125 w 988"/>
              <a:gd name="T29" fmla="*/ 838 h 1692"/>
              <a:gd name="T30" fmla="*/ 75 w 988"/>
              <a:gd name="T31" fmla="*/ 796 h 1692"/>
              <a:gd name="T32" fmla="*/ 33 w 988"/>
              <a:gd name="T33" fmla="*/ 737 h 1692"/>
              <a:gd name="T34" fmla="*/ 0 w 988"/>
              <a:gd name="T35" fmla="*/ 570 h 1692"/>
              <a:gd name="T36" fmla="*/ 125 w 988"/>
              <a:gd name="T37" fmla="*/ 285 h 1692"/>
              <a:gd name="T38" fmla="*/ 444 w 988"/>
              <a:gd name="T39" fmla="*/ 159 h 1692"/>
              <a:gd name="T40" fmla="*/ 444 w 988"/>
              <a:gd name="T41" fmla="*/ 0 h 1692"/>
              <a:gd name="T42" fmla="*/ 553 w 988"/>
              <a:gd name="T43" fmla="*/ 0 h 1692"/>
              <a:gd name="T44" fmla="*/ 553 w 988"/>
              <a:gd name="T45" fmla="*/ 159 h 1692"/>
              <a:gd name="T46" fmla="*/ 870 w 988"/>
              <a:gd name="T47" fmla="*/ 268 h 1692"/>
              <a:gd name="T48" fmla="*/ 987 w 988"/>
              <a:gd name="T49" fmla="*/ 570 h 1692"/>
              <a:gd name="T50" fmla="*/ 661 w 988"/>
              <a:gd name="T51" fmla="*/ 570 h 1692"/>
              <a:gd name="T52" fmla="*/ 553 w 988"/>
              <a:gd name="T53" fmla="*/ 427 h 1692"/>
              <a:gd name="T54" fmla="*/ 553 w 988"/>
              <a:gd name="T55" fmla="*/ 729 h 1692"/>
              <a:gd name="T56" fmla="*/ 803 w 988"/>
              <a:gd name="T57" fmla="*/ 813 h 1692"/>
              <a:gd name="T58" fmla="*/ 987 w 988"/>
              <a:gd name="T59" fmla="*/ 1122 h 1692"/>
              <a:gd name="T60" fmla="*/ 444 w 988"/>
              <a:gd name="T61" fmla="*/ 419 h 1692"/>
              <a:gd name="T62" fmla="*/ 444 w 988"/>
              <a:gd name="T63" fmla="*/ 419 h 1692"/>
              <a:gd name="T64" fmla="*/ 335 w 988"/>
              <a:gd name="T65" fmla="*/ 545 h 1692"/>
              <a:gd name="T66" fmla="*/ 444 w 988"/>
              <a:gd name="T67" fmla="*/ 687 h 1692"/>
              <a:gd name="T68" fmla="*/ 444 w 988"/>
              <a:gd name="T69" fmla="*/ 419 h 1692"/>
              <a:gd name="T70" fmla="*/ 553 w 988"/>
              <a:gd name="T71" fmla="*/ 1272 h 1692"/>
              <a:gd name="T72" fmla="*/ 553 w 988"/>
              <a:gd name="T73" fmla="*/ 1272 h 1692"/>
              <a:gd name="T74" fmla="*/ 653 w 988"/>
              <a:gd name="T75" fmla="*/ 1155 h 1692"/>
              <a:gd name="T76" fmla="*/ 553 w 988"/>
              <a:gd name="T77" fmla="*/ 1014 h 1692"/>
              <a:gd name="T78" fmla="*/ 553 w 988"/>
              <a:gd name="T79" fmla="*/ 127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88" h="1692">
                <a:moveTo>
                  <a:pt x="987" y="1122"/>
                </a:moveTo>
                <a:lnTo>
                  <a:pt x="987" y="1122"/>
                </a:lnTo>
                <a:cubicBezTo>
                  <a:pt x="987" y="1230"/>
                  <a:pt x="945" y="1322"/>
                  <a:pt x="870" y="1406"/>
                </a:cubicBezTo>
                <a:cubicBezTo>
                  <a:pt x="786" y="1482"/>
                  <a:pt x="687" y="1523"/>
                  <a:pt x="553" y="1540"/>
                </a:cubicBezTo>
                <a:cubicBezTo>
                  <a:pt x="553" y="1691"/>
                  <a:pt x="553" y="1691"/>
                  <a:pt x="553" y="1691"/>
                </a:cubicBezTo>
                <a:cubicBezTo>
                  <a:pt x="444" y="1691"/>
                  <a:pt x="444" y="1691"/>
                  <a:pt x="444" y="1691"/>
                </a:cubicBezTo>
                <a:cubicBezTo>
                  <a:pt x="444" y="1540"/>
                  <a:pt x="444" y="1540"/>
                  <a:pt x="444" y="1540"/>
                </a:cubicBezTo>
                <a:cubicBezTo>
                  <a:pt x="310" y="1532"/>
                  <a:pt x="201" y="1490"/>
                  <a:pt x="117" y="1415"/>
                </a:cubicBezTo>
                <a:cubicBezTo>
                  <a:pt x="42" y="1348"/>
                  <a:pt x="0" y="1247"/>
                  <a:pt x="0" y="1122"/>
                </a:cubicBezTo>
                <a:cubicBezTo>
                  <a:pt x="343" y="1122"/>
                  <a:pt x="343" y="1122"/>
                  <a:pt x="343" y="1122"/>
                </a:cubicBezTo>
                <a:cubicBezTo>
                  <a:pt x="352" y="1205"/>
                  <a:pt x="385" y="1255"/>
                  <a:pt x="444" y="1272"/>
                </a:cubicBezTo>
                <a:cubicBezTo>
                  <a:pt x="444" y="972"/>
                  <a:pt x="444" y="972"/>
                  <a:pt x="444" y="972"/>
                </a:cubicBezTo>
                <a:cubicBezTo>
                  <a:pt x="385" y="955"/>
                  <a:pt x="335" y="938"/>
                  <a:pt x="276" y="921"/>
                </a:cubicBezTo>
                <a:cubicBezTo>
                  <a:pt x="226" y="905"/>
                  <a:pt x="192" y="888"/>
                  <a:pt x="176" y="880"/>
                </a:cubicBezTo>
                <a:cubicBezTo>
                  <a:pt x="167" y="871"/>
                  <a:pt x="150" y="854"/>
                  <a:pt x="125" y="838"/>
                </a:cubicBezTo>
                <a:cubicBezTo>
                  <a:pt x="100" y="829"/>
                  <a:pt x="83" y="813"/>
                  <a:pt x="75" y="796"/>
                </a:cubicBezTo>
                <a:cubicBezTo>
                  <a:pt x="58" y="779"/>
                  <a:pt x="50" y="754"/>
                  <a:pt x="33" y="737"/>
                </a:cubicBezTo>
                <a:cubicBezTo>
                  <a:pt x="8" y="695"/>
                  <a:pt x="0" y="645"/>
                  <a:pt x="0" y="570"/>
                </a:cubicBezTo>
                <a:cubicBezTo>
                  <a:pt x="0" y="452"/>
                  <a:pt x="42" y="360"/>
                  <a:pt x="125" y="285"/>
                </a:cubicBezTo>
                <a:cubicBezTo>
                  <a:pt x="209" y="210"/>
                  <a:pt x="318" y="168"/>
                  <a:pt x="444" y="159"/>
                </a:cubicBezTo>
                <a:cubicBezTo>
                  <a:pt x="444" y="0"/>
                  <a:pt x="444" y="0"/>
                  <a:pt x="444" y="0"/>
                </a:cubicBezTo>
                <a:cubicBezTo>
                  <a:pt x="553" y="0"/>
                  <a:pt x="553" y="0"/>
                  <a:pt x="553" y="0"/>
                </a:cubicBezTo>
                <a:cubicBezTo>
                  <a:pt x="553" y="159"/>
                  <a:pt x="553" y="159"/>
                  <a:pt x="553" y="159"/>
                </a:cubicBezTo>
                <a:cubicBezTo>
                  <a:pt x="687" y="168"/>
                  <a:pt x="794" y="201"/>
                  <a:pt x="870" y="268"/>
                </a:cubicBezTo>
                <a:cubicBezTo>
                  <a:pt x="945" y="335"/>
                  <a:pt x="987" y="436"/>
                  <a:pt x="987" y="570"/>
                </a:cubicBezTo>
                <a:cubicBezTo>
                  <a:pt x="661" y="570"/>
                  <a:pt x="661" y="570"/>
                  <a:pt x="661" y="570"/>
                </a:cubicBezTo>
                <a:cubicBezTo>
                  <a:pt x="653" y="494"/>
                  <a:pt x="620" y="452"/>
                  <a:pt x="553" y="427"/>
                </a:cubicBezTo>
                <a:cubicBezTo>
                  <a:pt x="553" y="729"/>
                  <a:pt x="553" y="729"/>
                  <a:pt x="553" y="729"/>
                </a:cubicBezTo>
                <a:cubicBezTo>
                  <a:pt x="678" y="762"/>
                  <a:pt x="762" y="796"/>
                  <a:pt x="803" y="813"/>
                </a:cubicBezTo>
                <a:cubicBezTo>
                  <a:pt x="928" y="880"/>
                  <a:pt x="987" y="980"/>
                  <a:pt x="987" y="1122"/>
                </a:cubicBezTo>
                <a:close/>
                <a:moveTo>
                  <a:pt x="444" y="419"/>
                </a:moveTo>
                <a:lnTo>
                  <a:pt x="444" y="419"/>
                </a:lnTo>
                <a:cubicBezTo>
                  <a:pt x="377" y="436"/>
                  <a:pt x="335" y="478"/>
                  <a:pt x="335" y="545"/>
                </a:cubicBezTo>
                <a:cubicBezTo>
                  <a:pt x="335" y="612"/>
                  <a:pt x="377" y="662"/>
                  <a:pt x="444" y="687"/>
                </a:cubicBezTo>
                <a:lnTo>
                  <a:pt x="444" y="419"/>
                </a:lnTo>
                <a:close/>
                <a:moveTo>
                  <a:pt x="553" y="1272"/>
                </a:moveTo>
                <a:lnTo>
                  <a:pt x="553" y="1272"/>
                </a:lnTo>
                <a:cubicBezTo>
                  <a:pt x="620" y="1255"/>
                  <a:pt x="653" y="1214"/>
                  <a:pt x="653" y="1155"/>
                </a:cubicBezTo>
                <a:cubicBezTo>
                  <a:pt x="653" y="1089"/>
                  <a:pt x="620" y="1047"/>
                  <a:pt x="553" y="1014"/>
                </a:cubicBezTo>
                <a:lnTo>
                  <a:pt x="553" y="12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83">
            <a:extLst>
              <a:ext uri="{FF2B5EF4-FFF2-40B4-BE49-F238E27FC236}">
                <a16:creationId xmlns:a16="http://schemas.microsoft.com/office/drawing/2014/main" id="{712CEAE2-B82D-514B-8C65-944CB3D5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34" y="7831669"/>
            <a:ext cx="3807139" cy="109457"/>
          </a:xfrm>
          <a:custGeom>
            <a:avLst/>
            <a:gdLst>
              <a:gd name="T0" fmla="*/ 3500 w 3526"/>
              <a:gd name="T1" fmla="*/ 100 h 101"/>
              <a:gd name="T2" fmla="*/ 3500 w 3526"/>
              <a:gd name="T3" fmla="*/ 100 h 101"/>
              <a:gd name="T4" fmla="*/ 34 w 3526"/>
              <a:gd name="T5" fmla="*/ 100 h 101"/>
              <a:gd name="T6" fmla="*/ 0 w 3526"/>
              <a:gd name="T7" fmla="*/ 67 h 101"/>
              <a:gd name="T8" fmla="*/ 0 w 3526"/>
              <a:gd name="T9" fmla="*/ 25 h 101"/>
              <a:gd name="T10" fmla="*/ 34 w 3526"/>
              <a:gd name="T11" fmla="*/ 0 h 101"/>
              <a:gd name="T12" fmla="*/ 3500 w 3526"/>
              <a:gd name="T13" fmla="*/ 0 h 101"/>
              <a:gd name="T14" fmla="*/ 3525 w 3526"/>
              <a:gd name="T15" fmla="*/ 25 h 101"/>
              <a:gd name="T16" fmla="*/ 3525 w 3526"/>
              <a:gd name="T17" fmla="*/ 67 h 101"/>
              <a:gd name="T18" fmla="*/ 3500 w 3526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6" h="101">
                <a:moveTo>
                  <a:pt x="3500" y="100"/>
                </a:moveTo>
                <a:lnTo>
                  <a:pt x="3500" y="100"/>
                </a:lnTo>
                <a:cubicBezTo>
                  <a:pt x="34" y="100"/>
                  <a:pt x="34" y="100"/>
                  <a:pt x="34" y="100"/>
                </a:cubicBezTo>
                <a:cubicBezTo>
                  <a:pt x="17" y="100"/>
                  <a:pt x="0" y="84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508" y="0"/>
                  <a:pt x="3525" y="8"/>
                  <a:pt x="3525" y="25"/>
                </a:cubicBezTo>
                <a:cubicBezTo>
                  <a:pt x="3525" y="67"/>
                  <a:pt x="3525" y="67"/>
                  <a:pt x="3525" y="67"/>
                </a:cubicBezTo>
                <a:cubicBezTo>
                  <a:pt x="3525" y="84"/>
                  <a:pt x="3508" y="100"/>
                  <a:pt x="3500" y="10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84">
            <a:extLst>
              <a:ext uri="{FF2B5EF4-FFF2-40B4-BE49-F238E27FC236}">
                <a16:creationId xmlns:a16="http://schemas.microsoft.com/office/drawing/2014/main" id="{701362E4-DC2B-0048-B9B3-2519B82A2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34" y="8121965"/>
            <a:ext cx="3807139" cy="109454"/>
          </a:xfrm>
          <a:custGeom>
            <a:avLst/>
            <a:gdLst>
              <a:gd name="T0" fmla="*/ 3500 w 3526"/>
              <a:gd name="T1" fmla="*/ 100 h 101"/>
              <a:gd name="T2" fmla="*/ 3500 w 3526"/>
              <a:gd name="T3" fmla="*/ 100 h 101"/>
              <a:gd name="T4" fmla="*/ 34 w 3526"/>
              <a:gd name="T5" fmla="*/ 100 h 101"/>
              <a:gd name="T6" fmla="*/ 0 w 3526"/>
              <a:gd name="T7" fmla="*/ 67 h 101"/>
              <a:gd name="T8" fmla="*/ 0 w 3526"/>
              <a:gd name="T9" fmla="*/ 25 h 101"/>
              <a:gd name="T10" fmla="*/ 34 w 3526"/>
              <a:gd name="T11" fmla="*/ 0 h 101"/>
              <a:gd name="T12" fmla="*/ 3500 w 3526"/>
              <a:gd name="T13" fmla="*/ 0 h 101"/>
              <a:gd name="T14" fmla="*/ 3525 w 3526"/>
              <a:gd name="T15" fmla="*/ 25 h 101"/>
              <a:gd name="T16" fmla="*/ 3525 w 3526"/>
              <a:gd name="T17" fmla="*/ 67 h 101"/>
              <a:gd name="T18" fmla="*/ 3500 w 3526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6" h="101">
                <a:moveTo>
                  <a:pt x="3500" y="100"/>
                </a:moveTo>
                <a:lnTo>
                  <a:pt x="3500" y="100"/>
                </a:lnTo>
                <a:cubicBezTo>
                  <a:pt x="34" y="100"/>
                  <a:pt x="34" y="100"/>
                  <a:pt x="34" y="100"/>
                </a:cubicBezTo>
                <a:cubicBezTo>
                  <a:pt x="17" y="100"/>
                  <a:pt x="0" y="84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508" y="0"/>
                  <a:pt x="3525" y="8"/>
                  <a:pt x="3525" y="25"/>
                </a:cubicBezTo>
                <a:cubicBezTo>
                  <a:pt x="3525" y="67"/>
                  <a:pt x="3525" y="67"/>
                  <a:pt x="3525" y="67"/>
                </a:cubicBezTo>
                <a:cubicBezTo>
                  <a:pt x="3525" y="84"/>
                  <a:pt x="3508" y="100"/>
                  <a:pt x="3500" y="10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85">
            <a:extLst>
              <a:ext uri="{FF2B5EF4-FFF2-40B4-BE49-F238E27FC236}">
                <a16:creationId xmlns:a16="http://schemas.microsoft.com/office/drawing/2014/main" id="{105179A9-6C9C-8347-8F65-1D7E7474A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634" y="8407500"/>
            <a:ext cx="3807139" cy="109454"/>
          </a:xfrm>
          <a:custGeom>
            <a:avLst/>
            <a:gdLst>
              <a:gd name="T0" fmla="*/ 3500 w 3526"/>
              <a:gd name="T1" fmla="*/ 100 h 101"/>
              <a:gd name="T2" fmla="*/ 3500 w 3526"/>
              <a:gd name="T3" fmla="*/ 100 h 101"/>
              <a:gd name="T4" fmla="*/ 34 w 3526"/>
              <a:gd name="T5" fmla="*/ 100 h 101"/>
              <a:gd name="T6" fmla="*/ 0 w 3526"/>
              <a:gd name="T7" fmla="*/ 67 h 101"/>
              <a:gd name="T8" fmla="*/ 0 w 3526"/>
              <a:gd name="T9" fmla="*/ 25 h 101"/>
              <a:gd name="T10" fmla="*/ 34 w 3526"/>
              <a:gd name="T11" fmla="*/ 0 h 101"/>
              <a:gd name="T12" fmla="*/ 3500 w 3526"/>
              <a:gd name="T13" fmla="*/ 0 h 101"/>
              <a:gd name="T14" fmla="*/ 3525 w 3526"/>
              <a:gd name="T15" fmla="*/ 25 h 101"/>
              <a:gd name="T16" fmla="*/ 3525 w 3526"/>
              <a:gd name="T17" fmla="*/ 67 h 101"/>
              <a:gd name="T18" fmla="*/ 3500 w 3526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26" h="101">
                <a:moveTo>
                  <a:pt x="3500" y="100"/>
                </a:moveTo>
                <a:lnTo>
                  <a:pt x="3500" y="100"/>
                </a:lnTo>
                <a:cubicBezTo>
                  <a:pt x="34" y="100"/>
                  <a:pt x="34" y="100"/>
                  <a:pt x="34" y="100"/>
                </a:cubicBezTo>
                <a:cubicBezTo>
                  <a:pt x="17" y="100"/>
                  <a:pt x="0" y="84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3500" y="0"/>
                  <a:pt x="3500" y="0"/>
                  <a:pt x="3500" y="0"/>
                </a:cubicBezTo>
                <a:cubicBezTo>
                  <a:pt x="3508" y="0"/>
                  <a:pt x="3525" y="8"/>
                  <a:pt x="3525" y="25"/>
                </a:cubicBezTo>
                <a:cubicBezTo>
                  <a:pt x="3525" y="67"/>
                  <a:pt x="3525" y="67"/>
                  <a:pt x="3525" y="67"/>
                </a:cubicBezTo>
                <a:cubicBezTo>
                  <a:pt x="3525" y="84"/>
                  <a:pt x="3508" y="100"/>
                  <a:pt x="3500" y="10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86">
            <a:extLst>
              <a:ext uri="{FF2B5EF4-FFF2-40B4-BE49-F238E27FC236}">
                <a16:creationId xmlns:a16="http://schemas.microsoft.com/office/drawing/2014/main" id="{B1425C8A-CED9-9047-928B-970B6C8AD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5143" y="8697793"/>
            <a:ext cx="1927363" cy="109457"/>
          </a:xfrm>
          <a:custGeom>
            <a:avLst/>
            <a:gdLst>
              <a:gd name="T0" fmla="*/ 1750 w 1784"/>
              <a:gd name="T1" fmla="*/ 100 h 101"/>
              <a:gd name="T2" fmla="*/ 1750 w 1784"/>
              <a:gd name="T3" fmla="*/ 100 h 101"/>
              <a:gd name="T4" fmla="*/ 34 w 1784"/>
              <a:gd name="T5" fmla="*/ 100 h 101"/>
              <a:gd name="T6" fmla="*/ 0 w 1784"/>
              <a:gd name="T7" fmla="*/ 67 h 101"/>
              <a:gd name="T8" fmla="*/ 0 w 1784"/>
              <a:gd name="T9" fmla="*/ 25 h 101"/>
              <a:gd name="T10" fmla="*/ 34 w 1784"/>
              <a:gd name="T11" fmla="*/ 0 h 101"/>
              <a:gd name="T12" fmla="*/ 1750 w 1784"/>
              <a:gd name="T13" fmla="*/ 0 h 101"/>
              <a:gd name="T14" fmla="*/ 1783 w 1784"/>
              <a:gd name="T15" fmla="*/ 25 h 101"/>
              <a:gd name="T16" fmla="*/ 1783 w 1784"/>
              <a:gd name="T17" fmla="*/ 67 h 101"/>
              <a:gd name="T18" fmla="*/ 1750 w 1784"/>
              <a:gd name="T19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4" h="101">
                <a:moveTo>
                  <a:pt x="1750" y="100"/>
                </a:moveTo>
                <a:lnTo>
                  <a:pt x="1750" y="100"/>
                </a:lnTo>
                <a:cubicBezTo>
                  <a:pt x="34" y="100"/>
                  <a:pt x="34" y="100"/>
                  <a:pt x="34" y="100"/>
                </a:cubicBezTo>
                <a:cubicBezTo>
                  <a:pt x="17" y="100"/>
                  <a:pt x="0" y="84"/>
                  <a:pt x="0" y="6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7" y="0"/>
                  <a:pt x="34" y="0"/>
                </a:cubicBezTo>
                <a:cubicBezTo>
                  <a:pt x="1750" y="0"/>
                  <a:pt x="1750" y="0"/>
                  <a:pt x="1750" y="0"/>
                </a:cubicBezTo>
                <a:cubicBezTo>
                  <a:pt x="1766" y="0"/>
                  <a:pt x="1783" y="8"/>
                  <a:pt x="1783" y="25"/>
                </a:cubicBezTo>
                <a:cubicBezTo>
                  <a:pt x="1783" y="67"/>
                  <a:pt x="1783" y="67"/>
                  <a:pt x="1783" y="67"/>
                </a:cubicBezTo>
                <a:cubicBezTo>
                  <a:pt x="1783" y="84"/>
                  <a:pt x="1766" y="100"/>
                  <a:pt x="1750" y="10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246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Freeform 3">
            <a:extLst>
              <a:ext uri="{FF2B5EF4-FFF2-40B4-BE49-F238E27FC236}">
                <a16:creationId xmlns:a16="http://schemas.microsoft.com/office/drawing/2014/main" id="{361CBCB2-DFCC-6140-A4D4-66B267C1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576" y="5383092"/>
            <a:ext cx="1154893" cy="1149826"/>
          </a:xfrm>
          <a:custGeom>
            <a:avLst/>
            <a:gdLst>
              <a:gd name="T0" fmla="*/ 1003 w 1004"/>
              <a:gd name="T1" fmla="*/ 506 h 1003"/>
              <a:gd name="T2" fmla="*/ 1003 w 1004"/>
              <a:gd name="T3" fmla="*/ 506 h 1003"/>
              <a:gd name="T4" fmla="*/ 506 w 1004"/>
              <a:gd name="T5" fmla="*/ 1002 h 1003"/>
              <a:gd name="T6" fmla="*/ 0 w 1004"/>
              <a:gd name="T7" fmla="*/ 506 h 1003"/>
              <a:gd name="T8" fmla="*/ 506 w 1004"/>
              <a:gd name="T9" fmla="*/ 0 h 1003"/>
              <a:gd name="T10" fmla="*/ 1003 w 1004"/>
              <a:gd name="T11" fmla="*/ 506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4" h="1003">
                <a:moveTo>
                  <a:pt x="1003" y="506"/>
                </a:moveTo>
                <a:lnTo>
                  <a:pt x="1003" y="506"/>
                </a:lnTo>
                <a:cubicBezTo>
                  <a:pt x="1003" y="777"/>
                  <a:pt x="777" y="1002"/>
                  <a:pt x="506" y="1002"/>
                </a:cubicBezTo>
                <a:cubicBezTo>
                  <a:pt x="225" y="1002"/>
                  <a:pt x="0" y="777"/>
                  <a:pt x="0" y="506"/>
                </a:cubicBezTo>
                <a:cubicBezTo>
                  <a:pt x="0" y="226"/>
                  <a:pt x="225" y="0"/>
                  <a:pt x="506" y="0"/>
                </a:cubicBezTo>
                <a:cubicBezTo>
                  <a:pt x="777" y="0"/>
                  <a:pt x="1003" y="226"/>
                  <a:pt x="1003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4">
            <a:extLst>
              <a:ext uri="{FF2B5EF4-FFF2-40B4-BE49-F238E27FC236}">
                <a16:creationId xmlns:a16="http://schemas.microsoft.com/office/drawing/2014/main" id="{1D4DF83E-A188-7540-9EAC-8BEF7DFAC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800" y="5383092"/>
            <a:ext cx="1154893" cy="1149826"/>
          </a:xfrm>
          <a:custGeom>
            <a:avLst/>
            <a:gdLst>
              <a:gd name="T0" fmla="*/ 1003 w 1004"/>
              <a:gd name="T1" fmla="*/ 506 h 1003"/>
              <a:gd name="T2" fmla="*/ 1003 w 1004"/>
              <a:gd name="T3" fmla="*/ 506 h 1003"/>
              <a:gd name="T4" fmla="*/ 497 w 1004"/>
              <a:gd name="T5" fmla="*/ 1002 h 1003"/>
              <a:gd name="T6" fmla="*/ 0 w 1004"/>
              <a:gd name="T7" fmla="*/ 506 h 1003"/>
              <a:gd name="T8" fmla="*/ 497 w 1004"/>
              <a:gd name="T9" fmla="*/ 0 h 1003"/>
              <a:gd name="T10" fmla="*/ 1003 w 1004"/>
              <a:gd name="T11" fmla="*/ 506 h 10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4" h="1003">
                <a:moveTo>
                  <a:pt x="1003" y="506"/>
                </a:moveTo>
                <a:lnTo>
                  <a:pt x="1003" y="506"/>
                </a:lnTo>
                <a:cubicBezTo>
                  <a:pt x="1003" y="777"/>
                  <a:pt x="777" y="1002"/>
                  <a:pt x="497" y="1002"/>
                </a:cubicBezTo>
                <a:cubicBezTo>
                  <a:pt x="226" y="1002"/>
                  <a:pt x="0" y="777"/>
                  <a:pt x="0" y="506"/>
                </a:cubicBezTo>
                <a:cubicBezTo>
                  <a:pt x="0" y="226"/>
                  <a:pt x="226" y="0"/>
                  <a:pt x="497" y="0"/>
                </a:cubicBezTo>
                <a:cubicBezTo>
                  <a:pt x="777" y="0"/>
                  <a:pt x="1003" y="226"/>
                  <a:pt x="1003" y="50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5">
            <a:extLst>
              <a:ext uri="{FF2B5EF4-FFF2-40B4-BE49-F238E27FC236}">
                <a16:creationId xmlns:a16="http://schemas.microsoft.com/office/drawing/2014/main" id="{10CE4CF3-6AAD-FE4A-8C16-94D45D12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561" y="6421481"/>
            <a:ext cx="3008801" cy="3018932"/>
          </a:xfrm>
          <a:custGeom>
            <a:avLst/>
            <a:gdLst>
              <a:gd name="T0" fmla="*/ 0 w 2621"/>
              <a:gd name="T1" fmla="*/ 2628 h 2629"/>
              <a:gd name="T2" fmla="*/ 81 w 2621"/>
              <a:gd name="T3" fmla="*/ 288 h 2629"/>
              <a:gd name="T4" fmla="*/ 1924 w 2621"/>
              <a:gd name="T5" fmla="*/ 0 h 2629"/>
              <a:gd name="T6" fmla="*/ 2620 w 2621"/>
              <a:gd name="T7" fmla="*/ 1869 h 2629"/>
              <a:gd name="T8" fmla="*/ 0 w 2621"/>
              <a:gd name="T9" fmla="*/ 2628 h 2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2629">
                <a:moveTo>
                  <a:pt x="0" y="2628"/>
                </a:moveTo>
                <a:lnTo>
                  <a:pt x="81" y="288"/>
                </a:lnTo>
                <a:lnTo>
                  <a:pt x="1924" y="0"/>
                </a:lnTo>
                <a:lnTo>
                  <a:pt x="2620" y="1869"/>
                </a:lnTo>
                <a:lnTo>
                  <a:pt x="0" y="26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6">
            <a:extLst>
              <a:ext uri="{FF2B5EF4-FFF2-40B4-BE49-F238E27FC236}">
                <a16:creationId xmlns:a16="http://schemas.microsoft.com/office/drawing/2014/main" id="{6DBA98B7-6843-DC47-AD24-E8E1315D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759" y="6421481"/>
            <a:ext cx="3008801" cy="3018932"/>
          </a:xfrm>
          <a:custGeom>
            <a:avLst/>
            <a:gdLst>
              <a:gd name="T0" fmla="*/ 2620 w 2621"/>
              <a:gd name="T1" fmla="*/ 2628 h 2629"/>
              <a:gd name="T2" fmla="*/ 2539 w 2621"/>
              <a:gd name="T3" fmla="*/ 288 h 2629"/>
              <a:gd name="T4" fmla="*/ 696 w 2621"/>
              <a:gd name="T5" fmla="*/ 0 h 2629"/>
              <a:gd name="T6" fmla="*/ 0 w 2621"/>
              <a:gd name="T7" fmla="*/ 1869 h 2629"/>
              <a:gd name="T8" fmla="*/ 2620 w 2621"/>
              <a:gd name="T9" fmla="*/ 2628 h 2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1" h="2629">
                <a:moveTo>
                  <a:pt x="2620" y="2628"/>
                </a:moveTo>
                <a:lnTo>
                  <a:pt x="2539" y="288"/>
                </a:lnTo>
                <a:lnTo>
                  <a:pt x="696" y="0"/>
                </a:lnTo>
                <a:lnTo>
                  <a:pt x="0" y="1869"/>
                </a:lnTo>
                <a:lnTo>
                  <a:pt x="2620" y="262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7">
            <a:extLst>
              <a:ext uri="{FF2B5EF4-FFF2-40B4-BE49-F238E27FC236}">
                <a16:creationId xmlns:a16="http://schemas.microsoft.com/office/drawing/2014/main" id="{47018406-1D46-6B4E-9FBD-E00A4AD3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296" y="5661683"/>
            <a:ext cx="2183155" cy="2178088"/>
          </a:xfrm>
          <a:custGeom>
            <a:avLst/>
            <a:gdLst>
              <a:gd name="T0" fmla="*/ 1898 w 1899"/>
              <a:gd name="T1" fmla="*/ 948 h 1898"/>
              <a:gd name="T2" fmla="*/ 1898 w 1899"/>
              <a:gd name="T3" fmla="*/ 948 h 1898"/>
              <a:gd name="T4" fmla="*/ 949 w 1899"/>
              <a:gd name="T5" fmla="*/ 1897 h 1898"/>
              <a:gd name="T6" fmla="*/ 0 w 1899"/>
              <a:gd name="T7" fmla="*/ 948 h 1898"/>
              <a:gd name="T8" fmla="*/ 949 w 1899"/>
              <a:gd name="T9" fmla="*/ 0 h 1898"/>
              <a:gd name="T10" fmla="*/ 1898 w 1899"/>
              <a:gd name="T11" fmla="*/ 948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8">
                <a:moveTo>
                  <a:pt x="1898" y="948"/>
                </a:moveTo>
                <a:lnTo>
                  <a:pt x="1898" y="948"/>
                </a:lnTo>
                <a:cubicBezTo>
                  <a:pt x="1898" y="1472"/>
                  <a:pt x="1473" y="1897"/>
                  <a:pt x="949" y="1897"/>
                </a:cubicBezTo>
                <a:cubicBezTo>
                  <a:pt x="425" y="1897"/>
                  <a:pt x="0" y="1472"/>
                  <a:pt x="0" y="948"/>
                </a:cubicBezTo>
                <a:cubicBezTo>
                  <a:pt x="0" y="425"/>
                  <a:pt x="425" y="0"/>
                  <a:pt x="949" y="0"/>
                </a:cubicBezTo>
                <a:cubicBezTo>
                  <a:pt x="1473" y="0"/>
                  <a:pt x="1898" y="425"/>
                  <a:pt x="1898" y="9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8">
            <a:extLst>
              <a:ext uri="{FF2B5EF4-FFF2-40B4-BE49-F238E27FC236}">
                <a16:creationId xmlns:a16="http://schemas.microsoft.com/office/drawing/2014/main" id="{2D447FCA-D580-DC45-AC69-7413BC82B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800" y="5661683"/>
            <a:ext cx="2167958" cy="2178088"/>
          </a:xfrm>
          <a:custGeom>
            <a:avLst/>
            <a:gdLst>
              <a:gd name="T0" fmla="*/ 1888 w 1889"/>
              <a:gd name="T1" fmla="*/ 948 h 1898"/>
              <a:gd name="T2" fmla="*/ 1888 w 1889"/>
              <a:gd name="T3" fmla="*/ 948 h 1898"/>
              <a:gd name="T4" fmla="*/ 949 w 1889"/>
              <a:gd name="T5" fmla="*/ 1897 h 1898"/>
              <a:gd name="T6" fmla="*/ 0 w 1889"/>
              <a:gd name="T7" fmla="*/ 948 h 1898"/>
              <a:gd name="T8" fmla="*/ 949 w 1889"/>
              <a:gd name="T9" fmla="*/ 0 h 1898"/>
              <a:gd name="T10" fmla="*/ 1888 w 1889"/>
              <a:gd name="T11" fmla="*/ 948 h 1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89" h="1898">
                <a:moveTo>
                  <a:pt x="1888" y="948"/>
                </a:moveTo>
                <a:lnTo>
                  <a:pt x="1888" y="948"/>
                </a:lnTo>
                <a:cubicBezTo>
                  <a:pt x="1888" y="1472"/>
                  <a:pt x="1464" y="1897"/>
                  <a:pt x="949" y="1897"/>
                </a:cubicBezTo>
                <a:cubicBezTo>
                  <a:pt x="425" y="1897"/>
                  <a:pt x="0" y="1472"/>
                  <a:pt x="0" y="948"/>
                </a:cubicBezTo>
                <a:cubicBezTo>
                  <a:pt x="0" y="425"/>
                  <a:pt x="425" y="0"/>
                  <a:pt x="949" y="0"/>
                </a:cubicBezTo>
                <a:cubicBezTo>
                  <a:pt x="1464" y="0"/>
                  <a:pt x="1888" y="425"/>
                  <a:pt x="1888" y="94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9">
            <a:extLst>
              <a:ext uri="{FF2B5EF4-FFF2-40B4-BE49-F238E27FC236}">
                <a16:creationId xmlns:a16="http://schemas.microsoft.com/office/drawing/2014/main" id="{11384B19-8F67-144B-A0C4-2A20495A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690" y="7809380"/>
            <a:ext cx="3262067" cy="3262067"/>
          </a:xfrm>
          <a:custGeom>
            <a:avLst/>
            <a:gdLst>
              <a:gd name="T0" fmla="*/ 2837 w 2838"/>
              <a:gd name="T1" fmla="*/ 1418 h 2838"/>
              <a:gd name="T2" fmla="*/ 2837 w 2838"/>
              <a:gd name="T3" fmla="*/ 1418 h 2838"/>
              <a:gd name="T4" fmla="*/ 1419 w 2838"/>
              <a:gd name="T5" fmla="*/ 2837 h 2838"/>
              <a:gd name="T6" fmla="*/ 0 w 2838"/>
              <a:gd name="T7" fmla="*/ 1418 h 2838"/>
              <a:gd name="T8" fmla="*/ 1419 w 2838"/>
              <a:gd name="T9" fmla="*/ 0 h 2838"/>
              <a:gd name="T10" fmla="*/ 2837 w 2838"/>
              <a:gd name="T11" fmla="*/ 1418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8" h="2838">
                <a:moveTo>
                  <a:pt x="2837" y="1418"/>
                </a:moveTo>
                <a:lnTo>
                  <a:pt x="2837" y="1418"/>
                </a:lnTo>
                <a:cubicBezTo>
                  <a:pt x="2837" y="2195"/>
                  <a:pt x="2205" y="2837"/>
                  <a:pt x="1419" y="2837"/>
                </a:cubicBezTo>
                <a:cubicBezTo>
                  <a:pt x="641" y="2837"/>
                  <a:pt x="0" y="2195"/>
                  <a:pt x="0" y="1418"/>
                </a:cubicBezTo>
                <a:cubicBezTo>
                  <a:pt x="0" y="632"/>
                  <a:pt x="641" y="0"/>
                  <a:pt x="1419" y="0"/>
                </a:cubicBezTo>
                <a:cubicBezTo>
                  <a:pt x="2205" y="0"/>
                  <a:pt x="2837" y="632"/>
                  <a:pt x="2837" y="1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0">
            <a:extLst>
              <a:ext uri="{FF2B5EF4-FFF2-40B4-BE49-F238E27FC236}">
                <a16:creationId xmlns:a16="http://schemas.microsoft.com/office/drawing/2014/main" id="{FD906BD7-7972-3A4F-84E6-F91E5282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889" y="8057582"/>
            <a:ext cx="2760602" cy="2760599"/>
          </a:xfrm>
          <a:custGeom>
            <a:avLst/>
            <a:gdLst>
              <a:gd name="T0" fmla="*/ 2403 w 2404"/>
              <a:gd name="T1" fmla="*/ 1201 h 2404"/>
              <a:gd name="T2" fmla="*/ 2403 w 2404"/>
              <a:gd name="T3" fmla="*/ 1201 h 2404"/>
              <a:gd name="T4" fmla="*/ 1202 w 2404"/>
              <a:gd name="T5" fmla="*/ 2403 h 2404"/>
              <a:gd name="T6" fmla="*/ 0 w 2404"/>
              <a:gd name="T7" fmla="*/ 1201 h 2404"/>
              <a:gd name="T8" fmla="*/ 1202 w 2404"/>
              <a:gd name="T9" fmla="*/ 0 h 2404"/>
              <a:gd name="T10" fmla="*/ 2403 w 2404"/>
              <a:gd name="T11" fmla="*/ 1201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4" h="2404">
                <a:moveTo>
                  <a:pt x="2403" y="1201"/>
                </a:moveTo>
                <a:lnTo>
                  <a:pt x="2403" y="1201"/>
                </a:lnTo>
                <a:cubicBezTo>
                  <a:pt x="2403" y="1861"/>
                  <a:pt x="1870" y="2403"/>
                  <a:pt x="1202" y="2403"/>
                </a:cubicBezTo>
                <a:cubicBezTo>
                  <a:pt x="542" y="2403"/>
                  <a:pt x="0" y="1861"/>
                  <a:pt x="0" y="1201"/>
                </a:cubicBezTo>
                <a:cubicBezTo>
                  <a:pt x="0" y="533"/>
                  <a:pt x="542" y="0"/>
                  <a:pt x="1202" y="0"/>
                </a:cubicBezTo>
                <a:cubicBezTo>
                  <a:pt x="1870" y="0"/>
                  <a:pt x="2403" y="533"/>
                  <a:pt x="2403" y="120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1">
            <a:extLst>
              <a:ext uri="{FF2B5EF4-FFF2-40B4-BE49-F238E27FC236}">
                <a16:creationId xmlns:a16="http://schemas.microsoft.com/office/drawing/2014/main" id="{7B777EAF-FD09-5243-8F45-F6BB52D26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561" y="7809380"/>
            <a:ext cx="3262067" cy="3262067"/>
          </a:xfrm>
          <a:custGeom>
            <a:avLst/>
            <a:gdLst>
              <a:gd name="T0" fmla="*/ 2837 w 2838"/>
              <a:gd name="T1" fmla="*/ 1418 h 2838"/>
              <a:gd name="T2" fmla="*/ 2837 w 2838"/>
              <a:gd name="T3" fmla="*/ 1418 h 2838"/>
              <a:gd name="T4" fmla="*/ 1418 w 2838"/>
              <a:gd name="T5" fmla="*/ 2837 h 2838"/>
              <a:gd name="T6" fmla="*/ 0 w 2838"/>
              <a:gd name="T7" fmla="*/ 1418 h 2838"/>
              <a:gd name="T8" fmla="*/ 1418 w 2838"/>
              <a:gd name="T9" fmla="*/ 0 h 2838"/>
              <a:gd name="T10" fmla="*/ 2837 w 2838"/>
              <a:gd name="T11" fmla="*/ 1418 h 2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38" h="2838">
                <a:moveTo>
                  <a:pt x="2837" y="1418"/>
                </a:moveTo>
                <a:lnTo>
                  <a:pt x="2837" y="1418"/>
                </a:lnTo>
                <a:cubicBezTo>
                  <a:pt x="2837" y="2195"/>
                  <a:pt x="2195" y="2837"/>
                  <a:pt x="1418" y="2837"/>
                </a:cubicBezTo>
                <a:cubicBezTo>
                  <a:pt x="632" y="2837"/>
                  <a:pt x="0" y="2195"/>
                  <a:pt x="0" y="1418"/>
                </a:cubicBezTo>
                <a:cubicBezTo>
                  <a:pt x="0" y="632"/>
                  <a:pt x="632" y="0"/>
                  <a:pt x="1418" y="0"/>
                </a:cubicBezTo>
                <a:cubicBezTo>
                  <a:pt x="2195" y="0"/>
                  <a:pt x="2837" y="632"/>
                  <a:pt x="2837" y="141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2">
            <a:extLst>
              <a:ext uri="{FF2B5EF4-FFF2-40B4-BE49-F238E27FC236}">
                <a16:creationId xmlns:a16="http://schemas.microsoft.com/office/drawing/2014/main" id="{1434FC3A-BD05-E84B-BC2E-32945BB0F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1760" y="8057582"/>
            <a:ext cx="2760602" cy="2760599"/>
          </a:xfrm>
          <a:custGeom>
            <a:avLst/>
            <a:gdLst>
              <a:gd name="T0" fmla="*/ 2404 w 2405"/>
              <a:gd name="T1" fmla="*/ 1201 h 2404"/>
              <a:gd name="T2" fmla="*/ 2404 w 2405"/>
              <a:gd name="T3" fmla="*/ 1201 h 2404"/>
              <a:gd name="T4" fmla="*/ 1202 w 2405"/>
              <a:gd name="T5" fmla="*/ 2403 h 2404"/>
              <a:gd name="T6" fmla="*/ 0 w 2405"/>
              <a:gd name="T7" fmla="*/ 1201 h 2404"/>
              <a:gd name="T8" fmla="*/ 1202 w 2405"/>
              <a:gd name="T9" fmla="*/ 0 h 2404"/>
              <a:gd name="T10" fmla="*/ 2404 w 2405"/>
              <a:gd name="T11" fmla="*/ 1201 h 2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5" h="2404">
                <a:moveTo>
                  <a:pt x="2404" y="1201"/>
                </a:moveTo>
                <a:lnTo>
                  <a:pt x="2404" y="1201"/>
                </a:lnTo>
                <a:cubicBezTo>
                  <a:pt x="2404" y="1861"/>
                  <a:pt x="1862" y="2403"/>
                  <a:pt x="1202" y="2403"/>
                </a:cubicBezTo>
                <a:cubicBezTo>
                  <a:pt x="534" y="2403"/>
                  <a:pt x="0" y="1861"/>
                  <a:pt x="0" y="1201"/>
                </a:cubicBezTo>
                <a:cubicBezTo>
                  <a:pt x="0" y="533"/>
                  <a:pt x="534" y="0"/>
                  <a:pt x="1202" y="0"/>
                </a:cubicBezTo>
                <a:cubicBezTo>
                  <a:pt x="1862" y="0"/>
                  <a:pt x="2404" y="533"/>
                  <a:pt x="2404" y="1201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3">
            <a:extLst>
              <a:ext uri="{FF2B5EF4-FFF2-40B4-BE49-F238E27FC236}">
                <a16:creationId xmlns:a16="http://schemas.microsoft.com/office/drawing/2014/main" id="{A344A3D2-6264-454C-AACD-C0890B10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871" y="8133560"/>
            <a:ext cx="2618770" cy="2618773"/>
          </a:xfrm>
          <a:custGeom>
            <a:avLst/>
            <a:gdLst>
              <a:gd name="T0" fmla="*/ 2277 w 2278"/>
              <a:gd name="T1" fmla="*/ 1138 h 2278"/>
              <a:gd name="T2" fmla="*/ 2277 w 2278"/>
              <a:gd name="T3" fmla="*/ 1138 h 2278"/>
              <a:gd name="T4" fmla="*/ 1139 w 2278"/>
              <a:gd name="T5" fmla="*/ 2277 h 2278"/>
              <a:gd name="T6" fmla="*/ 0 w 2278"/>
              <a:gd name="T7" fmla="*/ 1138 h 2278"/>
              <a:gd name="T8" fmla="*/ 1139 w 2278"/>
              <a:gd name="T9" fmla="*/ 0 h 2278"/>
              <a:gd name="T10" fmla="*/ 2277 w 2278"/>
              <a:gd name="T11" fmla="*/ 1138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8" h="2278">
                <a:moveTo>
                  <a:pt x="2277" y="1138"/>
                </a:moveTo>
                <a:lnTo>
                  <a:pt x="2277" y="1138"/>
                </a:lnTo>
                <a:cubicBezTo>
                  <a:pt x="2277" y="1762"/>
                  <a:pt x="1771" y="2277"/>
                  <a:pt x="1139" y="2277"/>
                </a:cubicBezTo>
                <a:cubicBezTo>
                  <a:pt x="515" y="2277"/>
                  <a:pt x="0" y="1762"/>
                  <a:pt x="0" y="1138"/>
                </a:cubicBezTo>
                <a:cubicBezTo>
                  <a:pt x="0" y="506"/>
                  <a:pt x="515" y="0"/>
                  <a:pt x="1139" y="0"/>
                </a:cubicBezTo>
                <a:cubicBezTo>
                  <a:pt x="1771" y="0"/>
                  <a:pt x="2277" y="506"/>
                  <a:pt x="2277" y="11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4">
            <a:extLst>
              <a:ext uri="{FF2B5EF4-FFF2-40B4-BE49-F238E27FC236}">
                <a16:creationId xmlns:a16="http://schemas.microsoft.com/office/drawing/2014/main" id="{C251FA40-72BA-224C-8341-D14A2DBD2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177" y="8234867"/>
            <a:ext cx="2411093" cy="2411093"/>
          </a:xfrm>
          <a:custGeom>
            <a:avLst/>
            <a:gdLst>
              <a:gd name="T0" fmla="*/ 2097 w 2098"/>
              <a:gd name="T1" fmla="*/ 1048 h 2097"/>
              <a:gd name="T2" fmla="*/ 2097 w 2098"/>
              <a:gd name="T3" fmla="*/ 1048 h 2097"/>
              <a:gd name="T4" fmla="*/ 1049 w 2098"/>
              <a:gd name="T5" fmla="*/ 2096 h 2097"/>
              <a:gd name="T6" fmla="*/ 0 w 2098"/>
              <a:gd name="T7" fmla="*/ 1048 h 2097"/>
              <a:gd name="T8" fmla="*/ 1049 w 2098"/>
              <a:gd name="T9" fmla="*/ 0 h 2097"/>
              <a:gd name="T10" fmla="*/ 2097 w 2098"/>
              <a:gd name="T11" fmla="*/ 1048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8" h="2097">
                <a:moveTo>
                  <a:pt x="2097" y="1048"/>
                </a:moveTo>
                <a:lnTo>
                  <a:pt x="2097" y="1048"/>
                </a:lnTo>
                <a:cubicBezTo>
                  <a:pt x="2097" y="1626"/>
                  <a:pt x="1627" y="2096"/>
                  <a:pt x="1049" y="2096"/>
                </a:cubicBezTo>
                <a:cubicBezTo>
                  <a:pt x="470" y="2096"/>
                  <a:pt x="0" y="1626"/>
                  <a:pt x="0" y="1048"/>
                </a:cubicBezTo>
                <a:cubicBezTo>
                  <a:pt x="0" y="470"/>
                  <a:pt x="470" y="0"/>
                  <a:pt x="1049" y="0"/>
                </a:cubicBezTo>
                <a:cubicBezTo>
                  <a:pt x="1627" y="0"/>
                  <a:pt x="2097" y="470"/>
                  <a:pt x="2097" y="10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5">
            <a:extLst>
              <a:ext uri="{FF2B5EF4-FFF2-40B4-BE49-F238E27FC236}">
                <a16:creationId xmlns:a16="http://schemas.microsoft.com/office/drawing/2014/main" id="{B69F466B-955B-5E44-BEC6-32E7F773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3192" y="8559047"/>
            <a:ext cx="1028259" cy="1767799"/>
          </a:xfrm>
          <a:custGeom>
            <a:avLst/>
            <a:gdLst>
              <a:gd name="T0" fmla="*/ 894 w 895"/>
              <a:gd name="T1" fmla="*/ 1021 h 1537"/>
              <a:gd name="T2" fmla="*/ 894 w 895"/>
              <a:gd name="T3" fmla="*/ 1021 h 1537"/>
              <a:gd name="T4" fmla="*/ 786 w 895"/>
              <a:gd name="T5" fmla="*/ 1274 h 1537"/>
              <a:gd name="T6" fmla="*/ 506 w 895"/>
              <a:gd name="T7" fmla="*/ 1392 h 1537"/>
              <a:gd name="T8" fmla="*/ 506 w 895"/>
              <a:gd name="T9" fmla="*/ 1536 h 1537"/>
              <a:gd name="T10" fmla="*/ 397 w 895"/>
              <a:gd name="T11" fmla="*/ 1536 h 1537"/>
              <a:gd name="T12" fmla="*/ 397 w 895"/>
              <a:gd name="T13" fmla="*/ 1392 h 1537"/>
              <a:gd name="T14" fmla="*/ 108 w 895"/>
              <a:gd name="T15" fmla="*/ 1283 h 1537"/>
              <a:gd name="T16" fmla="*/ 0 w 895"/>
              <a:gd name="T17" fmla="*/ 1012 h 1537"/>
              <a:gd name="T18" fmla="*/ 307 w 895"/>
              <a:gd name="T19" fmla="*/ 1012 h 1537"/>
              <a:gd name="T20" fmla="*/ 397 w 895"/>
              <a:gd name="T21" fmla="*/ 1157 h 1537"/>
              <a:gd name="T22" fmla="*/ 397 w 895"/>
              <a:gd name="T23" fmla="*/ 877 h 1537"/>
              <a:gd name="T24" fmla="*/ 253 w 895"/>
              <a:gd name="T25" fmla="*/ 832 h 1537"/>
              <a:gd name="T26" fmla="*/ 162 w 895"/>
              <a:gd name="T27" fmla="*/ 795 h 1537"/>
              <a:gd name="T28" fmla="*/ 108 w 895"/>
              <a:gd name="T29" fmla="*/ 759 h 1537"/>
              <a:gd name="T30" fmla="*/ 63 w 895"/>
              <a:gd name="T31" fmla="*/ 714 h 1537"/>
              <a:gd name="T32" fmla="*/ 27 w 895"/>
              <a:gd name="T33" fmla="*/ 660 h 1537"/>
              <a:gd name="T34" fmla="*/ 0 w 895"/>
              <a:gd name="T35" fmla="*/ 515 h 1537"/>
              <a:gd name="T36" fmla="*/ 108 w 895"/>
              <a:gd name="T37" fmla="*/ 253 h 1537"/>
              <a:gd name="T38" fmla="*/ 397 w 895"/>
              <a:gd name="T39" fmla="*/ 136 h 1537"/>
              <a:gd name="T40" fmla="*/ 397 w 895"/>
              <a:gd name="T41" fmla="*/ 0 h 1537"/>
              <a:gd name="T42" fmla="*/ 506 w 895"/>
              <a:gd name="T43" fmla="*/ 0 h 1537"/>
              <a:gd name="T44" fmla="*/ 506 w 895"/>
              <a:gd name="T45" fmla="*/ 136 h 1537"/>
              <a:gd name="T46" fmla="*/ 786 w 895"/>
              <a:gd name="T47" fmla="*/ 235 h 1537"/>
              <a:gd name="T48" fmla="*/ 894 w 895"/>
              <a:gd name="T49" fmla="*/ 515 h 1537"/>
              <a:gd name="T50" fmla="*/ 596 w 895"/>
              <a:gd name="T51" fmla="*/ 515 h 1537"/>
              <a:gd name="T52" fmla="*/ 506 w 895"/>
              <a:gd name="T53" fmla="*/ 380 h 1537"/>
              <a:gd name="T54" fmla="*/ 506 w 895"/>
              <a:gd name="T55" fmla="*/ 660 h 1537"/>
              <a:gd name="T56" fmla="*/ 723 w 895"/>
              <a:gd name="T57" fmla="*/ 732 h 1537"/>
              <a:gd name="T58" fmla="*/ 894 w 895"/>
              <a:gd name="T59" fmla="*/ 1021 h 1537"/>
              <a:gd name="T60" fmla="*/ 397 w 895"/>
              <a:gd name="T61" fmla="*/ 380 h 1537"/>
              <a:gd name="T62" fmla="*/ 397 w 895"/>
              <a:gd name="T63" fmla="*/ 380 h 1537"/>
              <a:gd name="T64" fmla="*/ 298 w 895"/>
              <a:gd name="T65" fmla="*/ 488 h 1537"/>
              <a:gd name="T66" fmla="*/ 397 w 895"/>
              <a:gd name="T67" fmla="*/ 624 h 1537"/>
              <a:gd name="T68" fmla="*/ 397 w 895"/>
              <a:gd name="T69" fmla="*/ 380 h 1537"/>
              <a:gd name="T70" fmla="*/ 506 w 895"/>
              <a:gd name="T71" fmla="*/ 1157 h 1537"/>
              <a:gd name="T72" fmla="*/ 506 w 895"/>
              <a:gd name="T73" fmla="*/ 1157 h 1537"/>
              <a:gd name="T74" fmla="*/ 587 w 895"/>
              <a:gd name="T75" fmla="*/ 1048 h 1537"/>
              <a:gd name="T76" fmla="*/ 506 w 895"/>
              <a:gd name="T77" fmla="*/ 913 h 1537"/>
              <a:gd name="T78" fmla="*/ 506 w 895"/>
              <a:gd name="T79" fmla="*/ 115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5" h="1537">
                <a:moveTo>
                  <a:pt x="894" y="1021"/>
                </a:moveTo>
                <a:lnTo>
                  <a:pt x="894" y="1021"/>
                </a:lnTo>
                <a:cubicBezTo>
                  <a:pt x="894" y="1112"/>
                  <a:pt x="858" y="1202"/>
                  <a:pt x="786" y="1274"/>
                </a:cubicBezTo>
                <a:cubicBezTo>
                  <a:pt x="714" y="1346"/>
                  <a:pt x="614" y="1383"/>
                  <a:pt x="506" y="1392"/>
                </a:cubicBezTo>
                <a:cubicBezTo>
                  <a:pt x="506" y="1536"/>
                  <a:pt x="506" y="1536"/>
                  <a:pt x="506" y="1536"/>
                </a:cubicBezTo>
                <a:cubicBezTo>
                  <a:pt x="397" y="1536"/>
                  <a:pt x="397" y="1536"/>
                  <a:pt x="397" y="1536"/>
                </a:cubicBezTo>
                <a:cubicBezTo>
                  <a:pt x="397" y="1392"/>
                  <a:pt x="397" y="1392"/>
                  <a:pt x="397" y="1392"/>
                </a:cubicBezTo>
                <a:cubicBezTo>
                  <a:pt x="280" y="1383"/>
                  <a:pt x="181" y="1346"/>
                  <a:pt x="108" y="1283"/>
                </a:cubicBezTo>
                <a:cubicBezTo>
                  <a:pt x="36" y="1220"/>
                  <a:pt x="0" y="1130"/>
                  <a:pt x="0" y="1012"/>
                </a:cubicBezTo>
                <a:cubicBezTo>
                  <a:pt x="307" y="1012"/>
                  <a:pt x="307" y="1012"/>
                  <a:pt x="307" y="1012"/>
                </a:cubicBezTo>
                <a:cubicBezTo>
                  <a:pt x="316" y="1093"/>
                  <a:pt x="343" y="1139"/>
                  <a:pt x="397" y="1157"/>
                </a:cubicBezTo>
                <a:cubicBezTo>
                  <a:pt x="397" y="877"/>
                  <a:pt x="397" y="877"/>
                  <a:pt x="397" y="877"/>
                </a:cubicBezTo>
                <a:cubicBezTo>
                  <a:pt x="352" y="868"/>
                  <a:pt x="298" y="850"/>
                  <a:pt x="253" y="832"/>
                </a:cubicBezTo>
                <a:cubicBezTo>
                  <a:pt x="199" y="814"/>
                  <a:pt x="171" y="804"/>
                  <a:pt x="162" y="795"/>
                </a:cubicBezTo>
                <a:cubicBezTo>
                  <a:pt x="144" y="786"/>
                  <a:pt x="126" y="777"/>
                  <a:pt x="108" y="759"/>
                </a:cubicBezTo>
                <a:cubicBezTo>
                  <a:pt x="90" y="750"/>
                  <a:pt x="72" y="732"/>
                  <a:pt x="63" y="714"/>
                </a:cubicBezTo>
                <a:cubicBezTo>
                  <a:pt x="54" y="705"/>
                  <a:pt x="36" y="687"/>
                  <a:pt x="27" y="660"/>
                </a:cubicBezTo>
                <a:cubicBezTo>
                  <a:pt x="9" y="633"/>
                  <a:pt x="0" y="579"/>
                  <a:pt x="0" y="515"/>
                </a:cubicBezTo>
                <a:cubicBezTo>
                  <a:pt x="0" y="407"/>
                  <a:pt x="36" y="326"/>
                  <a:pt x="108" y="253"/>
                </a:cubicBezTo>
                <a:cubicBezTo>
                  <a:pt x="190" y="190"/>
                  <a:pt x="289" y="145"/>
                  <a:pt x="397" y="136"/>
                </a:cubicBezTo>
                <a:cubicBezTo>
                  <a:pt x="397" y="0"/>
                  <a:pt x="397" y="0"/>
                  <a:pt x="39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623" y="145"/>
                  <a:pt x="714" y="181"/>
                  <a:pt x="786" y="235"/>
                </a:cubicBezTo>
                <a:cubicBezTo>
                  <a:pt x="858" y="298"/>
                  <a:pt x="894" y="389"/>
                  <a:pt x="894" y="515"/>
                </a:cubicBezTo>
                <a:cubicBezTo>
                  <a:pt x="596" y="515"/>
                  <a:pt x="596" y="515"/>
                  <a:pt x="596" y="515"/>
                </a:cubicBezTo>
                <a:cubicBezTo>
                  <a:pt x="587" y="443"/>
                  <a:pt x="560" y="407"/>
                  <a:pt x="506" y="380"/>
                </a:cubicBezTo>
                <a:cubicBezTo>
                  <a:pt x="506" y="660"/>
                  <a:pt x="506" y="660"/>
                  <a:pt x="506" y="660"/>
                </a:cubicBezTo>
                <a:cubicBezTo>
                  <a:pt x="614" y="696"/>
                  <a:pt x="687" y="714"/>
                  <a:pt x="723" y="732"/>
                </a:cubicBezTo>
                <a:cubicBezTo>
                  <a:pt x="840" y="795"/>
                  <a:pt x="894" y="886"/>
                  <a:pt x="894" y="1021"/>
                </a:cubicBezTo>
                <a:close/>
                <a:moveTo>
                  <a:pt x="397" y="380"/>
                </a:moveTo>
                <a:lnTo>
                  <a:pt x="397" y="380"/>
                </a:lnTo>
                <a:cubicBezTo>
                  <a:pt x="334" y="389"/>
                  <a:pt x="298" y="425"/>
                  <a:pt x="298" y="488"/>
                </a:cubicBezTo>
                <a:cubicBezTo>
                  <a:pt x="298" y="551"/>
                  <a:pt x="334" y="597"/>
                  <a:pt x="397" y="624"/>
                </a:cubicBezTo>
                <a:lnTo>
                  <a:pt x="397" y="380"/>
                </a:lnTo>
                <a:close/>
                <a:moveTo>
                  <a:pt x="506" y="1157"/>
                </a:moveTo>
                <a:lnTo>
                  <a:pt x="506" y="1157"/>
                </a:lnTo>
                <a:cubicBezTo>
                  <a:pt x="560" y="1139"/>
                  <a:pt x="587" y="1103"/>
                  <a:pt x="587" y="1048"/>
                </a:cubicBezTo>
                <a:cubicBezTo>
                  <a:pt x="587" y="985"/>
                  <a:pt x="560" y="949"/>
                  <a:pt x="506" y="913"/>
                </a:cubicBezTo>
                <a:lnTo>
                  <a:pt x="506" y="11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">
            <a:extLst>
              <a:ext uri="{FF2B5EF4-FFF2-40B4-BE49-F238E27FC236}">
                <a16:creationId xmlns:a16="http://schemas.microsoft.com/office/drawing/2014/main" id="{CA211342-F647-A44D-8B32-7F03C6040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7741" y="8133560"/>
            <a:ext cx="2618770" cy="2618773"/>
          </a:xfrm>
          <a:custGeom>
            <a:avLst/>
            <a:gdLst>
              <a:gd name="T0" fmla="*/ 2277 w 2278"/>
              <a:gd name="T1" fmla="*/ 1138 h 2278"/>
              <a:gd name="T2" fmla="*/ 2277 w 2278"/>
              <a:gd name="T3" fmla="*/ 1138 h 2278"/>
              <a:gd name="T4" fmla="*/ 1138 w 2278"/>
              <a:gd name="T5" fmla="*/ 2277 h 2278"/>
              <a:gd name="T6" fmla="*/ 0 w 2278"/>
              <a:gd name="T7" fmla="*/ 1138 h 2278"/>
              <a:gd name="T8" fmla="*/ 1138 w 2278"/>
              <a:gd name="T9" fmla="*/ 0 h 2278"/>
              <a:gd name="T10" fmla="*/ 2277 w 2278"/>
              <a:gd name="T11" fmla="*/ 1138 h 2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78" h="2278">
                <a:moveTo>
                  <a:pt x="2277" y="1138"/>
                </a:moveTo>
                <a:lnTo>
                  <a:pt x="2277" y="1138"/>
                </a:lnTo>
                <a:cubicBezTo>
                  <a:pt x="2277" y="1762"/>
                  <a:pt x="1762" y="2277"/>
                  <a:pt x="1138" y="2277"/>
                </a:cubicBezTo>
                <a:cubicBezTo>
                  <a:pt x="506" y="2277"/>
                  <a:pt x="0" y="1762"/>
                  <a:pt x="0" y="1138"/>
                </a:cubicBezTo>
                <a:cubicBezTo>
                  <a:pt x="0" y="506"/>
                  <a:pt x="506" y="0"/>
                  <a:pt x="1138" y="0"/>
                </a:cubicBezTo>
                <a:cubicBezTo>
                  <a:pt x="1762" y="0"/>
                  <a:pt x="2277" y="506"/>
                  <a:pt x="2277" y="113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">
            <a:extLst>
              <a:ext uri="{FF2B5EF4-FFF2-40B4-BE49-F238E27FC236}">
                <a16:creationId xmlns:a16="http://schemas.microsoft.com/office/drawing/2014/main" id="{E6ABE31A-F7B8-434B-BC3F-2B0B3705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048" y="8234867"/>
            <a:ext cx="2411093" cy="2411093"/>
          </a:xfrm>
          <a:custGeom>
            <a:avLst/>
            <a:gdLst>
              <a:gd name="T0" fmla="*/ 2096 w 2097"/>
              <a:gd name="T1" fmla="*/ 1048 h 2097"/>
              <a:gd name="T2" fmla="*/ 2096 w 2097"/>
              <a:gd name="T3" fmla="*/ 1048 h 2097"/>
              <a:gd name="T4" fmla="*/ 1048 w 2097"/>
              <a:gd name="T5" fmla="*/ 2096 h 2097"/>
              <a:gd name="T6" fmla="*/ 0 w 2097"/>
              <a:gd name="T7" fmla="*/ 1048 h 2097"/>
              <a:gd name="T8" fmla="*/ 1048 w 2097"/>
              <a:gd name="T9" fmla="*/ 0 h 2097"/>
              <a:gd name="T10" fmla="*/ 2096 w 2097"/>
              <a:gd name="T11" fmla="*/ 1048 h 2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7" h="2097">
                <a:moveTo>
                  <a:pt x="2096" y="1048"/>
                </a:moveTo>
                <a:lnTo>
                  <a:pt x="2096" y="1048"/>
                </a:lnTo>
                <a:cubicBezTo>
                  <a:pt x="2096" y="1626"/>
                  <a:pt x="1626" y="2096"/>
                  <a:pt x="1048" y="2096"/>
                </a:cubicBezTo>
                <a:cubicBezTo>
                  <a:pt x="470" y="2096"/>
                  <a:pt x="0" y="1626"/>
                  <a:pt x="0" y="1048"/>
                </a:cubicBezTo>
                <a:cubicBezTo>
                  <a:pt x="0" y="470"/>
                  <a:pt x="470" y="0"/>
                  <a:pt x="1048" y="0"/>
                </a:cubicBezTo>
                <a:cubicBezTo>
                  <a:pt x="1626" y="0"/>
                  <a:pt x="2096" y="470"/>
                  <a:pt x="2096" y="10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">
            <a:extLst>
              <a:ext uri="{FF2B5EF4-FFF2-40B4-BE49-F238E27FC236}">
                <a16:creationId xmlns:a16="http://schemas.microsoft.com/office/drawing/2014/main" id="{ED04A340-E174-7C40-98EC-CCB787E39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2865" y="8559047"/>
            <a:ext cx="1028262" cy="1767799"/>
          </a:xfrm>
          <a:custGeom>
            <a:avLst/>
            <a:gdLst>
              <a:gd name="T0" fmla="*/ 895 w 896"/>
              <a:gd name="T1" fmla="*/ 1021 h 1537"/>
              <a:gd name="T2" fmla="*/ 895 w 896"/>
              <a:gd name="T3" fmla="*/ 1021 h 1537"/>
              <a:gd name="T4" fmla="*/ 787 w 896"/>
              <a:gd name="T5" fmla="*/ 1274 h 1537"/>
              <a:gd name="T6" fmla="*/ 506 w 896"/>
              <a:gd name="T7" fmla="*/ 1392 h 1537"/>
              <a:gd name="T8" fmla="*/ 506 w 896"/>
              <a:gd name="T9" fmla="*/ 1536 h 1537"/>
              <a:gd name="T10" fmla="*/ 407 w 896"/>
              <a:gd name="T11" fmla="*/ 1536 h 1537"/>
              <a:gd name="T12" fmla="*/ 407 w 896"/>
              <a:gd name="T13" fmla="*/ 1392 h 1537"/>
              <a:gd name="T14" fmla="*/ 109 w 896"/>
              <a:gd name="T15" fmla="*/ 1283 h 1537"/>
              <a:gd name="T16" fmla="*/ 0 w 896"/>
              <a:gd name="T17" fmla="*/ 1012 h 1537"/>
              <a:gd name="T18" fmla="*/ 308 w 896"/>
              <a:gd name="T19" fmla="*/ 1012 h 1537"/>
              <a:gd name="T20" fmla="*/ 407 w 896"/>
              <a:gd name="T21" fmla="*/ 1157 h 1537"/>
              <a:gd name="T22" fmla="*/ 407 w 896"/>
              <a:gd name="T23" fmla="*/ 877 h 1537"/>
              <a:gd name="T24" fmla="*/ 253 w 896"/>
              <a:gd name="T25" fmla="*/ 832 h 1537"/>
              <a:gd name="T26" fmla="*/ 163 w 896"/>
              <a:gd name="T27" fmla="*/ 795 h 1537"/>
              <a:gd name="T28" fmla="*/ 118 w 896"/>
              <a:gd name="T29" fmla="*/ 759 h 1537"/>
              <a:gd name="T30" fmla="*/ 64 w 896"/>
              <a:gd name="T31" fmla="*/ 714 h 1537"/>
              <a:gd name="T32" fmla="*/ 28 w 896"/>
              <a:gd name="T33" fmla="*/ 660 h 1537"/>
              <a:gd name="T34" fmla="*/ 0 w 896"/>
              <a:gd name="T35" fmla="*/ 515 h 1537"/>
              <a:gd name="T36" fmla="*/ 118 w 896"/>
              <a:gd name="T37" fmla="*/ 253 h 1537"/>
              <a:gd name="T38" fmla="*/ 407 w 896"/>
              <a:gd name="T39" fmla="*/ 136 h 1537"/>
              <a:gd name="T40" fmla="*/ 407 w 896"/>
              <a:gd name="T41" fmla="*/ 0 h 1537"/>
              <a:gd name="T42" fmla="*/ 506 w 896"/>
              <a:gd name="T43" fmla="*/ 0 h 1537"/>
              <a:gd name="T44" fmla="*/ 506 w 896"/>
              <a:gd name="T45" fmla="*/ 136 h 1537"/>
              <a:gd name="T46" fmla="*/ 787 w 896"/>
              <a:gd name="T47" fmla="*/ 235 h 1537"/>
              <a:gd name="T48" fmla="*/ 895 w 896"/>
              <a:gd name="T49" fmla="*/ 515 h 1537"/>
              <a:gd name="T50" fmla="*/ 597 w 896"/>
              <a:gd name="T51" fmla="*/ 515 h 1537"/>
              <a:gd name="T52" fmla="*/ 506 w 896"/>
              <a:gd name="T53" fmla="*/ 380 h 1537"/>
              <a:gd name="T54" fmla="*/ 506 w 896"/>
              <a:gd name="T55" fmla="*/ 660 h 1537"/>
              <a:gd name="T56" fmla="*/ 732 w 896"/>
              <a:gd name="T57" fmla="*/ 732 h 1537"/>
              <a:gd name="T58" fmla="*/ 895 w 896"/>
              <a:gd name="T59" fmla="*/ 1021 h 1537"/>
              <a:gd name="T60" fmla="*/ 407 w 896"/>
              <a:gd name="T61" fmla="*/ 380 h 1537"/>
              <a:gd name="T62" fmla="*/ 407 w 896"/>
              <a:gd name="T63" fmla="*/ 380 h 1537"/>
              <a:gd name="T64" fmla="*/ 308 w 896"/>
              <a:gd name="T65" fmla="*/ 488 h 1537"/>
              <a:gd name="T66" fmla="*/ 407 w 896"/>
              <a:gd name="T67" fmla="*/ 624 h 1537"/>
              <a:gd name="T68" fmla="*/ 407 w 896"/>
              <a:gd name="T69" fmla="*/ 380 h 1537"/>
              <a:gd name="T70" fmla="*/ 506 w 896"/>
              <a:gd name="T71" fmla="*/ 1157 h 1537"/>
              <a:gd name="T72" fmla="*/ 506 w 896"/>
              <a:gd name="T73" fmla="*/ 1157 h 1537"/>
              <a:gd name="T74" fmla="*/ 597 w 896"/>
              <a:gd name="T75" fmla="*/ 1048 h 1537"/>
              <a:gd name="T76" fmla="*/ 506 w 896"/>
              <a:gd name="T77" fmla="*/ 913 h 1537"/>
              <a:gd name="T78" fmla="*/ 506 w 896"/>
              <a:gd name="T79" fmla="*/ 1157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96" h="1537">
                <a:moveTo>
                  <a:pt x="895" y="1021"/>
                </a:moveTo>
                <a:lnTo>
                  <a:pt x="895" y="1021"/>
                </a:lnTo>
                <a:cubicBezTo>
                  <a:pt x="895" y="1112"/>
                  <a:pt x="859" y="1202"/>
                  <a:pt x="787" y="1274"/>
                </a:cubicBezTo>
                <a:cubicBezTo>
                  <a:pt x="714" y="1346"/>
                  <a:pt x="624" y="1383"/>
                  <a:pt x="506" y="1392"/>
                </a:cubicBezTo>
                <a:cubicBezTo>
                  <a:pt x="506" y="1536"/>
                  <a:pt x="506" y="1536"/>
                  <a:pt x="506" y="1536"/>
                </a:cubicBezTo>
                <a:cubicBezTo>
                  <a:pt x="407" y="1536"/>
                  <a:pt x="407" y="1536"/>
                  <a:pt x="407" y="1536"/>
                </a:cubicBezTo>
                <a:cubicBezTo>
                  <a:pt x="407" y="1392"/>
                  <a:pt x="407" y="1392"/>
                  <a:pt x="407" y="1392"/>
                </a:cubicBezTo>
                <a:cubicBezTo>
                  <a:pt x="281" y="1383"/>
                  <a:pt x="181" y="1346"/>
                  <a:pt x="109" y="1283"/>
                </a:cubicBezTo>
                <a:cubicBezTo>
                  <a:pt x="37" y="1220"/>
                  <a:pt x="0" y="1130"/>
                  <a:pt x="0" y="1012"/>
                </a:cubicBezTo>
                <a:cubicBezTo>
                  <a:pt x="308" y="1012"/>
                  <a:pt x="308" y="1012"/>
                  <a:pt x="308" y="1012"/>
                </a:cubicBezTo>
                <a:cubicBezTo>
                  <a:pt x="317" y="1093"/>
                  <a:pt x="353" y="1139"/>
                  <a:pt x="407" y="1157"/>
                </a:cubicBezTo>
                <a:cubicBezTo>
                  <a:pt x="407" y="877"/>
                  <a:pt x="407" y="877"/>
                  <a:pt x="407" y="877"/>
                </a:cubicBezTo>
                <a:cubicBezTo>
                  <a:pt x="353" y="868"/>
                  <a:pt x="308" y="850"/>
                  <a:pt x="253" y="832"/>
                </a:cubicBezTo>
                <a:cubicBezTo>
                  <a:pt x="208" y="814"/>
                  <a:pt x="181" y="804"/>
                  <a:pt x="163" y="795"/>
                </a:cubicBezTo>
                <a:cubicBezTo>
                  <a:pt x="154" y="786"/>
                  <a:pt x="136" y="777"/>
                  <a:pt x="118" y="759"/>
                </a:cubicBezTo>
                <a:cubicBezTo>
                  <a:pt x="91" y="750"/>
                  <a:pt x="73" y="732"/>
                  <a:pt x="64" y="714"/>
                </a:cubicBezTo>
                <a:cubicBezTo>
                  <a:pt x="55" y="705"/>
                  <a:pt x="46" y="687"/>
                  <a:pt x="28" y="660"/>
                </a:cubicBezTo>
                <a:cubicBezTo>
                  <a:pt x="9" y="633"/>
                  <a:pt x="0" y="579"/>
                  <a:pt x="0" y="515"/>
                </a:cubicBezTo>
                <a:cubicBezTo>
                  <a:pt x="0" y="407"/>
                  <a:pt x="37" y="326"/>
                  <a:pt x="118" y="253"/>
                </a:cubicBezTo>
                <a:cubicBezTo>
                  <a:pt x="190" y="190"/>
                  <a:pt x="290" y="145"/>
                  <a:pt x="407" y="136"/>
                </a:cubicBezTo>
                <a:cubicBezTo>
                  <a:pt x="407" y="0"/>
                  <a:pt x="407" y="0"/>
                  <a:pt x="407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136"/>
                  <a:pt x="506" y="136"/>
                  <a:pt x="506" y="136"/>
                </a:cubicBezTo>
                <a:cubicBezTo>
                  <a:pt x="624" y="145"/>
                  <a:pt x="723" y="181"/>
                  <a:pt x="787" y="235"/>
                </a:cubicBezTo>
                <a:cubicBezTo>
                  <a:pt x="859" y="298"/>
                  <a:pt x="895" y="389"/>
                  <a:pt x="895" y="515"/>
                </a:cubicBezTo>
                <a:cubicBezTo>
                  <a:pt x="597" y="515"/>
                  <a:pt x="597" y="515"/>
                  <a:pt x="597" y="515"/>
                </a:cubicBezTo>
                <a:cubicBezTo>
                  <a:pt x="597" y="443"/>
                  <a:pt x="561" y="407"/>
                  <a:pt x="506" y="380"/>
                </a:cubicBezTo>
                <a:cubicBezTo>
                  <a:pt x="506" y="660"/>
                  <a:pt x="506" y="660"/>
                  <a:pt x="506" y="660"/>
                </a:cubicBezTo>
                <a:cubicBezTo>
                  <a:pt x="624" y="696"/>
                  <a:pt x="696" y="714"/>
                  <a:pt x="732" y="732"/>
                </a:cubicBezTo>
                <a:cubicBezTo>
                  <a:pt x="841" y="795"/>
                  <a:pt x="895" y="886"/>
                  <a:pt x="895" y="1021"/>
                </a:cubicBezTo>
                <a:close/>
                <a:moveTo>
                  <a:pt x="407" y="380"/>
                </a:moveTo>
                <a:lnTo>
                  <a:pt x="407" y="380"/>
                </a:lnTo>
                <a:cubicBezTo>
                  <a:pt x="344" y="389"/>
                  <a:pt x="308" y="425"/>
                  <a:pt x="308" y="488"/>
                </a:cubicBezTo>
                <a:cubicBezTo>
                  <a:pt x="308" y="551"/>
                  <a:pt x="344" y="597"/>
                  <a:pt x="407" y="624"/>
                </a:cubicBezTo>
                <a:lnTo>
                  <a:pt x="407" y="380"/>
                </a:lnTo>
                <a:close/>
                <a:moveTo>
                  <a:pt x="506" y="1157"/>
                </a:moveTo>
                <a:lnTo>
                  <a:pt x="506" y="1157"/>
                </a:lnTo>
                <a:cubicBezTo>
                  <a:pt x="561" y="1139"/>
                  <a:pt x="597" y="1103"/>
                  <a:pt x="597" y="1048"/>
                </a:cubicBezTo>
                <a:cubicBezTo>
                  <a:pt x="597" y="985"/>
                  <a:pt x="561" y="949"/>
                  <a:pt x="506" y="913"/>
                </a:cubicBezTo>
                <a:lnTo>
                  <a:pt x="506" y="115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9">
            <a:extLst>
              <a:ext uri="{FF2B5EF4-FFF2-40B4-BE49-F238E27FC236}">
                <a16:creationId xmlns:a16="http://schemas.microsoft.com/office/drawing/2014/main" id="{77ABD6A2-C42F-5140-8CA7-337651F68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8897" y="7353501"/>
            <a:ext cx="1889367" cy="830713"/>
          </a:xfrm>
          <a:custGeom>
            <a:avLst/>
            <a:gdLst>
              <a:gd name="T0" fmla="*/ 1644 w 1645"/>
              <a:gd name="T1" fmla="*/ 723 h 724"/>
              <a:gd name="T2" fmla="*/ 0 w 1645"/>
              <a:gd name="T3" fmla="*/ 723 h 724"/>
              <a:gd name="T4" fmla="*/ 0 w 1645"/>
              <a:gd name="T5" fmla="*/ 0 h 724"/>
              <a:gd name="T6" fmla="*/ 1644 w 1645"/>
              <a:gd name="T7" fmla="*/ 0 h 724"/>
              <a:gd name="T8" fmla="*/ 1644 w 1645"/>
              <a:gd name="T9" fmla="*/ 723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5" h="724">
                <a:moveTo>
                  <a:pt x="1644" y="723"/>
                </a:moveTo>
                <a:lnTo>
                  <a:pt x="0" y="723"/>
                </a:lnTo>
                <a:lnTo>
                  <a:pt x="0" y="0"/>
                </a:lnTo>
                <a:lnTo>
                  <a:pt x="1644" y="0"/>
                </a:lnTo>
                <a:lnTo>
                  <a:pt x="1644" y="7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20">
            <a:extLst>
              <a:ext uri="{FF2B5EF4-FFF2-40B4-BE49-F238E27FC236}">
                <a16:creationId xmlns:a16="http://schemas.microsoft.com/office/drawing/2014/main" id="{2CE5B5A7-B08B-C248-80B3-192B6AA11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4907" y="8184213"/>
            <a:ext cx="1099176" cy="177288"/>
          </a:xfrm>
          <a:custGeom>
            <a:avLst/>
            <a:gdLst>
              <a:gd name="T0" fmla="*/ 948 w 958"/>
              <a:gd name="T1" fmla="*/ 154 h 155"/>
              <a:gd name="T2" fmla="*/ 18 w 958"/>
              <a:gd name="T3" fmla="*/ 154 h 155"/>
              <a:gd name="T4" fmla="*/ 0 w 958"/>
              <a:gd name="T5" fmla="*/ 0 h 155"/>
              <a:gd name="T6" fmla="*/ 957 w 958"/>
              <a:gd name="T7" fmla="*/ 0 h 155"/>
              <a:gd name="T8" fmla="*/ 948 w 958"/>
              <a:gd name="T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8" h="155">
                <a:moveTo>
                  <a:pt x="948" y="154"/>
                </a:moveTo>
                <a:lnTo>
                  <a:pt x="18" y="154"/>
                </a:lnTo>
                <a:lnTo>
                  <a:pt x="0" y="0"/>
                </a:lnTo>
                <a:lnTo>
                  <a:pt x="957" y="0"/>
                </a:lnTo>
                <a:lnTo>
                  <a:pt x="948" y="154"/>
                </a:lnTo>
              </a:path>
            </a:pathLst>
          </a:custGeom>
          <a:solidFill>
            <a:srgbClr val="82A6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71">
            <a:extLst>
              <a:ext uri="{FF2B5EF4-FFF2-40B4-BE49-F238E27FC236}">
                <a16:creationId xmlns:a16="http://schemas.microsoft.com/office/drawing/2014/main" id="{DA2FCCF4-A4E5-9341-B695-5B10A633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4714937"/>
            <a:ext cx="7390065" cy="7546943"/>
          </a:xfrm>
          <a:custGeom>
            <a:avLst/>
            <a:gdLst>
              <a:gd name="T0" fmla="*/ 5379 w 5816"/>
              <a:gd name="T1" fmla="*/ 5501 h 5938"/>
              <a:gd name="T2" fmla="*/ 5379 w 5816"/>
              <a:gd name="T3" fmla="*/ 5501 h 5938"/>
              <a:gd name="T4" fmla="*/ 2112 w 5816"/>
              <a:gd name="T5" fmla="*/ 3763 h 5938"/>
              <a:gd name="T6" fmla="*/ 436 w 5816"/>
              <a:gd name="T7" fmla="*/ 436 h 5938"/>
              <a:gd name="T8" fmla="*/ 3703 w 5816"/>
              <a:gd name="T9" fmla="*/ 2172 h 5938"/>
              <a:gd name="T10" fmla="*/ 5379 w 5816"/>
              <a:gd name="T11" fmla="*/ 5501 h 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16" h="5938">
                <a:moveTo>
                  <a:pt x="5379" y="5501"/>
                </a:moveTo>
                <a:lnTo>
                  <a:pt x="5379" y="5501"/>
                </a:lnTo>
                <a:cubicBezTo>
                  <a:pt x="4935" y="5937"/>
                  <a:pt x="3473" y="5164"/>
                  <a:pt x="2112" y="3763"/>
                </a:cubicBezTo>
                <a:cubicBezTo>
                  <a:pt x="750" y="2371"/>
                  <a:pt x="0" y="880"/>
                  <a:pt x="436" y="436"/>
                </a:cubicBezTo>
                <a:cubicBezTo>
                  <a:pt x="880" y="0"/>
                  <a:pt x="2342" y="773"/>
                  <a:pt x="3703" y="2172"/>
                </a:cubicBezTo>
                <a:cubicBezTo>
                  <a:pt x="5065" y="3565"/>
                  <a:pt x="5815" y="5057"/>
                  <a:pt x="5379" y="550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72">
            <a:extLst>
              <a:ext uri="{FF2B5EF4-FFF2-40B4-BE49-F238E27FC236}">
                <a16:creationId xmlns:a16="http://schemas.microsoft.com/office/drawing/2014/main" id="{402F439D-A1E0-374D-AFFE-1E5391AC4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333" y="4793376"/>
            <a:ext cx="7546943" cy="7390065"/>
          </a:xfrm>
          <a:custGeom>
            <a:avLst/>
            <a:gdLst>
              <a:gd name="T0" fmla="*/ 5501 w 5938"/>
              <a:gd name="T1" fmla="*/ 436 h 5815"/>
              <a:gd name="T2" fmla="*/ 5501 w 5938"/>
              <a:gd name="T3" fmla="*/ 436 h 5815"/>
              <a:gd name="T4" fmla="*/ 3764 w 5938"/>
              <a:gd name="T5" fmla="*/ 3702 h 5815"/>
              <a:gd name="T6" fmla="*/ 436 w 5938"/>
              <a:gd name="T7" fmla="*/ 5378 h 5815"/>
              <a:gd name="T8" fmla="*/ 2173 w 5938"/>
              <a:gd name="T9" fmla="*/ 2111 h 5815"/>
              <a:gd name="T10" fmla="*/ 5501 w 5938"/>
              <a:gd name="T11" fmla="*/ 436 h 5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938" h="5815">
                <a:moveTo>
                  <a:pt x="5501" y="436"/>
                </a:moveTo>
                <a:lnTo>
                  <a:pt x="5501" y="436"/>
                </a:lnTo>
                <a:cubicBezTo>
                  <a:pt x="5937" y="880"/>
                  <a:pt x="5164" y="2341"/>
                  <a:pt x="3764" y="3702"/>
                </a:cubicBezTo>
                <a:cubicBezTo>
                  <a:pt x="2372" y="5065"/>
                  <a:pt x="880" y="5814"/>
                  <a:pt x="436" y="5378"/>
                </a:cubicBezTo>
                <a:cubicBezTo>
                  <a:pt x="0" y="4934"/>
                  <a:pt x="773" y="3473"/>
                  <a:pt x="2173" y="2111"/>
                </a:cubicBezTo>
                <a:cubicBezTo>
                  <a:pt x="3565" y="750"/>
                  <a:pt x="5057" y="0"/>
                  <a:pt x="5501" y="43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73">
            <a:extLst>
              <a:ext uri="{FF2B5EF4-FFF2-40B4-BE49-F238E27FC236}">
                <a16:creationId xmlns:a16="http://schemas.microsoft.com/office/drawing/2014/main" id="{CD9E73EC-B3A7-2146-AFC2-B0D3A3737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8007" y="5348050"/>
            <a:ext cx="6992270" cy="6835392"/>
          </a:xfrm>
          <a:custGeom>
            <a:avLst/>
            <a:gdLst>
              <a:gd name="T0" fmla="*/ 5065 w 5502"/>
              <a:gd name="T1" fmla="*/ 0 h 5379"/>
              <a:gd name="T2" fmla="*/ 5065 w 5502"/>
              <a:gd name="T3" fmla="*/ 0 h 5379"/>
              <a:gd name="T4" fmla="*/ 3328 w 5502"/>
              <a:gd name="T5" fmla="*/ 3266 h 5379"/>
              <a:gd name="T6" fmla="*/ 0 w 5502"/>
              <a:gd name="T7" fmla="*/ 4942 h 5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02" h="5379">
                <a:moveTo>
                  <a:pt x="5065" y="0"/>
                </a:moveTo>
                <a:lnTo>
                  <a:pt x="5065" y="0"/>
                </a:lnTo>
                <a:cubicBezTo>
                  <a:pt x="5501" y="444"/>
                  <a:pt x="4728" y="1905"/>
                  <a:pt x="3328" y="3266"/>
                </a:cubicBezTo>
                <a:cubicBezTo>
                  <a:pt x="1936" y="4629"/>
                  <a:pt x="444" y="5378"/>
                  <a:pt x="0" y="494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74">
            <a:extLst>
              <a:ext uri="{FF2B5EF4-FFF2-40B4-BE49-F238E27FC236}">
                <a16:creationId xmlns:a16="http://schemas.microsoft.com/office/drawing/2014/main" id="{BF7A2833-DFE2-364A-90F5-B3B54E91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772" y="5269611"/>
            <a:ext cx="6835392" cy="6992270"/>
          </a:xfrm>
          <a:custGeom>
            <a:avLst/>
            <a:gdLst>
              <a:gd name="T0" fmla="*/ 5379 w 5380"/>
              <a:gd name="T1" fmla="*/ 5065 h 5502"/>
              <a:gd name="T2" fmla="*/ 5379 w 5380"/>
              <a:gd name="T3" fmla="*/ 5065 h 5502"/>
              <a:gd name="T4" fmla="*/ 2112 w 5380"/>
              <a:gd name="T5" fmla="*/ 3327 h 5502"/>
              <a:gd name="T6" fmla="*/ 436 w 5380"/>
              <a:gd name="T7" fmla="*/ 0 h 5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380" h="5502">
                <a:moveTo>
                  <a:pt x="5379" y="5065"/>
                </a:moveTo>
                <a:lnTo>
                  <a:pt x="5379" y="5065"/>
                </a:lnTo>
                <a:cubicBezTo>
                  <a:pt x="4935" y="5501"/>
                  <a:pt x="3473" y="4728"/>
                  <a:pt x="2112" y="3327"/>
                </a:cubicBezTo>
                <a:cubicBezTo>
                  <a:pt x="750" y="1935"/>
                  <a:pt x="0" y="444"/>
                  <a:pt x="43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Freeform 234">
            <a:extLst>
              <a:ext uri="{FF2B5EF4-FFF2-40B4-BE49-F238E27FC236}">
                <a16:creationId xmlns:a16="http://schemas.microsoft.com/office/drawing/2014/main" id="{8879F91B-9255-D040-A951-7BCDF8A65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855" y="465744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34">
            <a:extLst>
              <a:ext uri="{FF2B5EF4-FFF2-40B4-BE49-F238E27FC236}">
                <a16:creationId xmlns:a16="http://schemas.microsoft.com/office/drawing/2014/main" id="{59D0F6C3-5698-2247-94C9-6BCBD7D3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5606" y="46746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34">
            <a:extLst>
              <a:ext uri="{FF2B5EF4-FFF2-40B4-BE49-F238E27FC236}">
                <a16:creationId xmlns:a16="http://schemas.microsoft.com/office/drawing/2014/main" id="{4DD50B05-06BA-D544-A2FB-099A34A1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3500" y="10920965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34">
            <a:extLst>
              <a:ext uri="{FF2B5EF4-FFF2-40B4-BE49-F238E27FC236}">
                <a16:creationId xmlns:a16="http://schemas.microsoft.com/office/drawing/2014/main" id="{5C3BABCB-7302-5844-960D-8EE393E77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8634" y="10937557"/>
            <a:ext cx="1602451" cy="1434042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DA3FDDD-D7DB-5E47-AB14-A874700691BC}"/>
              </a:ext>
            </a:extLst>
          </p:cNvPr>
          <p:cNvGrpSpPr/>
          <p:nvPr/>
        </p:nvGrpSpPr>
        <p:grpSpPr>
          <a:xfrm>
            <a:off x="8548432" y="5046157"/>
            <a:ext cx="838325" cy="609043"/>
            <a:chOff x="8608650" y="5112733"/>
            <a:chExt cx="655524" cy="476238"/>
          </a:xfrm>
        </p:grpSpPr>
        <p:sp>
          <p:nvSpPr>
            <p:cNvPr id="94" name="Freeform 241">
              <a:extLst>
                <a:ext uri="{FF2B5EF4-FFF2-40B4-BE49-F238E27FC236}">
                  <a16:creationId xmlns:a16="http://schemas.microsoft.com/office/drawing/2014/main" id="{351DE025-4C8C-9A47-8442-7893B4B0D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6801" y="5241599"/>
              <a:ext cx="218510" cy="235317"/>
            </a:xfrm>
            <a:custGeom>
              <a:avLst/>
              <a:gdLst>
                <a:gd name="T0" fmla="*/ 8 w 170"/>
                <a:gd name="T1" fmla="*/ 176 h 185"/>
                <a:gd name="T2" fmla="*/ 8 w 170"/>
                <a:gd name="T3" fmla="*/ 176 h 185"/>
                <a:gd name="T4" fmla="*/ 8 w 170"/>
                <a:gd name="T5" fmla="*/ 176 h 185"/>
                <a:gd name="T6" fmla="*/ 8 w 170"/>
                <a:gd name="T7" fmla="*/ 153 h 185"/>
                <a:gd name="T8" fmla="*/ 138 w 170"/>
                <a:gd name="T9" fmla="*/ 0 h 185"/>
                <a:gd name="T10" fmla="*/ 161 w 170"/>
                <a:gd name="T11" fmla="*/ 0 h 185"/>
                <a:gd name="T12" fmla="*/ 161 w 170"/>
                <a:gd name="T13" fmla="*/ 23 h 185"/>
                <a:gd name="T14" fmla="*/ 31 w 170"/>
                <a:gd name="T15" fmla="*/ 176 h 185"/>
                <a:gd name="T16" fmla="*/ 8 w 170"/>
                <a:gd name="T17" fmla="*/ 176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85">
                  <a:moveTo>
                    <a:pt x="8" y="176"/>
                  </a:moveTo>
                  <a:lnTo>
                    <a:pt x="8" y="176"/>
                  </a:lnTo>
                  <a:lnTo>
                    <a:pt x="8" y="176"/>
                  </a:lnTo>
                  <a:cubicBezTo>
                    <a:pt x="0" y="168"/>
                    <a:pt x="0" y="161"/>
                    <a:pt x="8" y="153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6" y="0"/>
                    <a:pt x="153" y="0"/>
                    <a:pt x="161" y="0"/>
                  </a:cubicBezTo>
                  <a:cubicBezTo>
                    <a:pt x="169" y="8"/>
                    <a:pt x="169" y="15"/>
                    <a:pt x="161" y="23"/>
                  </a:cubicBezTo>
                  <a:cubicBezTo>
                    <a:pt x="31" y="176"/>
                    <a:pt x="31" y="176"/>
                    <a:pt x="31" y="176"/>
                  </a:cubicBezTo>
                  <a:cubicBezTo>
                    <a:pt x="23" y="184"/>
                    <a:pt x="16" y="184"/>
                    <a:pt x="8" y="17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5" name="Freeform 242">
              <a:extLst>
                <a:ext uri="{FF2B5EF4-FFF2-40B4-BE49-F238E27FC236}">
                  <a16:creationId xmlns:a16="http://schemas.microsoft.com/office/drawing/2014/main" id="{C91AF66B-8A6D-9F4E-A619-0EF5C9328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4462" y="5370461"/>
              <a:ext cx="128862" cy="128866"/>
            </a:xfrm>
            <a:custGeom>
              <a:avLst/>
              <a:gdLst>
                <a:gd name="T0" fmla="*/ 46 w 101"/>
                <a:gd name="T1" fmla="*/ 100 h 101"/>
                <a:gd name="T2" fmla="*/ 46 w 101"/>
                <a:gd name="T3" fmla="*/ 100 h 101"/>
                <a:gd name="T4" fmla="*/ 0 w 101"/>
                <a:gd name="T5" fmla="*/ 54 h 101"/>
                <a:gd name="T6" fmla="*/ 46 w 101"/>
                <a:gd name="T7" fmla="*/ 0 h 101"/>
                <a:gd name="T8" fmla="*/ 100 w 101"/>
                <a:gd name="T9" fmla="*/ 54 h 101"/>
                <a:gd name="T10" fmla="*/ 46 w 101"/>
                <a:gd name="T11" fmla="*/ 100 h 101"/>
                <a:gd name="T12" fmla="*/ 46 w 101"/>
                <a:gd name="T13" fmla="*/ 31 h 101"/>
                <a:gd name="T14" fmla="*/ 46 w 101"/>
                <a:gd name="T15" fmla="*/ 31 h 101"/>
                <a:gd name="T16" fmla="*/ 31 w 101"/>
                <a:gd name="T17" fmla="*/ 54 h 101"/>
                <a:gd name="T18" fmla="*/ 46 w 101"/>
                <a:gd name="T19" fmla="*/ 69 h 101"/>
                <a:gd name="T20" fmla="*/ 69 w 101"/>
                <a:gd name="T21" fmla="*/ 54 h 101"/>
                <a:gd name="T22" fmla="*/ 46 w 101"/>
                <a:gd name="T23" fmla="*/ 31 h 101"/>
                <a:gd name="T24" fmla="*/ 46 w 101"/>
                <a:gd name="T25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101">
                  <a:moveTo>
                    <a:pt x="46" y="100"/>
                  </a:moveTo>
                  <a:lnTo>
                    <a:pt x="46" y="100"/>
                  </a:lnTo>
                  <a:cubicBezTo>
                    <a:pt x="23" y="100"/>
                    <a:pt x="0" y="77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77" y="0"/>
                    <a:pt x="100" y="23"/>
                    <a:pt x="100" y="54"/>
                  </a:cubicBezTo>
                  <a:cubicBezTo>
                    <a:pt x="100" y="77"/>
                    <a:pt x="77" y="100"/>
                    <a:pt x="46" y="100"/>
                  </a:cubicBezTo>
                  <a:lnTo>
                    <a:pt x="46" y="31"/>
                  </a:lnTo>
                  <a:lnTo>
                    <a:pt x="46" y="31"/>
                  </a:lnTo>
                  <a:cubicBezTo>
                    <a:pt x="38" y="31"/>
                    <a:pt x="31" y="39"/>
                    <a:pt x="31" y="54"/>
                  </a:cubicBezTo>
                  <a:cubicBezTo>
                    <a:pt x="31" y="62"/>
                    <a:pt x="38" y="69"/>
                    <a:pt x="46" y="69"/>
                  </a:cubicBezTo>
                  <a:cubicBezTo>
                    <a:pt x="61" y="69"/>
                    <a:pt x="69" y="62"/>
                    <a:pt x="69" y="54"/>
                  </a:cubicBezTo>
                  <a:cubicBezTo>
                    <a:pt x="69" y="39"/>
                    <a:pt x="61" y="31"/>
                    <a:pt x="46" y="31"/>
                  </a:cubicBezTo>
                  <a:lnTo>
                    <a:pt x="46" y="10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6" name="Freeform 243">
              <a:extLst>
                <a:ext uri="{FF2B5EF4-FFF2-40B4-BE49-F238E27FC236}">
                  <a16:creationId xmlns:a16="http://schemas.microsoft.com/office/drawing/2014/main" id="{24E44471-2464-A14C-9C98-504FC70C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584" y="5213583"/>
              <a:ext cx="128862" cy="128866"/>
            </a:xfrm>
            <a:custGeom>
              <a:avLst/>
              <a:gdLst>
                <a:gd name="T0" fmla="*/ 53 w 100"/>
                <a:gd name="T1" fmla="*/ 99 h 100"/>
                <a:gd name="T2" fmla="*/ 53 w 100"/>
                <a:gd name="T3" fmla="*/ 99 h 100"/>
                <a:gd name="T4" fmla="*/ 0 w 100"/>
                <a:gd name="T5" fmla="*/ 54 h 100"/>
                <a:gd name="T6" fmla="*/ 53 w 100"/>
                <a:gd name="T7" fmla="*/ 0 h 100"/>
                <a:gd name="T8" fmla="*/ 99 w 100"/>
                <a:gd name="T9" fmla="*/ 54 h 100"/>
                <a:gd name="T10" fmla="*/ 53 w 100"/>
                <a:gd name="T11" fmla="*/ 99 h 100"/>
                <a:gd name="T12" fmla="*/ 53 w 100"/>
                <a:gd name="T13" fmla="*/ 31 h 100"/>
                <a:gd name="T14" fmla="*/ 53 w 100"/>
                <a:gd name="T15" fmla="*/ 31 h 100"/>
                <a:gd name="T16" fmla="*/ 30 w 100"/>
                <a:gd name="T17" fmla="*/ 54 h 100"/>
                <a:gd name="T18" fmla="*/ 53 w 100"/>
                <a:gd name="T19" fmla="*/ 69 h 100"/>
                <a:gd name="T20" fmla="*/ 69 w 100"/>
                <a:gd name="T21" fmla="*/ 54 h 100"/>
                <a:gd name="T22" fmla="*/ 53 w 100"/>
                <a:gd name="T23" fmla="*/ 31 h 100"/>
                <a:gd name="T24" fmla="*/ 53 w 100"/>
                <a:gd name="T25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00">
                  <a:moveTo>
                    <a:pt x="53" y="99"/>
                  </a:moveTo>
                  <a:lnTo>
                    <a:pt x="53" y="99"/>
                  </a:lnTo>
                  <a:cubicBezTo>
                    <a:pt x="23" y="99"/>
                    <a:pt x="0" y="76"/>
                    <a:pt x="0" y="54"/>
                  </a:cubicBezTo>
                  <a:cubicBezTo>
                    <a:pt x="0" y="23"/>
                    <a:pt x="23" y="0"/>
                    <a:pt x="53" y="0"/>
                  </a:cubicBezTo>
                  <a:cubicBezTo>
                    <a:pt x="76" y="0"/>
                    <a:pt x="99" y="23"/>
                    <a:pt x="99" y="54"/>
                  </a:cubicBezTo>
                  <a:cubicBezTo>
                    <a:pt x="99" y="76"/>
                    <a:pt x="76" y="99"/>
                    <a:pt x="53" y="99"/>
                  </a:cubicBezTo>
                  <a:lnTo>
                    <a:pt x="53" y="31"/>
                  </a:lnTo>
                  <a:lnTo>
                    <a:pt x="53" y="31"/>
                  </a:lnTo>
                  <a:cubicBezTo>
                    <a:pt x="38" y="31"/>
                    <a:pt x="30" y="38"/>
                    <a:pt x="30" y="54"/>
                  </a:cubicBezTo>
                  <a:cubicBezTo>
                    <a:pt x="30" y="61"/>
                    <a:pt x="38" y="69"/>
                    <a:pt x="53" y="69"/>
                  </a:cubicBezTo>
                  <a:cubicBezTo>
                    <a:pt x="61" y="69"/>
                    <a:pt x="69" y="61"/>
                    <a:pt x="69" y="54"/>
                  </a:cubicBezTo>
                  <a:cubicBezTo>
                    <a:pt x="69" y="38"/>
                    <a:pt x="61" y="31"/>
                    <a:pt x="53" y="31"/>
                  </a:cubicBezTo>
                  <a:lnTo>
                    <a:pt x="53" y="9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7" name="Freeform 244">
              <a:extLst>
                <a:ext uri="{FF2B5EF4-FFF2-40B4-BE49-F238E27FC236}">
                  <a16:creationId xmlns:a16="http://schemas.microsoft.com/office/drawing/2014/main" id="{12F40AB9-B14D-764F-B3A4-E304DCF26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185571"/>
              <a:ext cx="28016" cy="28012"/>
            </a:xfrm>
            <a:custGeom>
              <a:avLst/>
              <a:gdLst>
                <a:gd name="T0" fmla="*/ 23 w 24"/>
                <a:gd name="T1" fmla="*/ 23 h 24"/>
                <a:gd name="T2" fmla="*/ 0 w 24"/>
                <a:gd name="T3" fmla="*/ 23 h 24"/>
                <a:gd name="T4" fmla="*/ 0 w 24"/>
                <a:gd name="T5" fmla="*/ 0 h 24"/>
                <a:gd name="T6" fmla="*/ 23 w 24"/>
                <a:gd name="T7" fmla="*/ 0 h 24"/>
                <a:gd name="T8" fmla="*/ 23 w 24"/>
                <a:gd name="T9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23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8" name="Freeform 245">
              <a:extLst>
                <a:ext uri="{FF2B5EF4-FFF2-40B4-BE49-F238E27FC236}">
                  <a16:creationId xmlns:a16="http://schemas.microsoft.com/office/drawing/2014/main" id="{A2C7765D-7A0E-CF49-9E29-AE96C835A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252804"/>
              <a:ext cx="28016" cy="78439"/>
            </a:xfrm>
            <a:custGeom>
              <a:avLst/>
              <a:gdLst>
                <a:gd name="T0" fmla="*/ 23 w 24"/>
                <a:gd name="T1" fmla="*/ 61 h 62"/>
                <a:gd name="T2" fmla="*/ 0 w 24"/>
                <a:gd name="T3" fmla="*/ 61 h 62"/>
                <a:gd name="T4" fmla="*/ 0 w 24"/>
                <a:gd name="T5" fmla="*/ 0 h 62"/>
                <a:gd name="T6" fmla="*/ 23 w 24"/>
                <a:gd name="T7" fmla="*/ 0 h 62"/>
                <a:gd name="T8" fmla="*/ 23 w 24"/>
                <a:gd name="T9" fmla="*/ 6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2">
                  <a:moveTo>
                    <a:pt x="23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99" name="Freeform 246">
              <a:extLst>
                <a:ext uri="{FF2B5EF4-FFF2-40B4-BE49-F238E27FC236}">
                  <a16:creationId xmlns:a16="http://schemas.microsoft.com/office/drawing/2014/main" id="{78B2CAA3-743A-1749-A6A9-AA07E1BA8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370461"/>
              <a:ext cx="28016" cy="78439"/>
            </a:xfrm>
            <a:custGeom>
              <a:avLst/>
              <a:gdLst>
                <a:gd name="T0" fmla="*/ 23 w 24"/>
                <a:gd name="T1" fmla="*/ 62 h 63"/>
                <a:gd name="T2" fmla="*/ 0 w 24"/>
                <a:gd name="T3" fmla="*/ 62 h 63"/>
                <a:gd name="T4" fmla="*/ 0 w 24"/>
                <a:gd name="T5" fmla="*/ 0 h 63"/>
                <a:gd name="T6" fmla="*/ 23 w 24"/>
                <a:gd name="T7" fmla="*/ 0 h 63"/>
                <a:gd name="T8" fmla="*/ 23 w 24"/>
                <a:gd name="T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63">
                  <a:moveTo>
                    <a:pt x="23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247">
              <a:extLst>
                <a:ext uri="{FF2B5EF4-FFF2-40B4-BE49-F238E27FC236}">
                  <a16:creationId xmlns:a16="http://schemas.microsoft.com/office/drawing/2014/main" id="{BFFA512B-D31A-B64C-AE52-7F15A6EF2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3540" y="5482517"/>
              <a:ext cx="28016" cy="50427"/>
            </a:xfrm>
            <a:custGeom>
              <a:avLst/>
              <a:gdLst>
                <a:gd name="T0" fmla="*/ 23 w 24"/>
                <a:gd name="T1" fmla="*/ 39 h 40"/>
                <a:gd name="T2" fmla="*/ 0 w 24"/>
                <a:gd name="T3" fmla="*/ 39 h 40"/>
                <a:gd name="T4" fmla="*/ 0 w 24"/>
                <a:gd name="T5" fmla="*/ 0 h 40"/>
                <a:gd name="T6" fmla="*/ 23 w 24"/>
                <a:gd name="T7" fmla="*/ 0 h 40"/>
                <a:gd name="T8" fmla="*/ 23 w 24"/>
                <a:gd name="T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3" y="39"/>
                  </a:moveTo>
                  <a:lnTo>
                    <a:pt x="0" y="39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3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1" name="Freeform 248">
              <a:extLst>
                <a:ext uri="{FF2B5EF4-FFF2-40B4-BE49-F238E27FC236}">
                  <a16:creationId xmlns:a16="http://schemas.microsoft.com/office/drawing/2014/main" id="{64F12305-ED71-2044-BEE8-8C04B9D4C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650" y="5112733"/>
              <a:ext cx="655524" cy="476238"/>
            </a:xfrm>
            <a:custGeom>
              <a:avLst/>
              <a:gdLst>
                <a:gd name="T0" fmla="*/ 452 w 514"/>
                <a:gd name="T1" fmla="*/ 376 h 377"/>
                <a:gd name="T2" fmla="*/ 452 w 514"/>
                <a:gd name="T3" fmla="*/ 376 h 377"/>
                <a:gd name="T4" fmla="*/ 23 w 514"/>
                <a:gd name="T5" fmla="*/ 376 h 377"/>
                <a:gd name="T6" fmla="*/ 0 w 514"/>
                <a:gd name="T7" fmla="*/ 353 h 377"/>
                <a:gd name="T8" fmla="*/ 0 w 514"/>
                <a:gd name="T9" fmla="*/ 268 h 377"/>
                <a:gd name="T10" fmla="*/ 23 w 514"/>
                <a:gd name="T11" fmla="*/ 253 h 377"/>
                <a:gd name="T12" fmla="*/ 77 w 514"/>
                <a:gd name="T13" fmla="*/ 184 h 377"/>
                <a:gd name="T14" fmla="*/ 23 w 514"/>
                <a:gd name="T15" fmla="*/ 123 h 377"/>
                <a:gd name="T16" fmla="*/ 0 w 514"/>
                <a:gd name="T17" fmla="*/ 100 h 377"/>
                <a:gd name="T18" fmla="*/ 0 w 514"/>
                <a:gd name="T19" fmla="*/ 23 h 377"/>
                <a:gd name="T20" fmla="*/ 23 w 514"/>
                <a:gd name="T21" fmla="*/ 0 h 377"/>
                <a:gd name="T22" fmla="*/ 452 w 514"/>
                <a:gd name="T23" fmla="*/ 0 h 377"/>
                <a:gd name="T24" fmla="*/ 513 w 514"/>
                <a:gd name="T25" fmla="*/ 62 h 377"/>
                <a:gd name="T26" fmla="*/ 513 w 514"/>
                <a:gd name="T27" fmla="*/ 314 h 377"/>
                <a:gd name="T28" fmla="*/ 452 w 514"/>
                <a:gd name="T29" fmla="*/ 376 h 377"/>
                <a:gd name="T30" fmla="*/ 39 w 514"/>
                <a:gd name="T31" fmla="*/ 337 h 377"/>
                <a:gd name="T32" fmla="*/ 39 w 514"/>
                <a:gd name="T33" fmla="*/ 337 h 377"/>
                <a:gd name="T34" fmla="*/ 452 w 514"/>
                <a:gd name="T35" fmla="*/ 337 h 377"/>
                <a:gd name="T36" fmla="*/ 467 w 514"/>
                <a:gd name="T37" fmla="*/ 314 h 377"/>
                <a:gd name="T38" fmla="*/ 467 w 514"/>
                <a:gd name="T39" fmla="*/ 62 h 377"/>
                <a:gd name="T40" fmla="*/ 452 w 514"/>
                <a:gd name="T41" fmla="*/ 39 h 377"/>
                <a:gd name="T42" fmla="*/ 39 w 514"/>
                <a:gd name="T43" fmla="*/ 39 h 377"/>
                <a:gd name="T44" fmla="*/ 39 w 514"/>
                <a:gd name="T45" fmla="*/ 85 h 377"/>
                <a:gd name="T46" fmla="*/ 115 w 514"/>
                <a:gd name="T47" fmla="*/ 184 h 377"/>
                <a:gd name="T48" fmla="*/ 39 w 514"/>
                <a:gd name="T49" fmla="*/ 284 h 377"/>
                <a:gd name="T50" fmla="*/ 452 w 514"/>
                <a:gd name="T51" fmla="*/ 376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4" h="377">
                  <a:moveTo>
                    <a:pt x="452" y="376"/>
                  </a:moveTo>
                  <a:lnTo>
                    <a:pt x="452" y="376"/>
                  </a:lnTo>
                  <a:cubicBezTo>
                    <a:pt x="23" y="376"/>
                    <a:pt x="23" y="376"/>
                    <a:pt x="23" y="376"/>
                  </a:cubicBezTo>
                  <a:cubicBezTo>
                    <a:pt x="8" y="376"/>
                    <a:pt x="0" y="368"/>
                    <a:pt x="0" y="353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1"/>
                    <a:pt x="8" y="253"/>
                    <a:pt x="23" y="253"/>
                  </a:cubicBezTo>
                  <a:cubicBezTo>
                    <a:pt x="54" y="245"/>
                    <a:pt x="77" y="222"/>
                    <a:pt x="77" y="184"/>
                  </a:cubicBezTo>
                  <a:cubicBezTo>
                    <a:pt x="77" y="153"/>
                    <a:pt x="54" y="131"/>
                    <a:pt x="23" y="123"/>
                  </a:cubicBezTo>
                  <a:cubicBezTo>
                    <a:pt x="8" y="123"/>
                    <a:pt x="0" y="115"/>
                    <a:pt x="0" y="10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8"/>
                    <a:pt x="8" y="0"/>
                    <a:pt x="23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83" y="0"/>
                    <a:pt x="513" y="23"/>
                    <a:pt x="513" y="62"/>
                  </a:cubicBezTo>
                  <a:cubicBezTo>
                    <a:pt x="513" y="314"/>
                    <a:pt x="513" y="314"/>
                    <a:pt x="513" y="314"/>
                  </a:cubicBezTo>
                  <a:cubicBezTo>
                    <a:pt x="513" y="353"/>
                    <a:pt x="483" y="376"/>
                    <a:pt x="452" y="376"/>
                  </a:cubicBezTo>
                  <a:lnTo>
                    <a:pt x="39" y="337"/>
                  </a:lnTo>
                  <a:lnTo>
                    <a:pt x="39" y="337"/>
                  </a:lnTo>
                  <a:cubicBezTo>
                    <a:pt x="452" y="337"/>
                    <a:pt x="452" y="337"/>
                    <a:pt x="452" y="337"/>
                  </a:cubicBezTo>
                  <a:cubicBezTo>
                    <a:pt x="460" y="337"/>
                    <a:pt x="467" y="330"/>
                    <a:pt x="467" y="314"/>
                  </a:cubicBezTo>
                  <a:cubicBezTo>
                    <a:pt x="467" y="62"/>
                    <a:pt x="467" y="62"/>
                    <a:pt x="467" y="62"/>
                  </a:cubicBezTo>
                  <a:cubicBezTo>
                    <a:pt x="467" y="46"/>
                    <a:pt x="460" y="39"/>
                    <a:pt x="452" y="39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85" y="100"/>
                    <a:pt x="115" y="138"/>
                    <a:pt x="115" y="184"/>
                  </a:cubicBezTo>
                  <a:cubicBezTo>
                    <a:pt x="115" y="238"/>
                    <a:pt x="85" y="276"/>
                    <a:pt x="39" y="284"/>
                  </a:cubicBezTo>
                  <a:lnTo>
                    <a:pt x="452" y="37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2" name="Grupo 101">
            <a:extLst>
              <a:ext uri="{FF2B5EF4-FFF2-40B4-BE49-F238E27FC236}">
                <a16:creationId xmlns:a16="http://schemas.microsoft.com/office/drawing/2014/main" id="{39F34AB5-50EC-0949-87F0-E26CD68110A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6F3837CA-BAA8-5E40-8A04-6E9D15FF43D9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104" name="CuadroTexto 103">
              <a:extLst>
                <a:ext uri="{FF2B5EF4-FFF2-40B4-BE49-F238E27FC236}">
                  <a16:creationId xmlns:a16="http://schemas.microsoft.com/office/drawing/2014/main" id="{B835D454-5518-5C4F-A0C0-F9DC72C1219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8AE15DB8-9606-2340-9D63-7313E4DE9F46}"/>
              </a:ext>
            </a:extLst>
          </p:cNvPr>
          <p:cNvGrpSpPr/>
          <p:nvPr/>
        </p:nvGrpSpPr>
        <p:grpSpPr>
          <a:xfrm>
            <a:off x="8501890" y="11336156"/>
            <a:ext cx="840263" cy="596315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6" name="Freeform 290">
              <a:extLst>
                <a:ext uri="{FF2B5EF4-FFF2-40B4-BE49-F238E27FC236}">
                  <a16:creationId xmlns:a16="http://schemas.microsoft.com/office/drawing/2014/main" id="{5D0DB338-95A2-7144-878E-F0C46F1A2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1">
              <a:extLst>
                <a:ext uri="{FF2B5EF4-FFF2-40B4-BE49-F238E27FC236}">
                  <a16:creationId xmlns:a16="http://schemas.microsoft.com/office/drawing/2014/main" id="{3131DDE4-7C80-F24A-8AD3-B435DC77E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2">
              <a:extLst>
                <a:ext uri="{FF2B5EF4-FFF2-40B4-BE49-F238E27FC236}">
                  <a16:creationId xmlns:a16="http://schemas.microsoft.com/office/drawing/2014/main" id="{0360A80C-1BAF-A24B-8733-BB5DDCAC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93">
              <a:extLst>
                <a:ext uri="{FF2B5EF4-FFF2-40B4-BE49-F238E27FC236}">
                  <a16:creationId xmlns:a16="http://schemas.microsoft.com/office/drawing/2014/main" id="{307E568A-A2E9-8545-9A73-48E941DE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4">
              <a:extLst>
                <a:ext uri="{FF2B5EF4-FFF2-40B4-BE49-F238E27FC236}">
                  <a16:creationId xmlns:a16="http://schemas.microsoft.com/office/drawing/2014/main" id="{2DA3E703-4F14-B94C-8497-9D7CD413A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1" name="Freeform 295">
              <a:extLst>
                <a:ext uri="{FF2B5EF4-FFF2-40B4-BE49-F238E27FC236}">
                  <a16:creationId xmlns:a16="http://schemas.microsoft.com/office/drawing/2014/main" id="{7B0D47F3-E81D-174C-9EDC-E9714BE91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381F93A4-213B-9D42-B6B0-0BC026C02D9B}"/>
              </a:ext>
            </a:extLst>
          </p:cNvPr>
          <p:cNvGrpSpPr/>
          <p:nvPr/>
        </p:nvGrpSpPr>
        <p:grpSpPr>
          <a:xfrm>
            <a:off x="15039173" y="11304215"/>
            <a:ext cx="675735" cy="652434"/>
            <a:chOff x="15851840" y="9963000"/>
            <a:chExt cx="961334" cy="928184"/>
          </a:xfrm>
        </p:grpSpPr>
        <p:sp>
          <p:nvSpPr>
            <p:cNvPr id="113" name="Freeform 248">
              <a:extLst>
                <a:ext uri="{FF2B5EF4-FFF2-40B4-BE49-F238E27FC236}">
                  <a16:creationId xmlns:a16="http://schemas.microsoft.com/office/drawing/2014/main" id="{5E21D03E-2B43-0D4E-881D-9F20DC2F9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249">
              <a:extLst>
                <a:ext uri="{FF2B5EF4-FFF2-40B4-BE49-F238E27FC236}">
                  <a16:creationId xmlns:a16="http://schemas.microsoft.com/office/drawing/2014/main" id="{1F1AB40D-B261-7641-9040-5C37847B4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250">
              <a:extLst>
                <a:ext uri="{FF2B5EF4-FFF2-40B4-BE49-F238E27FC236}">
                  <a16:creationId xmlns:a16="http://schemas.microsoft.com/office/drawing/2014/main" id="{BDE26CFD-CA40-8F43-8065-8950EF24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7" name="Grupo 186">
            <a:extLst>
              <a:ext uri="{FF2B5EF4-FFF2-40B4-BE49-F238E27FC236}">
                <a16:creationId xmlns:a16="http://schemas.microsoft.com/office/drawing/2014/main" id="{489D0BEA-B161-B648-80EA-C5EFF4434E07}"/>
              </a:ext>
            </a:extLst>
          </p:cNvPr>
          <p:cNvGrpSpPr/>
          <p:nvPr/>
        </p:nvGrpSpPr>
        <p:grpSpPr>
          <a:xfrm>
            <a:off x="15061388" y="4973816"/>
            <a:ext cx="694240" cy="756106"/>
            <a:chOff x="10833756" y="5162085"/>
            <a:chExt cx="559761" cy="609643"/>
          </a:xfrm>
        </p:grpSpPr>
        <p:sp>
          <p:nvSpPr>
            <p:cNvPr id="188" name="Freeform 233">
              <a:extLst>
                <a:ext uri="{FF2B5EF4-FFF2-40B4-BE49-F238E27FC236}">
                  <a16:creationId xmlns:a16="http://schemas.microsoft.com/office/drawing/2014/main" id="{29F02C3C-AF81-F847-97EA-238BDF30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9" name="Freeform 234">
              <a:extLst>
                <a:ext uri="{FF2B5EF4-FFF2-40B4-BE49-F238E27FC236}">
                  <a16:creationId xmlns:a16="http://schemas.microsoft.com/office/drawing/2014/main" id="{FA256D54-662F-0E4B-A1B9-73607975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235">
              <a:extLst>
                <a:ext uri="{FF2B5EF4-FFF2-40B4-BE49-F238E27FC236}">
                  <a16:creationId xmlns:a16="http://schemas.microsoft.com/office/drawing/2014/main" id="{00C53910-ECDF-8C45-A9B7-D6D45AC7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236">
              <a:extLst>
                <a:ext uri="{FF2B5EF4-FFF2-40B4-BE49-F238E27FC236}">
                  <a16:creationId xmlns:a16="http://schemas.microsoft.com/office/drawing/2014/main" id="{ABFEECBF-D7FC-8B48-A0FE-7F21D44FB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2" name="Freeform 237">
              <a:extLst>
                <a:ext uri="{FF2B5EF4-FFF2-40B4-BE49-F238E27FC236}">
                  <a16:creationId xmlns:a16="http://schemas.microsoft.com/office/drawing/2014/main" id="{45E47DE3-E284-0945-B7F7-CB1DE94DD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3" name="Freeform 238">
              <a:extLst>
                <a:ext uri="{FF2B5EF4-FFF2-40B4-BE49-F238E27FC236}">
                  <a16:creationId xmlns:a16="http://schemas.microsoft.com/office/drawing/2014/main" id="{67D41EF3-8E18-5C43-AB6A-AC8081D59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4" name="Freeform 239">
              <a:extLst>
                <a:ext uri="{FF2B5EF4-FFF2-40B4-BE49-F238E27FC236}">
                  <a16:creationId xmlns:a16="http://schemas.microsoft.com/office/drawing/2014/main" id="{5209AEEB-96DE-194C-A240-83B699D1C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5" name="Freeform 240">
              <a:extLst>
                <a:ext uri="{FF2B5EF4-FFF2-40B4-BE49-F238E27FC236}">
                  <a16:creationId xmlns:a16="http://schemas.microsoft.com/office/drawing/2014/main" id="{F33B1F7F-5482-B34B-8F6A-9C61BD1D9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6" name="Grupo 195">
            <a:extLst>
              <a:ext uri="{FF2B5EF4-FFF2-40B4-BE49-F238E27FC236}">
                <a16:creationId xmlns:a16="http://schemas.microsoft.com/office/drawing/2014/main" id="{93A35DC9-3BC9-6549-A314-DE21597A6DE2}"/>
              </a:ext>
            </a:extLst>
          </p:cNvPr>
          <p:cNvGrpSpPr/>
          <p:nvPr/>
        </p:nvGrpSpPr>
        <p:grpSpPr>
          <a:xfrm>
            <a:off x="16677697" y="4615329"/>
            <a:ext cx="4277066" cy="1487940"/>
            <a:chOff x="4247967" y="10711881"/>
            <a:chExt cx="4720740" cy="1487940"/>
          </a:xfrm>
        </p:grpSpPr>
        <p:sp>
          <p:nvSpPr>
            <p:cNvPr id="197" name="CuadroTexto 395">
              <a:extLst>
                <a:ext uri="{FF2B5EF4-FFF2-40B4-BE49-F238E27FC236}">
                  <a16:creationId xmlns:a16="http://schemas.microsoft.com/office/drawing/2014/main" id="{77C3810C-33FD-B549-AC6B-1FAD123836E6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98" name="Rectangle 40">
              <a:extLst>
                <a:ext uri="{FF2B5EF4-FFF2-40B4-BE49-F238E27FC236}">
                  <a16:creationId xmlns:a16="http://schemas.microsoft.com/office/drawing/2014/main" id="{ABC2DA0E-A53D-CD45-AC0B-1AE8B0BC1175}"/>
                </a:ext>
              </a:extLst>
            </p:cNvPr>
            <p:cNvSpPr/>
            <p:nvPr/>
          </p:nvSpPr>
          <p:spPr>
            <a:xfrm>
              <a:off x="4247967" y="11245714"/>
              <a:ext cx="47207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99" name="Grupo 198">
            <a:extLst>
              <a:ext uri="{FF2B5EF4-FFF2-40B4-BE49-F238E27FC236}">
                <a16:creationId xmlns:a16="http://schemas.microsoft.com/office/drawing/2014/main" id="{08D71D11-9001-BC44-88AF-512013250E2E}"/>
              </a:ext>
            </a:extLst>
          </p:cNvPr>
          <p:cNvGrpSpPr/>
          <p:nvPr/>
        </p:nvGrpSpPr>
        <p:grpSpPr>
          <a:xfrm>
            <a:off x="16677696" y="10960864"/>
            <a:ext cx="4006555" cy="1487940"/>
            <a:chOff x="4247966" y="10711881"/>
            <a:chExt cx="4422168" cy="1487940"/>
          </a:xfrm>
        </p:grpSpPr>
        <p:sp>
          <p:nvSpPr>
            <p:cNvPr id="200" name="CuadroTexto 395">
              <a:extLst>
                <a:ext uri="{FF2B5EF4-FFF2-40B4-BE49-F238E27FC236}">
                  <a16:creationId xmlns:a16="http://schemas.microsoft.com/office/drawing/2014/main" id="{8AD7C7CD-87C7-BD4F-AE7E-7C2D175F282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01" name="Rectangle 40">
              <a:extLst>
                <a:ext uri="{FF2B5EF4-FFF2-40B4-BE49-F238E27FC236}">
                  <a16:creationId xmlns:a16="http://schemas.microsoft.com/office/drawing/2014/main" id="{B8C256A8-D947-2B42-B25A-DEA5498F7CD8}"/>
                </a:ext>
              </a:extLst>
            </p:cNvPr>
            <p:cNvSpPr/>
            <p:nvPr/>
          </p:nvSpPr>
          <p:spPr>
            <a:xfrm>
              <a:off x="4247966" y="11245714"/>
              <a:ext cx="442216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2" name="Grupo 201">
            <a:extLst>
              <a:ext uri="{FF2B5EF4-FFF2-40B4-BE49-F238E27FC236}">
                <a16:creationId xmlns:a16="http://schemas.microsoft.com/office/drawing/2014/main" id="{27E4BCFB-54EF-DE4E-ADE4-FE55C18F7747}"/>
              </a:ext>
            </a:extLst>
          </p:cNvPr>
          <p:cNvGrpSpPr/>
          <p:nvPr/>
        </p:nvGrpSpPr>
        <p:grpSpPr>
          <a:xfrm>
            <a:off x="3031959" y="4640844"/>
            <a:ext cx="4444452" cy="1462425"/>
            <a:chOff x="3644378" y="1952891"/>
            <a:chExt cx="4855692" cy="1462425"/>
          </a:xfrm>
        </p:grpSpPr>
        <p:sp>
          <p:nvSpPr>
            <p:cNvPr id="203" name="CuadroTexto 395">
              <a:extLst>
                <a:ext uri="{FF2B5EF4-FFF2-40B4-BE49-F238E27FC236}">
                  <a16:creationId xmlns:a16="http://schemas.microsoft.com/office/drawing/2014/main" id="{C9E1ECAA-C9A2-A042-A78B-F6AA65B21310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04" name="Rectangle 40">
              <a:extLst>
                <a:ext uri="{FF2B5EF4-FFF2-40B4-BE49-F238E27FC236}">
                  <a16:creationId xmlns:a16="http://schemas.microsoft.com/office/drawing/2014/main" id="{653E3924-A17E-5247-A856-791E667D1F51}"/>
                </a:ext>
              </a:extLst>
            </p:cNvPr>
            <p:cNvSpPr/>
            <p:nvPr/>
          </p:nvSpPr>
          <p:spPr>
            <a:xfrm>
              <a:off x="3644378" y="2461209"/>
              <a:ext cx="485569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05" name="Grupo 204">
            <a:extLst>
              <a:ext uri="{FF2B5EF4-FFF2-40B4-BE49-F238E27FC236}">
                <a16:creationId xmlns:a16="http://schemas.microsoft.com/office/drawing/2014/main" id="{065290A7-A011-E649-BAB4-EF89F66C816B}"/>
              </a:ext>
            </a:extLst>
          </p:cNvPr>
          <p:cNvGrpSpPr/>
          <p:nvPr/>
        </p:nvGrpSpPr>
        <p:grpSpPr>
          <a:xfrm>
            <a:off x="3256220" y="10983525"/>
            <a:ext cx="4230187" cy="1462425"/>
            <a:chOff x="3878468" y="1952891"/>
            <a:chExt cx="4621601" cy="1462425"/>
          </a:xfrm>
        </p:grpSpPr>
        <p:sp>
          <p:nvSpPr>
            <p:cNvPr id="206" name="CuadroTexto 395">
              <a:extLst>
                <a:ext uri="{FF2B5EF4-FFF2-40B4-BE49-F238E27FC236}">
                  <a16:creationId xmlns:a16="http://schemas.microsoft.com/office/drawing/2014/main" id="{4F9A236F-CB89-6546-9EBB-78D5BE638C6A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07" name="Rectangle 40">
              <a:extLst>
                <a:ext uri="{FF2B5EF4-FFF2-40B4-BE49-F238E27FC236}">
                  <a16:creationId xmlns:a16="http://schemas.microsoft.com/office/drawing/2014/main" id="{2EBEE73B-06DF-D741-8FFA-10B10AE040EC}"/>
                </a:ext>
              </a:extLst>
            </p:cNvPr>
            <p:cNvSpPr/>
            <p:nvPr/>
          </p:nvSpPr>
          <p:spPr>
            <a:xfrm>
              <a:off x="3878468" y="2461209"/>
              <a:ext cx="462160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898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63">
            <a:extLst>
              <a:ext uri="{FF2B5EF4-FFF2-40B4-BE49-F238E27FC236}">
                <a16:creationId xmlns:a16="http://schemas.microsoft.com/office/drawing/2014/main" id="{D4A80A6D-673A-734E-BE68-C1309AE0D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79" y="4219225"/>
            <a:ext cx="8213084" cy="8213084"/>
          </a:xfrm>
          <a:custGeom>
            <a:avLst/>
            <a:gdLst>
              <a:gd name="T0" fmla="*/ 6771 w 6772"/>
              <a:gd name="T1" fmla="*/ 3389 h 6772"/>
              <a:gd name="T2" fmla="*/ 6771 w 6772"/>
              <a:gd name="T3" fmla="*/ 3389 h 6772"/>
              <a:gd name="T4" fmla="*/ 3381 w 6772"/>
              <a:gd name="T5" fmla="*/ 6771 h 6772"/>
              <a:gd name="T6" fmla="*/ 0 w 6772"/>
              <a:gd name="T7" fmla="*/ 3389 h 6772"/>
              <a:gd name="T8" fmla="*/ 3381 w 6772"/>
              <a:gd name="T9" fmla="*/ 0 h 6772"/>
              <a:gd name="T10" fmla="*/ 6771 w 6772"/>
              <a:gd name="T11" fmla="*/ 3389 h 67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72" h="6772">
                <a:moveTo>
                  <a:pt x="6771" y="3389"/>
                </a:moveTo>
                <a:lnTo>
                  <a:pt x="6771" y="3389"/>
                </a:lnTo>
                <a:cubicBezTo>
                  <a:pt x="6771" y="5256"/>
                  <a:pt x="5256" y="6771"/>
                  <a:pt x="3381" y="6771"/>
                </a:cubicBezTo>
                <a:cubicBezTo>
                  <a:pt x="1515" y="6771"/>
                  <a:pt x="0" y="5256"/>
                  <a:pt x="0" y="3389"/>
                </a:cubicBezTo>
                <a:cubicBezTo>
                  <a:pt x="0" y="1515"/>
                  <a:pt x="1515" y="0"/>
                  <a:pt x="3381" y="0"/>
                </a:cubicBezTo>
                <a:cubicBezTo>
                  <a:pt x="5256" y="0"/>
                  <a:pt x="6771" y="1515"/>
                  <a:pt x="6771" y="338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4">
            <a:extLst>
              <a:ext uri="{FF2B5EF4-FFF2-40B4-BE49-F238E27FC236}">
                <a16:creationId xmlns:a16="http://schemas.microsoft.com/office/drawing/2014/main" id="{DF648C87-03E7-364D-AFC9-2431B7D0C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501" y="4056902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34">
            <a:extLst>
              <a:ext uri="{FF2B5EF4-FFF2-40B4-BE49-F238E27FC236}">
                <a16:creationId xmlns:a16="http://schemas.microsoft.com/office/drawing/2014/main" id="{6DAF5067-5968-8041-BE48-6E41C677F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6370750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34">
            <a:extLst>
              <a:ext uri="{FF2B5EF4-FFF2-40B4-BE49-F238E27FC236}">
                <a16:creationId xmlns:a16="http://schemas.microsoft.com/office/drawing/2014/main" id="{966B60A0-B845-8044-85D2-5722C0B39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1082" y="9179837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34">
            <a:extLst>
              <a:ext uri="{FF2B5EF4-FFF2-40B4-BE49-F238E27FC236}">
                <a16:creationId xmlns:a16="http://schemas.microsoft.com/office/drawing/2014/main" id="{A2FDFC31-BAC7-414F-B692-2F9D343E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401" y="11155976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29">
            <a:extLst>
              <a:ext uri="{FF2B5EF4-FFF2-40B4-BE49-F238E27FC236}">
                <a16:creationId xmlns:a16="http://schemas.microsoft.com/office/drawing/2014/main" id="{8300BA8C-42AF-5C43-8AA7-6B308AD7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9120" y="9576979"/>
            <a:ext cx="625608" cy="379643"/>
          </a:xfrm>
          <a:custGeom>
            <a:avLst/>
            <a:gdLst>
              <a:gd name="T0" fmla="*/ 413 w 514"/>
              <a:gd name="T1" fmla="*/ 313 h 314"/>
              <a:gd name="T2" fmla="*/ 413 w 514"/>
              <a:gd name="T3" fmla="*/ 313 h 314"/>
              <a:gd name="T4" fmla="*/ 191 w 514"/>
              <a:gd name="T5" fmla="*/ 313 h 314"/>
              <a:gd name="T6" fmla="*/ 145 w 514"/>
              <a:gd name="T7" fmla="*/ 267 h 314"/>
              <a:gd name="T8" fmla="*/ 76 w 514"/>
              <a:gd name="T9" fmla="*/ 46 h 314"/>
              <a:gd name="T10" fmla="*/ 23 w 514"/>
              <a:gd name="T11" fmla="*/ 46 h 314"/>
              <a:gd name="T12" fmla="*/ 0 w 514"/>
              <a:gd name="T13" fmla="*/ 23 h 314"/>
              <a:gd name="T14" fmla="*/ 23 w 514"/>
              <a:gd name="T15" fmla="*/ 0 h 314"/>
              <a:gd name="T16" fmla="*/ 100 w 514"/>
              <a:gd name="T17" fmla="*/ 0 h 314"/>
              <a:gd name="T18" fmla="*/ 122 w 514"/>
              <a:gd name="T19" fmla="*/ 15 h 314"/>
              <a:gd name="T20" fmla="*/ 191 w 514"/>
              <a:gd name="T21" fmla="*/ 260 h 314"/>
              <a:gd name="T22" fmla="*/ 191 w 514"/>
              <a:gd name="T23" fmla="*/ 267 h 314"/>
              <a:gd name="T24" fmla="*/ 413 w 514"/>
              <a:gd name="T25" fmla="*/ 267 h 314"/>
              <a:gd name="T26" fmla="*/ 413 w 514"/>
              <a:gd name="T27" fmla="*/ 260 h 314"/>
              <a:gd name="T28" fmla="*/ 451 w 514"/>
              <a:gd name="T29" fmla="*/ 122 h 314"/>
              <a:gd name="T30" fmla="*/ 268 w 514"/>
              <a:gd name="T31" fmla="*/ 122 h 314"/>
              <a:gd name="T32" fmla="*/ 245 w 514"/>
              <a:gd name="T33" fmla="*/ 91 h 314"/>
              <a:gd name="T34" fmla="*/ 268 w 514"/>
              <a:gd name="T35" fmla="*/ 69 h 314"/>
              <a:gd name="T36" fmla="*/ 482 w 514"/>
              <a:gd name="T37" fmla="*/ 69 h 314"/>
              <a:gd name="T38" fmla="*/ 505 w 514"/>
              <a:gd name="T39" fmla="*/ 84 h 314"/>
              <a:gd name="T40" fmla="*/ 505 w 514"/>
              <a:gd name="T41" fmla="*/ 99 h 314"/>
              <a:gd name="T42" fmla="*/ 459 w 514"/>
              <a:gd name="T43" fmla="*/ 267 h 314"/>
              <a:gd name="T44" fmla="*/ 413 w 514"/>
              <a:gd name="T45" fmla="*/ 31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14" h="314">
                <a:moveTo>
                  <a:pt x="413" y="313"/>
                </a:moveTo>
                <a:lnTo>
                  <a:pt x="413" y="313"/>
                </a:lnTo>
                <a:cubicBezTo>
                  <a:pt x="191" y="313"/>
                  <a:pt x="191" y="313"/>
                  <a:pt x="191" y="313"/>
                </a:cubicBezTo>
                <a:cubicBezTo>
                  <a:pt x="168" y="313"/>
                  <a:pt x="145" y="298"/>
                  <a:pt x="145" y="267"/>
                </a:cubicBezTo>
                <a:cubicBezTo>
                  <a:pt x="76" y="46"/>
                  <a:pt x="76" y="46"/>
                  <a:pt x="76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8"/>
                  <a:pt x="0" y="23"/>
                </a:cubicBezTo>
                <a:cubicBezTo>
                  <a:pt x="0" y="7"/>
                  <a:pt x="8" y="0"/>
                  <a:pt x="23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7" y="0"/>
                  <a:pt x="115" y="7"/>
                  <a:pt x="122" y="15"/>
                </a:cubicBezTo>
                <a:cubicBezTo>
                  <a:pt x="191" y="260"/>
                  <a:pt x="191" y="260"/>
                  <a:pt x="191" y="260"/>
                </a:cubicBezTo>
                <a:lnTo>
                  <a:pt x="191" y="267"/>
                </a:lnTo>
                <a:cubicBezTo>
                  <a:pt x="413" y="267"/>
                  <a:pt x="413" y="267"/>
                  <a:pt x="413" y="267"/>
                </a:cubicBezTo>
                <a:cubicBezTo>
                  <a:pt x="413" y="260"/>
                  <a:pt x="413" y="260"/>
                  <a:pt x="413" y="260"/>
                </a:cubicBezTo>
                <a:cubicBezTo>
                  <a:pt x="451" y="122"/>
                  <a:pt x="451" y="122"/>
                  <a:pt x="451" y="122"/>
                </a:cubicBezTo>
                <a:cubicBezTo>
                  <a:pt x="268" y="122"/>
                  <a:pt x="268" y="122"/>
                  <a:pt x="268" y="122"/>
                </a:cubicBezTo>
                <a:cubicBezTo>
                  <a:pt x="253" y="122"/>
                  <a:pt x="245" y="107"/>
                  <a:pt x="245" y="91"/>
                </a:cubicBezTo>
                <a:cubicBezTo>
                  <a:pt x="245" y="84"/>
                  <a:pt x="253" y="69"/>
                  <a:pt x="268" y="69"/>
                </a:cubicBezTo>
                <a:cubicBezTo>
                  <a:pt x="482" y="69"/>
                  <a:pt x="482" y="69"/>
                  <a:pt x="482" y="69"/>
                </a:cubicBezTo>
                <a:cubicBezTo>
                  <a:pt x="490" y="69"/>
                  <a:pt x="497" y="76"/>
                  <a:pt x="505" y="84"/>
                </a:cubicBezTo>
                <a:cubicBezTo>
                  <a:pt x="505" y="84"/>
                  <a:pt x="513" y="91"/>
                  <a:pt x="505" y="99"/>
                </a:cubicBezTo>
                <a:cubicBezTo>
                  <a:pt x="459" y="267"/>
                  <a:pt x="459" y="267"/>
                  <a:pt x="459" y="267"/>
                </a:cubicBezTo>
                <a:cubicBezTo>
                  <a:pt x="459" y="298"/>
                  <a:pt x="436" y="313"/>
                  <a:pt x="413" y="3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0">
            <a:extLst>
              <a:ext uri="{FF2B5EF4-FFF2-40B4-BE49-F238E27FC236}">
                <a16:creationId xmlns:a16="http://schemas.microsoft.com/office/drawing/2014/main" id="{BE285920-4CCD-F842-88F5-AE2819568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838" y="10015438"/>
            <a:ext cx="112290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23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31">
            <a:extLst>
              <a:ext uri="{FF2B5EF4-FFF2-40B4-BE49-F238E27FC236}">
                <a16:creationId xmlns:a16="http://schemas.microsoft.com/office/drawing/2014/main" id="{840D9243-A14A-6542-9042-75A3270F1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5010" y="10015438"/>
            <a:ext cx="112287" cy="122984"/>
          </a:xfrm>
          <a:custGeom>
            <a:avLst/>
            <a:gdLst>
              <a:gd name="T0" fmla="*/ 0 w 93"/>
              <a:gd name="T1" fmla="*/ 54 h 101"/>
              <a:gd name="T2" fmla="*/ 0 w 93"/>
              <a:gd name="T3" fmla="*/ 54 h 101"/>
              <a:gd name="T4" fmla="*/ 46 w 93"/>
              <a:gd name="T5" fmla="*/ 0 h 101"/>
              <a:gd name="T6" fmla="*/ 92 w 93"/>
              <a:gd name="T7" fmla="*/ 54 h 101"/>
              <a:gd name="T8" fmla="*/ 46 w 93"/>
              <a:gd name="T9" fmla="*/ 100 h 101"/>
              <a:gd name="T10" fmla="*/ 0 w 93"/>
              <a:gd name="T11" fmla="*/ 54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101">
                <a:moveTo>
                  <a:pt x="0" y="54"/>
                </a:moveTo>
                <a:lnTo>
                  <a:pt x="0" y="54"/>
                </a:lnTo>
                <a:cubicBezTo>
                  <a:pt x="0" y="23"/>
                  <a:pt x="16" y="0"/>
                  <a:pt x="46" y="0"/>
                </a:cubicBezTo>
                <a:cubicBezTo>
                  <a:pt x="77" y="0"/>
                  <a:pt x="92" y="23"/>
                  <a:pt x="92" y="54"/>
                </a:cubicBezTo>
                <a:cubicBezTo>
                  <a:pt x="92" y="77"/>
                  <a:pt x="77" y="100"/>
                  <a:pt x="46" y="100"/>
                </a:cubicBezTo>
                <a:cubicBezTo>
                  <a:pt x="16" y="100"/>
                  <a:pt x="0" y="77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38">
            <a:extLst>
              <a:ext uri="{FF2B5EF4-FFF2-40B4-BE49-F238E27FC236}">
                <a16:creationId xmlns:a16="http://schemas.microsoft.com/office/drawing/2014/main" id="{6C94BB2F-6D8E-D54A-85C2-3B794D7C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8190" y="11769274"/>
            <a:ext cx="165761" cy="160412"/>
          </a:xfrm>
          <a:custGeom>
            <a:avLst/>
            <a:gdLst>
              <a:gd name="T0" fmla="*/ 107 w 138"/>
              <a:gd name="T1" fmla="*/ 131 h 132"/>
              <a:gd name="T2" fmla="*/ 107 w 138"/>
              <a:gd name="T3" fmla="*/ 131 h 132"/>
              <a:gd name="T4" fmla="*/ 38 w 138"/>
              <a:gd name="T5" fmla="*/ 131 h 132"/>
              <a:gd name="T6" fmla="*/ 0 w 138"/>
              <a:gd name="T7" fmla="*/ 92 h 132"/>
              <a:gd name="T8" fmla="*/ 0 w 138"/>
              <a:gd name="T9" fmla="*/ 31 h 132"/>
              <a:gd name="T10" fmla="*/ 38 w 138"/>
              <a:gd name="T11" fmla="*/ 0 h 132"/>
              <a:gd name="T12" fmla="*/ 107 w 138"/>
              <a:gd name="T13" fmla="*/ 0 h 132"/>
              <a:gd name="T14" fmla="*/ 137 w 138"/>
              <a:gd name="T15" fmla="*/ 31 h 132"/>
              <a:gd name="T16" fmla="*/ 137 w 138"/>
              <a:gd name="T17" fmla="*/ 92 h 132"/>
              <a:gd name="T18" fmla="*/ 107 w 138"/>
              <a:gd name="T19" fmla="*/ 131 h 132"/>
              <a:gd name="T20" fmla="*/ 107 w 138"/>
              <a:gd name="T21" fmla="*/ 31 h 132"/>
              <a:gd name="T22" fmla="*/ 107 w 138"/>
              <a:gd name="T23" fmla="*/ 31 h 132"/>
              <a:gd name="T24" fmla="*/ 38 w 138"/>
              <a:gd name="T25" fmla="*/ 31 h 132"/>
              <a:gd name="T26" fmla="*/ 38 w 138"/>
              <a:gd name="T27" fmla="*/ 92 h 132"/>
              <a:gd name="T28" fmla="*/ 107 w 138"/>
              <a:gd name="T29" fmla="*/ 92 h 132"/>
              <a:gd name="T30" fmla="*/ 107 w 138"/>
              <a:gd name="T31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8" h="132">
                <a:moveTo>
                  <a:pt x="107" y="131"/>
                </a:moveTo>
                <a:lnTo>
                  <a:pt x="107" y="131"/>
                </a:lnTo>
                <a:cubicBezTo>
                  <a:pt x="38" y="131"/>
                  <a:pt x="38" y="131"/>
                  <a:pt x="38" y="131"/>
                </a:cubicBezTo>
                <a:cubicBezTo>
                  <a:pt x="15" y="131"/>
                  <a:pt x="0" y="115"/>
                  <a:pt x="0" y="9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16"/>
                  <a:pt x="15" y="0"/>
                  <a:pt x="38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2" y="0"/>
                  <a:pt x="137" y="16"/>
                  <a:pt x="137" y="31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15"/>
                  <a:pt x="122" y="131"/>
                  <a:pt x="107" y="131"/>
                </a:cubicBezTo>
                <a:lnTo>
                  <a:pt x="107" y="31"/>
                </a:lnTo>
                <a:lnTo>
                  <a:pt x="107" y="31"/>
                </a:lnTo>
                <a:cubicBezTo>
                  <a:pt x="38" y="31"/>
                  <a:pt x="38" y="31"/>
                  <a:pt x="38" y="31"/>
                </a:cubicBezTo>
                <a:cubicBezTo>
                  <a:pt x="38" y="92"/>
                  <a:pt x="38" y="92"/>
                  <a:pt x="38" y="92"/>
                </a:cubicBezTo>
                <a:cubicBezTo>
                  <a:pt x="107" y="92"/>
                  <a:pt x="107" y="92"/>
                  <a:pt x="107" y="92"/>
                </a:cubicBezTo>
                <a:lnTo>
                  <a:pt x="107" y="1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39">
            <a:extLst>
              <a:ext uri="{FF2B5EF4-FFF2-40B4-BE49-F238E27FC236}">
                <a16:creationId xmlns:a16="http://schemas.microsoft.com/office/drawing/2014/main" id="{586F2264-59E0-1248-AF62-9B85FA4C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0915" y="11544697"/>
            <a:ext cx="679075" cy="540055"/>
          </a:xfrm>
          <a:custGeom>
            <a:avLst/>
            <a:gdLst>
              <a:gd name="T0" fmla="*/ 467 w 560"/>
              <a:gd name="T1" fmla="*/ 444 h 445"/>
              <a:gd name="T2" fmla="*/ 467 w 560"/>
              <a:gd name="T3" fmla="*/ 444 h 445"/>
              <a:gd name="T4" fmla="*/ 92 w 560"/>
              <a:gd name="T5" fmla="*/ 444 h 445"/>
              <a:gd name="T6" fmla="*/ 0 w 560"/>
              <a:gd name="T7" fmla="*/ 359 h 445"/>
              <a:gd name="T8" fmla="*/ 0 w 560"/>
              <a:gd name="T9" fmla="*/ 0 h 445"/>
              <a:gd name="T10" fmla="*/ 54 w 560"/>
              <a:gd name="T11" fmla="*/ 0 h 445"/>
              <a:gd name="T12" fmla="*/ 54 w 560"/>
              <a:gd name="T13" fmla="*/ 359 h 445"/>
              <a:gd name="T14" fmla="*/ 92 w 560"/>
              <a:gd name="T15" fmla="*/ 398 h 445"/>
              <a:gd name="T16" fmla="*/ 467 w 560"/>
              <a:gd name="T17" fmla="*/ 398 h 445"/>
              <a:gd name="T18" fmla="*/ 513 w 560"/>
              <a:gd name="T19" fmla="*/ 359 h 445"/>
              <a:gd name="T20" fmla="*/ 513 w 560"/>
              <a:gd name="T21" fmla="*/ 130 h 445"/>
              <a:gd name="T22" fmla="*/ 467 w 560"/>
              <a:gd name="T23" fmla="*/ 92 h 445"/>
              <a:gd name="T24" fmla="*/ 92 w 560"/>
              <a:gd name="T25" fmla="*/ 92 h 445"/>
              <a:gd name="T26" fmla="*/ 92 w 560"/>
              <a:gd name="T27" fmla="*/ 38 h 445"/>
              <a:gd name="T28" fmla="*/ 467 w 560"/>
              <a:gd name="T29" fmla="*/ 38 h 445"/>
              <a:gd name="T30" fmla="*/ 559 w 560"/>
              <a:gd name="T31" fmla="*/ 130 h 445"/>
              <a:gd name="T32" fmla="*/ 559 w 560"/>
              <a:gd name="T33" fmla="*/ 359 h 445"/>
              <a:gd name="T34" fmla="*/ 467 w 560"/>
              <a:gd name="T35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0" h="445">
                <a:moveTo>
                  <a:pt x="467" y="444"/>
                </a:moveTo>
                <a:lnTo>
                  <a:pt x="467" y="444"/>
                </a:lnTo>
                <a:cubicBezTo>
                  <a:pt x="92" y="444"/>
                  <a:pt x="92" y="444"/>
                  <a:pt x="92" y="444"/>
                </a:cubicBezTo>
                <a:cubicBezTo>
                  <a:pt x="38" y="444"/>
                  <a:pt x="0" y="405"/>
                  <a:pt x="0" y="359"/>
                </a:cubicBezTo>
                <a:cubicBezTo>
                  <a:pt x="0" y="0"/>
                  <a:pt x="0" y="0"/>
                  <a:pt x="0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4" y="359"/>
                  <a:pt x="54" y="359"/>
                  <a:pt x="54" y="359"/>
                </a:cubicBezTo>
                <a:cubicBezTo>
                  <a:pt x="54" y="382"/>
                  <a:pt x="69" y="398"/>
                  <a:pt x="92" y="398"/>
                </a:cubicBezTo>
                <a:cubicBezTo>
                  <a:pt x="467" y="398"/>
                  <a:pt x="467" y="398"/>
                  <a:pt x="467" y="398"/>
                </a:cubicBezTo>
                <a:cubicBezTo>
                  <a:pt x="490" y="398"/>
                  <a:pt x="513" y="382"/>
                  <a:pt x="513" y="359"/>
                </a:cubicBezTo>
                <a:cubicBezTo>
                  <a:pt x="513" y="130"/>
                  <a:pt x="513" y="130"/>
                  <a:pt x="513" y="130"/>
                </a:cubicBezTo>
                <a:cubicBezTo>
                  <a:pt x="513" y="107"/>
                  <a:pt x="490" y="92"/>
                  <a:pt x="467" y="92"/>
                </a:cubicBezTo>
                <a:cubicBezTo>
                  <a:pt x="92" y="92"/>
                  <a:pt x="92" y="92"/>
                  <a:pt x="92" y="92"/>
                </a:cubicBezTo>
                <a:cubicBezTo>
                  <a:pt x="92" y="38"/>
                  <a:pt x="92" y="38"/>
                  <a:pt x="92" y="38"/>
                </a:cubicBezTo>
                <a:cubicBezTo>
                  <a:pt x="467" y="38"/>
                  <a:pt x="467" y="38"/>
                  <a:pt x="467" y="38"/>
                </a:cubicBezTo>
                <a:cubicBezTo>
                  <a:pt x="521" y="38"/>
                  <a:pt x="559" y="84"/>
                  <a:pt x="559" y="130"/>
                </a:cubicBezTo>
                <a:cubicBezTo>
                  <a:pt x="559" y="359"/>
                  <a:pt x="559" y="359"/>
                  <a:pt x="559" y="359"/>
                </a:cubicBezTo>
                <a:cubicBezTo>
                  <a:pt x="559" y="405"/>
                  <a:pt x="521" y="444"/>
                  <a:pt x="467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0">
            <a:extLst>
              <a:ext uri="{FF2B5EF4-FFF2-40B4-BE49-F238E27FC236}">
                <a16:creationId xmlns:a16="http://schemas.microsoft.com/office/drawing/2014/main" id="{D45919F9-7498-0F40-9ACB-9E35BD5F2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221" y="11427062"/>
            <a:ext cx="620259" cy="235271"/>
          </a:xfrm>
          <a:custGeom>
            <a:avLst/>
            <a:gdLst>
              <a:gd name="T0" fmla="*/ 99 w 513"/>
              <a:gd name="T1" fmla="*/ 192 h 193"/>
              <a:gd name="T2" fmla="*/ 99 w 513"/>
              <a:gd name="T3" fmla="*/ 192 h 193"/>
              <a:gd name="T4" fmla="*/ 7 w 513"/>
              <a:gd name="T5" fmla="*/ 85 h 193"/>
              <a:gd name="T6" fmla="*/ 107 w 513"/>
              <a:gd name="T7" fmla="*/ 0 h 193"/>
              <a:gd name="T8" fmla="*/ 436 w 513"/>
              <a:gd name="T9" fmla="*/ 0 h 193"/>
              <a:gd name="T10" fmla="*/ 512 w 513"/>
              <a:gd name="T11" fmla="*/ 85 h 193"/>
              <a:gd name="T12" fmla="*/ 512 w 513"/>
              <a:gd name="T13" fmla="*/ 100 h 193"/>
              <a:gd name="T14" fmla="*/ 489 w 513"/>
              <a:gd name="T15" fmla="*/ 123 h 193"/>
              <a:gd name="T16" fmla="*/ 466 w 513"/>
              <a:gd name="T17" fmla="*/ 100 h 193"/>
              <a:gd name="T18" fmla="*/ 466 w 513"/>
              <a:gd name="T19" fmla="*/ 85 h 193"/>
              <a:gd name="T20" fmla="*/ 436 w 513"/>
              <a:gd name="T21" fmla="*/ 54 h 193"/>
              <a:gd name="T22" fmla="*/ 107 w 513"/>
              <a:gd name="T23" fmla="*/ 54 h 193"/>
              <a:gd name="T24" fmla="*/ 61 w 513"/>
              <a:gd name="T25" fmla="*/ 85 h 193"/>
              <a:gd name="T26" fmla="*/ 99 w 513"/>
              <a:gd name="T27" fmla="*/ 138 h 193"/>
              <a:gd name="T28" fmla="*/ 99 w 513"/>
              <a:gd name="T29" fmla="*/ 192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193">
                <a:moveTo>
                  <a:pt x="99" y="192"/>
                </a:moveTo>
                <a:lnTo>
                  <a:pt x="99" y="192"/>
                </a:lnTo>
                <a:cubicBezTo>
                  <a:pt x="45" y="192"/>
                  <a:pt x="0" y="146"/>
                  <a:pt x="7" y="85"/>
                </a:cubicBezTo>
                <a:cubicBezTo>
                  <a:pt x="15" y="39"/>
                  <a:pt x="61" y="0"/>
                  <a:pt x="107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9"/>
                  <a:pt x="512" y="85"/>
                </a:cubicBezTo>
                <a:cubicBezTo>
                  <a:pt x="512" y="100"/>
                  <a:pt x="512" y="100"/>
                  <a:pt x="512" y="100"/>
                </a:cubicBezTo>
                <a:cubicBezTo>
                  <a:pt x="512" y="115"/>
                  <a:pt x="505" y="123"/>
                  <a:pt x="489" y="123"/>
                </a:cubicBezTo>
                <a:cubicBezTo>
                  <a:pt x="474" y="123"/>
                  <a:pt x="466" y="115"/>
                  <a:pt x="466" y="100"/>
                </a:cubicBezTo>
                <a:cubicBezTo>
                  <a:pt x="466" y="85"/>
                  <a:pt x="466" y="85"/>
                  <a:pt x="466" y="85"/>
                </a:cubicBezTo>
                <a:cubicBezTo>
                  <a:pt x="466" y="69"/>
                  <a:pt x="451" y="54"/>
                  <a:pt x="436" y="54"/>
                </a:cubicBezTo>
                <a:cubicBezTo>
                  <a:pt x="107" y="54"/>
                  <a:pt x="107" y="54"/>
                  <a:pt x="107" y="54"/>
                </a:cubicBezTo>
                <a:cubicBezTo>
                  <a:pt x="84" y="54"/>
                  <a:pt x="61" y="69"/>
                  <a:pt x="61" y="85"/>
                </a:cubicBezTo>
                <a:cubicBezTo>
                  <a:pt x="53" y="115"/>
                  <a:pt x="76" y="138"/>
                  <a:pt x="99" y="138"/>
                </a:cubicBezTo>
                <a:lnTo>
                  <a:pt x="99" y="1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8A41121C-B0B9-7644-AA11-34FDACBDEEBC}"/>
              </a:ext>
            </a:extLst>
          </p:cNvPr>
          <p:cNvGrpSpPr/>
          <p:nvPr/>
        </p:nvGrpSpPr>
        <p:grpSpPr>
          <a:xfrm>
            <a:off x="14311610" y="4390331"/>
            <a:ext cx="643990" cy="634450"/>
            <a:chOff x="15523655" y="10717162"/>
            <a:chExt cx="643990" cy="634450"/>
          </a:xfrm>
        </p:grpSpPr>
        <p:sp>
          <p:nvSpPr>
            <p:cNvPr id="116" name="Freeform 198">
              <a:extLst>
                <a:ext uri="{FF2B5EF4-FFF2-40B4-BE49-F238E27FC236}">
                  <a16:creationId xmlns:a16="http://schemas.microsoft.com/office/drawing/2014/main" id="{ED33A77D-4762-FA49-AB2E-FFFB9CEE0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7" name="Freeform 199">
              <a:extLst>
                <a:ext uri="{FF2B5EF4-FFF2-40B4-BE49-F238E27FC236}">
                  <a16:creationId xmlns:a16="http://schemas.microsoft.com/office/drawing/2014/main" id="{592F27ED-1503-AD49-8197-7D811060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1248103C-3217-484D-9AF4-6BE55CC207BD}"/>
              </a:ext>
            </a:extLst>
          </p:cNvPr>
          <p:cNvGrpSpPr/>
          <p:nvPr/>
        </p:nvGrpSpPr>
        <p:grpSpPr>
          <a:xfrm>
            <a:off x="16173238" y="6631597"/>
            <a:ext cx="707204" cy="646147"/>
            <a:chOff x="5266894" y="8264773"/>
            <a:chExt cx="707204" cy="646147"/>
          </a:xfrm>
        </p:grpSpPr>
        <p:sp>
          <p:nvSpPr>
            <p:cNvPr id="119" name="Freeform 284">
              <a:extLst>
                <a:ext uri="{FF2B5EF4-FFF2-40B4-BE49-F238E27FC236}">
                  <a16:creationId xmlns:a16="http://schemas.microsoft.com/office/drawing/2014/main" id="{48E9FCD6-C0BF-6749-BEAE-B0A5B0899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2" y="8610742"/>
              <a:ext cx="213687" cy="300178"/>
            </a:xfrm>
            <a:custGeom>
              <a:avLst/>
              <a:gdLst>
                <a:gd name="T0" fmla="*/ 184 w 185"/>
                <a:gd name="T1" fmla="*/ 260 h 261"/>
                <a:gd name="T2" fmla="*/ 184 w 185"/>
                <a:gd name="T3" fmla="*/ 260 h 261"/>
                <a:gd name="T4" fmla="*/ 0 w 185"/>
                <a:gd name="T5" fmla="*/ 260 h 261"/>
                <a:gd name="T6" fmla="*/ 0 w 185"/>
                <a:gd name="T7" fmla="*/ 38 h 261"/>
                <a:gd name="T8" fmla="*/ 39 w 185"/>
                <a:gd name="T9" fmla="*/ 0 h 261"/>
                <a:gd name="T10" fmla="*/ 146 w 185"/>
                <a:gd name="T11" fmla="*/ 0 h 261"/>
                <a:gd name="T12" fmla="*/ 184 w 185"/>
                <a:gd name="T13" fmla="*/ 38 h 261"/>
                <a:gd name="T14" fmla="*/ 184 w 185"/>
                <a:gd name="T15" fmla="*/ 260 h 261"/>
                <a:gd name="T16" fmla="*/ 39 w 185"/>
                <a:gd name="T17" fmla="*/ 222 h 261"/>
                <a:gd name="T18" fmla="*/ 39 w 185"/>
                <a:gd name="T19" fmla="*/ 222 h 261"/>
                <a:gd name="T20" fmla="*/ 146 w 185"/>
                <a:gd name="T21" fmla="*/ 222 h 261"/>
                <a:gd name="T22" fmla="*/ 146 w 185"/>
                <a:gd name="T23" fmla="*/ 38 h 261"/>
                <a:gd name="T24" fmla="*/ 146 w 185"/>
                <a:gd name="T25" fmla="*/ 30 h 261"/>
                <a:gd name="T26" fmla="*/ 39 w 185"/>
                <a:gd name="T27" fmla="*/ 30 h 261"/>
                <a:gd name="T28" fmla="*/ 39 w 185"/>
                <a:gd name="T29" fmla="*/ 38 h 261"/>
                <a:gd name="T30" fmla="*/ 39 w 185"/>
                <a:gd name="T31" fmla="*/ 2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261">
                  <a:moveTo>
                    <a:pt x="184" y="260"/>
                  </a:moveTo>
                  <a:lnTo>
                    <a:pt x="184" y="260"/>
                  </a:lnTo>
                  <a:cubicBezTo>
                    <a:pt x="0" y="260"/>
                    <a:pt x="0" y="260"/>
                    <a:pt x="0" y="26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5"/>
                    <a:pt x="23" y="0"/>
                    <a:pt x="39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69" y="0"/>
                    <a:pt x="184" y="15"/>
                    <a:pt x="184" y="38"/>
                  </a:cubicBezTo>
                  <a:lnTo>
                    <a:pt x="184" y="260"/>
                  </a:lnTo>
                  <a:close/>
                  <a:moveTo>
                    <a:pt x="39" y="222"/>
                  </a:moveTo>
                  <a:lnTo>
                    <a:pt x="39" y="222"/>
                  </a:lnTo>
                  <a:cubicBezTo>
                    <a:pt x="146" y="222"/>
                    <a:pt x="146" y="222"/>
                    <a:pt x="146" y="222"/>
                  </a:cubicBezTo>
                  <a:cubicBezTo>
                    <a:pt x="146" y="38"/>
                    <a:pt x="146" y="38"/>
                    <a:pt x="146" y="38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39" y="30"/>
                    <a:pt x="39" y="38"/>
                  </a:cubicBezTo>
                  <a:lnTo>
                    <a:pt x="39" y="2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0" name="Freeform 285">
              <a:extLst>
                <a:ext uri="{FF2B5EF4-FFF2-40B4-BE49-F238E27FC236}">
                  <a16:creationId xmlns:a16="http://schemas.microsoft.com/office/drawing/2014/main" id="{B9D52A65-5EAA-724B-91EC-68D5CE64F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7772" y="8519162"/>
              <a:ext cx="610534" cy="391758"/>
            </a:xfrm>
            <a:custGeom>
              <a:avLst/>
              <a:gdLst>
                <a:gd name="T0" fmla="*/ 474 w 529"/>
                <a:gd name="T1" fmla="*/ 337 h 338"/>
                <a:gd name="T2" fmla="*/ 474 w 529"/>
                <a:gd name="T3" fmla="*/ 337 h 338"/>
                <a:gd name="T4" fmla="*/ 53 w 529"/>
                <a:gd name="T5" fmla="*/ 337 h 338"/>
                <a:gd name="T6" fmla="*/ 0 w 529"/>
                <a:gd name="T7" fmla="*/ 283 h 338"/>
                <a:gd name="T8" fmla="*/ 0 w 529"/>
                <a:gd name="T9" fmla="*/ 69 h 338"/>
                <a:gd name="T10" fmla="*/ 23 w 529"/>
                <a:gd name="T11" fmla="*/ 39 h 338"/>
                <a:gd name="T12" fmla="*/ 46 w 529"/>
                <a:gd name="T13" fmla="*/ 69 h 338"/>
                <a:gd name="T14" fmla="*/ 46 w 529"/>
                <a:gd name="T15" fmla="*/ 283 h 338"/>
                <a:gd name="T16" fmla="*/ 53 w 529"/>
                <a:gd name="T17" fmla="*/ 291 h 338"/>
                <a:gd name="T18" fmla="*/ 474 w 529"/>
                <a:gd name="T19" fmla="*/ 291 h 338"/>
                <a:gd name="T20" fmla="*/ 482 w 529"/>
                <a:gd name="T21" fmla="*/ 283 h 338"/>
                <a:gd name="T22" fmla="*/ 482 w 529"/>
                <a:gd name="T23" fmla="*/ 0 h 338"/>
                <a:gd name="T24" fmla="*/ 528 w 529"/>
                <a:gd name="T25" fmla="*/ 0 h 338"/>
                <a:gd name="T26" fmla="*/ 528 w 529"/>
                <a:gd name="T27" fmla="*/ 283 h 338"/>
                <a:gd name="T28" fmla="*/ 474 w 529"/>
                <a:gd name="T29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9" h="338">
                  <a:moveTo>
                    <a:pt x="474" y="337"/>
                  </a:moveTo>
                  <a:lnTo>
                    <a:pt x="474" y="337"/>
                  </a:lnTo>
                  <a:cubicBezTo>
                    <a:pt x="53" y="337"/>
                    <a:pt x="53" y="337"/>
                    <a:pt x="53" y="337"/>
                  </a:cubicBezTo>
                  <a:cubicBezTo>
                    <a:pt x="23" y="337"/>
                    <a:pt x="0" y="314"/>
                    <a:pt x="0" y="283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4"/>
                    <a:pt x="7" y="39"/>
                    <a:pt x="23" y="39"/>
                  </a:cubicBezTo>
                  <a:cubicBezTo>
                    <a:pt x="30" y="39"/>
                    <a:pt x="46" y="54"/>
                    <a:pt x="46" y="69"/>
                  </a:cubicBezTo>
                  <a:cubicBezTo>
                    <a:pt x="46" y="283"/>
                    <a:pt x="46" y="283"/>
                    <a:pt x="46" y="283"/>
                  </a:cubicBezTo>
                  <a:cubicBezTo>
                    <a:pt x="46" y="291"/>
                    <a:pt x="46" y="291"/>
                    <a:pt x="53" y="291"/>
                  </a:cubicBezTo>
                  <a:cubicBezTo>
                    <a:pt x="474" y="291"/>
                    <a:pt x="474" y="291"/>
                    <a:pt x="474" y="291"/>
                  </a:cubicBezTo>
                  <a:cubicBezTo>
                    <a:pt x="482" y="291"/>
                    <a:pt x="482" y="291"/>
                    <a:pt x="482" y="283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528" y="0"/>
                    <a:pt x="528" y="0"/>
                    <a:pt x="528" y="0"/>
                  </a:cubicBezTo>
                  <a:cubicBezTo>
                    <a:pt x="528" y="283"/>
                    <a:pt x="528" y="283"/>
                    <a:pt x="528" y="283"/>
                  </a:cubicBezTo>
                  <a:cubicBezTo>
                    <a:pt x="528" y="314"/>
                    <a:pt x="505" y="337"/>
                    <a:pt x="474" y="33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21" name="Freeform 286">
              <a:extLst>
                <a:ext uri="{FF2B5EF4-FFF2-40B4-BE49-F238E27FC236}">
                  <a16:creationId xmlns:a16="http://schemas.microsoft.com/office/drawing/2014/main" id="{C4C249A4-DC73-D543-A794-6D962F795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894" y="8264773"/>
              <a:ext cx="707204" cy="295091"/>
            </a:xfrm>
            <a:custGeom>
              <a:avLst/>
              <a:gdLst>
                <a:gd name="T0" fmla="*/ 512 w 613"/>
                <a:gd name="T1" fmla="*/ 253 h 254"/>
                <a:gd name="T2" fmla="*/ 512 w 613"/>
                <a:gd name="T3" fmla="*/ 253 h 254"/>
                <a:gd name="T4" fmla="*/ 444 w 613"/>
                <a:gd name="T5" fmla="*/ 222 h 254"/>
                <a:gd name="T6" fmla="*/ 375 w 613"/>
                <a:gd name="T7" fmla="*/ 253 h 254"/>
                <a:gd name="T8" fmla="*/ 306 w 613"/>
                <a:gd name="T9" fmla="*/ 222 h 254"/>
                <a:gd name="T10" fmla="*/ 237 w 613"/>
                <a:gd name="T11" fmla="*/ 253 h 254"/>
                <a:gd name="T12" fmla="*/ 168 w 613"/>
                <a:gd name="T13" fmla="*/ 222 h 254"/>
                <a:gd name="T14" fmla="*/ 84 w 613"/>
                <a:gd name="T15" fmla="*/ 253 h 254"/>
                <a:gd name="T16" fmla="*/ 0 w 613"/>
                <a:gd name="T17" fmla="*/ 154 h 254"/>
                <a:gd name="T18" fmla="*/ 0 w 613"/>
                <a:gd name="T19" fmla="*/ 146 h 254"/>
                <a:gd name="T20" fmla="*/ 84 w 613"/>
                <a:gd name="T21" fmla="*/ 23 h 254"/>
                <a:gd name="T22" fmla="*/ 122 w 613"/>
                <a:gd name="T23" fmla="*/ 0 h 254"/>
                <a:gd name="T24" fmla="*/ 489 w 613"/>
                <a:gd name="T25" fmla="*/ 0 h 254"/>
                <a:gd name="T26" fmla="*/ 489 w 613"/>
                <a:gd name="T27" fmla="*/ 0 h 254"/>
                <a:gd name="T28" fmla="*/ 528 w 613"/>
                <a:gd name="T29" fmla="*/ 23 h 254"/>
                <a:gd name="T30" fmla="*/ 612 w 613"/>
                <a:gd name="T31" fmla="*/ 146 h 254"/>
                <a:gd name="T32" fmla="*/ 612 w 613"/>
                <a:gd name="T33" fmla="*/ 154 h 254"/>
                <a:gd name="T34" fmla="*/ 520 w 613"/>
                <a:gd name="T35" fmla="*/ 253 h 254"/>
                <a:gd name="T36" fmla="*/ 512 w 613"/>
                <a:gd name="T37" fmla="*/ 253 h 254"/>
                <a:gd name="T38" fmla="*/ 444 w 613"/>
                <a:gd name="T39" fmla="*/ 161 h 254"/>
                <a:gd name="T40" fmla="*/ 444 w 613"/>
                <a:gd name="T41" fmla="*/ 161 h 254"/>
                <a:gd name="T42" fmla="*/ 444 w 613"/>
                <a:gd name="T43" fmla="*/ 161 h 254"/>
                <a:gd name="T44" fmla="*/ 474 w 613"/>
                <a:gd name="T45" fmla="*/ 176 h 254"/>
                <a:gd name="T46" fmla="*/ 520 w 613"/>
                <a:gd name="T47" fmla="*/ 207 h 254"/>
                <a:gd name="T48" fmla="*/ 558 w 613"/>
                <a:gd name="T49" fmla="*/ 161 h 254"/>
                <a:gd name="T50" fmla="*/ 489 w 613"/>
                <a:gd name="T51" fmla="*/ 54 h 254"/>
                <a:gd name="T52" fmla="*/ 122 w 613"/>
                <a:gd name="T53" fmla="*/ 54 h 254"/>
                <a:gd name="T54" fmla="*/ 122 w 613"/>
                <a:gd name="T55" fmla="*/ 54 h 254"/>
                <a:gd name="T56" fmla="*/ 46 w 613"/>
                <a:gd name="T57" fmla="*/ 161 h 254"/>
                <a:gd name="T58" fmla="*/ 92 w 613"/>
                <a:gd name="T59" fmla="*/ 199 h 254"/>
                <a:gd name="T60" fmla="*/ 138 w 613"/>
                <a:gd name="T61" fmla="*/ 176 h 254"/>
                <a:gd name="T62" fmla="*/ 168 w 613"/>
                <a:gd name="T63" fmla="*/ 154 h 254"/>
                <a:gd name="T64" fmla="*/ 168 w 613"/>
                <a:gd name="T65" fmla="*/ 154 h 254"/>
                <a:gd name="T66" fmla="*/ 191 w 613"/>
                <a:gd name="T67" fmla="*/ 176 h 254"/>
                <a:gd name="T68" fmla="*/ 237 w 613"/>
                <a:gd name="T69" fmla="*/ 207 h 254"/>
                <a:gd name="T70" fmla="*/ 275 w 613"/>
                <a:gd name="T71" fmla="*/ 176 h 254"/>
                <a:gd name="T72" fmla="*/ 306 w 613"/>
                <a:gd name="T73" fmla="*/ 161 h 254"/>
                <a:gd name="T74" fmla="*/ 306 w 613"/>
                <a:gd name="T75" fmla="*/ 161 h 254"/>
                <a:gd name="T76" fmla="*/ 336 w 613"/>
                <a:gd name="T77" fmla="*/ 176 h 254"/>
                <a:gd name="T78" fmla="*/ 375 w 613"/>
                <a:gd name="T79" fmla="*/ 207 h 254"/>
                <a:gd name="T80" fmla="*/ 413 w 613"/>
                <a:gd name="T81" fmla="*/ 176 h 254"/>
                <a:gd name="T82" fmla="*/ 444 w 613"/>
                <a:gd name="T83" fmla="*/ 161 h 254"/>
                <a:gd name="T84" fmla="*/ 512 w 613"/>
                <a:gd name="T85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3" h="254">
                  <a:moveTo>
                    <a:pt x="512" y="253"/>
                  </a:moveTo>
                  <a:lnTo>
                    <a:pt x="512" y="253"/>
                  </a:lnTo>
                  <a:cubicBezTo>
                    <a:pt x="489" y="253"/>
                    <a:pt x="459" y="245"/>
                    <a:pt x="444" y="222"/>
                  </a:cubicBezTo>
                  <a:cubicBezTo>
                    <a:pt x="428" y="237"/>
                    <a:pt x="398" y="253"/>
                    <a:pt x="375" y="253"/>
                  </a:cubicBezTo>
                  <a:cubicBezTo>
                    <a:pt x="344" y="253"/>
                    <a:pt x="321" y="237"/>
                    <a:pt x="306" y="222"/>
                  </a:cubicBezTo>
                  <a:cubicBezTo>
                    <a:pt x="291" y="237"/>
                    <a:pt x="260" y="253"/>
                    <a:pt x="237" y="253"/>
                  </a:cubicBezTo>
                  <a:cubicBezTo>
                    <a:pt x="206" y="253"/>
                    <a:pt x="183" y="237"/>
                    <a:pt x="168" y="222"/>
                  </a:cubicBezTo>
                  <a:cubicBezTo>
                    <a:pt x="145" y="245"/>
                    <a:pt x="115" y="253"/>
                    <a:pt x="84" y="253"/>
                  </a:cubicBezTo>
                  <a:cubicBezTo>
                    <a:pt x="38" y="245"/>
                    <a:pt x="0" y="207"/>
                    <a:pt x="0" y="154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84" y="23"/>
                    <a:pt x="84" y="23"/>
                    <a:pt x="84" y="23"/>
                  </a:cubicBezTo>
                  <a:cubicBezTo>
                    <a:pt x="92" y="8"/>
                    <a:pt x="107" y="0"/>
                    <a:pt x="122" y="0"/>
                  </a:cubicBezTo>
                  <a:cubicBezTo>
                    <a:pt x="489" y="0"/>
                    <a:pt x="489" y="0"/>
                    <a:pt x="489" y="0"/>
                  </a:cubicBezTo>
                  <a:lnTo>
                    <a:pt x="489" y="0"/>
                  </a:lnTo>
                  <a:cubicBezTo>
                    <a:pt x="505" y="0"/>
                    <a:pt x="520" y="8"/>
                    <a:pt x="528" y="23"/>
                  </a:cubicBezTo>
                  <a:cubicBezTo>
                    <a:pt x="612" y="146"/>
                    <a:pt x="612" y="146"/>
                    <a:pt x="612" y="146"/>
                  </a:cubicBezTo>
                  <a:cubicBezTo>
                    <a:pt x="612" y="154"/>
                    <a:pt x="612" y="154"/>
                    <a:pt x="612" y="154"/>
                  </a:cubicBezTo>
                  <a:cubicBezTo>
                    <a:pt x="612" y="207"/>
                    <a:pt x="574" y="253"/>
                    <a:pt x="520" y="253"/>
                  </a:cubicBezTo>
                  <a:cubicBezTo>
                    <a:pt x="520" y="253"/>
                    <a:pt x="520" y="253"/>
                    <a:pt x="512" y="253"/>
                  </a:cubicBezTo>
                  <a:lnTo>
                    <a:pt x="444" y="161"/>
                  </a:lnTo>
                  <a:lnTo>
                    <a:pt x="444" y="161"/>
                  </a:lnTo>
                  <a:lnTo>
                    <a:pt x="444" y="161"/>
                  </a:lnTo>
                  <a:cubicBezTo>
                    <a:pt x="459" y="161"/>
                    <a:pt x="466" y="169"/>
                    <a:pt x="474" y="176"/>
                  </a:cubicBezTo>
                  <a:cubicBezTo>
                    <a:pt x="482" y="192"/>
                    <a:pt x="497" y="207"/>
                    <a:pt x="520" y="207"/>
                  </a:cubicBezTo>
                  <a:cubicBezTo>
                    <a:pt x="543" y="207"/>
                    <a:pt x="558" y="184"/>
                    <a:pt x="558" y="161"/>
                  </a:cubicBezTo>
                  <a:cubicBezTo>
                    <a:pt x="489" y="54"/>
                    <a:pt x="489" y="54"/>
                    <a:pt x="489" y="54"/>
                  </a:cubicBezTo>
                  <a:cubicBezTo>
                    <a:pt x="122" y="54"/>
                    <a:pt x="122" y="54"/>
                    <a:pt x="122" y="54"/>
                  </a:cubicBezTo>
                  <a:lnTo>
                    <a:pt x="122" y="54"/>
                  </a:lnTo>
                  <a:cubicBezTo>
                    <a:pt x="46" y="161"/>
                    <a:pt x="46" y="161"/>
                    <a:pt x="46" y="161"/>
                  </a:cubicBezTo>
                  <a:cubicBezTo>
                    <a:pt x="53" y="184"/>
                    <a:pt x="69" y="199"/>
                    <a:pt x="92" y="199"/>
                  </a:cubicBezTo>
                  <a:cubicBezTo>
                    <a:pt x="107" y="207"/>
                    <a:pt x="130" y="192"/>
                    <a:pt x="138" y="176"/>
                  </a:cubicBezTo>
                  <a:cubicBezTo>
                    <a:pt x="138" y="161"/>
                    <a:pt x="153" y="154"/>
                    <a:pt x="168" y="154"/>
                  </a:cubicBezTo>
                  <a:lnTo>
                    <a:pt x="168" y="154"/>
                  </a:lnTo>
                  <a:cubicBezTo>
                    <a:pt x="176" y="154"/>
                    <a:pt x="191" y="161"/>
                    <a:pt x="191" y="176"/>
                  </a:cubicBezTo>
                  <a:cubicBezTo>
                    <a:pt x="199" y="192"/>
                    <a:pt x="214" y="207"/>
                    <a:pt x="237" y="207"/>
                  </a:cubicBezTo>
                  <a:cubicBezTo>
                    <a:pt x="252" y="207"/>
                    <a:pt x="268" y="192"/>
                    <a:pt x="275" y="176"/>
                  </a:cubicBezTo>
                  <a:cubicBezTo>
                    <a:pt x="283" y="161"/>
                    <a:pt x="291" y="161"/>
                    <a:pt x="306" y="161"/>
                  </a:cubicBezTo>
                  <a:lnTo>
                    <a:pt x="306" y="161"/>
                  </a:lnTo>
                  <a:cubicBezTo>
                    <a:pt x="313" y="161"/>
                    <a:pt x="329" y="161"/>
                    <a:pt x="336" y="176"/>
                  </a:cubicBezTo>
                  <a:cubicBezTo>
                    <a:pt x="336" y="192"/>
                    <a:pt x="359" y="207"/>
                    <a:pt x="375" y="207"/>
                  </a:cubicBezTo>
                  <a:cubicBezTo>
                    <a:pt x="390" y="207"/>
                    <a:pt x="405" y="192"/>
                    <a:pt x="413" y="176"/>
                  </a:cubicBezTo>
                  <a:cubicBezTo>
                    <a:pt x="421" y="169"/>
                    <a:pt x="436" y="161"/>
                    <a:pt x="444" y="161"/>
                  </a:cubicBezTo>
                  <a:lnTo>
                    <a:pt x="512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94A922-448F-D54A-94CC-093D201C37A2}"/>
              </a:ext>
            </a:extLst>
          </p:cNvPr>
          <p:cNvGrpSpPr/>
          <p:nvPr/>
        </p:nvGrpSpPr>
        <p:grpSpPr>
          <a:xfrm>
            <a:off x="15677584" y="3941919"/>
            <a:ext cx="4236804" cy="1514064"/>
            <a:chOff x="4247967" y="10620441"/>
            <a:chExt cx="4236804" cy="1514064"/>
          </a:xfrm>
        </p:grpSpPr>
        <p:sp>
          <p:nvSpPr>
            <p:cNvPr id="123" name="CuadroTexto 395">
              <a:extLst>
                <a:ext uri="{FF2B5EF4-FFF2-40B4-BE49-F238E27FC236}">
                  <a16:creationId xmlns:a16="http://schemas.microsoft.com/office/drawing/2014/main" id="{74B50A38-FC37-6548-9C08-B50A570B1D8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4" name="Rectangle 40">
              <a:extLst>
                <a:ext uri="{FF2B5EF4-FFF2-40B4-BE49-F238E27FC236}">
                  <a16:creationId xmlns:a16="http://schemas.microsoft.com/office/drawing/2014/main" id="{69B9B3B8-7B24-144E-8204-CC647D0168A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F21984CE-08D6-A040-B183-A4322F2A175B}"/>
              </a:ext>
            </a:extLst>
          </p:cNvPr>
          <p:cNvGrpSpPr/>
          <p:nvPr/>
        </p:nvGrpSpPr>
        <p:grpSpPr>
          <a:xfrm>
            <a:off x="17520697" y="6190509"/>
            <a:ext cx="4236804" cy="1514064"/>
            <a:chOff x="4247967" y="10620441"/>
            <a:chExt cx="4236804" cy="1514064"/>
          </a:xfrm>
        </p:grpSpPr>
        <p:sp>
          <p:nvSpPr>
            <p:cNvPr id="126" name="CuadroTexto 395">
              <a:extLst>
                <a:ext uri="{FF2B5EF4-FFF2-40B4-BE49-F238E27FC236}">
                  <a16:creationId xmlns:a16="http://schemas.microsoft.com/office/drawing/2014/main" id="{13FAD410-6D1D-E440-9C5A-008107240F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7" name="Rectangle 40">
              <a:extLst>
                <a:ext uri="{FF2B5EF4-FFF2-40B4-BE49-F238E27FC236}">
                  <a16:creationId xmlns:a16="http://schemas.microsoft.com/office/drawing/2014/main" id="{78172AB4-47B0-464B-9F8A-77D4F13AE56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F59586CA-BCFB-CC49-9B45-8853F3E44173}"/>
              </a:ext>
            </a:extLst>
          </p:cNvPr>
          <p:cNvGrpSpPr/>
          <p:nvPr/>
        </p:nvGrpSpPr>
        <p:grpSpPr>
          <a:xfrm>
            <a:off x="17520697" y="9122726"/>
            <a:ext cx="4236804" cy="1514064"/>
            <a:chOff x="4247967" y="10620441"/>
            <a:chExt cx="4236804" cy="1514064"/>
          </a:xfrm>
        </p:grpSpPr>
        <p:sp>
          <p:nvSpPr>
            <p:cNvPr id="129" name="CuadroTexto 395">
              <a:extLst>
                <a:ext uri="{FF2B5EF4-FFF2-40B4-BE49-F238E27FC236}">
                  <a16:creationId xmlns:a16="http://schemas.microsoft.com/office/drawing/2014/main" id="{5E958374-11B1-0545-BB2F-86AA1A48B151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0" name="Rectangle 40">
              <a:extLst>
                <a:ext uri="{FF2B5EF4-FFF2-40B4-BE49-F238E27FC236}">
                  <a16:creationId xmlns:a16="http://schemas.microsoft.com/office/drawing/2014/main" id="{3E5848F5-1119-9944-8E44-4E185966E57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6D61BE8F-2DF4-D142-BA7D-2F5E29462A6E}"/>
              </a:ext>
            </a:extLst>
          </p:cNvPr>
          <p:cNvGrpSpPr/>
          <p:nvPr/>
        </p:nvGrpSpPr>
        <p:grpSpPr>
          <a:xfrm>
            <a:off x="15677584" y="11409377"/>
            <a:ext cx="4236804" cy="1514064"/>
            <a:chOff x="4247967" y="10620441"/>
            <a:chExt cx="4236804" cy="1514064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758B0DA6-B714-FA48-BBFD-E2C11820371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699891D0-64FC-B848-AB31-7F5DFECA33C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F5120692-97DA-5B44-AEAD-A51664AB10DD}"/>
              </a:ext>
            </a:extLst>
          </p:cNvPr>
          <p:cNvGrpSpPr/>
          <p:nvPr/>
        </p:nvGrpSpPr>
        <p:grpSpPr>
          <a:xfrm>
            <a:off x="2668308" y="439457"/>
            <a:ext cx="19041035" cy="2561450"/>
            <a:chOff x="2668308" y="861425"/>
            <a:chExt cx="19041035" cy="2561450"/>
          </a:xfrm>
        </p:grpSpPr>
        <p:sp>
          <p:nvSpPr>
            <p:cNvPr id="135" name="CuadroTexto 134">
              <a:extLst>
                <a:ext uri="{FF2B5EF4-FFF2-40B4-BE49-F238E27FC236}">
                  <a16:creationId xmlns:a16="http://schemas.microsoft.com/office/drawing/2014/main" id="{068E15B4-109F-2740-847C-D1D68FEBEF8E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36" name="CuadroTexto 135">
              <a:extLst>
                <a:ext uri="{FF2B5EF4-FFF2-40B4-BE49-F238E27FC236}">
                  <a16:creationId xmlns:a16="http://schemas.microsoft.com/office/drawing/2014/main" id="{C5CBECC5-6154-2F47-919B-355C0E01F27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4D4AB19-3B36-374D-A6A5-E0674641AFB8}"/>
              </a:ext>
            </a:extLst>
          </p:cNvPr>
          <p:cNvGrpSpPr/>
          <p:nvPr/>
        </p:nvGrpSpPr>
        <p:grpSpPr>
          <a:xfrm>
            <a:off x="7432463" y="4744449"/>
            <a:ext cx="3597108" cy="6470567"/>
            <a:chOff x="9473183" y="7005281"/>
            <a:chExt cx="2416206" cy="4346331"/>
          </a:xfrm>
        </p:grpSpPr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B0EC5CB-D2CE-BE4E-93BF-129D2973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060" y="9978010"/>
              <a:ext cx="128329" cy="128329"/>
            </a:xfrm>
            <a:custGeom>
              <a:avLst/>
              <a:gdLst>
                <a:gd name="T0" fmla="*/ 107 w 108"/>
                <a:gd name="T1" fmla="*/ 53 h 108"/>
                <a:gd name="T2" fmla="*/ 107 w 108"/>
                <a:gd name="T3" fmla="*/ 53 h 108"/>
                <a:gd name="T4" fmla="*/ 53 w 108"/>
                <a:gd name="T5" fmla="*/ 107 h 108"/>
                <a:gd name="T6" fmla="*/ 0 w 108"/>
                <a:gd name="T7" fmla="*/ 53 h 108"/>
                <a:gd name="T8" fmla="*/ 53 w 108"/>
                <a:gd name="T9" fmla="*/ 0 h 108"/>
                <a:gd name="T10" fmla="*/ 107 w 108"/>
                <a:gd name="T11" fmla="*/ 5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8" h="108">
                  <a:moveTo>
                    <a:pt x="107" y="53"/>
                  </a:moveTo>
                  <a:lnTo>
                    <a:pt x="107" y="53"/>
                  </a:lnTo>
                  <a:cubicBezTo>
                    <a:pt x="107" y="84"/>
                    <a:pt x="84" y="107"/>
                    <a:pt x="53" y="107"/>
                  </a:cubicBezTo>
                  <a:cubicBezTo>
                    <a:pt x="22" y="107"/>
                    <a:pt x="0" y="84"/>
                    <a:pt x="0" y="53"/>
                  </a:cubicBezTo>
                  <a:cubicBezTo>
                    <a:pt x="0" y="23"/>
                    <a:pt x="22" y="0"/>
                    <a:pt x="53" y="0"/>
                  </a:cubicBezTo>
                  <a:cubicBezTo>
                    <a:pt x="84" y="0"/>
                    <a:pt x="107" y="23"/>
                    <a:pt x="107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7" name="Freeform 220">
              <a:extLst>
                <a:ext uri="{FF2B5EF4-FFF2-40B4-BE49-F238E27FC236}">
                  <a16:creationId xmlns:a16="http://schemas.microsoft.com/office/drawing/2014/main" id="{629BC71A-8FBD-A94F-A688-87AD9026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3183" y="10928611"/>
              <a:ext cx="1982817" cy="423001"/>
            </a:xfrm>
            <a:custGeom>
              <a:avLst/>
              <a:gdLst>
                <a:gd name="T0" fmla="*/ 1482 w 1654"/>
                <a:gd name="T1" fmla="*/ 352 h 353"/>
                <a:gd name="T2" fmla="*/ 1482 w 1654"/>
                <a:gd name="T3" fmla="*/ 352 h 353"/>
                <a:gd name="T4" fmla="*/ 172 w 1654"/>
                <a:gd name="T5" fmla="*/ 352 h 353"/>
                <a:gd name="T6" fmla="*/ 0 w 1654"/>
                <a:gd name="T7" fmla="*/ 181 h 353"/>
                <a:gd name="T8" fmla="*/ 0 w 1654"/>
                <a:gd name="T9" fmla="*/ 181 h 353"/>
                <a:gd name="T10" fmla="*/ 172 w 1654"/>
                <a:gd name="T11" fmla="*/ 0 h 353"/>
                <a:gd name="T12" fmla="*/ 1482 w 1654"/>
                <a:gd name="T13" fmla="*/ 0 h 353"/>
                <a:gd name="T14" fmla="*/ 1653 w 1654"/>
                <a:gd name="T15" fmla="*/ 181 h 353"/>
                <a:gd name="T16" fmla="*/ 1653 w 1654"/>
                <a:gd name="T17" fmla="*/ 181 h 353"/>
                <a:gd name="T18" fmla="*/ 1482 w 1654"/>
                <a:gd name="T19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353">
                  <a:moveTo>
                    <a:pt x="1482" y="352"/>
                  </a:moveTo>
                  <a:lnTo>
                    <a:pt x="1482" y="352"/>
                  </a:lnTo>
                  <a:cubicBezTo>
                    <a:pt x="172" y="352"/>
                    <a:pt x="172" y="352"/>
                    <a:pt x="172" y="352"/>
                  </a:cubicBezTo>
                  <a:cubicBezTo>
                    <a:pt x="81" y="352"/>
                    <a:pt x="0" y="271"/>
                    <a:pt x="0" y="181"/>
                  </a:cubicBezTo>
                  <a:lnTo>
                    <a:pt x="0" y="181"/>
                  </a:lnTo>
                  <a:cubicBezTo>
                    <a:pt x="0" y="81"/>
                    <a:pt x="81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81" y="0"/>
                    <a:pt x="1653" y="81"/>
                    <a:pt x="1653" y="181"/>
                  </a:cubicBezTo>
                  <a:lnTo>
                    <a:pt x="1653" y="181"/>
                  </a:lnTo>
                  <a:cubicBezTo>
                    <a:pt x="1653" y="271"/>
                    <a:pt x="1581" y="352"/>
                    <a:pt x="1482" y="35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221">
              <a:extLst>
                <a:ext uri="{FF2B5EF4-FFF2-40B4-BE49-F238E27FC236}">
                  <a16:creationId xmlns:a16="http://schemas.microsoft.com/office/drawing/2014/main" id="{FCAF3BDC-E17A-F742-B983-2CFB2E6C6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658" y="10516186"/>
              <a:ext cx="1982817" cy="412426"/>
            </a:xfrm>
            <a:custGeom>
              <a:avLst/>
              <a:gdLst>
                <a:gd name="T0" fmla="*/ 1482 w 1655"/>
                <a:gd name="T1" fmla="*/ 343 h 344"/>
                <a:gd name="T2" fmla="*/ 1482 w 1655"/>
                <a:gd name="T3" fmla="*/ 343 h 344"/>
                <a:gd name="T4" fmla="*/ 172 w 1655"/>
                <a:gd name="T5" fmla="*/ 343 h 344"/>
                <a:gd name="T6" fmla="*/ 0 w 1655"/>
                <a:gd name="T7" fmla="*/ 171 h 344"/>
                <a:gd name="T8" fmla="*/ 0 w 1655"/>
                <a:gd name="T9" fmla="*/ 171 h 344"/>
                <a:gd name="T10" fmla="*/ 172 w 1655"/>
                <a:gd name="T11" fmla="*/ 0 h 344"/>
                <a:gd name="T12" fmla="*/ 1482 w 1655"/>
                <a:gd name="T13" fmla="*/ 0 h 344"/>
                <a:gd name="T14" fmla="*/ 1654 w 1655"/>
                <a:gd name="T15" fmla="*/ 171 h 344"/>
                <a:gd name="T16" fmla="*/ 1654 w 1655"/>
                <a:gd name="T17" fmla="*/ 171 h 344"/>
                <a:gd name="T18" fmla="*/ 1482 w 1655"/>
                <a:gd name="T19" fmla="*/ 34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5" h="344">
                  <a:moveTo>
                    <a:pt x="1482" y="343"/>
                  </a:moveTo>
                  <a:lnTo>
                    <a:pt x="1482" y="343"/>
                  </a:lnTo>
                  <a:cubicBezTo>
                    <a:pt x="172" y="343"/>
                    <a:pt x="172" y="343"/>
                    <a:pt x="172" y="343"/>
                  </a:cubicBezTo>
                  <a:cubicBezTo>
                    <a:pt x="72" y="343"/>
                    <a:pt x="0" y="271"/>
                    <a:pt x="0" y="171"/>
                  </a:cubicBezTo>
                  <a:lnTo>
                    <a:pt x="0" y="171"/>
                  </a:lnTo>
                  <a:cubicBezTo>
                    <a:pt x="0" y="72"/>
                    <a:pt x="72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73" y="0"/>
                    <a:pt x="1654" y="72"/>
                    <a:pt x="1654" y="171"/>
                  </a:cubicBezTo>
                  <a:lnTo>
                    <a:pt x="1654" y="171"/>
                  </a:lnTo>
                  <a:cubicBezTo>
                    <a:pt x="1654" y="271"/>
                    <a:pt x="1573" y="343"/>
                    <a:pt x="1482" y="3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9" name="Freeform 222">
              <a:extLst>
                <a:ext uri="{FF2B5EF4-FFF2-40B4-BE49-F238E27FC236}">
                  <a16:creationId xmlns:a16="http://schemas.microsoft.com/office/drawing/2014/main" id="{A6A31090-12BF-C74C-9B45-8232DC37E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3183" y="10093185"/>
              <a:ext cx="1982817" cy="423001"/>
            </a:xfrm>
            <a:custGeom>
              <a:avLst/>
              <a:gdLst>
                <a:gd name="T0" fmla="*/ 1482 w 1654"/>
                <a:gd name="T1" fmla="*/ 353 h 354"/>
                <a:gd name="T2" fmla="*/ 1482 w 1654"/>
                <a:gd name="T3" fmla="*/ 353 h 354"/>
                <a:gd name="T4" fmla="*/ 172 w 1654"/>
                <a:gd name="T5" fmla="*/ 353 h 354"/>
                <a:gd name="T6" fmla="*/ 0 w 1654"/>
                <a:gd name="T7" fmla="*/ 172 h 354"/>
                <a:gd name="T8" fmla="*/ 0 w 1654"/>
                <a:gd name="T9" fmla="*/ 172 h 354"/>
                <a:gd name="T10" fmla="*/ 172 w 1654"/>
                <a:gd name="T11" fmla="*/ 0 h 354"/>
                <a:gd name="T12" fmla="*/ 1482 w 1654"/>
                <a:gd name="T13" fmla="*/ 0 h 354"/>
                <a:gd name="T14" fmla="*/ 1653 w 1654"/>
                <a:gd name="T15" fmla="*/ 172 h 354"/>
                <a:gd name="T16" fmla="*/ 1653 w 1654"/>
                <a:gd name="T17" fmla="*/ 172 h 354"/>
                <a:gd name="T18" fmla="*/ 1482 w 1654"/>
                <a:gd name="T19" fmla="*/ 353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354">
                  <a:moveTo>
                    <a:pt x="1482" y="353"/>
                  </a:moveTo>
                  <a:lnTo>
                    <a:pt x="1482" y="353"/>
                  </a:lnTo>
                  <a:cubicBezTo>
                    <a:pt x="172" y="353"/>
                    <a:pt x="172" y="353"/>
                    <a:pt x="172" y="353"/>
                  </a:cubicBezTo>
                  <a:cubicBezTo>
                    <a:pt x="81" y="353"/>
                    <a:pt x="0" y="271"/>
                    <a:pt x="0" y="172"/>
                  </a:cubicBezTo>
                  <a:lnTo>
                    <a:pt x="0" y="172"/>
                  </a:lnTo>
                  <a:cubicBezTo>
                    <a:pt x="0" y="81"/>
                    <a:pt x="81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81" y="0"/>
                    <a:pt x="1653" y="81"/>
                    <a:pt x="1653" y="172"/>
                  </a:cubicBezTo>
                  <a:lnTo>
                    <a:pt x="1653" y="172"/>
                  </a:lnTo>
                  <a:cubicBezTo>
                    <a:pt x="1653" y="271"/>
                    <a:pt x="1581" y="353"/>
                    <a:pt x="1482" y="3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0" name="Freeform 223">
              <a:extLst>
                <a:ext uri="{FF2B5EF4-FFF2-40B4-BE49-F238E27FC236}">
                  <a16:creationId xmlns:a16="http://schemas.microsoft.com/office/drawing/2014/main" id="{2D5C1CBD-6D1B-884E-9432-EE9D5D40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658" y="9670185"/>
              <a:ext cx="1982817" cy="423001"/>
            </a:xfrm>
            <a:custGeom>
              <a:avLst/>
              <a:gdLst>
                <a:gd name="T0" fmla="*/ 1482 w 1655"/>
                <a:gd name="T1" fmla="*/ 352 h 353"/>
                <a:gd name="T2" fmla="*/ 1482 w 1655"/>
                <a:gd name="T3" fmla="*/ 352 h 353"/>
                <a:gd name="T4" fmla="*/ 172 w 1655"/>
                <a:gd name="T5" fmla="*/ 352 h 353"/>
                <a:gd name="T6" fmla="*/ 0 w 1655"/>
                <a:gd name="T7" fmla="*/ 180 h 353"/>
                <a:gd name="T8" fmla="*/ 0 w 1655"/>
                <a:gd name="T9" fmla="*/ 180 h 353"/>
                <a:gd name="T10" fmla="*/ 172 w 1655"/>
                <a:gd name="T11" fmla="*/ 0 h 353"/>
                <a:gd name="T12" fmla="*/ 1482 w 1655"/>
                <a:gd name="T13" fmla="*/ 0 h 353"/>
                <a:gd name="T14" fmla="*/ 1654 w 1655"/>
                <a:gd name="T15" fmla="*/ 180 h 353"/>
                <a:gd name="T16" fmla="*/ 1654 w 1655"/>
                <a:gd name="T17" fmla="*/ 180 h 353"/>
                <a:gd name="T18" fmla="*/ 1482 w 1655"/>
                <a:gd name="T19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5" h="353">
                  <a:moveTo>
                    <a:pt x="1482" y="352"/>
                  </a:moveTo>
                  <a:lnTo>
                    <a:pt x="1482" y="352"/>
                  </a:lnTo>
                  <a:cubicBezTo>
                    <a:pt x="172" y="352"/>
                    <a:pt x="172" y="352"/>
                    <a:pt x="172" y="352"/>
                  </a:cubicBezTo>
                  <a:cubicBezTo>
                    <a:pt x="72" y="352"/>
                    <a:pt x="0" y="271"/>
                    <a:pt x="0" y="180"/>
                  </a:cubicBezTo>
                  <a:lnTo>
                    <a:pt x="0" y="180"/>
                  </a:lnTo>
                  <a:cubicBezTo>
                    <a:pt x="0" y="81"/>
                    <a:pt x="72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73" y="0"/>
                    <a:pt x="1654" y="81"/>
                    <a:pt x="1654" y="180"/>
                  </a:cubicBezTo>
                  <a:lnTo>
                    <a:pt x="1654" y="180"/>
                  </a:lnTo>
                  <a:cubicBezTo>
                    <a:pt x="1654" y="271"/>
                    <a:pt x="1573" y="352"/>
                    <a:pt x="1482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24">
              <a:extLst>
                <a:ext uri="{FF2B5EF4-FFF2-40B4-BE49-F238E27FC236}">
                  <a16:creationId xmlns:a16="http://schemas.microsoft.com/office/drawing/2014/main" id="{95B3F223-4794-C14B-A90E-8F36E1E87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3183" y="9257759"/>
              <a:ext cx="1982817" cy="412426"/>
            </a:xfrm>
            <a:custGeom>
              <a:avLst/>
              <a:gdLst>
                <a:gd name="T0" fmla="*/ 1482 w 1654"/>
                <a:gd name="T1" fmla="*/ 344 h 345"/>
                <a:gd name="T2" fmla="*/ 1482 w 1654"/>
                <a:gd name="T3" fmla="*/ 344 h 345"/>
                <a:gd name="T4" fmla="*/ 172 w 1654"/>
                <a:gd name="T5" fmla="*/ 344 h 345"/>
                <a:gd name="T6" fmla="*/ 0 w 1654"/>
                <a:gd name="T7" fmla="*/ 172 h 345"/>
                <a:gd name="T8" fmla="*/ 0 w 1654"/>
                <a:gd name="T9" fmla="*/ 172 h 345"/>
                <a:gd name="T10" fmla="*/ 172 w 1654"/>
                <a:gd name="T11" fmla="*/ 0 h 345"/>
                <a:gd name="T12" fmla="*/ 1482 w 1654"/>
                <a:gd name="T13" fmla="*/ 0 h 345"/>
                <a:gd name="T14" fmla="*/ 1653 w 1654"/>
                <a:gd name="T15" fmla="*/ 172 h 345"/>
                <a:gd name="T16" fmla="*/ 1653 w 1654"/>
                <a:gd name="T17" fmla="*/ 172 h 345"/>
                <a:gd name="T18" fmla="*/ 1482 w 1654"/>
                <a:gd name="T19" fmla="*/ 344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4" h="345">
                  <a:moveTo>
                    <a:pt x="1482" y="344"/>
                  </a:moveTo>
                  <a:lnTo>
                    <a:pt x="1482" y="344"/>
                  </a:lnTo>
                  <a:cubicBezTo>
                    <a:pt x="172" y="344"/>
                    <a:pt x="172" y="344"/>
                    <a:pt x="172" y="344"/>
                  </a:cubicBezTo>
                  <a:cubicBezTo>
                    <a:pt x="81" y="344"/>
                    <a:pt x="0" y="271"/>
                    <a:pt x="0" y="172"/>
                  </a:cubicBezTo>
                  <a:lnTo>
                    <a:pt x="0" y="172"/>
                  </a:lnTo>
                  <a:cubicBezTo>
                    <a:pt x="0" y="73"/>
                    <a:pt x="81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81" y="0"/>
                    <a:pt x="1653" y="73"/>
                    <a:pt x="1653" y="172"/>
                  </a:cubicBezTo>
                  <a:lnTo>
                    <a:pt x="1653" y="172"/>
                  </a:lnTo>
                  <a:cubicBezTo>
                    <a:pt x="1653" y="271"/>
                    <a:pt x="1581" y="344"/>
                    <a:pt x="1482" y="3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25">
              <a:extLst>
                <a:ext uri="{FF2B5EF4-FFF2-40B4-BE49-F238E27FC236}">
                  <a16:creationId xmlns:a16="http://schemas.microsoft.com/office/drawing/2014/main" id="{1D71C90C-2510-D448-B796-A38F25B4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658" y="8834759"/>
              <a:ext cx="1982817" cy="423001"/>
            </a:xfrm>
            <a:custGeom>
              <a:avLst/>
              <a:gdLst>
                <a:gd name="T0" fmla="*/ 1482 w 1655"/>
                <a:gd name="T1" fmla="*/ 352 h 353"/>
                <a:gd name="T2" fmla="*/ 1482 w 1655"/>
                <a:gd name="T3" fmla="*/ 352 h 353"/>
                <a:gd name="T4" fmla="*/ 172 w 1655"/>
                <a:gd name="T5" fmla="*/ 352 h 353"/>
                <a:gd name="T6" fmla="*/ 0 w 1655"/>
                <a:gd name="T7" fmla="*/ 172 h 353"/>
                <a:gd name="T8" fmla="*/ 0 w 1655"/>
                <a:gd name="T9" fmla="*/ 172 h 353"/>
                <a:gd name="T10" fmla="*/ 172 w 1655"/>
                <a:gd name="T11" fmla="*/ 0 h 353"/>
                <a:gd name="T12" fmla="*/ 1482 w 1655"/>
                <a:gd name="T13" fmla="*/ 0 h 353"/>
                <a:gd name="T14" fmla="*/ 1654 w 1655"/>
                <a:gd name="T15" fmla="*/ 172 h 353"/>
                <a:gd name="T16" fmla="*/ 1654 w 1655"/>
                <a:gd name="T17" fmla="*/ 172 h 353"/>
                <a:gd name="T18" fmla="*/ 1482 w 1655"/>
                <a:gd name="T19" fmla="*/ 352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55" h="353">
                  <a:moveTo>
                    <a:pt x="1482" y="352"/>
                  </a:moveTo>
                  <a:lnTo>
                    <a:pt x="1482" y="352"/>
                  </a:lnTo>
                  <a:cubicBezTo>
                    <a:pt x="172" y="352"/>
                    <a:pt x="172" y="352"/>
                    <a:pt x="172" y="352"/>
                  </a:cubicBezTo>
                  <a:cubicBezTo>
                    <a:pt x="72" y="352"/>
                    <a:pt x="0" y="271"/>
                    <a:pt x="0" y="172"/>
                  </a:cubicBezTo>
                  <a:lnTo>
                    <a:pt x="0" y="172"/>
                  </a:lnTo>
                  <a:cubicBezTo>
                    <a:pt x="0" y="81"/>
                    <a:pt x="72" y="0"/>
                    <a:pt x="172" y="0"/>
                  </a:cubicBezTo>
                  <a:cubicBezTo>
                    <a:pt x="1482" y="0"/>
                    <a:pt x="1482" y="0"/>
                    <a:pt x="1482" y="0"/>
                  </a:cubicBezTo>
                  <a:cubicBezTo>
                    <a:pt x="1573" y="0"/>
                    <a:pt x="1654" y="81"/>
                    <a:pt x="1654" y="172"/>
                  </a:cubicBezTo>
                  <a:lnTo>
                    <a:pt x="1654" y="172"/>
                  </a:lnTo>
                  <a:cubicBezTo>
                    <a:pt x="1654" y="271"/>
                    <a:pt x="1573" y="352"/>
                    <a:pt x="1482" y="35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30">
              <a:extLst>
                <a:ext uri="{FF2B5EF4-FFF2-40B4-BE49-F238E27FC236}">
                  <a16:creationId xmlns:a16="http://schemas.microsoft.com/office/drawing/2014/main" id="{605973AD-5223-6647-AE1D-86429EBD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0658" y="7005281"/>
              <a:ext cx="1845342" cy="1834763"/>
            </a:xfrm>
            <a:custGeom>
              <a:avLst/>
              <a:gdLst>
                <a:gd name="T0" fmla="*/ 1536 w 1537"/>
                <a:gd name="T1" fmla="*/ 759 h 1528"/>
                <a:gd name="T2" fmla="*/ 1536 w 1537"/>
                <a:gd name="T3" fmla="*/ 759 h 1528"/>
                <a:gd name="T4" fmla="*/ 768 w 1537"/>
                <a:gd name="T5" fmla="*/ 1527 h 1528"/>
                <a:gd name="T6" fmla="*/ 0 w 1537"/>
                <a:gd name="T7" fmla="*/ 759 h 1528"/>
                <a:gd name="T8" fmla="*/ 768 w 1537"/>
                <a:gd name="T9" fmla="*/ 0 h 1528"/>
                <a:gd name="T10" fmla="*/ 1536 w 1537"/>
                <a:gd name="T11" fmla="*/ 759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7" h="1528">
                  <a:moveTo>
                    <a:pt x="1536" y="759"/>
                  </a:moveTo>
                  <a:lnTo>
                    <a:pt x="1536" y="759"/>
                  </a:lnTo>
                  <a:cubicBezTo>
                    <a:pt x="1536" y="1184"/>
                    <a:pt x="1193" y="1527"/>
                    <a:pt x="768" y="1527"/>
                  </a:cubicBezTo>
                  <a:cubicBezTo>
                    <a:pt x="344" y="1527"/>
                    <a:pt x="0" y="1184"/>
                    <a:pt x="0" y="759"/>
                  </a:cubicBezTo>
                  <a:cubicBezTo>
                    <a:pt x="0" y="343"/>
                    <a:pt x="344" y="0"/>
                    <a:pt x="768" y="0"/>
                  </a:cubicBezTo>
                  <a:cubicBezTo>
                    <a:pt x="1193" y="0"/>
                    <a:pt x="1536" y="343"/>
                    <a:pt x="1536" y="7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31">
              <a:extLst>
                <a:ext uri="{FF2B5EF4-FFF2-40B4-BE49-F238E27FC236}">
                  <a16:creationId xmlns:a16="http://schemas.microsoft.com/office/drawing/2014/main" id="{B5E0DA6F-BD66-2846-80DB-67DFF1DE1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9972" y="7068731"/>
              <a:ext cx="1692002" cy="1692002"/>
            </a:xfrm>
            <a:custGeom>
              <a:avLst/>
              <a:gdLst>
                <a:gd name="T0" fmla="*/ 1409 w 1410"/>
                <a:gd name="T1" fmla="*/ 705 h 1411"/>
                <a:gd name="T2" fmla="*/ 1409 w 1410"/>
                <a:gd name="T3" fmla="*/ 705 h 1411"/>
                <a:gd name="T4" fmla="*/ 704 w 1410"/>
                <a:gd name="T5" fmla="*/ 1410 h 1411"/>
                <a:gd name="T6" fmla="*/ 0 w 1410"/>
                <a:gd name="T7" fmla="*/ 705 h 1411"/>
                <a:gd name="T8" fmla="*/ 704 w 1410"/>
                <a:gd name="T9" fmla="*/ 0 h 1411"/>
                <a:gd name="T10" fmla="*/ 1409 w 1410"/>
                <a:gd name="T11" fmla="*/ 705 h 1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0" h="1411">
                  <a:moveTo>
                    <a:pt x="1409" y="705"/>
                  </a:moveTo>
                  <a:lnTo>
                    <a:pt x="1409" y="705"/>
                  </a:lnTo>
                  <a:cubicBezTo>
                    <a:pt x="1409" y="1093"/>
                    <a:pt x="1093" y="1410"/>
                    <a:pt x="704" y="1410"/>
                  </a:cubicBezTo>
                  <a:cubicBezTo>
                    <a:pt x="316" y="1410"/>
                    <a:pt x="0" y="1093"/>
                    <a:pt x="0" y="705"/>
                  </a:cubicBezTo>
                  <a:cubicBezTo>
                    <a:pt x="0" y="316"/>
                    <a:pt x="316" y="0"/>
                    <a:pt x="704" y="0"/>
                  </a:cubicBezTo>
                  <a:cubicBezTo>
                    <a:pt x="1093" y="0"/>
                    <a:pt x="1409" y="316"/>
                    <a:pt x="1409" y="70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232">
              <a:extLst>
                <a:ext uri="{FF2B5EF4-FFF2-40B4-BE49-F238E27FC236}">
                  <a16:creationId xmlns:a16="http://schemas.microsoft.com/office/drawing/2014/main" id="{740B1158-D64E-6E48-B505-BF24B845D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76423" y="7296092"/>
              <a:ext cx="719101" cy="1247852"/>
            </a:xfrm>
            <a:custGeom>
              <a:avLst/>
              <a:gdLst>
                <a:gd name="T0" fmla="*/ 597 w 598"/>
                <a:gd name="T1" fmla="*/ 687 h 1040"/>
                <a:gd name="T2" fmla="*/ 597 w 598"/>
                <a:gd name="T3" fmla="*/ 687 h 1040"/>
                <a:gd name="T4" fmla="*/ 524 w 598"/>
                <a:gd name="T5" fmla="*/ 858 h 1040"/>
                <a:gd name="T6" fmla="*/ 335 w 598"/>
                <a:gd name="T7" fmla="*/ 940 h 1040"/>
                <a:gd name="T8" fmla="*/ 335 w 598"/>
                <a:gd name="T9" fmla="*/ 1039 h 1040"/>
                <a:gd name="T10" fmla="*/ 271 w 598"/>
                <a:gd name="T11" fmla="*/ 1039 h 1040"/>
                <a:gd name="T12" fmla="*/ 271 w 598"/>
                <a:gd name="T13" fmla="*/ 940 h 1040"/>
                <a:gd name="T14" fmla="*/ 72 w 598"/>
                <a:gd name="T15" fmla="*/ 867 h 1040"/>
                <a:gd name="T16" fmla="*/ 0 w 598"/>
                <a:gd name="T17" fmla="*/ 687 h 1040"/>
                <a:gd name="T18" fmla="*/ 208 w 598"/>
                <a:gd name="T19" fmla="*/ 687 h 1040"/>
                <a:gd name="T20" fmla="*/ 271 w 598"/>
                <a:gd name="T21" fmla="*/ 777 h 1040"/>
                <a:gd name="T22" fmla="*/ 271 w 598"/>
                <a:gd name="T23" fmla="*/ 596 h 1040"/>
                <a:gd name="T24" fmla="*/ 172 w 598"/>
                <a:gd name="T25" fmla="*/ 560 h 1040"/>
                <a:gd name="T26" fmla="*/ 109 w 598"/>
                <a:gd name="T27" fmla="*/ 533 h 1040"/>
                <a:gd name="T28" fmla="*/ 72 w 598"/>
                <a:gd name="T29" fmla="*/ 515 h 1040"/>
                <a:gd name="T30" fmla="*/ 36 w 598"/>
                <a:gd name="T31" fmla="*/ 488 h 1040"/>
                <a:gd name="T32" fmla="*/ 18 w 598"/>
                <a:gd name="T33" fmla="*/ 452 h 1040"/>
                <a:gd name="T34" fmla="*/ 0 w 598"/>
                <a:gd name="T35" fmla="*/ 352 h 1040"/>
                <a:gd name="T36" fmla="*/ 72 w 598"/>
                <a:gd name="T37" fmla="*/ 172 h 1040"/>
                <a:gd name="T38" fmla="*/ 271 w 598"/>
                <a:gd name="T39" fmla="*/ 99 h 1040"/>
                <a:gd name="T40" fmla="*/ 271 w 598"/>
                <a:gd name="T41" fmla="*/ 0 h 1040"/>
                <a:gd name="T42" fmla="*/ 335 w 598"/>
                <a:gd name="T43" fmla="*/ 0 h 1040"/>
                <a:gd name="T44" fmla="*/ 335 w 598"/>
                <a:gd name="T45" fmla="*/ 99 h 1040"/>
                <a:gd name="T46" fmla="*/ 524 w 598"/>
                <a:gd name="T47" fmla="*/ 163 h 1040"/>
                <a:gd name="T48" fmla="*/ 597 w 598"/>
                <a:gd name="T49" fmla="*/ 343 h 1040"/>
                <a:gd name="T50" fmla="*/ 398 w 598"/>
                <a:gd name="T51" fmla="*/ 343 h 1040"/>
                <a:gd name="T52" fmla="*/ 335 w 598"/>
                <a:gd name="T53" fmla="*/ 262 h 1040"/>
                <a:gd name="T54" fmla="*/ 335 w 598"/>
                <a:gd name="T55" fmla="*/ 443 h 1040"/>
                <a:gd name="T56" fmla="*/ 488 w 598"/>
                <a:gd name="T57" fmla="*/ 497 h 1040"/>
                <a:gd name="T58" fmla="*/ 597 w 598"/>
                <a:gd name="T59" fmla="*/ 687 h 1040"/>
                <a:gd name="T60" fmla="*/ 271 w 598"/>
                <a:gd name="T61" fmla="*/ 253 h 1040"/>
                <a:gd name="T62" fmla="*/ 271 w 598"/>
                <a:gd name="T63" fmla="*/ 253 h 1040"/>
                <a:gd name="T64" fmla="*/ 199 w 598"/>
                <a:gd name="T65" fmla="*/ 334 h 1040"/>
                <a:gd name="T66" fmla="*/ 271 w 598"/>
                <a:gd name="T67" fmla="*/ 425 h 1040"/>
                <a:gd name="T68" fmla="*/ 271 w 598"/>
                <a:gd name="T69" fmla="*/ 253 h 1040"/>
                <a:gd name="T70" fmla="*/ 335 w 598"/>
                <a:gd name="T71" fmla="*/ 777 h 1040"/>
                <a:gd name="T72" fmla="*/ 335 w 598"/>
                <a:gd name="T73" fmla="*/ 777 h 1040"/>
                <a:gd name="T74" fmla="*/ 398 w 598"/>
                <a:gd name="T75" fmla="*/ 705 h 1040"/>
                <a:gd name="T76" fmla="*/ 335 w 598"/>
                <a:gd name="T77" fmla="*/ 614 h 1040"/>
                <a:gd name="T78" fmla="*/ 335 w 598"/>
                <a:gd name="T79" fmla="*/ 777 h 1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8" h="1040">
                  <a:moveTo>
                    <a:pt x="597" y="687"/>
                  </a:moveTo>
                  <a:lnTo>
                    <a:pt x="597" y="687"/>
                  </a:lnTo>
                  <a:cubicBezTo>
                    <a:pt x="597" y="750"/>
                    <a:pt x="578" y="813"/>
                    <a:pt x="524" y="858"/>
                  </a:cubicBezTo>
                  <a:cubicBezTo>
                    <a:pt x="479" y="903"/>
                    <a:pt x="416" y="931"/>
                    <a:pt x="335" y="940"/>
                  </a:cubicBezTo>
                  <a:cubicBezTo>
                    <a:pt x="335" y="1039"/>
                    <a:pt x="335" y="1039"/>
                    <a:pt x="335" y="1039"/>
                  </a:cubicBezTo>
                  <a:cubicBezTo>
                    <a:pt x="271" y="1039"/>
                    <a:pt x="271" y="1039"/>
                    <a:pt x="271" y="1039"/>
                  </a:cubicBezTo>
                  <a:cubicBezTo>
                    <a:pt x="271" y="940"/>
                    <a:pt x="271" y="940"/>
                    <a:pt x="271" y="940"/>
                  </a:cubicBezTo>
                  <a:cubicBezTo>
                    <a:pt x="181" y="940"/>
                    <a:pt x="118" y="913"/>
                    <a:pt x="72" y="867"/>
                  </a:cubicBezTo>
                  <a:cubicBezTo>
                    <a:pt x="18" y="822"/>
                    <a:pt x="0" y="759"/>
                    <a:pt x="0" y="687"/>
                  </a:cubicBezTo>
                  <a:cubicBezTo>
                    <a:pt x="208" y="687"/>
                    <a:pt x="208" y="687"/>
                    <a:pt x="208" y="687"/>
                  </a:cubicBezTo>
                  <a:cubicBezTo>
                    <a:pt x="208" y="732"/>
                    <a:pt x="235" y="768"/>
                    <a:pt x="271" y="777"/>
                  </a:cubicBezTo>
                  <a:cubicBezTo>
                    <a:pt x="271" y="596"/>
                    <a:pt x="271" y="596"/>
                    <a:pt x="271" y="596"/>
                  </a:cubicBezTo>
                  <a:cubicBezTo>
                    <a:pt x="235" y="587"/>
                    <a:pt x="199" y="578"/>
                    <a:pt x="172" y="560"/>
                  </a:cubicBezTo>
                  <a:cubicBezTo>
                    <a:pt x="136" y="551"/>
                    <a:pt x="118" y="542"/>
                    <a:pt x="109" y="533"/>
                  </a:cubicBezTo>
                  <a:cubicBezTo>
                    <a:pt x="100" y="533"/>
                    <a:pt x="91" y="524"/>
                    <a:pt x="72" y="515"/>
                  </a:cubicBezTo>
                  <a:cubicBezTo>
                    <a:pt x="54" y="506"/>
                    <a:pt x="45" y="497"/>
                    <a:pt x="36" y="488"/>
                  </a:cubicBezTo>
                  <a:cubicBezTo>
                    <a:pt x="36" y="470"/>
                    <a:pt x="27" y="461"/>
                    <a:pt x="18" y="452"/>
                  </a:cubicBezTo>
                  <a:cubicBezTo>
                    <a:pt x="0" y="425"/>
                    <a:pt x="0" y="388"/>
                    <a:pt x="0" y="352"/>
                  </a:cubicBezTo>
                  <a:cubicBezTo>
                    <a:pt x="0" y="280"/>
                    <a:pt x="18" y="217"/>
                    <a:pt x="72" y="172"/>
                  </a:cubicBezTo>
                  <a:cubicBezTo>
                    <a:pt x="127" y="126"/>
                    <a:pt x="190" y="99"/>
                    <a:pt x="271" y="99"/>
                  </a:cubicBezTo>
                  <a:cubicBezTo>
                    <a:pt x="271" y="0"/>
                    <a:pt x="271" y="0"/>
                    <a:pt x="271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35" y="99"/>
                    <a:pt x="335" y="99"/>
                    <a:pt x="335" y="99"/>
                  </a:cubicBezTo>
                  <a:cubicBezTo>
                    <a:pt x="416" y="99"/>
                    <a:pt x="479" y="126"/>
                    <a:pt x="524" y="163"/>
                  </a:cubicBezTo>
                  <a:cubicBezTo>
                    <a:pt x="569" y="208"/>
                    <a:pt x="597" y="262"/>
                    <a:pt x="597" y="343"/>
                  </a:cubicBezTo>
                  <a:cubicBezTo>
                    <a:pt x="398" y="343"/>
                    <a:pt x="398" y="343"/>
                    <a:pt x="398" y="343"/>
                  </a:cubicBezTo>
                  <a:cubicBezTo>
                    <a:pt x="398" y="307"/>
                    <a:pt x="371" y="271"/>
                    <a:pt x="335" y="262"/>
                  </a:cubicBezTo>
                  <a:cubicBezTo>
                    <a:pt x="335" y="443"/>
                    <a:pt x="335" y="443"/>
                    <a:pt x="335" y="443"/>
                  </a:cubicBezTo>
                  <a:cubicBezTo>
                    <a:pt x="416" y="470"/>
                    <a:pt x="461" y="488"/>
                    <a:pt x="488" y="497"/>
                  </a:cubicBezTo>
                  <a:cubicBezTo>
                    <a:pt x="560" y="533"/>
                    <a:pt x="597" y="596"/>
                    <a:pt x="597" y="687"/>
                  </a:cubicBezTo>
                  <a:close/>
                  <a:moveTo>
                    <a:pt x="271" y="253"/>
                  </a:moveTo>
                  <a:lnTo>
                    <a:pt x="271" y="253"/>
                  </a:lnTo>
                  <a:cubicBezTo>
                    <a:pt x="226" y="262"/>
                    <a:pt x="199" y="289"/>
                    <a:pt x="199" y="334"/>
                  </a:cubicBezTo>
                  <a:cubicBezTo>
                    <a:pt x="199" y="371"/>
                    <a:pt x="226" y="397"/>
                    <a:pt x="271" y="425"/>
                  </a:cubicBezTo>
                  <a:lnTo>
                    <a:pt x="271" y="253"/>
                  </a:lnTo>
                  <a:close/>
                  <a:moveTo>
                    <a:pt x="335" y="777"/>
                  </a:moveTo>
                  <a:lnTo>
                    <a:pt x="335" y="777"/>
                  </a:lnTo>
                  <a:cubicBezTo>
                    <a:pt x="371" y="768"/>
                    <a:pt x="398" y="741"/>
                    <a:pt x="398" y="705"/>
                  </a:cubicBezTo>
                  <a:cubicBezTo>
                    <a:pt x="398" y="669"/>
                    <a:pt x="371" y="641"/>
                    <a:pt x="335" y="614"/>
                  </a:cubicBezTo>
                  <a:lnTo>
                    <a:pt x="335" y="7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241FD2A2-BED1-7443-A267-85AFF5BED245}"/>
              </a:ext>
            </a:extLst>
          </p:cNvPr>
          <p:cNvGrpSpPr/>
          <p:nvPr/>
        </p:nvGrpSpPr>
        <p:grpSpPr>
          <a:xfrm>
            <a:off x="6101347" y="4809016"/>
            <a:ext cx="6203641" cy="7900599"/>
            <a:chOff x="374308" y="4023447"/>
            <a:chExt cx="6203641" cy="790059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3D57095-45F0-3543-8AC9-B66EC57BE803}"/>
                </a:ext>
              </a:extLst>
            </p:cNvPr>
            <p:cNvSpPr/>
            <p:nvPr/>
          </p:nvSpPr>
          <p:spPr>
            <a:xfrm>
              <a:off x="776223" y="4426699"/>
              <a:ext cx="4342808" cy="434280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5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8" name="Freeform 291">
              <a:extLst>
                <a:ext uri="{FF2B5EF4-FFF2-40B4-BE49-F238E27FC236}">
                  <a16:creationId xmlns:a16="http://schemas.microsoft.com/office/drawing/2014/main" id="{4A761732-BC34-9C44-B7DB-2BF7CC5F1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08" y="4023447"/>
              <a:ext cx="5162415" cy="5162412"/>
            </a:xfrm>
            <a:custGeom>
              <a:avLst/>
              <a:gdLst>
                <a:gd name="T0" fmla="*/ 1473 w 5729"/>
                <a:gd name="T1" fmla="*/ 768 h 5729"/>
                <a:gd name="T2" fmla="*/ 1473 w 5729"/>
                <a:gd name="T3" fmla="*/ 768 h 5729"/>
                <a:gd name="T4" fmla="*/ 768 w 5729"/>
                <a:gd name="T5" fmla="*/ 4255 h 5729"/>
                <a:gd name="T6" fmla="*/ 4255 w 5729"/>
                <a:gd name="T7" fmla="*/ 4951 h 5729"/>
                <a:gd name="T8" fmla="*/ 4960 w 5729"/>
                <a:gd name="T9" fmla="*/ 1473 h 5729"/>
                <a:gd name="T10" fmla="*/ 1473 w 5729"/>
                <a:gd name="T11" fmla="*/ 768 h 5729"/>
                <a:gd name="T12" fmla="*/ 4146 w 5729"/>
                <a:gd name="T13" fmla="*/ 4779 h 5729"/>
                <a:gd name="T14" fmla="*/ 4146 w 5729"/>
                <a:gd name="T15" fmla="*/ 4779 h 5729"/>
                <a:gd name="T16" fmla="*/ 949 w 5729"/>
                <a:gd name="T17" fmla="*/ 4138 h 5729"/>
                <a:gd name="T18" fmla="*/ 1581 w 5729"/>
                <a:gd name="T19" fmla="*/ 940 h 5729"/>
                <a:gd name="T20" fmla="*/ 4779 w 5729"/>
                <a:gd name="T21" fmla="*/ 1581 h 5729"/>
                <a:gd name="T22" fmla="*/ 4146 w 5729"/>
                <a:gd name="T23" fmla="*/ 4779 h 5729"/>
                <a:gd name="T24" fmla="*/ 1473 w 5729"/>
                <a:gd name="T25" fmla="*/ 768 h 5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29" h="5729">
                  <a:moveTo>
                    <a:pt x="1473" y="768"/>
                  </a:moveTo>
                  <a:lnTo>
                    <a:pt x="1473" y="768"/>
                  </a:lnTo>
                  <a:cubicBezTo>
                    <a:pt x="316" y="1545"/>
                    <a:pt x="0" y="3098"/>
                    <a:pt x="768" y="4255"/>
                  </a:cubicBezTo>
                  <a:cubicBezTo>
                    <a:pt x="1545" y="5412"/>
                    <a:pt x="3099" y="5728"/>
                    <a:pt x="4255" y="4951"/>
                  </a:cubicBezTo>
                  <a:cubicBezTo>
                    <a:pt x="5411" y="4183"/>
                    <a:pt x="5728" y="2621"/>
                    <a:pt x="4960" y="1473"/>
                  </a:cubicBezTo>
                  <a:cubicBezTo>
                    <a:pt x="4183" y="316"/>
                    <a:pt x="2629" y="0"/>
                    <a:pt x="1473" y="768"/>
                  </a:cubicBezTo>
                  <a:lnTo>
                    <a:pt x="4146" y="4779"/>
                  </a:lnTo>
                  <a:lnTo>
                    <a:pt x="4146" y="4779"/>
                  </a:lnTo>
                  <a:cubicBezTo>
                    <a:pt x="3081" y="5493"/>
                    <a:pt x="1654" y="5204"/>
                    <a:pt x="949" y="4138"/>
                  </a:cubicBezTo>
                  <a:cubicBezTo>
                    <a:pt x="235" y="3080"/>
                    <a:pt x="524" y="1654"/>
                    <a:pt x="1581" y="940"/>
                  </a:cubicBezTo>
                  <a:cubicBezTo>
                    <a:pt x="2648" y="235"/>
                    <a:pt x="4074" y="524"/>
                    <a:pt x="4779" y="1581"/>
                  </a:cubicBezTo>
                  <a:cubicBezTo>
                    <a:pt x="5493" y="2648"/>
                    <a:pt x="5204" y="4074"/>
                    <a:pt x="4146" y="4779"/>
                  </a:cubicBezTo>
                  <a:lnTo>
                    <a:pt x="1473" y="76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9" name="Freeform 325">
              <a:extLst>
                <a:ext uri="{FF2B5EF4-FFF2-40B4-BE49-F238E27FC236}">
                  <a16:creationId xmlns:a16="http://schemas.microsoft.com/office/drawing/2014/main" id="{510C9347-0FF3-B841-A9AE-30D915388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653" y="8296584"/>
              <a:ext cx="822647" cy="945846"/>
            </a:xfrm>
            <a:custGeom>
              <a:avLst/>
              <a:gdLst>
                <a:gd name="T0" fmla="*/ 813 w 913"/>
                <a:gd name="T1" fmla="*/ 903 h 1049"/>
                <a:gd name="T2" fmla="*/ 813 w 913"/>
                <a:gd name="T3" fmla="*/ 903 h 1049"/>
                <a:gd name="T4" fmla="*/ 668 w 913"/>
                <a:gd name="T5" fmla="*/ 994 h 1049"/>
                <a:gd name="T6" fmla="*/ 433 w 913"/>
                <a:gd name="T7" fmla="*/ 949 h 1049"/>
                <a:gd name="T8" fmla="*/ 54 w 913"/>
                <a:gd name="T9" fmla="*/ 379 h 1049"/>
                <a:gd name="T10" fmla="*/ 99 w 913"/>
                <a:gd name="T11" fmla="*/ 144 h 1049"/>
                <a:gd name="T12" fmla="*/ 244 w 913"/>
                <a:gd name="T13" fmla="*/ 45 h 1049"/>
                <a:gd name="T14" fmla="*/ 478 w 913"/>
                <a:gd name="T15" fmla="*/ 90 h 1049"/>
                <a:gd name="T16" fmla="*/ 858 w 913"/>
                <a:gd name="T17" fmla="*/ 669 h 1049"/>
                <a:gd name="T18" fmla="*/ 813 w 913"/>
                <a:gd name="T19" fmla="*/ 903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1049">
                  <a:moveTo>
                    <a:pt x="813" y="903"/>
                  </a:moveTo>
                  <a:lnTo>
                    <a:pt x="813" y="903"/>
                  </a:lnTo>
                  <a:cubicBezTo>
                    <a:pt x="668" y="994"/>
                    <a:pt x="668" y="994"/>
                    <a:pt x="668" y="994"/>
                  </a:cubicBezTo>
                  <a:cubicBezTo>
                    <a:pt x="587" y="1048"/>
                    <a:pt x="487" y="1030"/>
                    <a:pt x="433" y="949"/>
                  </a:cubicBezTo>
                  <a:cubicBezTo>
                    <a:pt x="54" y="379"/>
                    <a:pt x="54" y="379"/>
                    <a:pt x="54" y="379"/>
                  </a:cubicBezTo>
                  <a:cubicBezTo>
                    <a:pt x="0" y="298"/>
                    <a:pt x="18" y="199"/>
                    <a:pt x="99" y="144"/>
                  </a:cubicBezTo>
                  <a:cubicBezTo>
                    <a:pt x="244" y="45"/>
                    <a:pt x="244" y="45"/>
                    <a:pt x="244" y="45"/>
                  </a:cubicBezTo>
                  <a:cubicBezTo>
                    <a:pt x="325" y="0"/>
                    <a:pt x="424" y="18"/>
                    <a:pt x="478" y="90"/>
                  </a:cubicBezTo>
                  <a:cubicBezTo>
                    <a:pt x="858" y="669"/>
                    <a:pt x="858" y="669"/>
                    <a:pt x="858" y="669"/>
                  </a:cubicBezTo>
                  <a:cubicBezTo>
                    <a:pt x="912" y="741"/>
                    <a:pt x="894" y="849"/>
                    <a:pt x="813" y="90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0" name="Freeform 326">
              <a:extLst>
                <a:ext uri="{FF2B5EF4-FFF2-40B4-BE49-F238E27FC236}">
                  <a16:creationId xmlns:a16="http://schemas.microsoft.com/office/drawing/2014/main" id="{63F24751-4E5D-9D4C-B791-EB49B7C0D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359" y="8836135"/>
              <a:ext cx="2368590" cy="3087911"/>
            </a:xfrm>
            <a:custGeom>
              <a:avLst/>
              <a:gdLst>
                <a:gd name="T0" fmla="*/ 2458 w 2630"/>
                <a:gd name="T1" fmla="*/ 3199 h 3426"/>
                <a:gd name="T2" fmla="*/ 2458 w 2630"/>
                <a:gd name="T3" fmla="*/ 3199 h 3426"/>
                <a:gd name="T4" fmla="*/ 2250 w 2630"/>
                <a:gd name="T5" fmla="*/ 3335 h 3426"/>
                <a:gd name="T6" fmla="*/ 1834 w 2630"/>
                <a:gd name="T7" fmla="*/ 3253 h 3426"/>
                <a:gd name="T8" fmla="*/ 90 w 2630"/>
                <a:gd name="T9" fmla="*/ 642 h 3426"/>
                <a:gd name="T10" fmla="*/ 172 w 2630"/>
                <a:gd name="T11" fmla="*/ 226 h 3426"/>
                <a:gd name="T12" fmla="*/ 388 w 2630"/>
                <a:gd name="T13" fmla="*/ 91 h 3426"/>
                <a:gd name="T14" fmla="*/ 795 w 2630"/>
                <a:gd name="T15" fmla="*/ 172 h 3426"/>
                <a:gd name="T16" fmla="*/ 2539 w 2630"/>
                <a:gd name="T17" fmla="*/ 2783 h 3426"/>
                <a:gd name="T18" fmla="*/ 2458 w 2630"/>
                <a:gd name="T19" fmla="*/ 3199 h 3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0" h="3426">
                  <a:moveTo>
                    <a:pt x="2458" y="3199"/>
                  </a:moveTo>
                  <a:lnTo>
                    <a:pt x="2458" y="3199"/>
                  </a:lnTo>
                  <a:cubicBezTo>
                    <a:pt x="2250" y="3335"/>
                    <a:pt x="2250" y="3335"/>
                    <a:pt x="2250" y="3335"/>
                  </a:cubicBezTo>
                  <a:cubicBezTo>
                    <a:pt x="2114" y="3425"/>
                    <a:pt x="1925" y="3389"/>
                    <a:pt x="1834" y="3253"/>
                  </a:cubicBezTo>
                  <a:cubicBezTo>
                    <a:pt x="90" y="642"/>
                    <a:pt x="90" y="642"/>
                    <a:pt x="90" y="642"/>
                  </a:cubicBezTo>
                  <a:cubicBezTo>
                    <a:pt x="0" y="506"/>
                    <a:pt x="36" y="326"/>
                    <a:pt x="172" y="226"/>
                  </a:cubicBezTo>
                  <a:cubicBezTo>
                    <a:pt x="388" y="91"/>
                    <a:pt x="388" y="91"/>
                    <a:pt x="388" y="91"/>
                  </a:cubicBezTo>
                  <a:cubicBezTo>
                    <a:pt x="524" y="0"/>
                    <a:pt x="705" y="36"/>
                    <a:pt x="795" y="172"/>
                  </a:cubicBezTo>
                  <a:cubicBezTo>
                    <a:pt x="2539" y="2783"/>
                    <a:pt x="2539" y="2783"/>
                    <a:pt x="2539" y="2783"/>
                  </a:cubicBezTo>
                  <a:cubicBezTo>
                    <a:pt x="2629" y="2919"/>
                    <a:pt x="2593" y="3109"/>
                    <a:pt x="2458" y="319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58962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 27">
            <a:extLst>
              <a:ext uri="{FF2B5EF4-FFF2-40B4-BE49-F238E27FC236}">
                <a16:creationId xmlns:a16="http://schemas.microsoft.com/office/drawing/2014/main" id="{E92ED249-D4E8-7F40-9033-1BA491DBF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28">
            <a:extLst>
              <a:ext uri="{FF2B5EF4-FFF2-40B4-BE49-F238E27FC236}">
                <a16:creationId xmlns:a16="http://schemas.microsoft.com/office/drawing/2014/main" id="{1F8F0CC5-12C7-464E-A677-EB4905CF6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29">
            <a:extLst>
              <a:ext uri="{FF2B5EF4-FFF2-40B4-BE49-F238E27FC236}">
                <a16:creationId xmlns:a16="http://schemas.microsoft.com/office/drawing/2014/main" id="{31506E59-6CC6-BB44-8722-6446581AD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30">
            <a:extLst>
              <a:ext uri="{FF2B5EF4-FFF2-40B4-BE49-F238E27FC236}">
                <a16:creationId xmlns:a16="http://schemas.microsoft.com/office/drawing/2014/main" id="{E6B34420-EBC3-A34A-9752-BF3E6E73F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31">
            <a:extLst>
              <a:ext uri="{FF2B5EF4-FFF2-40B4-BE49-F238E27FC236}">
                <a16:creationId xmlns:a16="http://schemas.microsoft.com/office/drawing/2014/main" id="{FA0772A3-2D64-3344-908C-7EB757F8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32">
            <a:extLst>
              <a:ext uri="{FF2B5EF4-FFF2-40B4-BE49-F238E27FC236}">
                <a16:creationId xmlns:a16="http://schemas.microsoft.com/office/drawing/2014/main" id="{CCC4BCDD-0631-134C-B244-727AAE3B7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33">
            <a:extLst>
              <a:ext uri="{FF2B5EF4-FFF2-40B4-BE49-F238E27FC236}">
                <a16:creationId xmlns:a16="http://schemas.microsoft.com/office/drawing/2014/main" id="{E57CBE8E-27B2-D54F-B772-D24F3970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4">
            <a:extLst>
              <a:ext uri="{FF2B5EF4-FFF2-40B4-BE49-F238E27FC236}">
                <a16:creationId xmlns:a16="http://schemas.microsoft.com/office/drawing/2014/main" id="{50AF5A77-D144-414F-ABF1-EA6E4153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1">
            <a:extLst>
              <a:ext uri="{FF2B5EF4-FFF2-40B4-BE49-F238E27FC236}">
                <a16:creationId xmlns:a16="http://schemas.microsoft.com/office/drawing/2014/main" id="{4A3394E7-2A4D-CD4A-9D31-B07FA2617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2">
            <a:extLst>
              <a:ext uri="{FF2B5EF4-FFF2-40B4-BE49-F238E27FC236}">
                <a16:creationId xmlns:a16="http://schemas.microsoft.com/office/drawing/2014/main" id="{957C2805-9638-454E-BA13-D0DF1B3E2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3">
            <a:extLst>
              <a:ext uri="{FF2B5EF4-FFF2-40B4-BE49-F238E27FC236}">
                <a16:creationId xmlns:a16="http://schemas.microsoft.com/office/drawing/2014/main" id="{AC42E81A-C9CB-5E41-90E7-E074324C4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4">
            <a:extLst>
              <a:ext uri="{FF2B5EF4-FFF2-40B4-BE49-F238E27FC236}">
                <a16:creationId xmlns:a16="http://schemas.microsoft.com/office/drawing/2014/main" id="{99D0D389-C481-0949-89CD-75476A011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5">
            <a:extLst>
              <a:ext uri="{FF2B5EF4-FFF2-40B4-BE49-F238E27FC236}">
                <a16:creationId xmlns:a16="http://schemas.microsoft.com/office/drawing/2014/main" id="{14292D2D-DEC8-EC4C-B04C-157E9E290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6">
            <a:extLst>
              <a:ext uri="{FF2B5EF4-FFF2-40B4-BE49-F238E27FC236}">
                <a16:creationId xmlns:a16="http://schemas.microsoft.com/office/drawing/2014/main" id="{4D87A7F4-2C6D-E940-B3F6-61F9D796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7">
            <a:extLst>
              <a:ext uri="{FF2B5EF4-FFF2-40B4-BE49-F238E27FC236}">
                <a16:creationId xmlns:a16="http://schemas.microsoft.com/office/drawing/2014/main" id="{987C1E04-0563-1549-A9EB-07ADCBB1D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8">
            <a:extLst>
              <a:ext uri="{FF2B5EF4-FFF2-40B4-BE49-F238E27FC236}">
                <a16:creationId xmlns:a16="http://schemas.microsoft.com/office/drawing/2014/main" id="{3218141F-8E25-144A-A676-687200C92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9">
            <a:extLst>
              <a:ext uri="{FF2B5EF4-FFF2-40B4-BE49-F238E27FC236}">
                <a16:creationId xmlns:a16="http://schemas.microsoft.com/office/drawing/2014/main" id="{DACD7703-3197-9E4F-AE5D-CD1FC5A1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50">
            <a:extLst>
              <a:ext uri="{FF2B5EF4-FFF2-40B4-BE49-F238E27FC236}">
                <a16:creationId xmlns:a16="http://schemas.microsoft.com/office/drawing/2014/main" id="{0EDD5CF3-5F63-9D47-9D68-2DF8742F2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1">
            <a:extLst>
              <a:ext uri="{FF2B5EF4-FFF2-40B4-BE49-F238E27FC236}">
                <a16:creationId xmlns:a16="http://schemas.microsoft.com/office/drawing/2014/main" id="{A67B9A55-6959-1E40-A464-1E8F816D7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52">
            <a:extLst>
              <a:ext uri="{FF2B5EF4-FFF2-40B4-BE49-F238E27FC236}">
                <a16:creationId xmlns:a16="http://schemas.microsoft.com/office/drawing/2014/main" id="{986445CB-9A54-5948-9F22-F2FEFD47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3">
            <a:extLst>
              <a:ext uri="{FF2B5EF4-FFF2-40B4-BE49-F238E27FC236}">
                <a16:creationId xmlns:a16="http://schemas.microsoft.com/office/drawing/2014/main" id="{F7C05922-89D3-0545-8111-7A8F24019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4">
            <a:extLst>
              <a:ext uri="{FF2B5EF4-FFF2-40B4-BE49-F238E27FC236}">
                <a16:creationId xmlns:a16="http://schemas.microsoft.com/office/drawing/2014/main" id="{F308786F-50AF-AF4F-8374-5D9071DE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55">
            <a:extLst>
              <a:ext uri="{FF2B5EF4-FFF2-40B4-BE49-F238E27FC236}">
                <a16:creationId xmlns:a16="http://schemas.microsoft.com/office/drawing/2014/main" id="{A98B165B-7321-6342-8E8E-DEFFFBA91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56">
            <a:extLst>
              <a:ext uri="{FF2B5EF4-FFF2-40B4-BE49-F238E27FC236}">
                <a16:creationId xmlns:a16="http://schemas.microsoft.com/office/drawing/2014/main" id="{811F2D6C-1A06-D545-921B-ED105E7D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57">
            <a:extLst>
              <a:ext uri="{FF2B5EF4-FFF2-40B4-BE49-F238E27FC236}">
                <a16:creationId xmlns:a16="http://schemas.microsoft.com/office/drawing/2014/main" id="{3F48EFCA-DD4D-904F-8923-CDB3F0A8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58">
            <a:extLst>
              <a:ext uri="{FF2B5EF4-FFF2-40B4-BE49-F238E27FC236}">
                <a16:creationId xmlns:a16="http://schemas.microsoft.com/office/drawing/2014/main" id="{BF2B424C-D9E1-F149-8C89-8CE2E70F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96AFF186-6448-AD4E-A0FB-D4A574414B08}"/>
              </a:ext>
            </a:extLst>
          </p:cNvPr>
          <p:cNvGrpSpPr/>
          <p:nvPr/>
        </p:nvGrpSpPr>
        <p:grpSpPr>
          <a:xfrm>
            <a:off x="17234152" y="6120692"/>
            <a:ext cx="2946488" cy="1176403"/>
            <a:chOff x="4247967" y="10711881"/>
            <a:chExt cx="4236804" cy="1176403"/>
          </a:xfrm>
        </p:grpSpPr>
        <p:sp>
          <p:nvSpPr>
            <p:cNvPr id="89" name="CuadroTexto 395">
              <a:extLst>
                <a:ext uri="{FF2B5EF4-FFF2-40B4-BE49-F238E27FC236}">
                  <a16:creationId xmlns:a16="http://schemas.microsoft.com/office/drawing/2014/main" id="{9BCD5D74-EC9A-6347-83FA-6542F79E874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0" name="Rectangle 40">
              <a:extLst>
                <a:ext uri="{FF2B5EF4-FFF2-40B4-BE49-F238E27FC236}">
                  <a16:creationId xmlns:a16="http://schemas.microsoft.com/office/drawing/2014/main" id="{B464024D-DCE1-324B-A214-CA2501FECCFA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C3E0FC09-8A16-AA4F-9833-15FE5E241BC9}"/>
              </a:ext>
            </a:extLst>
          </p:cNvPr>
          <p:cNvGrpSpPr/>
          <p:nvPr/>
        </p:nvGrpSpPr>
        <p:grpSpPr>
          <a:xfrm>
            <a:off x="4151110" y="5961732"/>
            <a:ext cx="2928839" cy="1150888"/>
            <a:chOff x="4263265" y="1952891"/>
            <a:chExt cx="4236804" cy="1150888"/>
          </a:xfrm>
        </p:grpSpPr>
        <p:sp>
          <p:nvSpPr>
            <p:cNvPr id="92" name="CuadroTexto 395">
              <a:extLst>
                <a:ext uri="{FF2B5EF4-FFF2-40B4-BE49-F238E27FC236}">
                  <a16:creationId xmlns:a16="http://schemas.microsoft.com/office/drawing/2014/main" id="{E0099594-2517-C94B-B211-682CE0ABFE5D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3" name="Rectangle 40">
              <a:extLst>
                <a:ext uri="{FF2B5EF4-FFF2-40B4-BE49-F238E27FC236}">
                  <a16:creationId xmlns:a16="http://schemas.microsoft.com/office/drawing/2014/main" id="{2FE7E860-10A4-3B45-B91F-31ABD7A8E463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ECA1A8A8-459C-B340-B2CD-43AE1E0DB47D}"/>
              </a:ext>
            </a:extLst>
          </p:cNvPr>
          <p:cNvGrpSpPr/>
          <p:nvPr/>
        </p:nvGrpSpPr>
        <p:grpSpPr>
          <a:xfrm>
            <a:off x="17223066" y="9221958"/>
            <a:ext cx="2946488" cy="1176403"/>
            <a:chOff x="4247967" y="10711881"/>
            <a:chExt cx="4236804" cy="1176403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71D2DE56-3F3B-A247-B59D-FB43005FB53D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DEB2FEFF-32EE-464C-9799-C53F52B9FCC1}"/>
                </a:ext>
              </a:extLst>
            </p:cNvPr>
            <p:cNvSpPr/>
            <p:nvPr/>
          </p:nvSpPr>
          <p:spPr>
            <a:xfrm>
              <a:off x="4247967" y="11180398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4BE86F14-5FFA-1E45-9A1A-2EFDAF2D36FB}"/>
              </a:ext>
            </a:extLst>
          </p:cNvPr>
          <p:cNvGrpSpPr/>
          <p:nvPr/>
        </p:nvGrpSpPr>
        <p:grpSpPr>
          <a:xfrm>
            <a:off x="4139208" y="9440245"/>
            <a:ext cx="2928839" cy="1150888"/>
            <a:chOff x="4263265" y="1952891"/>
            <a:chExt cx="4236804" cy="1150888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CC74A7A7-C16F-5644-BBA2-73B89900852F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ABBBA9D3-8863-8D45-8660-9C4444BDBA54}"/>
                </a:ext>
              </a:extLst>
            </p:cNvPr>
            <p:cNvSpPr/>
            <p:nvPr/>
          </p:nvSpPr>
          <p:spPr>
            <a:xfrm>
              <a:off x="4263265" y="2395893"/>
              <a:ext cx="423680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183E0DE0-05B3-C640-ABD9-8BB8E2EF5124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01" name="CuadroTexto 100">
              <a:extLst>
                <a:ext uri="{FF2B5EF4-FFF2-40B4-BE49-F238E27FC236}">
                  <a16:creationId xmlns:a16="http://schemas.microsoft.com/office/drawing/2014/main" id="{CBCDAAFA-9D1B-A442-A165-64A8286B895D}"/>
                </a:ext>
              </a:extLst>
            </p:cNvPr>
            <p:cNvSpPr txBox="1"/>
            <p:nvPr/>
          </p:nvSpPr>
          <p:spPr>
            <a:xfrm>
              <a:off x="9488417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Investment</a:t>
              </a:r>
            </a:p>
          </p:txBody>
        </p:sp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E96B1D46-EEF9-6D44-A716-9B3DDCB2D75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03" name="CuadroTexto 395">
            <a:extLst>
              <a:ext uri="{FF2B5EF4-FFF2-40B4-BE49-F238E27FC236}">
                <a16:creationId xmlns:a16="http://schemas.microsoft.com/office/drawing/2014/main" id="{CB9421B3-1690-8043-BD52-64B73E1BF6B0}"/>
              </a:ext>
            </a:extLst>
          </p:cNvPr>
          <p:cNvSpPr txBox="1"/>
          <p:nvPr/>
        </p:nvSpPr>
        <p:spPr>
          <a:xfrm flipH="1">
            <a:off x="204096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04" name="CuadroTexto 395">
            <a:extLst>
              <a:ext uri="{FF2B5EF4-FFF2-40B4-BE49-F238E27FC236}">
                <a16:creationId xmlns:a16="http://schemas.microsoft.com/office/drawing/2014/main" id="{15C2EF02-CFD8-1645-B01A-3F904A9CC8A0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05" name="CuadroTexto 395">
            <a:extLst>
              <a:ext uri="{FF2B5EF4-FFF2-40B4-BE49-F238E27FC236}">
                <a16:creationId xmlns:a16="http://schemas.microsoft.com/office/drawing/2014/main" id="{553349EA-35E7-E646-B2D5-72930E83FADC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06" name="CuadroTexto 395">
            <a:extLst>
              <a:ext uri="{FF2B5EF4-FFF2-40B4-BE49-F238E27FC236}">
                <a16:creationId xmlns:a16="http://schemas.microsoft.com/office/drawing/2014/main" id="{95EFB901-5CB1-E649-A07A-63E421701BB5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07" name="Freeform 254">
            <a:extLst>
              <a:ext uri="{FF2B5EF4-FFF2-40B4-BE49-F238E27FC236}">
                <a16:creationId xmlns:a16="http://schemas.microsoft.com/office/drawing/2014/main" id="{06A9D4D3-7542-B342-8128-50EDD69B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1192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254">
            <a:extLst>
              <a:ext uri="{FF2B5EF4-FFF2-40B4-BE49-F238E27FC236}">
                <a16:creationId xmlns:a16="http://schemas.microsoft.com/office/drawing/2014/main" id="{D8805565-F711-2D42-A452-72ECEE851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508" y="7440039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54">
            <a:extLst>
              <a:ext uri="{FF2B5EF4-FFF2-40B4-BE49-F238E27FC236}">
                <a16:creationId xmlns:a16="http://schemas.microsoft.com/office/drawing/2014/main" id="{9E6045E3-F126-0C48-AE2D-CEBB9FF1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970" y="7427260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54">
            <a:extLst>
              <a:ext uri="{FF2B5EF4-FFF2-40B4-BE49-F238E27FC236}">
                <a16:creationId xmlns:a16="http://schemas.microsoft.com/office/drawing/2014/main" id="{B9CCF2ED-6530-BB45-9544-5E73F5A5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590" y="10609133"/>
            <a:ext cx="965200" cy="878382"/>
          </a:xfrm>
          <a:custGeom>
            <a:avLst/>
            <a:gdLst>
              <a:gd name="T0" fmla="*/ 528 w 835"/>
              <a:gd name="T1" fmla="*/ 0 h 758"/>
              <a:gd name="T2" fmla="*/ 528 w 835"/>
              <a:gd name="T3" fmla="*/ 0 h 758"/>
              <a:gd name="T4" fmla="*/ 306 w 835"/>
              <a:gd name="T5" fmla="*/ 0 h 758"/>
              <a:gd name="T6" fmla="*/ 146 w 835"/>
              <a:gd name="T7" fmla="*/ 91 h 758"/>
              <a:gd name="T8" fmla="*/ 31 w 835"/>
              <a:gd name="T9" fmla="*/ 283 h 758"/>
              <a:gd name="T10" fmla="*/ 31 w 835"/>
              <a:gd name="T11" fmla="*/ 474 h 758"/>
              <a:gd name="T12" fmla="*/ 146 w 835"/>
              <a:gd name="T13" fmla="*/ 665 h 758"/>
              <a:gd name="T14" fmla="*/ 306 w 835"/>
              <a:gd name="T15" fmla="*/ 757 h 758"/>
              <a:gd name="T16" fmla="*/ 528 w 835"/>
              <a:gd name="T17" fmla="*/ 757 h 758"/>
              <a:gd name="T18" fmla="*/ 689 w 835"/>
              <a:gd name="T19" fmla="*/ 665 h 758"/>
              <a:gd name="T20" fmla="*/ 804 w 835"/>
              <a:gd name="T21" fmla="*/ 474 h 758"/>
              <a:gd name="T22" fmla="*/ 804 w 835"/>
              <a:gd name="T23" fmla="*/ 283 h 758"/>
              <a:gd name="T24" fmla="*/ 689 w 835"/>
              <a:gd name="T25" fmla="*/ 91 h 758"/>
              <a:gd name="T26" fmla="*/ 528 w 835"/>
              <a:gd name="T27" fmla="*/ 0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5" h="758">
                <a:moveTo>
                  <a:pt x="528" y="0"/>
                </a:moveTo>
                <a:lnTo>
                  <a:pt x="528" y="0"/>
                </a:lnTo>
                <a:cubicBezTo>
                  <a:pt x="306" y="0"/>
                  <a:pt x="306" y="0"/>
                  <a:pt x="306" y="0"/>
                </a:cubicBezTo>
                <a:cubicBezTo>
                  <a:pt x="237" y="0"/>
                  <a:pt x="176" y="30"/>
                  <a:pt x="146" y="91"/>
                </a:cubicBezTo>
                <a:cubicBezTo>
                  <a:pt x="31" y="283"/>
                  <a:pt x="31" y="283"/>
                  <a:pt x="31" y="283"/>
                </a:cubicBezTo>
                <a:cubicBezTo>
                  <a:pt x="0" y="344"/>
                  <a:pt x="0" y="413"/>
                  <a:pt x="31" y="474"/>
                </a:cubicBezTo>
                <a:cubicBezTo>
                  <a:pt x="146" y="665"/>
                  <a:pt x="146" y="665"/>
                  <a:pt x="146" y="665"/>
                </a:cubicBezTo>
                <a:cubicBezTo>
                  <a:pt x="176" y="719"/>
                  <a:pt x="237" y="757"/>
                  <a:pt x="306" y="757"/>
                </a:cubicBezTo>
                <a:cubicBezTo>
                  <a:pt x="528" y="757"/>
                  <a:pt x="528" y="757"/>
                  <a:pt x="528" y="757"/>
                </a:cubicBezTo>
                <a:cubicBezTo>
                  <a:pt x="597" y="757"/>
                  <a:pt x="658" y="719"/>
                  <a:pt x="689" y="665"/>
                </a:cubicBezTo>
                <a:cubicBezTo>
                  <a:pt x="804" y="474"/>
                  <a:pt x="804" y="474"/>
                  <a:pt x="804" y="474"/>
                </a:cubicBezTo>
                <a:cubicBezTo>
                  <a:pt x="834" y="413"/>
                  <a:pt x="834" y="344"/>
                  <a:pt x="804" y="283"/>
                </a:cubicBezTo>
                <a:cubicBezTo>
                  <a:pt x="689" y="91"/>
                  <a:pt x="689" y="91"/>
                  <a:pt x="689" y="91"/>
                </a:cubicBezTo>
                <a:cubicBezTo>
                  <a:pt x="658" y="30"/>
                  <a:pt x="597" y="0"/>
                  <a:pt x="528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1">
            <a:extLst>
              <a:ext uri="{FF2B5EF4-FFF2-40B4-BE49-F238E27FC236}">
                <a16:creationId xmlns:a16="http://schemas.microsoft.com/office/drawing/2014/main" id="{543D3EE1-74B6-5042-85BD-BE8F84A8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2440" y="6052162"/>
            <a:ext cx="1162131" cy="5855698"/>
          </a:xfrm>
          <a:custGeom>
            <a:avLst/>
            <a:gdLst>
              <a:gd name="T0" fmla="*/ 569 w 1137"/>
              <a:gd name="T1" fmla="*/ 5732 h 5733"/>
              <a:gd name="T2" fmla="*/ 569 w 1137"/>
              <a:gd name="T3" fmla="*/ 5732 h 5733"/>
              <a:gd name="T4" fmla="*/ 0 w 1137"/>
              <a:gd name="T5" fmla="*/ 5164 h 5733"/>
              <a:gd name="T6" fmla="*/ 0 w 1137"/>
              <a:gd name="T7" fmla="*/ 4740 h 5733"/>
              <a:gd name="T8" fmla="*/ 102 w 1137"/>
              <a:gd name="T9" fmla="*/ 4638 h 5733"/>
              <a:gd name="T10" fmla="*/ 212 w 1137"/>
              <a:gd name="T11" fmla="*/ 4740 h 5733"/>
              <a:gd name="T12" fmla="*/ 212 w 1137"/>
              <a:gd name="T13" fmla="*/ 5164 h 5733"/>
              <a:gd name="T14" fmla="*/ 569 w 1137"/>
              <a:gd name="T15" fmla="*/ 5520 h 5733"/>
              <a:gd name="T16" fmla="*/ 925 w 1137"/>
              <a:gd name="T17" fmla="*/ 5164 h 5733"/>
              <a:gd name="T18" fmla="*/ 925 w 1137"/>
              <a:gd name="T19" fmla="*/ 111 h 5733"/>
              <a:gd name="T20" fmla="*/ 1035 w 1137"/>
              <a:gd name="T21" fmla="*/ 0 h 5733"/>
              <a:gd name="T22" fmla="*/ 1136 w 1137"/>
              <a:gd name="T23" fmla="*/ 111 h 5733"/>
              <a:gd name="T24" fmla="*/ 1136 w 1137"/>
              <a:gd name="T25" fmla="*/ 5164 h 5733"/>
              <a:gd name="T26" fmla="*/ 569 w 1137"/>
              <a:gd name="T27" fmla="*/ 5732 h 5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37" h="5733">
                <a:moveTo>
                  <a:pt x="569" y="5732"/>
                </a:moveTo>
                <a:lnTo>
                  <a:pt x="569" y="5732"/>
                </a:lnTo>
                <a:cubicBezTo>
                  <a:pt x="255" y="5732"/>
                  <a:pt x="0" y="5477"/>
                  <a:pt x="0" y="5164"/>
                </a:cubicBezTo>
                <a:cubicBezTo>
                  <a:pt x="0" y="4740"/>
                  <a:pt x="0" y="4740"/>
                  <a:pt x="0" y="4740"/>
                </a:cubicBezTo>
                <a:cubicBezTo>
                  <a:pt x="0" y="4680"/>
                  <a:pt x="43" y="4638"/>
                  <a:pt x="102" y="4638"/>
                </a:cubicBezTo>
                <a:cubicBezTo>
                  <a:pt x="162" y="4638"/>
                  <a:pt x="212" y="4680"/>
                  <a:pt x="212" y="4740"/>
                </a:cubicBezTo>
                <a:cubicBezTo>
                  <a:pt x="212" y="5164"/>
                  <a:pt x="212" y="5164"/>
                  <a:pt x="212" y="5164"/>
                </a:cubicBezTo>
                <a:cubicBezTo>
                  <a:pt x="212" y="5359"/>
                  <a:pt x="374" y="5520"/>
                  <a:pt x="569" y="5520"/>
                </a:cubicBezTo>
                <a:cubicBezTo>
                  <a:pt x="764" y="5520"/>
                  <a:pt x="925" y="5359"/>
                  <a:pt x="925" y="5164"/>
                </a:cubicBezTo>
                <a:cubicBezTo>
                  <a:pt x="925" y="111"/>
                  <a:pt x="925" y="111"/>
                  <a:pt x="925" y="111"/>
                </a:cubicBezTo>
                <a:cubicBezTo>
                  <a:pt x="925" y="51"/>
                  <a:pt x="976" y="0"/>
                  <a:pt x="1035" y="0"/>
                </a:cubicBezTo>
                <a:cubicBezTo>
                  <a:pt x="1094" y="0"/>
                  <a:pt x="1136" y="51"/>
                  <a:pt x="1136" y="111"/>
                </a:cubicBezTo>
                <a:cubicBezTo>
                  <a:pt x="1136" y="5164"/>
                  <a:pt x="1136" y="5164"/>
                  <a:pt x="1136" y="5164"/>
                </a:cubicBezTo>
                <a:cubicBezTo>
                  <a:pt x="1136" y="5477"/>
                  <a:pt x="882" y="5732"/>
                  <a:pt x="569" y="57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">
            <a:extLst>
              <a:ext uri="{FF2B5EF4-FFF2-40B4-BE49-F238E27FC236}">
                <a16:creationId xmlns:a16="http://schemas.microsoft.com/office/drawing/2014/main" id="{DAE8A07F-0387-BE46-8B9A-8A183CCD6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2951" y="7817880"/>
            <a:ext cx="4506" cy="18018"/>
          </a:xfrm>
          <a:custGeom>
            <a:avLst/>
            <a:gdLst>
              <a:gd name="T0" fmla="*/ 0 w 1"/>
              <a:gd name="T1" fmla="*/ 0 h 18"/>
              <a:gd name="T2" fmla="*/ 0 w 1"/>
              <a:gd name="T3" fmla="*/ 0 h 18"/>
              <a:gd name="T4" fmla="*/ 0 w 1"/>
              <a:gd name="T5" fmla="*/ 17 h 18"/>
              <a:gd name="T6" fmla="*/ 0 w 1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17"/>
                </a:cubicBezTo>
                <a:cubicBezTo>
                  <a:pt x="0" y="9"/>
                  <a:pt x="0" y="9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3">
            <a:extLst>
              <a:ext uri="{FF2B5EF4-FFF2-40B4-BE49-F238E27FC236}">
                <a16:creationId xmlns:a16="http://schemas.microsoft.com/office/drawing/2014/main" id="{032EA849-6107-6641-92FC-41FDD36D4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3808" y="7817880"/>
            <a:ext cx="4503" cy="18018"/>
          </a:xfrm>
          <a:custGeom>
            <a:avLst/>
            <a:gdLst>
              <a:gd name="T0" fmla="*/ 0 w 1"/>
              <a:gd name="T1" fmla="*/ 0 h 18"/>
              <a:gd name="T2" fmla="*/ 0 w 1"/>
              <a:gd name="T3" fmla="*/ 0 h 18"/>
              <a:gd name="T4" fmla="*/ 0 w 1"/>
              <a:gd name="T5" fmla="*/ 17 h 18"/>
              <a:gd name="T6" fmla="*/ 0 w 1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17"/>
                </a:cubicBezTo>
                <a:cubicBezTo>
                  <a:pt x="0" y="9"/>
                  <a:pt x="0" y="9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4">
            <a:extLst>
              <a:ext uri="{FF2B5EF4-FFF2-40B4-BE49-F238E27FC236}">
                <a16:creationId xmlns:a16="http://schemas.microsoft.com/office/drawing/2014/main" id="{BB4C064C-EF06-C747-8C48-DA2CEFA0E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2096" y="7817880"/>
            <a:ext cx="4503" cy="18018"/>
          </a:xfrm>
          <a:custGeom>
            <a:avLst/>
            <a:gdLst>
              <a:gd name="T0" fmla="*/ 0 w 1"/>
              <a:gd name="T1" fmla="*/ 0 h 18"/>
              <a:gd name="T2" fmla="*/ 0 w 1"/>
              <a:gd name="T3" fmla="*/ 0 h 18"/>
              <a:gd name="T4" fmla="*/ 0 w 1"/>
              <a:gd name="T5" fmla="*/ 17 h 18"/>
              <a:gd name="T6" fmla="*/ 0 w 1"/>
              <a:gd name="T7" fmla="*/ 0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8">
                <a:moveTo>
                  <a:pt x="0" y="0"/>
                </a:moveTo>
                <a:lnTo>
                  <a:pt x="0" y="0"/>
                </a:lnTo>
                <a:cubicBezTo>
                  <a:pt x="0" y="9"/>
                  <a:pt x="0" y="9"/>
                  <a:pt x="0" y="17"/>
                </a:cubicBezTo>
                <a:cubicBezTo>
                  <a:pt x="0" y="9"/>
                  <a:pt x="0" y="9"/>
                  <a:pt x="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5">
            <a:extLst>
              <a:ext uri="{FF2B5EF4-FFF2-40B4-BE49-F238E27FC236}">
                <a16:creationId xmlns:a16="http://schemas.microsoft.com/office/drawing/2014/main" id="{778245EF-BDBE-FE48-BA24-BCC56661D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663" y="4448602"/>
            <a:ext cx="6747566" cy="3369278"/>
          </a:xfrm>
          <a:custGeom>
            <a:avLst/>
            <a:gdLst>
              <a:gd name="T0" fmla="*/ 831 w 6606"/>
              <a:gd name="T1" fmla="*/ 2492 h 3298"/>
              <a:gd name="T2" fmla="*/ 831 w 6606"/>
              <a:gd name="T3" fmla="*/ 2492 h 3298"/>
              <a:gd name="T4" fmla="*/ 1653 w 6606"/>
              <a:gd name="T5" fmla="*/ 3297 h 3298"/>
              <a:gd name="T6" fmla="*/ 1653 w 6606"/>
              <a:gd name="T7" fmla="*/ 3297 h 3298"/>
              <a:gd name="T8" fmla="*/ 2476 w 6606"/>
              <a:gd name="T9" fmla="*/ 2492 h 3298"/>
              <a:gd name="T10" fmla="*/ 3307 w 6606"/>
              <a:gd name="T11" fmla="*/ 3297 h 3298"/>
              <a:gd name="T12" fmla="*/ 3307 w 6606"/>
              <a:gd name="T13" fmla="*/ 3297 h 3298"/>
              <a:gd name="T14" fmla="*/ 4129 w 6606"/>
              <a:gd name="T15" fmla="*/ 2492 h 3298"/>
              <a:gd name="T16" fmla="*/ 4960 w 6606"/>
              <a:gd name="T17" fmla="*/ 3297 h 3298"/>
              <a:gd name="T18" fmla="*/ 4960 w 6606"/>
              <a:gd name="T19" fmla="*/ 3297 h 3298"/>
              <a:gd name="T20" fmla="*/ 5782 w 6606"/>
              <a:gd name="T21" fmla="*/ 2492 h 3298"/>
              <a:gd name="T22" fmla="*/ 6605 w 6606"/>
              <a:gd name="T23" fmla="*/ 3297 h 3298"/>
              <a:gd name="T24" fmla="*/ 6605 w 6606"/>
              <a:gd name="T25" fmla="*/ 3297 h 3298"/>
              <a:gd name="T26" fmla="*/ 3307 w 6606"/>
              <a:gd name="T27" fmla="*/ 0 h 3298"/>
              <a:gd name="T28" fmla="*/ 0 w 6606"/>
              <a:gd name="T29" fmla="*/ 3297 h 3298"/>
              <a:gd name="T30" fmla="*/ 0 w 6606"/>
              <a:gd name="T31" fmla="*/ 3297 h 3298"/>
              <a:gd name="T32" fmla="*/ 831 w 6606"/>
              <a:gd name="T33" fmla="*/ 2492 h 3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606" h="3298">
                <a:moveTo>
                  <a:pt x="831" y="2492"/>
                </a:moveTo>
                <a:lnTo>
                  <a:pt x="831" y="2492"/>
                </a:lnTo>
                <a:cubicBezTo>
                  <a:pt x="1280" y="2492"/>
                  <a:pt x="1645" y="2848"/>
                  <a:pt x="1653" y="3297"/>
                </a:cubicBezTo>
                <a:lnTo>
                  <a:pt x="1653" y="3297"/>
                </a:lnTo>
                <a:cubicBezTo>
                  <a:pt x="1662" y="2848"/>
                  <a:pt x="2027" y="2492"/>
                  <a:pt x="2476" y="2492"/>
                </a:cubicBezTo>
                <a:cubicBezTo>
                  <a:pt x="2934" y="2492"/>
                  <a:pt x="3299" y="2848"/>
                  <a:pt x="3307" y="3297"/>
                </a:cubicBezTo>
                <a:lnTo>
                  <a:pt x="3307" y="3297"/>
                </a:lnTo>
                <a:cubicBezTo>
                  <a:pt x="3316" y="2848"/>
                  <a:pt x="3679" y="2492"/>
                  <a:pt x="4129" y="2492"/>
                </a:cubicBezTo>
                <a:cubicBezTo>
                  <a:pt x="4578" y="2492"/>
                  <a:pt x="4951" y="2848"/>
                  <a:pt x="4960" y="3297"/>
                </a:cubicBezTo>
                <a:lnTo>
                  <a:pt x="4960" y="3297"/>
                </a:lnTo>
                <a:cubicBezTo>
                  <a:pt x="4968" y="2848"/>
                  <a:pt x="5333" y="2492"/>
                  <a:pt x="5782" y="2492"/>
                </a:cubicBezTo>
                <a:cubicBezTo>
                  <a:pt x="6232" y="2492"/>
                  <a:pt x="6596" y="2848"/>
                  <a:pt x="6605" y="3297"/>
                </a:cubicBezTo>
                <a:lnTo>
                  <a:pt x="6605" y="3297"/>
                </a:lnTo>
                <a:cubicBezTo>
                  <a:pt x="6605" y="1475"/>
                  <a:pt x="5129" y="0"/>
                  <a:pt x="3307" y="0"/>
                </a:cubicBezTo>
                <a:cubicBezTo>
                  <a:pt x="1484" y="0"/>
                  <a:pt x="0" y="1475"/>
                  <a:pt x="0" y="3297"/>
                </a:cubicBezTo>
                <a:lnTo>
                  <a:pt x="0" y="3297"/>
                </a:lnTo>
                <a:cubicBezTo>
                  <a:pt x="8" y="2848"/>
                  <a:pt x="373" y="2492"/>
                  <a:pt x="831" y="24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">
            <a:extLst>
              <a:ext uri="{FF2B5EF4-FFF2-40B4-BE49-F238E27FC236}">
                <a16:creationId xmlns:a16="http://schemas.microsoft.com/office/drawing/2014/main" id="{32E83DD9-66F1-E346-9750-C270E73A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029" y="7565635"/>
            <a:ext cx="279272" cy="279272"/>
          </a:xfrm>
          <a:custGeom>
            <a:avLst/>
            <a:gdLst>
              <a:gd name="T0" fmla="*/ 272 w 273"/>
              <a:gd name="T1" fmla="*/ 136 h 273"/>
              <a:gd name="T2" fmla="*/ 272 w 273"/>
              <a:gd name="T3" fmla="*/ 136 h 273"/>
              <a:gd name="T4" fmla="*/ 136 w 273"/>
              <a:gd name="T5" fmla="*/ 272 h 273"/>
              <a:gd name="T6" fmla="*/ 0 w 273"/>
              <a:gd name="T7" fmla="*/ 136 h 273"/>
              <a:gd name="T8" fmla="*/ 136 w 273"/>
              <a:gd name="T9" fmla="*/ 0 h 273"/>
              <a:gd name="T10" fmla="*/ 272 w 273"/>
              <a:gd name="T11" fmla="*/ 1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" h="273">
                <a:moveTo>
                  <a:pt x="272" y="136"/>
                </a:moveTo>
                <a:lnTo>
                  <a:pt x="272" y="136"/>
                </a:lnTo>
                <a:cubicBezTo>
                  <a:pt x="272" y="212"/>
                  <a:pt x="212" y="272"/>
                  <a:pt x="136" y="272"/>
                </a:cubicBezTo>
                <a:cubicBezTo>
                  <a:pt x="59" y="272"/>
                  <a:pt x="0" y="212"/>
                  <a:pt x="0" y="136"/>
                </a:cubicBezTo>
                <a:cubicBezTo>
                  <a:pt x="0" y="60"/>
                  <a:pt x="59" y="0"/>
                  <a:pt x="136" y="0"/>
                </a:cubicBezTo>
                <a:cubicBezTo>
                  <a:pt x="212" y="0"/>
                  <a:pt x="272" y="60"/>
                  <a:pt x="272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7">
            <a:extLst>
              <a:ext uri="{FF2B5EF4-FFF2-40B4-BE49-F238E27FC236}">
                <a16:creationId xmlns:a16="http://schemas.microsoft.com/office/drawing/2014/main" id="{3F2EEAC9-C8D9-964B-AC38-E2D7F90F6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171" y="7565635"/>
            <a:ext cx="279272" cy="279272"/>
          </a:xfrm>
          <a:custGeom>
            <a:avLst/>
            <a:gdLst>
              <a:gd name="T0" fmla="*/ 271 w 272"/>
              <a:gd name="T1" fmla="*/ 136 h 273"/>
              <a:gd name="T2" fmla="*/ 271 w 272"/>
              <a:gd name="T3" fmla="*/ 136 h 273"/>
              <a:gd name="T4" fmla="*/ 135 w 272"/>
              <a:gd name="T5" fmla="*/ 272 h 273"/>
              <a:gd name="T6" fmla="*/ 0 w 272"/>
              <a:gd name="T7" fmla="*/ 136 h 273"/>
              <a:gd name="T8" fmla="*/ 135 w 272"/>
              <a:gd name="T9" fmla="*/ 0 h 273"/>
              <a:gd name="T10" fmla="*/ 271 w 272"/>
              <a:gd name="T11" fmla="*/ 1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3">
                <a:moveTo>
                  <a:pt x="271" y="136"/>
                </a:moveTo>
                <a:lnTo>
                  <a:pt x="271" y="136"/>
                </a:lnTo>
                <a:cubicBezTo>
                  <a:pt x="271" y="212"/>
                  <a:pt x="212" y="272"/>
                  <a:pt x="135" y="272"/>
                </a:cubicBezTo>
                <a:cubicBezTo>
                  <a:pt x="59" y="272"/>
                  <a:pt x="0" y="212"/>
                  <a:pt x="0" y="136"/>
                </a:cubicBezTo>
                <a:cubicBezTo>
                  <a:pt x="0" y="60"/>
                  <a:pt x="59" y="0"/>
                  <a:pt x="135" y="0"/>
                </a:cubicBezTo>
                <a:cubicBezTo>
                  <a:pt x="212" y="0"/>
                  <a:pt x="271" y="60"/>
                  <a:pt x="271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8">
            <a:extLst>
              <a:ext uri="{FF2B5EF4-FFF2-40B4-BE49-F238E27FC236}">
                <a16:creationId xmlns:a16="http://schemas.microsoft.com/office/drawing/2014/main" id="{77314F72-2AEF-4742-9EBA-07655A2E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3316" y="7565635"/>
            <a:ext cx="279272" cy="279272"/>
          </a:xfrm>
          <a:custGeom>
            <a:avLst/>
            <a:gdLst>
              <a:gd name="T0" fmla="*/ 271 w 272"/>
              <a:gd name="T1" fmla="*/ 136 h 273"/>
              <a:gd name="T2" fmla="*/ 271 w 272"/>
              <a:gd name="T3" fmla="*/ 136 h 273"/>
              <a:gd name="T4" fmla="*/ 136 w 272"/>
              <a:gd name="T5" fmla="*/ 272 h 273"/>
              <a:gd name="T6" fmla="*/ 0 w 272"/>
              <a:gd name="T7" fmla="*/ 136 h 273"/>
              <a:gd name="T8" fmla="*/ 136 w 272"/>
              <a:gd name="T9" fmla="*/ 0 h 273"/>
              <a:gd name="T10" fmla="*/ 271 w 272"/>
              <a:gd name="T11" fmla="*/ 1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73">
                <a:moveTo>
                  <a:pt x="271" y="136"/>
                </a:moveTo>
                <a:lnTo>
                  <a:pt x="271" y="136"/>
                </a:lnTo>
                <a:cubicBezTo>
                  <a:pt x="271" y="212"/>
                  <a:pt x="212" y="272"/>
                  <a:pt x="136" y="272"/>
                </a:cubicBezTo>
                <a:cubicBezTo>
                  <a:pt x="60" y="272"/>
                  <a:pt x="0" y="212"/>
                  <a:pt x="0" y="136"/>
                </a:cubicBezTo>
                <a:cubicBezTo>
                  <a:pt x="0" y="60"/>
                  <a:pt x="60" y="0"/>
                  <a:pt x="136" y="0"/>
                </a:cubicBezTo>
                <a:cubicBezTo>
                  <a:pt x="212" y="0"/>
                  <a:pt x="271" y="60"/>
                  <a:pt x="271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9">
            <a:extLst>
              <a:ext uri="{FF2B5EF4-FFF2-40B4-BE49-F238E27FC236}">
                <a16:creationId xmlns:a16="http://schemas.microsoft.com/office/drawing/2014/main" id="{E1117F59-EBD0-204E-A0A7-85186C23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2458" y="7565635"/>
            <a:ext cx="279272" cy="279272"/>
          </a:xfrm>
          <a:custGeom>
            <a:avLst/>
            <a:gdLst>
              <a:gd name="T0" fmla="*/ 272 w 273"/>
              <a:gd name="T1" fmla="*/ 136 h 273"/>
              <a:gd name="T2" fmla="*/ 272 w 273"/>
              <a:gd name="T3" fmla="*/ 136 h 273"/>
              <a:gd name="T4" fmla="*/ 136 w 273"/>
              <a:gd name="T5" fmla="*/ 272 h 273"/>
              <a:gd name="T6" fmla="*/ 0 w 273"/>
              <a:gd name="T7" fmla="*/ 136 h 273"/>
              <a:gd name="T8" fmla="*/ 136 w 273"/>
              <a:gd name="T9" fmla="*/ 0 h 273"/>
              <a:gd name="T10" fmla="*/ 272 w 273"/>
              <a:gd name="T11" fmla="*/ 1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" h="273">
                <a:moveTo>
                  <a:pt x="272" y="136"/>
                </a:moveTo>
                <a:lnTo>
                  <a:pt x="272" y="136"/>
                </a:lnTo>
                <a:cubicBezTo>
                  <a:pt x="272" y="212"/>
                  <a:pt x="204" y="272"/>
                  <a:pt x="136" y="272"/>
                </a:cubicBezTo>
                <a:cubicBezTo>
                  <a:pt x="60" y="272"/>
                  <a:pt x="0" y="212"/>
                  <a:pt x="0" y="136"/>
                </a:cubicBezTo>
                <a:cubicBezTo>
                  <a:pt x="0" y="60"/>
                  <a:pt x="60" y="0"/>
                  <a:pt x="136" y="0"/>
                </a:cubicBezTo>
                <a:cubicBezTo>
                  <a:pt x="204" y="0"/>
                  <a:pt x="272" y="60"/>
                  <a:pt x="272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">
            <a:extLst>
              <a:ext uri="{FF2B5EF4-FFF2-40B4-BE49-F238E27FC236}">
                <a16:creationId xmlns:a16="http://schemas.microsoft.com/office/drawing/2014/main" id="{A3F21852-1CDF-1A4C-930E-134BFF6C7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0612" y="7565635"/>
            <a:ext cx="279272" cy="279272"/>
          </a:xfrm>
          <a:custGeom>
            <a:avLst/>
            <a:gdLst>
              <a:gd name="T0" fmla="*/ 272 w 273"/>
              <a:gd name="T1" fmla="*/ 136 h 273"/>
              <a:gd name="T2" fmla="*/ 272 w 273"/>
              <a:gd name="T3" fmla="*/ 136 h 273"/>
              <a:gd name="T4" fmla="*/ 136 w 273"/>
              <a:gd name="T5" fmla="*/ 272 h 273"/>
              <a:gd name="T6" fmla="*/ 0 w 273"/>
              <a:gd name="T7" fmla="*/ 136 h 273"/>
              <a:gd name="T8" fmla="*/ 136 w 273"/>
              <a:gd name="T9" fmla="*/ 0 h 273"/>
              <a:gd name="T10" fmla="*/ 272 w 273"/>
              <a:gd name="T11" fmla="*/ 136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3" h="273">
                <a:moveTo>
                  <a:pt x="272" y="136"/>
                </a:moveTo>
                <a:lnTo>
                  <a:pt x="272" y="136"/>
                </a:lnTo>
                <a:cubicBezTo>
                  <a:pt x="272" y="212"/>
                  <a:pt x="204" y="272"/>
                  <a:pt x="136" y="272"/>
                </a:cubicBezTo>
                <a:cubicBezTo>
                  <a:pt x="60" y="272"/>
                  <a:pt x="0" y="212"/>
                  <a:pt x="0" y="136"/>
                </a:cubicBezTo>
                <a:cubicBezTo>
                  <a:pt x="0" y="60"/>
                  <a:pt x="60" y="0"/>
                  <a:pt x="136" y="0"/>
                </a:cubicBezTo>
                <a:cubicBezTo>
                  <a:pt x="204" y="0"/>
                  <a:pt x="272" y="60"/>
                  <a:pt x="272" y="13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1">
            <a:extLst>
              <a:ext uri="{FF2B5EF4-FFF2-40B4-BE49-F238E27FC236}">
                <a16:creationId xmlns:a16="http://schemas.microsoft.com/office/drawing/2014/main" id="{81604254-B74B-D842-B633-3802880D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8547" y="4173833"/>
            <a:ext cx="554041" cy="549535"/>
          </a:xfrm>
          <a:custGeom>
            <a:avLst/>
            <a:gdLst>
              <a:gd name="T0" fmla="*/ 542 w 543"/>
              <a:gd name="T1" fmla="*/ 272 h 536"/>
              <a:gd name="T2" fmla="*/ 542 w 543"/>
              <a:gd name="T3" fmla="*/ 272 h 536"/>
              <a:gd name="T4" fmla="*/ 271 w 543"/>
              <a:gd name="T5" fmla="*/ 535 h 536"/>
              <a:gd name="T6" fmla="*/ 0 w 543"/>
              <a:gd name="T7" fmla="*/ 272 h 536"/>
              <a:gd name="T8" fmla="*/ 271 w 543"/>
              <a:gd name="T9" fmla="*/ 0 h 536"/>
              <a:gd name="T10" fmla="*/ 542 w 543"/>
              <a:gd name="T11" fmla="*/ 27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" h="536">
                <a:moveTo>
                  <a:pt x="542" y="272"/>
                </a:moveTo>
                <a:lnTo>
                  <a:pt x="542" y="272"/>
                </a:lnTo>
                <a:cubicBezTo>
                  <a:pt x="542" y="416"/>
                  <a:pt x="424" y="535"/>
                  <a:pt x="271" y="535"/>
                </a:cubicBezTo>
                <a:cubicBezTo>
                  <a:pt x="119" y="535"/>
                  <a:pt x="0" y="416"/>
                  <a:pt x="0" y="272"/>
                </a:cubicBezTo>
                <a:cubicBezTo>
                  <a:pt x="0" y="119"/>
                  <a:pt x="119" y="0"/>
                  <a:pt x="271" y="0"/>
                </a:cubicBezTo>
                <a:cubicBezTo>
                  <a:pt x="424" y="0"/>
                  <a:pt x="542" y="119"/>
                  <a:pt x="542" y="2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2">
            <a:extLst>
              <a:ext uri="{FF2B5EF4-FFF2-40B4-BE49-F238E27FC236}">
                <a16:creationId xmlns:a16="http://schemas.microsoft.com/office/drawing/2014/main" id="{40BF6EC3-77B5-7441-8D53-00FEAFDB3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167" y="8016073"/>
            <a:ext cx="2175616" cy="2184624"/>
          </a:xfrm>
          <a:custGeom>
            <a:avLst/>
            <a:gdLst>
              <a:gd name="T0" fmla="*/ 2128 w 2129"/>
              <a:gd name="T1" fmla="*/ 1069 h 2138"/>
              <a:gd name="T2" fmla="*/ 2128 w 2129"/>
              <a:gd name="T3" fmla="*/ 1069 h 2138"/>
              <a:gd name="T4" fmla="*/ 1069 w 2129"/>
              <a:gd name="T5" fmla="*/ 2137 h 2138"/>
              <a:gd name="T6" fmla="*/ 0 w 2129"/>
              <a:gd name="T7" fmla="*/ 1069 h 2138"/>
              <a:gd name="T8" fmla="*/ 1069 w 2129"/>
              <a:gd name="T9" fmla="*/ 0 h 2138"/>
              <a:gd name="T10" fmla="*/ 2128 w 2129"/>
              <a:gd name="T11" fmla="*/ 1069 h 2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29" h="2138">
                <a:moveTo>
                  <a:pt x="2128" y="1069"/>
                </a:moveTo>
                <a:lnTo>
                  <a:pt x="2128" y="1069"/>
                </a:lnTo>
                <a:cubicBezTo>
                  <a:pt x="2128" y="1662"/>
                  <a:pt x="1654" y="2137"/>
                  <a:pt x="1069" y="2137"/>
                </a:cubicBezTo>
                <a:cubicBezTo>
                  <a:pt x="475" y="2137"/>
                  <a:pt x="0" y="1662"/>
                  <a:pt x="0" y="1069"/>
                </a:cubicBezTo>
                <a:cubicBezTo>
                  <a:pt x="0" y="484"/>
                  <a:pt x="475" y="0"/>
                  <a:pt x="1069" y="0"/>
                </a:cubicBezTo>
                <a:cubicBezTo>
                  <a:pt x="1654" y="0"/>
                  <a:pt x="2128" y="484"/>
                  <a:pt x="2128" y="10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3">
            <a:extLst>
              <a:ext uri="{FF2B5EF4-FFF2-40B4-BE49-F238E27FC236}">
                <a16:creationId xmlns:a16="http://schemas.microsoft.com/office/drawing/2014/main" id="{85364DC5-0EFA-8A4A-BFA7-277AFF058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2748" y="8115170"/>
            <a:ext cx="1999946" cy="1999946"/>
          </a:xfrm>
          <a:custGeom>
            <a:avLst/>
            <a:gdLst>
              <a:gd name="T0" fmla="*/ 1959 w 1960"/>
              <a:gd name="T1" fmla="*/ 975 h 1960"/>
              <a:gd name="T2" fmla="*/ 1959 w 1960"/>
              <a:gd name="T3" fmla="*/ 975 h 1960"/>
              <a:gd name="T4" fmla="*/ 984 w 1960"/>
              <a:gd name="T5" fmla="*/ 1959 h 1960"/>
              <a:gd name="T6" fmla="*/ 0 w 1960"/>
              <a:gd name="T7" fmla="*/ 975 h 1960"/>
              <a:gd name="T8" fmla="*/ 984 w 1960"/>
              <a:gd name="T9" fmla="*/ 0 h 1960"/>
              <a:gd name="T10" fmla="*/ 1959 w 1960"/>
              <a:gd name="T11" fmla="*/ 975 h 1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0" h="1960">
                <a:moveTo>
                  <a:pt x="1959" y="975"/>
                </a:moveTo>
                <a:lnTo>
                  <a:pt x="1959" y="975"/>
                </a:lnTo>
                <a:cubicBezTo>
                  <a:pt x="1959" y="1518"/>
                  <a:pt x="1518" y="1959"/>
                  <a:pt x="984" y="1959"/>
                </a:cubicBezTo>
                <a:cubicBezTo>
                  <a:pt x="441" y="1959"/>
                  <a:pt x="0" y="1518"/>
                  <a:pt x="0" y="975"/>
                </a:cubicBezTo>
                <a:cubicBezTo>
                  <a:pt x="0" y="432"/>
                  <a:pt x="441" y="0"/>
                  <a:pt x="984" y="0"/>
                </a:cubicBezTo>
                <a:cubicBezTo>
                  <a:pt x="1518" y="0"/>
                  <a:pt x="1959" y="432"/>
                  <a:pt x="1959" y="9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4">
            <a:extLst>
              <a:ext uri="{FF2B5EF4-FFF2-40B4-BE49-F238E27FC236}">
                <a16:creationId xmlns:a16="http://schemas.microsoft.com/office/drawing/2014/main" id="{0E08C83D-D954-0C4C-93B1-C6275A71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806" y="8371918"/>
            <a:ext cx="860336" cy="1481943"/>
          </a:xfrm>
          <a:custGeom>
            <a:avLst/>
            <a:gdLst>
              <a:gd name="T0" fmla="*/ 840 w 841"/>
              <a:gd name="T1" fmla="*/ 958 h 1451"/>
              <a:gd name="T2" fmla="*/ 840 w 841"/>
              <a:gd name="T3" fmla="*/ 958 h 1451"/>
              <a:gd name="T4" fmla="*/ 738 w 841"/>
              <a:gd name="T5" fmla="*/ 1196 h 1451"/>
              <a:gd name="T6" fmla="*/ 475 w 841"/>
              <a:gd name="T7" fmla="*/ 1314 h 1451"/>
              <a:gd name="T8" fmla="*/ 475 w 841"/>
              <a:gd name="T9" fmla="*/ 1450 h 1451"/>
              <a:gd name="T10" fmla="*/ 382 w 841"/>
              <a:gd name="T11" fmla="*/ 1450 h 1451"/>
              <a:gd name="T12" fmla="*/ 382 w 841"/>
              <a:gd name="T13" fmla="*/ 1314 h 1451"/>
              <a:gd name="T14" fmla="*/ 102 w 841"/>
              <a:gd name="T15" fmla="*/ 1213 h 1451"/>
              <a:gd name="T16" fmla="*/ 0 w 841"/>
              <a:gd name="T17" fmla="*/ 958 h 1451"/>
              <a:gd name="T18" fmla="*/ 289 w 841"/>
              <a:gd name="T19" fmla="*/ 958 h 1451"/>
              <a:gd name="T20" fmla="*/ 382 w 841"/>
              <a:gd name="T21" fmla="*/ 1085 h 1451"/>
              <a:gd name="T22" fmla="*/ 382 w 841"/>
              <a:gd name="T23" fmla="*/ 831 h 1451"/>
              <a:gd name="T24" fmla="*/ 238 w 841"/>
              <a:gd name="T25" fmla="*/ 789 h 1451"/>
              <a:gd name="T26" fmla="*/ 153 w 841"/>
              <a:gd name="T27" fmla="*/ 746 h 1451"/>
              <a:gd name="T28" fmla="*/ 102 w 841"/>
              <a:gd name="T29" fmla="*/ 721 h 1451"/>
              <a:gd name="T30" fmla="*/ 60 w 841"/>
              <a:gd name="T31" fmla="*/ 678 h 1451"/>
              <a:gd name="T32" fmla="*/ 26 w 841"/>
              <a:gd name="T33" fmla="*/ 628 h 1451"/>
              <a:gd name="T34" fmla="*/ 0 w 841"/>
              <a:gd name="T35" fmla="*/ 492 h 1451"/>
              <a:gd name="T36" fmla="*/ 111 w 841"/>
              <a:gd name="T37" fmla="*/ 246 h 1451"/>
              <a:gd name="T38" fmla="*/ 382 w 841"/>
              <a:gd name="T39" fmla="*/ 136 h 1451"/>
              <a:gd name="T40" fmla="*/ 382 w 841"/>
              <a:gd name="T41" fmla="*/ 0 h 1451"/>
              <a:gd name="T42" fmla="*/ 475 w 841"/>
              <a:gd name="T43" fmla="*/ 0 h 1451"/>
              <a:gd name="T44" fmla="*/ 475 w 841"/>
              <a:gd name="T45" fmla="*/ 136 h 1451"/>
              <a:gd name="T46" fmla="*/ 738 w 841"/>
              <a:gd name="T47" fmla="*/ 229 h 1451"/>
              <a:gd name="T48" fmla="*/ 840 w 841"/>
              <a:gd name="T49" fmla="*/ 484 h 1451"/>
              <a:gd name="T50" fmla="*/ 560 w 841"/>
              <a:gd name="T51" fmla="*/ 484 h 1451"/>
              <a:gd name="T52" fmla="*/ 475 w 841"/>
              <a:gd name="T53" fmla="*/ 365 h 1451"/>
              <a:gd name="T54" fmla="*/ 475 w 841"/>
              <a:gd name="T55" fmla="*/ 619 h 1451"/>
              <a:gd name="T56" fmla="*/ 687 w 841"/>
              <a:gd name="T57" fmla="*/ 695 h 1451"/>
              <a:gd name="T58" fmla="*/ 840 w 841"/>
              <a:gd name="T59" fmla="*/ 958 h 1451"/>
              <a:gd name="T60" fmla="*/ 382 w 841"/>
              <a:gd name="T61" fmla="*/ 356 h 1451"/>
              <a:gd name="T62" fmla="*/ 382 w 841"/>
              <a:gd name="T63" fmla="*/ 356 h 1451"/>
              <a:gd name="T64" fmla="*/ 289 w 841"/>
              <a:gd name="T65" fmla="*/ 466 h 1451"/>
              <a:gd name="T66" fmla="*/ 382 w 841"/>
              <a:gd name="T67" fmla="*/ 594 h 1451"/>
              <a:gd name="T68" fmla="*/ 382 w 841"/>
              <a:gd name="T69" fmla="*/ 356 h 1451"/>
              <a:gd name="T70" fmla="*/ 475 w 841"/>
              <a:gd name="T71" fmla="*/ 1085 h 1451"/>
              <a:gd name="T72" fmla="*/ 475 w 841"/>
              <a:gd name="T73" fmla="*/ 1085 h 1451"/>
              <a:gd name="T74" fmla="*/ 552 w 841"/>
              <a:gd name="T75" fmla="*/ 984 h 1451"/>
              <a:gd name="T76" fmla="*/ 475 w 841"/>
              <a:gd name="T77" fmla="*/ 865 h 1451"/>
              <a:gd name="T78" fmla="*/ 475 w 841"/>
              <a:gd name="T79" fmla="*/ 1085 h 1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1" h="1451">
                <a:moveTo>
                  <a:pt x="840" y="958"/>
                </a:moveTo>
                <a:lnTo>
                  <a:pt x="840" y="958"/>
                </a:lnTo>
                <a:cubicBezTo>
                  <a:pt x="840" y="1051"/>
                  <a:pt x="806" y="1128"/>
                  <a:pt x="738" y="1196"/>
                </a:cubicBezTo>
                <a:cubicBezTo>
                  <a:pt x="670" y="1264"/>
                  <a:pt x="586" y="1306"/>
                  <a:pt x="475" y="1314"/>
                </a:cubicBezTo>
                <a:cubicBezTo>
                  <a:pt x="475" y="1450"/>
                  <a:pt x="475" y="1450"/>
                  <a:pt x="475" y="1450"/>
                </a:cubicBezTo>
                <a:cubicBezTo>
                  <a:pt x="382" y="1450"/>
                  <a:pt x="382" y="1450"/>
                  <a:pt x="382" y="1450"/>
                </a:cubicBezTo>
                <a:cubicBezTo>
                  <a:pt x="382" y="1314"/>
                  <a:pt x="382" y="1314"/>
                  <a:pt x="382" y="1314"/>
                </a:cubicBezTo>
                <a:cubicBezTo>
                  <a:pt x="263" y="1306"/>
                  <a:pt x="170" y="1272"/>
                  <a:pt x="102" y="1213"/>
                </a:cubicBezTo>
                <a:cubicBezTo>
                  <a:pt x="34" y="1145"/>
                  <a:pt x="0" y="1060"/>
                  <a:pt x="0" y="958"/>
                </a:cubicBezTo>
                <a:cubicBezTo>
                  <a:pt x="289" y="958"/>
                  <a:pt x="289" y="958"/>
                  <a:pt x="289" y="958"/>
                </a:cubicBezTo>
                <a:cubicBezTo>
                  <a:pt x="297" y="1026"/>
                  <a:pt x="323" y="1069"/>
                  <a:pt x="382" y="1085"/>
                </a:cubicBezTo>
                <a:cubicBezTo>
                  <a:pt x="382" y="831"/>
                  <a:pt x="382" y="831"/>
                  <a:pt x="382" y="831"/>
                </a:cubicBezTo>
                <a:cubicBezTo>
                  <a:pt x="331" y="814"/>
                  <a:pt x="280" y="806"/>
                  <a:pt x="238" y="789"/>
                </a:cubicBezTo>
                <a:cubicBezTo>
                  <a:pt x="195" y="772"/>
                  <a:pt x="162" y="755"/>
                  <a:pt x="153" y="746"/>
                </a:cubicBezTo>
                <a:cubicBezTo>
                  <a:pt x="145" y="738"/>
                  <a:pt x="128" y="729"/>
                  <a:pt x="102" y="721"/>
                </a:cubicBezTo>
                <a:cubicBezTo>
                  <a:pt x="85" y="704"/>
                  <a:pt x="68" y="687"/>
                  <a:pt x="60" y="678"/>
                </a:cubicBezTo>
                <a:cubicBezTo>
                  <a:pt x="51" y="662"/>
                  <a:pt x="43" y="644"/>
                  <a:pt x="26" y="628"/>
                </a:cubicBezTo>
                <a:cubicBezTo>
                  <a:pt x="9" y="594"/>
                  <a:pt x="0" y="551"/>
                  <a:pt x="0" y="492"/>
                </a:cubicBezTo>
                <a:cubicBezTo>
                  <a:pt x="0" y="390"/>
                  <a:pt x="34" y="305"/>
                  <a:pt x="111" y="246"/>
                </a:cubicBezTo>
                <a:cubicBezTo>
                  <a:pt x="178" y="178"/>
                  <a:pt x="272" y="144"/>
                  <a:pt x="382" y="136"/>
                </a:cubicBezTo>
                <a:cubicBezTo>
                  <a:pt x="382" y="0"/>
                  <a:pt x="382" y="0"/>
                  <a:pt x="382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475" y="136"/>
                  <a:pt x="475" y="136"/>
                  <a:pt x="475" y="136"/>
                </a:cubicBezTo>
                <a:cubicBezTo>
                  <a:pt x="586" y="144"/>
                  <a:pt x="679" y="170"/>
                  <a:pt x="738" y="229"/>
                </a:cubicBezTo>
                <a:cubicBezTo>
                  <a:pt x="806" y="288"/>
                  <a:pt x="840" y="373"/>
                  <a:pt x="840" y="484"/>
                </a:cubicBezTo>
                <a:cubicBezTo>
                  <a:pt x="560" y="484"/>
                  <a:pt x="560" y="484"/>
                  <a:pt x="560" y="484"/>
                </a:cubicBezTo>
                <a:cubicBezTo>
                  <a:pt x="552" y="424"/>
                  <a:pt x="526" y="382"/>
                  <a:pt x="475" y="365"/>
                </a:cubicBezTo>
                <a:cubicBezTo>
                  <a:pt x="475" y="619"/>
                  <a:pt x="475" y="619"/>
                  <a:pt x="475" y="619"/>
                </a:cubicBezTo>
                <a:cubicBezTo>
                  <a:pt x="577" y="653"/>
                  <a:pt x="654" y="678"/>
                  <a:pt x="687" y="695"/>
                </a:cubicBezTo>
                <a:cubicBezTo>
                  <a:pt x="789" y="746"/>
                  <a:pt x="840" y="840"/>
                  <a:pt x="840" y="958"/>
                </a:cubicBezTo>
                <a:close/>
                <a:moveTo>
                  <a:pt x="382" y="356"/>
                </a:moveTo>
                <a:lnTo>
                  <a:pt x="382" y="356"/>
                </a:lnTo>
                <a:cubicBezTo>
                  <a:pt x="314" y="373"/>
                  <a:pt x="289" y="407"/>
                  <a:pt x="289" y="466"/>
                </a:cubicBezTo>
                <a:cubicBezTo>
                  <a:pt x="289" y="517"/>
                  <a:pt x="314" y="560"/>
                  <a:pt x="382" y="594"/>
                </a:cubicBezTo>
                <a:lnTo>
                  <a:pt x="382" y="356"/>
                </a:lnTo>
                <a:close/>
                <a:moveTo>
                  <a:pt x="475" y="1085"/>
                </a:moveTo>
                <a:lnTo>
                  <a:pt x="475" y="1085"/>
                </a:lnTo>
                <a:cubicBezTo>
                  <a:pt x="526" y="1069"/>
                  <a:pt x="552" y="1035"/>
                  <a:pt x="552" y="984"/>
                </a:cubicBezTo>
                <a:cubicBezTo>
                  <a:pt x="552" y="933"/>
                  <a:pt x="526" y="891"/>
                  <a:pt x="475" y="865"/>
                </a:cubicBezTo>
                <a:lnTo>
                  <a:pt x="475" y="10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15">
            <a:extLst>
              <a:ext uri="{FF2B5EF4-FFF2-40B4-BE49-F238E27FC236}">
                <a16:creationId xmlns:a16="http://schemas.microsoft.com/office/drawing/2014/main" id="{EB890AA3-8EBE-1141-8994-D0215A241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1137" y="8633172"/>
            <a:ext cx="2184627" cy="2184627"/>
          </a:xfrm>
          <a:custGeom>
            <a:avLst/>
            <a:gdLst>
              <a:gd name="T0" fmla="*/ 2137 w 2138"/>
              <a:gd name="T1" fmla="*/ 1068 h 2137"/>
              <a:gd name="T2" fmla="*/ 2137 w 2138"/>
              <a:gd name="T3" fmla="*/ 1068 h 2137"/>
              <a:gd name="T4" fmla="*/ 1068 w 2138"/>
              <a:gd name="T5" fmla="*/ 2136 h 2137"/>
              <a:gd name="T6" fmla="*/ 0 w 2138"/>
              <a:gd name="T7" fmla="*/ 1068 h 2137"/>
              <a:gd name="T8" fmla="*/ 1068 w 2138"/>
              <a:gd name="T9" fmla="*/ 0 h 2137"/>
              <a:gd name="T10" fmla="*/ 2137 w 2138"/>
              <a:gd name="T11" fmla="*/ 1068 h 2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8" h="2137">
                <a:moveTo>
                  <a:pt x="2137" y="1068"/>
                </a:moveTo>
                <a:lnTo>
                  <a:pt x="2137" y="1068"/>
                </a:lnTo>
                <a:cubicBezTo>
                  <a:pt x="2137" y="1653"/>
                  <a:pt x="1653" y="2136"/>
                  <a:pt x="1068" y="2136"/>
                </a:cubicBezTo>
                <a:cubicBezTo>
                  <a:pt x="475" y="2136"/>
                  <a:pt x="0" y="1653"/>
                  <a:pt x="0" y="1068"/>
                </a:cubicBezTo>
                <a:cubicBezTo>
                  <a:pt x="0" y="474"/>
                  <a:pt x="475" y="0"/>
                  <a:pt x="1068" y="0"/>
                </a:cubicBezTo>
                <a:cubicBezTo>
                  <a:pt x="1653" y="0"/>
                  <a:pt x="2137" y="474"/>
                  <a:pt x="2137" y="10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16">
            <a:extLst>
              <a:ext uri="{FF2B5EF4-FFF2-40B4-BE49-F238E27FC236}">
                <a16:creationId xmlns:a16="http://schemas.microsoft.com/office/drawing/2014/main" id="{C4CEDF36-3819-1643-9EAE-C1F51C59F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6722" y="8718757"/>
            <a:ext cx="1999946" cy="2008955"/>
          </a:xfrm>
          <a:custGeom>
            <a:avLst/>
            <a:gdLst>
              <a:gd name="T0" fmla="*/ 1959 w 1960"/>
              <a:gd name="T1" fmla="*/ 984 h 1968"/>
              <a:gd name="T2" fmla="*/ 1959 w 1960"/>
              <a:gd name="T3" fmla="*/ 984 h 1968"/>
              <a:gd name="T4" fmla="*/ 984 w 1960"/>
              <a:gd name="T5" fmla="*/ 1967 h 1968"/>
              <a:gd name="T6" fmla="*/ 0 w 1960"/>
              <a:gd name="T7" fmla="*/ 984 h 1968"/>
              <a:gd name="T8" fmla="*/ 984 w 1960"/>
              <a:gd name="T9" fmla="*/ 0 h 1968"/>
              <a:gd name="T10" fmla="*/ 1959 w 1960"/>
              <a:gd name="T11" fmla="*/ 984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60" h="1968">
                <a:moveTo>
                  <a:pt x="1959" y="984"/>
                </a:moveTo>
                <a:lnTo>
                  <a:pt x="1959" y="984"/>
                </a:lnTo>
                <a:cubicBezTo>
                  <a:pt x="1959" y="1527"/>
                  <a:pt x="1527" y="1967"/>
                  <a:pt x="984" y="1967"/>
                </a:cubicBezTo>
                <a:cubicBezTo>
                  <a:pt x="441" y="1967"/>
                  <a:pt x="0" y="1527"/>
                  <a:pt x="0" y="984"/>
                </a:cubicBezTo>
                <a:cubicBezTo>
                  <a:pt x="0" y="441"/>
                  <a:pt x="441" y="0"/>
                  <a:pt x="984" y="0"/>
                </a:cubicBezTo>
                <a:cubicBezTo>
                  <a:pt x="1527" y="0"/>
                  <a:pt x="1959" y="441"/>
                  <a:pt x="1959" y="9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17">
            <a:extLst>
              <a:ext uri="{FF2B5EF4-FFF2-40B4-BE49-F238E27FC236}">
                <a16:creationId xmlns:a16="http://schemas.microsoft.com/office/drawing/2014/main" id="{6254AD30-A452-394C-9C8F-9BEB7DAA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777" y="8989020"/>
            <a:ext cx="860339" cy="1472932"/>
          </a:xfrm>
          <a:custGeom>
            <a:avLst/>
            <a:gdLst>
              <a:gd name="T0" fmla="*/ 840 w 841"/>
              <a:gd name="T1" fmla="*/ 958 h 1443"/>
              <a:gd name="T2" fmla="*/ 840 w 841"/>
              <a:gd name="T3" fmla="*/ 958 h 1443"/>
              <a:gd name="T4" fmla="*/ 738 w 841"/>
              <a:gd name="T5" fmla="*/ 1196 h 1443"/>
              <a:gd name="T6" fmla="*/ 475 w 841"/>
              <a:gd name="T7" fmla="*/ 1315 h 1443"/>
              <a:gd name="T8" fmla="*/ 475 w 841"/>
              <a:gd name="T9" fmla="*/ 1442 h 1443"/>
              <a:gd name="T10" fmla="*/ 382 w 841"/>
              <a:gd name="T11" fmla="*/ 1442 h 1443"/>
              <a:gd name="T12" fmla="*/ 382 w 841"/>
              <a:gd name="T13" fmla="*/ 1315 h 1443"/>
              <a:gd name="T14" fmla="*/ 102 w 841"/>
              <a:gd name="T15" fmla="*/ 1204 h 1443"/>
              <a:gd name="T16" fmla="*/ 0 w 841"/>
              <a:gd name="T17" fmla="*/ 950 h 1443"/>
              <a:gd name="T18" fmla="*/ 289 w 841"/>
              <a:gd name="T19" fmla="*/ 950 h 1443"/>
              <a:gd name="T20" fmla="*/ 382 w 841"/>
              <a:gd name="T21" fmla="*/ 1086 h 1443"/>
              <a:gd name="T22" fmla="*/ 382 w 841"/>
              <a:gd name="T23" fmla="*/ 823 h 1443"/>
              <a:gd name="T24" fmla="*/ 238 w 841"/>
              <a:gd name="T25" fmla="*/ 780 h 1443"/>
              <a:gd name="T26" fmla="*/ 153 w 841"/>
              <a:gd name="T27" fmla="*/ 746 h 1443"/>
              <a:gd name="T28" fmla="*/ 102 w 841"/>
              <a:gd name="T29" fmla="*/ 712 h 1443"/>
              <a:gd name="T30" fmla="*/ 59 w 841"/>
              <a:gd name="T31" fmla="*/ 670 h 1443"/>
              <a:gd name="T32" fmla="*/ 26 w 841"/>
              <a:gd name="T33" fmla="*/ 628 h 1443"/>
              <a:gd name="T34" fmla="*/ 0 w 841"/>
              <a:gd name="T35" fmla="*/ 483 h 1443"/>
              <a:gd name="T36" fmla="*/ 110 w 841"/>
              <a:gd name="T37" fmla="*/ 238 h 1443"/>
              <a:gd name="T38" fmla="*/ 382 w 841"/>
              <a:gd name="T39" fmla="*/ 127 h 1443"/>
              <a:gd name="T40" fmla="*/ 382 w 841"/>
              <a:gd name="T41" fmla="*/ 0 h 1443"/>
              <a:gd name="T42" fmla="*/ 475 w 841"/>
              <a:gd name="T43" fmla="*/ 0 h 1443"/>
              <a:gd name="T44" fmla="*/ 475 w 841"/>
              <a:gd name="T45" fmla="*/ 127 h 1443"/>
              <a:gd name="T46" fmla="*/ 738 w 841"/>
              <a:gd name="T47" fmla="*/ 229 h 1443"/>
              <a:gd name="T48" fmla="*/ 840 w 841"/>
              <a:gd name="T49" fmla="*/ 483 h 1443"/>
              <a:gd name="T50" fmla="*/ 560 w 841"/>
              <a:gd name="T51" fmla="*/ 483 h 1443"/>
              <a:gd name="T52" fmla="*/ 475 w 841"/>
              <a:gd name="T53" fmla="*/ 356 h 1443"/>
              <a:gd name="T54" fmla="*/ 475 w 841"/>
              <a:gd name="T55" fmla="*/ 619 h 1443"/>
              <a:gd name="T56" fmla="*/ 687 w 841"/>
              <a:gd name="T57" fmla="*/ 687 h 1443"/>
              <a:gd name="T58" fmla="*/ 840 w 841"/>
              <a:gd name="T59" fmla="*/ 958 h 1443"/>
              <a:gd name="T60" fmla="*/ 382 w 841"/>
              <a:gd name="T61" fmla="*/ 356 h 1443"/>
              <a:gd name="T62" fmla="*/ 382 w 841"/>
              <a:gd name="T63" fmla="*/ 356 h 1443"/>
              <a:gd name="T64" fmla="*/ 289 w 841"/>
              <a:gd name="T65" fmla="*/ 458 h 1443"/>
              <a:gd name="T66" fmla="*/ 382 w 841"/>
              <a:gd name="T67" fmla="*/ 585 h 1443"/>
              <a:gd name="T68" fmla="*/ 382 w 841"/>
              <a:gd name="T69" fmla="*/ 356 h 1443"/>
              <a:gd name="T70" fmla="*/ 475 w 841"/>
              <a:gd name="T71" fmla="*/ 1086 h 1443"/>
              <a:gd name="T72" fmla="*/ 475 w 841"/>
              <a:gd name="T73" fmla="*/ 1086 h 1443"/>
              <a:gd name="T74" fmla="*/ 551 w 841"/>
              <a:gd name="T75" fmla="*/ 984 h 1443"/>
              <a:gd name="T76" fmla="*/ 475 w 841"/>
              <a:gd name="T77" fmla="*/ 865 h 1443"/>
              <a:gd name="T78" fmla="*/ 475 w 841"/>
              <a:gd name="T79" fmla="*/ 1086 h 1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1" h="1443">
                <a:moveTo>
                  <a:pt x="840" y="958"/>
                </a:moveTo>
                <a:lnTo>
                  <a:pt x="840" y="958"/>
                </a:lnTo>
                <a:cubicBezTo>
                  <a:pt x="840" y="1052"/>
                  <a:pt x="806" y="1128"/>
                  <a:pt x="738" y="1196"/>
                </a:cubicBezTo>
                <a:cubicBezTo>
                  <a:pt x="670" y="1264"/>
                  <a:pt x="585" y="1297"/>
                  <a:pt x="475" y="1315"/>
                </a:cubicBezTo>
                <a:cubicBezTo>
                  <a:pt x="475" y="1442"/>
                  <a:pt x="475" y="1442"/>
                  <a:pt x="475" y="1442"/>
                </a:cubicBezTo>
                <a:cubicBezTo>
                  <a:pt x="382" y="1442"/>
                  <a:pt x="382" y="1442"/>
                  <a:pt x="382" y="1442"/>
                </a:cubicBezTo>
                <a:cubicBezTo>
                  <a:pt x="382" y="1315"/>
                  <a:pt x="382" y="1315"/>
                  <a:pt x="382" y="1315"/>
                </a:cubicBezTo>
                <a:cubicBezTo>
                  <a:pt x="263" y="1306"/>
                  <a:pt x="170" y="1272"/>
                  <a:pt x="102" y="1204"/>
                </a:cubicBezTo>
                <a:cubicBezTo>
                  <a:pt x="34" y="1145"/>
                  <a:pt x="0" y="1060"/>
                  <a:pt x="0" y="950"/>
                </a:cubicBezTo>
                <a:cubicBezTo>
                  <a:pt x="289" y="950"/>
                  <a:pt x="289" y="950"/>
                  <a:pt x="289" y="950"/>
                </a:cubicBezTo>
                <a:cubicBezTo>
                  <a:pt x="297" y="1026"/>
                  <a:pt x="331" y="1069"/>
                  <a:pt x="382" y="1086"/>
                </a:cubicBezTo>
                <a:cubicBezTo>
                  <a:pt x="382" y="823"/>
                  <a:pt x="382" y="823"/>
                  <a:pt x="382" y="823"/>
                </a:cubicBezTo>
                <a:cubicBezTo>
                  <a:pt x="331" y="814"/>
                  <a:pt x="289" y="797"/>
                  <a:pt x="238" y="780"/>
                </a:cubicBezTo>
                <a:cubicBezTo>
                  <a:pt x="195" y="763"/>
                  <a:pt x="161" y="755"/>
                  <a:pt x="153" y="746"/>
                </a:cubicBezTo>
                <a:cubicBezTo>
                  <a:pt x="144" y="738"/>
                  <a:pt x="127" y="730"/>
                  <a:pt x="102" y="712"/>
                </a:cubicBezTo>
                <a:cubicBezTo>
                  <a:pt x="85" y="704"/>
                  <a:pt x="68" y="687"/>
                  <a:pt x="59" y="670"/>
                </a:cubicBezTo>
                <a:cubicBezTo>
                  <a:pt x="51" y="662"/>
                  <a:pt x="43" y="645"/>
                  <a:pt x="26" y="628"/>
                </a:cubicBezTo>
                <a:cubicBezTo>
                  <a:pt x="9" y="594"/>
                  <a:pt x="0" y="543"/>
                  <a:pt x="0" y="483"/>
                </a:cubicBezTo>
                <a:cubicBezTo>
                  <a:pt x="0" y="382"/>
                  <a:pt x="34" y="305"/>
                  <a:pt x="110" y="238"/>
                </a:cubicBezTo>
                <a:cubicBezTo>
                  <a:pt x="178" y="178"/>
                  <a:pt x="272" y="144"/>
                  <a:pt x="382" y="127"/>
                </a:cubicBezTo>
                <a:cubicBezTo>
                  <a:pt x="382" y="0"/>
                  <a:pt x="382" y="0"/>
                  <a:pt x="382" y="0"/>
                </a:cubicBezTo>
                <a:cubicBezTo>
                  <a:pt x="475" y="0"/>
                  <a:pt x="475" y="0"/>
                  <a:pt x="475" y="0"/>
                </a:cubicBezTo>
                <a:cubicBezTo>
                  <a:pt x="475" y="127"/>
                  <a:pt x="475" y="127"/>
                  <a:pt x="475" y="127"/>
                </a:cubicBezTo>
                <a:cubicBezTo>
                  <a:pt x="585" y="136"/>
                  <a:pt x="679" y="170"/>
                  <a:pt x="738" y="229"/>
                </a:cubicBezTo>
                <a:cubicBezTo>
                  <a:pt x="806" y="280"/>
                  <a:pt x="840" y="365"/>
                  <a:pt x="840" y="483"/>
                </a:cubicBezTo>
                <a:cubicBezTo>
                  <a:pt x="560" y="483"/>
                  <a:pt x="560" y="483"/>
                  <a:pt x="560" y="483"/>
                </a:cubicBezTo>
                <a:cubicBezTo>
                  <a:pt x="551" y="424"/>
                  <a:pt x="526" y="382"/>
                  <a:pt x="475" y="356"/>
                </a:cubicBezTo>
                <a:cubicBezTo>
                  <a:pt x="475" y="619"/>
                  <a:pt x="475" y="619"/>
                  <a:pt x="475" y="619"/>
                </a:cubicBezTo>
                <a:cubicBezTo>
                  <a:pt x="585" y="653"/>
                  <a:pt x="653" y="670"/>
                  <a:pt x="687" y="687"/>
                </a:cubicBezTo>
                <a:cubicBezTo>
                  <a:pt x="789" y="746"/>
                  <a:pt x="840" y="831"/>
                  <a:pt x="840" y="958"/>
                </a:cubicBezTo>
                <a:close/>
                <a:moveTo>
                  <a:pt x="382" y="356"/>
                </a:moveTo>
                <a:lnTo>
                  <a:pt x="382" y="356"/>
                </a:lnTo>
                <a:cubicBezTo>
                  <a:pt x="322" y="365"/>
                  <a:pt x="289" y="407"/>
                  <a:pt x="289" y="458"/>
                </a:cubicBezTo>
                <a:cubicBezTo>
                  <a:pt x="289" y="517"/>
                  <a:pt x="322" y="560"/>
                  <a:pt x="382" y="585"/>
                </a:cubicBezTo>
                <a:lnTo>
                  <a:pt x="382" y="356"/>
                </a:lnTo>
                <a:close/>
                <a:moveTo>
                  <a:pt x="475" y="1086"/>
                </a:moveTo>
                <a:lnTo>
                  <a:pt x="475" y="1086"/>
                </a:lnTo>
                <a:cubicBezTo>
                  <a:pt x="526" y="1069"/>
                  <a:pt x="551" y="1035"/>
                  <a:pt x="551" y="984"/>
                </a:cubicBezTo>
                <a:cubicBezTo>
                  <a:pt x="551" y="933"/>
                  <a:pt x="526" y="890"/>
                  <a:pt x="475" y="865"/>
                </a:cubicBezTo>
                <a:lnTo>
                  <a:pt x="475" y="10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26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5">
            <a:extLst>
              <a:ext uri="{FF2B5EF4-FFF2-40B4-BE49-F238E27FC236}">
                <a16:creationId xmlns:a16="http://schemas.microsoft.com/office/drawing/2014/main" id="{C353BBA2-CF47-BC47-B8D8-D6CAE482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0061" y="7302941"/>
            <a:ext cx="3776872" cy="2027813"/>
          </a:xfrm>
          <a:custGeom>
            <a:avLst/>
            <a:gdLst>
              <a:gd name="T0" fmla="*/ 0 w 3047"/>
              <a:gd name="T1" fmla="*/ 1637 h 1638"/>
              <a:gd name="T2" fmla="*/ 0 w 3047"/>
              <a:gd name="T3" fmla="*/ 1637 h 1638"/>
              <a:gd name="T4" fmla="*/ 0 w 3047"/>
              <a:gd name="T5" fmla="*/ 1637 h 1638"/>
              <a:gd name="T6" fmla="*/ 1638 w 3047"/>
              <a:gd name="T7" fmla="*/ 0 h 1638"/>
              <a:gd name="T8" fmla="*/ 3046 w 3047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47" h="1638">
                <a:moveTo>
                  <a:pt x="0" y="1637"/>
                </a:moveTo>
                <a:lnTo>
                  <a:pt x="0" y="1637"/>
                </a:lnTo>
                <a:lnTo>
                  <a:pt x="0" y="1637"/>
                </a:lnTo>
                <a:cubicBezTo>
                  <a:pt x="0" y="734"/>
                  <a:pt x="734" y="0"/>
                  <a:pt x="1638" y="0"/>
                </a:cubicBezTo>
                <a:cubicBezTo>
                  <a:pt x="3046" y="0"/>
                  <a:pt x="3046" y="0"/>
                  <a:pt x="3046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76">
            <a:extLst>
              <a:ext uri="{FF2B5EF4-FFF2-40B4-BE49-F238E27FC236}">
                <a16:creationId xmlns:a16="http://schemas.microsoft.com/office/drawing/2014/main" id="{82162B4C-4D86-A14C-AFA7-81FAA7620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506" y="5122082"/>
            <a:ext cx="4487427" cy="4203208"/>
          </a:xfrm>
          <a:custGeom>
            <a:avLst/>
            <a:gdLst>
              <a:gd name="T0" fmla="*/ 0 w 3621"/>
              <a:gd name="T1" fmla="*/ 3388 h 3389"/>
              <a:gd name="T2" fmla="*/ 0 w 3621"/>
              <a:gd name="T3" fmla="*/ 3388 h 3389"/>
              <a:gd name="T4" fmla="*/ 0 w 3621"/>
              <a:gd name="T5" fmla="*/ 3388 h 3389"/>
              <a:gd name="T6" fmla="*/ 3390 w 3621"/>
              <a:gd name="T7" fmla="*/ 0 h 3389"/>
              <a:gd name="T8" fmla="*/ 3620 w 3621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1" h="3389">
                <a:moveTo>
                  <a:pt x="0" y="3388"/>
                </a:moveTo>
                <a:lnTo>
                  <a:pt x="0" y="3388"/>
                </a:lnTo>
                <a:lnTo>
                  <a:pt x="0" y="3388"/>
                </a:lnTo>
                <a:cubicBezTo>
                  <a:pt x="0" y="1515"/>
                  <a:pt x="1515" y="0"/>
                  <a:pt x="3390" y="0"/>
                </a:cubicBezTo>
                <a:cubicBezTo>
                  <a:pt x="3620" y="0"/>
                  <a:pt x="3620" y="0"/>
                  <a:pt x="362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77">
            <a:extLst>
              <a:ext uri="{FF2B5EF4-FFF2-40B4-BE49-F238E27FC236}">
                <a16:creationId xmlns:a16="http://schemas.microsoft.com/office/drawing/2014/main" id="{C45CD1F3-9F2D-1E42-971B-CA32088A3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7302941"/>
            <a:ext cx="3787803" cy="2027813"/>
          </a:xfrm>
          <a:custGeom>
            <a:avLst/>
            <a:gdLst>
              <a:gd name="T0" fmla="*/ 3053 w 3054"/>
              <a:gd name="T1" fmla="*/ 1637 h 1638"/>
              <a:gd name="T2" fmla="*/ 3053 w 3054"/>
              <a:gd name="T3" fmla="*/ 1637 h 1638"/>
              <a:gd name="T4" fmla="*/ 3053 w 3054"/>
              <a:gd name="T5" fmla="*/ 1637 h 1638"/>
              <a:gd name="T6" fmla="*/ 1408 w 3054"/>
              <a:gd name="T7" fmla="*/ 0 h 1638"/>
              <a:gd name="T8" fmla="*/ 0 w 3054"/>
              <a:gd name="T9" fmla="*/ 0 h 1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54" h="1638">
                <a:moveTo>
                  <a:pt x="3053" y="1637"/>
                </a:moveTo>
                <a:lnTo>
                  <a:pt x="3053" y="1637"/>
                </a:lnTo>
                <a:lnTo>
                  <a:pt x="3053" y="1637"/>
                </a:lnTo>
                <a:cubicBezTo>
                  <a:pt x="3053" y="734"/>
                  <a:pt x="2318" y="0"/>
                  <a:pt x="140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Freeform 78">
            <a:extLst>
              <a:ext uri="{FF2B5EF4-FFF2-40B4-BE49-F238E27FC236}">
                <a16:creationId xmlns:a16="http://schemas.microsoft.com/office/drawing/2014/main" id="{53B1B180-A628-C848-9981-10FD9231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194" y="5122082"/>
            <a:ext cx="4498358" cy="4203208"/>
          </a:xfrm>
          <a:custGeom>
            <a:avLst/>
            <a:gdLst>
              <a:gd name="T0" fmla="*/ 3626 w 3627"/>
              <a:gd name="T1" fmla="*/ 3388 h 3389"/>
              <a:gd name="T2" fmla="*/ 3626 w 3627"/>
              <a:gd name="T3" fmla="*/ 3388 h 3389"/>
              <a:gd name="T4" fmla="*/ 3626 w 3627"/>
              <a:gd name="T5" fmla="*/ 3388 h 3389"/>
              <a:gd name="T6" fmla="*/ 229 w 3627"/>
              <a:gd name="T7" fmla="*/ 0 h 3389"/>
              <a:gd name="T8" fmla="*/ 0 w 3627"/>
              <a:gd name="T9" fmla="*/ 0 h 33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7" h="3389">
                <a:moveTo>
                  <a:pt x="3626" y="3388"/>
                </a:moveTo>
                <a:lnTo>
                  <a:pt x="3626" y="3388"/>
                </a:lnTo>
                <a:lnTo>
                  <a:pt x="3626" y="3388"/>
                </a:lnTo>
                <a:cubicBezTo>
                  <a:pt x="3626" y="1515"/>
                  <a:pt x="2104" y="0"/>
                  <a:pt x="22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Freeform 235">
            <a:extLst>
              <a:ext uri="{FF2B5EF4-FFF2-40B4-BE49-F238E27FC236}">
                <a16:creationId xmlns:a16="http://schemas.microsoft.com/office/drawing/2014/main" id="{53157089-D58E-2C40-9181-65232439D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57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57" y="0"/>
                  <a:pt x="1225" y="268"/>
                  <a:pt x="1225" y="6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36">
            <a:extLst>
              <a:ext uri="{FF2B5EF4-FFF2-40B4-BE49-F238E27FC236}">
                <a16:creationId xmlns:a16="http://schemas.microsoft.com/office/drawing/2014/main" id="{84046FA4-DCBF-FE4E-8D4C-246CB07FA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445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57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57" y="0"/>
                  <a:pt x="1225" y="276"/>
                  <a:pt x="1225" y="61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37">
            <a:extLst>
              <a:ext uri="{FF2B5EF4-FFF2-40B4-BE49-F238E27FC236}">
                <a16:creationId xmlns:a16="http://schemas.microsoft.com/office/drawing/2014/main" id="{CC548A53-6F40-074A-99AE-906D2D79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4362336"/>
            <a:ext cx="1519495" cy="1519495"/>
          </a:xfrm>
          <a:custGeom>
            <a:avLst/>
            <a:gdLst>
              <a:gd name="T0" fmla="*/ 1225 w 1226"/>
              <a:gd name="T1" fmla="*/ 613 h 1226"/>
              <a:gd name="T2" fmla="*/ 1225 w 1226"/>
              <a:gd name="T3" fmla="*/ 613 h 1226"/>
              <a:gd name="T4" fmla="*/ 613 w 1226"/>
              <a:gd name="T5" fmla="*/ 1225 h 1226"/>
              <a:gd name="T6" fmla="*/ 0 w 1226"/>
              <a:gd name="T7" fmla="*/ 613 h 1226"/>
              <a:gd name="T8" fmla="*/ 613 w 1226"/>
              <a:gd name="T9" fmla="*/ 0 h 1226"/>
              <a:gd name="T10" fmla="*/ 1225 w 1226"/>
              <a:gd name="T11" fmla="*/ 613 h 1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6">
                <a:moveTo>
                  <a:pt x="1225" y="613"/>
                </a:moveTo>
                <a:lnTo>
                  <a:pt x="1225" y="613"/>
                </a:lnTo>
                <a:cubicBezTo>
                  <a:pt x="1225" y="949"/>
                  <a:pt x="949" y="1225"/>
                  <a:pt x="613" y="1225"/>
                </a:cubicBezTo>
                <a:cubicBezTo>
                  <a:pt x="276" y="1225"/>
                  <a:pt x="0" y="949"/>
                  <a:pt x="0" y="613"/>
                </a:cubicBezTo>
                <a:cubicBezTo>
                  <a:pt x="0" y="268"/>
                  <a:pt x="276" y="0"/>
                  <a:pt x="613" y="0"/>
                </a:cubicBezTo>
                <a:cubicBezTo>
                  <a:pt x="949" y="0"/>
                  <a:pt x="1225" y="268"/>
                  <a:pt x="1225" y="6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38">
            <a:extLst>
              <a:ext uri="{FF2B5EF4-FFF2-40B4-BE49-F238E27FC236}">
                <a16:creationId xmlns:a16="http://schemas.microsoft.com/office/drawing/2014/main" id="{F53E9671-5A01-2F4F-8C92-F39BF13C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7187" y="6543192"/>
            <a:ext cx="1519495" cy="1519495"/>
          </a:xfrm>
          <a:custGeom>
            <a:avLst/>
            <a:gdLst>
              <a:gd name="T0" fmla="*/ 1225 w 1226"/>
              <a:gd name="T1" fmla="*/ 612 h 1225"/>
              <a:gd name="T2" fmla="*/ 1225 w 1226"/>
              <a:gd name="T3" fmla="*/ 612 h 1225"/>
              <a:gd name="T4" fmla="*/ 613 w 1226"/>
              <a:gd name="T5" fmla="*/ 1224 h 1225"/>
              <a:gd name="T6" fmla="*/ 0 w 1226"/>
              <a:gd name="T7" fmla="*/ 612 h 1225"/>
              <a:gd name="T8" fmla="*/ 613 w 1226"/>
              <a:gd name="T9" fmla="*/ 0 h 1225"/>
              <a:gd name="T10" fmla="*/ 1225 w 1226"/>
              <a:gd name="T11" fmla="*/ 612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6" h="1225">
                <a:moveTo>
                  <a:pt x="1225" y="612"/>
                </a:moveTo>
                <a:lnTo>
                  <a:pt x="1225" y="612"/>
                </a:lnTo>
                <a:cubicBezTo>
                  <a:pt x="1225" y="948"/>
                  <a:pt x="949" y="1224"/>
                  <a:pt x="613" y="1224"/>
                </a:cubicBezTo>
                <a:cubicBezTo>
                  <a:pt x="276" y="1224"/>
                  <a:pt x="0" y="948"/>
                  <a:pt x="0" y="612"/>
                </a:cubicBezTo>
                <a:cubicBezTo>
                  <a:pt x="0" y="276"/>
                  <a:pt x="276" y="0"/>
                  <a:pt x="613" y="0"/>
                </a:cubicBezTo>
                <a:cubicBezTo>
                  <a:pt x="949" y="0"/>
                  <a:pt x="1225" y="276"/>
                  <a:pt x="1225" y="61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39">
            <a:extLst>
              <a:ext uri="{FF2B5EF4-FFF2-40B4-BE49-F238E27FC236}">
                <a16:creationId xmlns:a16="http://schemas.microsoft.com/office/drawing/2014/main" id="{5D03B580-5E29-5D40-A8C6-7B48F7CD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972" y="4887054"/>
            <a:ext cx="579376" cy="552045"/>
          </a:xfrm>
          <a:custGeom>
            <a:avLst/>
            <a:gdLst>
              <a:gd name="T0" fmla="*/ 398 w 468"/>
              <a:gd name="T1" fmla="*/ 444 h 445"/>
              <a:gd name="T2" fmla="*/ 398 w 468"/>
              <a:gd name="T3" fmla="*/ 444 h 445"/>
              <a:gd name="T4" fmla="*/ 61 w 468"/>
              <a:gd name="T5" fmla="*/ 444 h 445"/>
              <a:gd name="T6" fmla="*/ 0 w 468"/>
              <a:gd name="T7" fmla="*/ 375 h 445"/>
              <a:gd name="T8" fmla="*/ 0 w 468"/>
              <a:gd name="T9" fmla="*/ 61 h 445"/>
              <a:gd name="T10" fmla="*/ 61 w 468"/>
              <a:gd name="T11" fmla="*/ 0 h 445"/>
              <a:gd name="T12" fmla="*/ 100 w 468"/>
              <a:gd name="T13" fmla="*/ 0 h 445"/>
              <a:gd name="T14" fmla="*/ 100 w 468"/>
              <a:gd name="T15" fmla="*/ 38 h 445"/>
              <a:gd name="T16" fmla="*/ 61 w 468"/>
              <a:gd name="T17" fmla="*/ 38 h 445"/>
              <a:gd name="T18" fmla="*/ 38 w 468"/>
              <a:gd name="T19" fmla="*/ 61 h 445"/>
              <a:gd name="T20" fmla="*/ 38 w 468"/>
              <a:gd name="T21" fmla="*/ 375 h 445"/>
              <a:gd name="T22" fmla="*/ 61 w 468"/>
              <a:gd name="T23" fmla="*/ 406 h 445"/>
              <a:gd name="T24" fmla="*/ 398 w 468"/>
              <a:gd name="T25" fmla="*/ 406 h 445"/>
              <a:gd name="T26" fmla="*/ 428 w 468"/>
              <a:gd name="T27" fmla="*/ 375 h 445"/>
              <a:gd name="T28" fmla="*/ 428 w 468"/>
              <a:gd name="T29" fmla="*/ 61 h 445"/>
              <a:gd name="T30" fmla="*/ 398 w 468"/>
              <a:gd name="T31" fmla="*/ 38 h 445"/>
              <a:gd name="T32" fmla="*/ 367 w 468"/>
              <a:gd name="T33" fmla="*/ 38 h 445"/>
              <a:gd name="T34" fmla="*/ 367 w 468"/>
              <a:gd name="T35" fmla="*/ 0 h 445"/>
              <a:gd name="T36" fmla="*/ 398 w 468"/>
              <a:gd name="T37" fmla="*/ 0 h 445"/>
              <a:gd name="T38" fmla="*/ 467 w 468"/>
              <a:gd name="T39" fmla="*/ 61 h 445"/>
              <a:gd name="T40" fmla="*/ 467 w 468"/>
              <a:gd name="T41" fmla="*/ 375 h 445"/>
              <a:gd name="T42" fmla="*/ 398 w 468"/>
              <a:gd name="T43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8" h="445">
                <a:moveTo>
                  <a:pt x="398" y="444"/>
                </a:moveTo>
                <a:lnTo>
                  <a:pt x="398" y="444"/>
                </a:lnTo>
                <a:cubicBezTo>
                  <a:pt x="61" y="444"/>
                  <a:pt x="61" y="444"/>
                  <a:pt x="61" y="444"/>
                </a:cubicBezTo>
                <a:cubicBezTo>
                  <a:pt x="31" y="444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1" y="0"/>
                  <a:pt x="61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54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4" y="406"/>
                  <a:pt x="61" y="406"/>
                </a:cubicBezTo>
                <a:cubicBezTo>
                  <a:pt x="398" y="406"/>
                  <a:pt x="398" y="406"/>
                  <a:pt x="398" y="406"/>
                </a:cubicBezTo>
                <a:cubicBezTo>
                  <a:pt x="413" y="406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8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36" y="0"/>
                  <a:pt x="467" y="23"/>
                  <a:pt x="467" y="61"/>
                </a:cubicBezTo>
                <a:cubicBezTo>
                  <a:pt x="467" y="375"/>
                  <a:pt x="467" y="375"/>
                  <a:pt x="467" y="375"/>
                </a:cubicBezTo>
                <a:cubicBezTo>
                  <a:pt x="467" y="413"/>
                  <a:pt x="436" y="444"/>
                  <a:pt x="398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40">
            <a:extLst>
              <a:ext uri="{FF2B5EF4-FFF2-40B4-BE49-F238E27FC236}">
                <a16:creationId xmlns:a16="http://schemas.microsoft.com/office/drawing/2014/main" id="{E545358F-9601-6F4B-AF78-709B639C6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3946" y="4799601"/>
            <a:ext cx="256891" cy="60122"/>
          </a:xfrm>
          <a:custGeom>
            <a:avLst/>
            <a:gdLst>
              <a:gd name="T0" fmla="*/ 207 w 208"/>
              <a:gd name="T1" fmla="*/ 46 h 47"/>
              <a:gd name="T2" fmla="*/ 0 w 208"/>
              <a:gd name="T3" fmla="*/ 46 h 47"/>
              <a:gd name="T4" fmla="*/ 0 w 208"/>
              <a:gd name="T5" fmla="*/ 0 h 47"/>
              <a:gd name="T6" fmla="*/ 207 w 208"/>
              <a:gd name="T7" fmla="*/ 0 h 47"/>
              <a:gd name="T8" fmla="*/ 207 w 20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7">
                <a:moveTo>
                  <a:pt x="207" y="46"/>
                </a:moveTo>
                <a:lnTo>
                  <a:pt x="0" y="46"/>
                </a:lnTo>
                <a:lnTo>
                  <a:pt x="0" y="0"/>
                </a:lnTo>
                <a:lnTo>
                  <a:pt x="207" y="0"/>
                </a:lnTo>
                <a:lnTo>
                  <a:pt x="20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241">
            <a:extLst>
              <a:ext uri="{FF2B5EF4-FFF2-40B4-BE49-F238E27FC236}">
                <a16:creationId xmlns:a16="http://schemas.microsoft.com/office/drawing/2014/main" id="{16743064-FD30-F04B-8011-18A073ED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53" y="4799601"/>
            <a:ext cx="163974" cy="131179"/>
          </a:xfrm>
          <a:custGeom>
            <a:avLst/>
            <a:gdLst>
              <a:gd name="T0" fmla="*/ 23 w 131"/>
              <a:gd name="T1" fmla="*/ 100 h 108"/>
              <a:gd name="T2" fmla="*/ 23 w 131"/>
              <a:gd name="T3" fmla="*/ 100 h 108"/>
              <a:gd name="T4" fmla="*/ 0 w 131"/>
              <a:gd name="T5" fmla="*/ 69 h 108"/>
              <a:gd name="T6" fmla="*/ 61 w 131"/>
              <a:gd name="T7" fmla="*/ 8 h 108"/>
              <a:gd name="T8" fmla="*/ 77 w 131"/>
              <a:gd name="T9" fmla="*/ 0 h 108"/>
              <a:gd name="T10" fmla="*/ 92 w 131"/>
              <a:gd name="T11" fmla="*/ 16 h 108"/>
              <a:gd name="T12" fmla="*/ 123 w 131"/>
              <a:gd name="T13" fmla="*/ 77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4 h 108"/>
              <a:gd name="T20" fmla="*/ 23 w 131"/>
              <a:gd name="T21" fmla="*/ 100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100"/>
                </a:moveTo>
                <a:lnTo>
                  <a:pt x="23" y="100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7" y="0"/>
                </a:cubicBezTo>
                <a:cubicBezTo>
                  <a:pt x="84" y="8"/>
                  <a:pt x="92" y="8"/>
                  <a:pt x="92" y="16"/>
                </a:cubicBezTo>
                <a:cubicBezTo>
                  <a:pt x="123" y="77"/>
                  <a:pt x="123" y="77"/>
                  <a:pt x="123" y="77"/>
                </a:cubicBezTo>
                <a:cubicBezTo>
                  <a:pt x="130" y="85"/>
                  <a:pt x="123" y="100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4"/>
                  <a:pt x="69" y="54"/>
                  <a:pt x="69" y="54"/>
                </a:cubicBezTo>
                <a:lnTo>
                  <a:pt x="23" y="100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92" y="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42">
            <a:extLst>
              <a:ext uri="{FF2B5EF4-FFF2-40B4-BE49-F238E27FC236}">
                <a16:creationId xmlns:a16="http://schemas.microsoft.com/office/drawing/2014/main" id="{3C153ED0-26DE-854C-92F3-3B7A207B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6863" y="4876122"/>
            <a:ext cx="229564" cy="163974"/>
          </a:xfrm>
          <a:custGeom>
            <a:avLst/>
            <a:gdLst>
              <a:gd name="T0" fmla="*/ 76 w 184"/>
              <a:gd name="T1" fmla="*/ 131 h 132"/>
              <a:gd name="T2" fmla="*/ 76 w 184"/>
              <a:gd name="T3" fmla="*/ 131 h 132"/>
              <a:gd name="T4" fmla="*/ 68 w 184"/>
              <a:gd name="T5" fmla="*/ 131 h 132"/>
              <a:gd name="T6" fmla="*/ 46 w 184"/>
              <a:gd name="T7" fmla="*/ 123 h 132"/>
              <a:gd name="T8" fmla="*/ 0 w 184"/>
              <a:gd name="T9" fmla="*/ 62 h 132"/>
              <a:gd name="T10" fmla="*/ 53 w 184"/>
              <a:gd name="T11" fmla="*/ 8 h 132"/>
              <a:gd name="T12" fmla="*/ 76 w 184"/>
              <a:gd name="T13" fmla="*/ 39 h 132"/>
              <a:gd name="T14" fmla="*/ 53 w 184"/>
              <a:gd name="T15" fmla="*/ 62 h 132"/>
              <a:gd name="T16" fmla="*/ 76 w 184"/>
              <a:gd name="T17" fmla="*/ 85 h 132"/>
              <a:gd name="T18" fmla="*/ 145 w 184"/>
              <a:gd name="T19" fmla="*/ 8 h 132"/>
              <a:gd name="T20" fmla="*/ 176 w 184"/>
              <a:gd name="T21" fmla="*/ 8 h 132"/>
              <a:gd name="T22" fmla="*/ 176 w 184"/>
              <a:gd name="T23" fmla="*/ 39 h 132"/>
              <a:gd name="T24" fmla="*/ 99 w 184"/>
              <a:gd name="T25" fmla="*/ 123 h 132"/>
              <a:gd name="T26" fmla="*/ 76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76" y="131"/>
                </a:moveTo>
                <a:lnTo>
                  <a:pt x="76" y="131"/>
                </a:lnTo>
                <a:cubicBezTo>
                  <a:pt x="68" y="131"/>
                  <a:pt x="68" y="131"/>
                  <a:pt x="68" y="131"/>
                </a:cubicBezTo>
                <a:cubicBezTo>
                  <a:pt x="61" y="131"/>
                  <a:pt x="53" y="131"/>
                  <a:pt x="46" y="123"/>
                </a:cubicBezTo>
                <a:cubicBezTo>
                  <a:pt x="0" y="62"/>
                  <a:pt x="0" y="62"/>
                  <a:pt x="0" y="62"/>
                </a:cubicBezTo>
                <a:cubicBezTo>
                  <a:pt x="53" y="8"/>
                  <a:pt x="53" y="8"/>
                  <a:pt x="53" y="8"/>
                </a:cubicBezTo>
                <a:cubicBezTo>
                  <a:pt x="76" y="39"/>
                  <a:pt x="76" y="39"/>
                  <a:pt x="76" y="39"/>
                </a:cubicBezTo>
                <a:cubicBezTo>
                  <a:pt x="53" y="62"/>
                  <a:pt x="53" y="62"/>
                  <a:pt x="53" y="62"/>
                </a:cubicBezTo>
                <a:cubicBezTo>
                  <a:pt x="76" y="85"/>
                  <a:pt x="76" y="85"/>
                  <a:pt x="76" y="85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0" y="0"/>
                  <a:pt x="176" y="8"/>
                </a:cubicBezTo>
                <a:cubicBezTo>
                  <a:pt x="183" y="16"/>
                  <a:pt x="183" y="31"/>
                  <a:pt x="176" y="39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1" y="131"/>
                  <a:pt x="84" y="131"/>
                  <a:pt x="76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43">
            <a:extLst>
              <a:ext uri="{FF2B5EF4-FFF2-40B4-BE49-F238E27FC236}">
                <a16:creationId xmlns:a16="http://schemas.microsoft.com/office/drawing/2014/main" id="{1CCFE58D-D9E4-6B48-BC44-9059B4E4D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799601"/>
            <a:ext cx="163974" cy="131179"/>
          </a:xfrm>
          <a:custGeom>
            <a:avLst/>
            <a:gdLst>
              <a:gd name="T0" fmla="*/ 99 w 131"/>
              <a:gd name="T1" fmla="*/ 100 h 108"/>
              <a:gd name="T2" fmla="*/ 99 w 131"/>
              <a:gd name="T3" fmla="*/ 100 h 108"/>
              <a:gd name="T4" fmla="*/ 130 w 131"/>
              <a:gd name="T5" fmla="*/ 69 h 108"/>
              <a:gd name="T6" fmla="*/ 68 w 131"/>
              <a:gd name="T7" fmla="*/ 8 h 108"/>
              <a:gd name="T8" fmla="*/ 53 w 131"/>
              <a:gd name="T9" fmla="*/ 0 h 108"/>
              <a:gd name="T10" fmla="*/ 38 w 131"/>
              <a:gd name="T11" fmla="*/ 16 h 108"/>
              <a:gd name="T12" fmla="*/ 7 w 131"/>
              <a:gd name="T13" fmla="*/ 77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4 h 108"/>
              <a:gd name="T20" fmla="*/ 99 w 131"/>
              <a:gd name="T21" fmla="*/ 100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99" y="100"/>
                </a:moveTo>
                <a:lnTo>
                  <a:pt x="99" y="100"/>
                </a:lnTo>
                <a:cubicBezTo>
                  <a:pt x="130" y="69"/>
                  <a:pt x="130" y="69"/>
                  <a:pt x="130" y="69"/>
                </a:cubicBezTo>
                <a:cubicBezTo>
                  <a:pt x="68" y="8"/>
                  <a:pt x="68" y="8"/>
                  <a:pt x="68" y="8"/>
                </a:cubicBezTo>
                <a:cubicBezTo>
                  <a:pt x="61" y="8"/>
                  <a:pt x="61" y="0"/>
                  <a:pt x="53" y="0"/>
                </a:cubicBezTo>
                <a:cubicBezTo>
                  <a:pt x="45" y="8"/>
                  <a:pt x="38" y="8"/>
                  <a:pt x="38" y="16"/>
                </a:cubicBezTo>
                <a:cubicBezTo>
                  <a:pt x="7" y="77"/>
                  <a:pt x="7" y="77"/>
                  <a:pt x="7" y="77"/>
                </a:cubicBezTo>
                <a:cubicBezTo>
                  <a:pt x="0" y="85"/>
                  <a:pt x="0" y="100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4"/>
                  <a:pt x="61" y="54"/>
                  <a:pt x="61" y="54"/>
                </a:cubicBezTo>
                <a:lnTo>
                  <a:pt x="99" y="100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44">
            <a:extLst>
              <a:ext uri="{FF2B5EF4-FFF2-40B4-BE49-F238E27FC236}">
                <a16:creationId xmlns:a16="http://schemas.microsoft.com/office/drawing/2014/main" id="{88309730-BA92-0D45-BCD6-30B69F912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8356" y="4876122"/>
            <a:ext cx="229564" cy="163974"/>
          </a:xfrm>
          <a:custGeom>
            <a:avLst/>
            <a:gdLst>
              <a:gd name="T0" fmla="*/ 107 w 184"/>
              <a:gd name="T1" fmla="*/ 131 h 132"/>
              <a:gd name="T2" fmla="*/ 107 w 184"/>
              <a:gd name="T3" fmla="*/ 131 h 132"/>
              <a:gd name="T4" fmla="*/ 107 w 184"/>
              <a:gd name="T5" fmla="*/ 131 h 132"/>
              <a:gd name="T6" fmla="*/ 137 w 184"/>
              <a:gd name="T7" fmla="*/ 123 h 132"/>
              <a:gd name="T8" fmla="*/ 183 w 184"/>
              <a:gd name="T9" fmla="*/ 62 h 132"/>
              <a:gd name="T10" fmla="*/ 130 w 184"/>
              <a:gd name="T11" fmla="*/ 8 h 132"/>
              <a:gd name="T12" fmla="*/ 99 w 184"/>
              <a:gd name="T13" fmla="*/ 39 h 132"/>
              <a:gd name="T14" fmla="*/ 130 w 184"/>
              <a:gd name="T15" fmla="*/ 62 h 132"/>
              <a:gd name="T16" fmla="*/ 107 w 184"/>
              <a:gd name="T17" fmla="*/ 85 h 132"/>
              <a:gd name="T18" fmla="*/ 38 w 184"/>
              <a:gd name="T19" fmla="*/ 8 h 132"/>
              <a:gd name="T20" fmla="*/ 7 w 184"/>
              <a:gd name="T21" fmla="*/ 8 h 132"/>
              <a:gd name="T22" fmla="*/ 7 w 184"/>
              <a:gd name="T23" fmla="*/ 39 h 132"/>
              <a:gd name="T24" fmla="*/ 84 w 184"/>
              <a:gd name="T25" fmla="*/ 123 h 132"/>
              <a:gd name="T26" fmla="*/ 107 w 184"/>
              <a:gd name="T27" fmla="*/ 13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4" h="132">
                <a:moveTo>
                  <a:pt x="107" y="131"/>
                </a:moveTo>
                <a:lnTo>
                  <a:pt x="107" y="131"/>
                </a:lnTo>
                <a:lnTo>
                  <a:pt x="107" y="131"/>
                </a:lnTo>
                <a:cubicBezTo>
                  <a:pt x="122" y="131"/>
                  <a:pt x="130" y="131"/>
                  <a:pt x="137" y="123"/>
                </a:cubicBezTo>
                <a:cubicBezTo>
                  <a:pt x="183" y="62"/>
                  <a:pt x="183" y="62"/>
                  <a:pt x="183" y="62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9"/>
                  <a:pt x="99" y="39"/>
                  <a:pt x="99" y="39"/>
                </a:cubicBezTo>
                <a:cubicBezTo>
                  <a:pt x="130" y="62"/>
                  <a:pt x="130" y="62"/>
                  <a:pt x="130" y="62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38" y="8"/>
                  <a:pt x="38" y="8"/>
                  <a:pt x="38" y="8"/>
                </a:cubicBezTo>
                <a:cubicBezTo>
                  <a:pt x="30" y="0"/>
                  <a:pt x="15" y="0"/>
                  <a:pt x="7" y="8"/>
                </a:cubicBezTo>
                <a:cubicBezTo>
                  <a:pt x="0" y="16"/>
                  <a:pt x="0" y="31"/>
                  <a:pt x="7" y="39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1" y="131"/>
                  <a:pt x="99" y="131"/>
                  <a:pt x="107" y="1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45">
            <a:extLst>
              <a:ext uri="{FF2B5EF4-FFF2-40B4-BE49-F238E27FC236}">
                <a16:creationId xmlns:a16="http://schemas.microsoft.com/office/drawing/2014/main" id="{5FC3A82C-6EAE-ED42-93D6-A957D7109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715" y="5111150"/>
            <a:ext cx="125712" cy="38262"/>
          </a:xfrm>
          <a:custGeom>
            <a:avLst/>
            <a:gdLst>
              <a:gd name="T0" fmla="*/ 0 w 100"/>
              <a:gd name="T1" fmla="*/ 15 h 31"/>
              <a:gd name="T2" fmla="*/ 0 w 100"/>
              <a:gd name="T3" fmla="*/ 15 h 31"/>
              <a:gd name="T4" fmla="*/ 0 w 100"/>
              <a:gd name="T5" fmla="*/ 15 h 31"/>
              <a:gd name="T6" fmla="*/ 15 w 100"/>
              <a:gd name="T7" fmla="*/ 0 h 31"/>
              <a:gd name="T8" fmla="*/ 84 w 100"/>
              <a:gd name="T9" fmla="*/ 0 h 31"/>
              <a:gd name="T10" fmla="*/ 99 w 100"/>
              <a:gd name="T11" fmla="*/ 15 h 31"/>
              <a:gd name="T12" fmla="*/ 84 w 100"/>
              <a:gd name="T13" fmla="*/ 30 h 31"/>
              <a:gd name="T14" fmla="*/ 15 w 100"/>
              <a:gd name="T15" fmla="*/ 30 h 31"/>
              <a:gd name="T16" fmla="*/ 0 w 100"/>
              <a:gd name="T17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0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99" y="8"/>
                  <a:pt x="99" y="15"/>
                </a:cubicBezTo>
                <a:cubicBezTo>
                  <a:pt x="99" y="23"/>
                  <a:pt x="92" y="30"/>
                  <a:pt x="8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7" y="30"/>
                  <a:pt x="0" y="23"/>
                  <a:pt x="0" y="1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246">
            <a:extLst>
              <a:ext uri="{FF2B5EF4-FFF2-40B4-BE49-F238E27FC236}">
                <a16:creationId xmlns:a16="http://schemas.microsoft.com/office/drawing/2014/main" id="{C452015A-C1AD-8E42-A893-B6E45C62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795" y="5122082"/>
            <a:ext cx="38262" cy="284222"/>
          </a:xfrm>
          <a:custGeom>
            <a:avLst/>
            <a:gdLst>
              <a:gd name="T0" fmla="*/ 31 w 32"/>
              <a:gd name="T1" fmla="*/ 229 h 230"/>
              <a:gd name="T2" fmla="*/ 31 w 32"/>
              <a:gd name="T3" fmla="*/ 229 h 230"/>
              <a:gd name="T4" fmla="*/ 0 w 32"/>
              <a:gd name="T5" fmla="*/ 229 h 230"/>
              <a:gd name="T6" fmla="*/ 0 w 32"/>
              <a:gd name="T7" fmla="*/ 15 h 230"/>
              <a:gd name="T8" fmla="*/ 16 w 32"/>
              <a:gd name="T9" fmla="*/ 0 h 230"/>
              <a:gd name="T10" fmla="*/ 31 w 32"/>
              <a:gd name="T11" fmla="*/ 15 h 230"/>
              <a:gd name="T12" fmla="*/ 31 w 32"/>
              <a:gd name="T1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230">
                <a:moveTo>
                  <a:pt x="31" y="229"/>
                </a:moveTo>
                <a:lnTo>
                  <a:pt x="31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7"/>
                  <a:pt x="8" y="0"/>
                  <a:pt x="16" y="0"/>
                </a:cubicBezTo>
                <a:cubicBezTo>
                  <a:pt x="23" y="0"/>
                  <a:pt x="31" y="7"/>
                  <a:pt x="31" y="15"/>
                </a:cubicBezTo>
                <a:lnTo>
                  <a:pt x="31" y="2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47">
            <a:extLst>
              <a:ext uri="{FF2B5EF4-FFF2-40B4-BE49-F238E27FC236}">
                <a16:creationId xmlns:a16="http://schemas.microsoft.com/office/drawing/2014/main" id="{97640C8E-ADF0-5C46-B1F7-F94C0F098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726" y="7188157"/>
            <a:ext cx="207701" cy="224100"/>
          </a:xfrm>
          <a:custGeom>
            <a:avLst/>
            <a:gdLst>
              <a:gd name="T0" fmla="*/ 8 w 169"/>
              <a:gd name="T1" fmla="*/ 182 h 183"/>
              <a:gd name="T2" fmla="*/ 8 w 169"/>
              <a:gd name="T3" fmla="*/ 182 h 183"/>
              <a:gd name="T4" fmla="*/ 8 w 169"/>
              <a:gd name="T5" fmla="*/ 182 h 183"/>
              <a:gd name="T6" fmla="*/ 8 w 169"/>
              <a:gd name="T7" fmla="*/ 159 h 183"/>
              <a:gd name="T8" fmla="*/ 138 w 169"/>
              <a:gd name="T9" fmla="*/ 7 h 183"/>
              <a:gd name="T10" fmla="*/ 161 w 169"/>
              <a:gd name="T11" fmla="*/ 7 h 183"/>
              <a:gd name="T12" fmla="*/ 161 w 169"/>
              <a:gd name="T13" fmla="*/ 30 h 183"/>
              <a:gd name="T14" fmla="*/ 31 w 169"/>
              <a:gd name="T15" fmla="*/ 175 h 183"/>
              <a:gd name="T16" fmla="*/ 8 w 169"/>
              <a:gd name="T17" fmla="*/ 182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83">
                <a:moveTo>
                  <a:pt x="8" y="182"/>
                </a:moveTo>
                <a:lnTo>
                  <a:pt x="8" y="182"/>
                </a:lnTo>
                <a:lnTo>
                  <a:pt x="8" y="182"/>
                </a:lnTo>
                <a:cubicBezTo>
                  <a:pt x="0" y="175"/>
                  <a:pt x="0" y="167"/>
                  <a:pt x="8" y="159"/>
                </a:cubicBezTo>
                <a:cubicBezTo>
                  <a:pt x="138" y="7"/>
                  <a:pt x="138" y="7"/>
                  <a:pt x="138" y="7"/>
                </a:cubicBezTo>
                <a:cubicBezTo>
                  <a:pt x="145" y="0"/>
                  <a:pt x="153" y="0"/>
                  <a:pt x="161" y="7"/>
                </a:cubicBezTo>
                <a:cubicBezTo>
                  <a:pt x="168" y="15"/>
                  <a:pt x="168" y="23"/>
                  <a:pt x="161" y="30"/>
                </a:cubicBezTo>
                <a:cubicBezTo>
                  <a:pt x="31" y="175"/>
                  <a:pt x="31" y="175"/>
                  <a:pt x="31" y="175"/>
                </a:cubicBezTo>
                <a:cubicBezTo>
                  <a:pt x="23" y="182"/>
                  <a:pt x="15" y="182"/>
                  <a:pt x="8" y="1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48">
            <a:extLst>
              <a:ext uri="{FF2B5EF4-FFF2-40B4-BE49-F238E27FC236}">
                <a16:creationId xmlns:a16="http://schemas.microsoft.com/office/drawing/2014/main" id="{BB40E83D-9B3C-8146-B2BB-0F22CB0ED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8042" y="7313873"/>
            <a:ext cx="125715" cy="131179"/>
          </a:xfrm>
          <a:custGeom>
            <a:avLst/>
            <a:gdLst>
              <a:gd name="T0" fmla="*/ 46 w 100"/>
              <a:gd name="T1" fmla="*/ 107 h 108"/>
              <a:gd name="T2" fmla="*/ 46 w 100"/>
              <a:gd name="T3" fmla="*/ 107 h 108"/>
              <a:gd name="T4" fmla="*/ 0 w 100"/>
              <a:gd name="T5" fmla="*/ 54 h 108"/>
              <a:gd name="T6" fmla="*/ 46 w 100"/>
              <a:gd name="T7" fmla="*/ 0 h 108"/>
              <a:gd name="T8" fmla="*/ 99 w 100"/>
              <a:gd name="T9" fmla="*/ 54 h 108"/>
              <a:gd name="T10" fmla="*/ 46 w 100"/>
              <a:gd name="T11" fmla="*/ 107 h 108"/>
              <a:gd name="T12" fmla="*/ 46 w 100"/>
              <a:gd name="T13" fmla="*/ 31 h 108"/>
              <a:gd name="T14" fmla="*/ 46 w 100"/>
              <a:gd name="T15" fmla="*/ 31 h 108"/>
              <a:gd name="T16" fmla="*/ 30 w 100"/>
              <a:gd name="T17" fmla="*/ 54 h 108"/>
              <a:gd name="T18" fmla="*/ 46 w 100"/>
              <a:gd name="T19" fmla="*/ 77 h 108"/>
              <a:gd name="T20" fmla="*/ 69 w 100"/>
              <a:gd name="T21" fmla="*/ 54 h 108"/>
              <a:gd name="T22" fmla="*/ 46 w 100"/>
              <a:gd name="T23" fmla="*/ 31 h 108"/>
              <a:gd name="T24" fmla="*/ 46 w 100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6" y="0"/>
                  <a:pt x="99" y="23"/>
                  <a:pt x="99" y="54"/>
                </a:cubicBezTo>
                <a:cubicBezTo>
                  <a:pt x="99" y="84"/>
                  <a:pt x="76" y="107"/>
                  <a:pt x="46" y="107"/>
                </a:cubicBezTo>
                <a:lnTo>
                  <a:pt x="46" y="31"/>
                </a:lnTo>
                <a:lnTo>
                  <a:pt x="46" y="31"/>
                </a:lnTo>
                <a:cubicBezTo>
                  <a:pt x="38" y="31"/>
                  <a:pt x="30" y="46"/>
                  <a:pt x="30" y="54"/>
                </a:cubicBezTo>
                <a:cubicBezTo>
                  <a:pt x="30" y="69"/>
                  <a:pt x="38" y="77"/>
                  <a:pt x="46" y="77"/>
                </a:cubicBezTo>
                <a:cubicBezTo>
                  <a:pt x="61" y="77"/>
                  <a:pt x="69" y="69"/>
                  <a:pt x="69" y="54"/>
                </a:cubicBezTo>
                <a:cubicBezTo>
                  <a:pt x="69" y="46"/>
                  <a:pt x="61" y="31"/>
                  <a:pt x="46" y="31"/>
                </a:cubicBezTo>
                <a:lnTo>
                  <a:pt x="46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49">
            <a:extLst>
              <a:ext uri="{FF2B5EF4-FFF2-40B4-BE49-F238E27FC236}">
                <a16:creationId xmlns:a16="http://schemas.microsoft.com/office/drawing/2014/main" id="{8C67DD24-1F5E-6B46-A24E-2BD8261D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467" y="7171762"/>
            <a:ext cx="125712" cy="125712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46 h 101"/>
              <a:gd name="T6" fmla="*/ 54 w 101"/>
              <a:gd name="T7" fmla="*/ 0 h 101"/>
              <a:gd name="T8" fmla="*/ 100 w 101"/>
              <a:gd name="T9" fmla="*/ 46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46 h 101"/>
              <a:gd name="T18" fmla="*/ 54 w 101"/>
              <a:gd name="T19" fmla="*/ 69 h 101"/>
              <a:gd name="T20" fmla="*/ 69 w 101"/>
              <a:gd name="T21" fmla="*/ 46 h 101"/>
              <a:gd name="T22" fmla="*/ 54 w 101"/>
              <a:gd name="T23" fmla="*/ 31 h 101"/>
              <a:gd name="T24" fmla="*/ 54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0" y="23"/>
                  <a:pt x="100" y="46"/>
                </a:cubicBezTo>
                <a:cubicBezTo>
                  <a:pt x="100" y="77"/>
                  <a:pt x="84" y="100"/>
                  <a:pt x="54" y="100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54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54" y="31"/>
                </a:cubicBezTo>
                <a:lnTo>
                  <a:pt x="54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50">
            <a:extLst>
              <a:ext uri="{FF2B5EF4-FFF2-40B4-BE49-F238E27FC236}">
                <a16:creationId xmlns:a16="http://schemas.microsoft.com/office/drawing/2014/main" id="{5D2FD03B-8E7E-F247-B91F-5B223EFF1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133499"/>
            <a:ext cx="27327" cy="38262"/>
          </a:xfrm>
          <a:custGeom>
            <a:avLst/>
            <a:gdLst>
              <a:gd name="T0" fmla="*/ 23 w 24"/>
              <a:gd name="T1" fmla="*/ 30 h 31"/>
              <a:gd name="T2" fmla="*/ 0 w 24"/>
              <a:gd name="T3" fmla="*/ 30 h 31"/>
              <a:gd name="T4" fmla="*/ 0 w 24"/>
              <a:gd name="T5" fmla="*/ 0 h 31"/>
              <a:gd name="T6" fmla="*/ 23 w 24"/>
              <a:gd name="T7" fmla="*/ 0 h 31"/>
              <a:gd name="T8" fmla="*/ 23 w 24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1">
                <a:moveTo>
                  <a:pt x="23" y="30"/>
                </a:moveTo>
                <a:lnTo>
                  <a:pt x="0" y="30"/>
                </a:lnTo>
                <a:lnTo>
                  <a:pt x="0" y="0"/>
                </a:lnTo>
                <a:lnTo>
                  <a:pt x="23" y="0"/>
                </a:lnTo>
                <a:lnTo>
                  <a:pt x="23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51">
            <a:extLst>
              <a:ext uri="{FF2B5EF4-FFF2-40B4-BE49-F238E27FC236}">
                <a16:creationId xmlns:a16="http://schemas.microsoft.com/office/drawing/2014/main" id="{CECEA5E6-3536-234E-AB15-F0110067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210021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52">
            <a:extLst>
              <a:ext uri="{FF2B5EF4-FFF2-40B4-BE49-F238E27FC236}">
                <a16:creationId xmlns:a16="http://schemas.microsoft.com/office/drawing/2014/main" id="{8940F1FC-7B5E-8749-A996-6B198DD1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319337"/>
            <a:ext cx="27327" cy="7652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53">
            <a:extLst>
              <a:ext uri="{FF2B5EF4-FFF2-40B4-BE49-F238E27FC236}">
                <a16:creationId xmlns:a16="http://schemas.microsoft.com/office/drawing/2014/main" id="{8ABC8930-C004-D34D-8848-21DB598A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3014" y="7434120"/>
            <a:ext cx="27327" cy="49191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54">
            <a:extLst>
              <a:ext uri="{FF2B5EF4-FFF2-40B4-BE49-F238E27FC236}">
                <a16:creationId xmlns:a16="http://schemas.microsoft.com/office/drawing/2014/main" id="{2244870F-C6C4-3A49-940C-8B6C03BD2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641" y="7067910"/>
            <a:ext cx="639501" cy="475527"/>
          </a:xfrm>
          <a:custGeom>
            <a:avLst/>
            <a:gdLst>
              <a:gd name="T0" fmla="*/ 451 w 514"/>
              <a:gd name="T1" fmla="*/ 382 h 383"/>
              <a:gd name="T2" fmla="*/ 451 w 514"/>
              <a:gd name="T3" fmla="*/ 382 h 383"/>
              <a:gd name="T4" fmla="*/ 23 w 514"/>
              <a:gd name="T5" fmla="*/ 382 h 383"/>
              <a:gd name="T6" fmla="*/ 0 w 514"/>
              <a:gd name="T7" fmla="*/ 359 h 383"/>
              <a:gd name="T8" fmla="*/ 0 w 514"/>
              <a:gd name="T9" fmla="*/ 275 h 383"/>
              <a:gd name="T10" fmla="*/ 23 w 514"/>
              <a:gd name="T11" fmla="*/ 252 h 383"/>
              <a:gd name="T12" fmla="*/ 77 w 514"/>
              <a:gd name="T13" fmla="*/ 191 h 383"/>
              <a:gd name="T14" fmla="*/ 23 w 514"/>
              <a:gd name="T15" fmla="*/ 130 h 383"/>
              <a:gd name="T16" fmla="*/ 0 w 514"/>
              <a:gd name="T17" fmla="*/ 107 h 383"/>
              <a:gd name="T18" fmla="*/ 0 w 514"/>
              <a:gd name="T19" fmla="*/ 23 h 383"/>
              <a:gd name="T20" fmla="*/ 23 w 514"/>
              <a:gd name="T21" fmla="*/ 0 h 383"/>
              <a:gd name="T22" fmla="*/ 451 w 514"/>
              <a:gd name="T23" fmla="*/ 0 h 383"/>
              <a:gd name="T24" fmla="*/ 513 w 514"/>
              <a:gd name="T25" fmla="*/ 61 h 383"/>
              <a:gd name="T26" fmla="*/ 513 w 514"/>
              <a:gd name="T27" fmla="*/ 320 h 383"/>
              <a:gd name="T28" fmla="*/ 451 w 514"/>
              <a:gd name="T29" fmla="*/ 382 h 383"/>
              <a:gd name="T30" fmla="*/ 38 w 514"/>
              <a:gd name="T31" fmla="*/ 336 h 383"/>
              <a:gd name="T32" fmla="*/ 38 w 514"/>
              <a:gd name="T33" fmla="*/ 336 h 383"/>
              <a:gd name="T34" fmla="*/ 451 w 514"/>
              <a:gd name="T35" fmla="*/ 336 h 383"/>
              <a:gd name="T36" fmla="*/ 467 w 514"/>
              <a:gd name="T37" fmla="*/ 320 h 383"/>
              <a:gd name="T38" fmla="*/ 467 w 514"/>
              <a:gd name="T39" fmla="*/ 61 h 383"/>
              <a:gd name="T40" fmla="*/ 451 w 514"/>
              <a:gd name="T41" fmla="*/ 46 h 383"/>
              <a:gd name="T42" fmla="*/ 38 w 514"/>
              <a:gd name="T43" fmla="*/ 46 h 383"/>
              <a:gd name="T44" fmla="*/ 38 w 514"/>
              <a:gd name="T45" fmla="*/ 92 h 383"/>
              <a:gd name="T46" fmla="*/ 115 w 514"/>
              <a:gd name="T47" fmla="*/ 191 h 383"/>
              <a:gd name="T48" fmla="*/ 38 w 514"/>
              <a:gd name="T49" fmla="*/ 290 h 383"/>
              <a:gd name="T50" fmla="*/ 451 w 514"/>
              <a:gd name="T51" fmla="*/ 382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83">
                <a:moveTo>
                  <a:pt x="451" y="382"/>
                </a:moveTo>
                <a:lnTo>
                  <a:pt x="451" y="382"/>
                </a:lnTo>
                <a:cubicBezTo>
                  <a:pt x="23" y="382"/>
                  <a:pt x="23" y="382"/>
                  <a:pt x="23" y="382"/>
                </a:cubicBezTo>
                <a:cubicBezTo>
                  <a:pt x="8" y="382"/>
                  <a:pt x="0" y="366"/>
                  <a:pt x="0" y="359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7"/>
                  <a:pt x="8" y="252"/>
                  <a:pt x="23" y="252"/>
                </a:cubicBezTo>
                <a:cubicBezTo>
                  <a:pt x="54" y="252"/>
                  <a:pt x="77" y="221"/>
                  <a:pt x="77" y="191"/>
                </a:cubicBezTo>
                <a:cubicBezTo>
                  <a:pt x="77" y="161"/>
                  <a:pt x="54" y="130"/>
                  <a:pt x="23" y="130"/>
                </a:cubicBezTo>
                <a:cubicBezTo>
                  <a:pt x="8" y="130"/>
                  <a:pt x="0" y="115"/>
                  <a:pt x="0" y="10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3" y="31"/>
                  <a:pt x="513" y="61"/>
                </a:cubicBezTo>
                <a:cubicBezTo>
                  <a:pt x="513" y="320"/>
                  <a:pt x="513" y="320"/>
                  <a:pt x="513" y="320"/>
                </a:cubicBezTo>
                <a:cubicBezTo>
                  <a:pt x="513" y="351"/>
                  <a:pt x="482" y="382"/>
                  <a:pt x="451" y="382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7" y="328"/>
                  <a:pt x="467" y="320"/>
                </a:cubicBezTo>
                <a:cubicBezTo>
                  <a:pt x="467" y="61"/>
                  <a:pt x="467" y="61"/>
                  <a:pt x="467" y="61"/>
                </a:cubicBezTo>
                <a:cubicBezTo>
                  <a:pt x="467" y="54"/>
                  <a:pt x="459" y="46"/>
                  <a:pt x="451" y="46"/>
                </a:cubicBezTo>
                <a:cubicBezTo>
                  <a:pt x="38" y="46"/>
                  <a:pt x="38" y="46"/>
                  <a:pt x="38" y="46"/>
                </a:cubicBezTo>
                <a:cubicBezTo>
                  <a:pt x="38" y="92"/>
                  <a:pt x="38" y="92"/>
                  <a:pt x="38" y="92"/>
                </a:cubicBezTo>
                <a:cubicBezTo>
                  <a:pt x="84" y="107"/>
                  <a:pt x="115" y="146"/>
                  <a:pt x="115" y="191"/>
                </a:cubicBezTo>
                <a:cubicBezTo>
                  <a:pt x="115" y="236"/>
                  <a:pt x="84" y="275"/>
                  <a:pt x="38" y="290"/>
                </a:cubicBezTo>
                <a:lnTo>
                  <a:pt x="451" y="3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D3FD2E84-4B22-9547-A30C-3FBCEE00CB9D}"/>
              </a:ext>
            </a:extLst>
          </p:cNvPr>
          <p:cNvGrpSpPr/>
          <p:nvPr/>
        </p:nvGrpSpPr>
        <p:grpSpPr>
          <a:xfrm>
            <a:off x="2668308" y="511468"/>
            <a:ext cx="19041035" cy="2561450"/>
            <a:chOff x="2668308" y="861425"/>
            <a:chExt cx="19041035" cy="2561450"/>
          </a:xfrm>
        </p:grpSpPr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D76B53D6-D71E-6641-8070-2E9962B4F7E7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29" name="CuadroTexto 128">
              <a:extLst>
                <a:ext uri="{FF2B5EF4-FFF2-40B4-BE49-F238E27FC236}">
                  <a16:creationId xmlns:a16="http://schemas.microsoft.com/office/drawing/2014/main" id="{D62E0078-1FC4-D046-A195-4E7999AF10C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6B4EAEC7-3727-FB46-B8D0-6DB43846934D}"/>
              </a:ext>
            </a:extLst>
          </p:cNvPr>
          <p:cNvGrpSpPr/>
          <p:nvPr/>
        </p:nvGrpSpPr>
        <p:grpSpPr>
          <a:xfrm>
            <a:off x="17124938" y="6969317"/>
            <a:ext cx="643990" cy="634450"/>
            <a:chOff x="15523655" y="10717162"/>
            <a:chExt cx="643990" cy="634450"/>
          </a:xfrm>
        </p:grpSpPr>
        <p:sp>
          <p:nvSpPr>
            <p:cNvPr id="131" name="Freeform 198">
              <a:extLst>
                <a:ext uri="{FF2B5EF4-FFF2-40B4-BE49-F238E27FC236}">
                  <a16:creationId xmlns:a16="http://schemas.microsoft.com/office/drawing/2014/main" id="{2D8C7097-A68F-DC41-8AB2-E5E5EE06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2" name="Freeform 199">
              <a:extLst>
                <a:ext uri="{FF2B5EF4-FFF2-40B4-BE49-F238E27FC236}">
                  <a16:creationId xmlns:a16="http://schemas.microsoft.com/office/drawing/2014/main" id="{CCC28C2C-BD13-9F4E-A82E-3BE49D7DD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4FDB77CD-A3B0-3840-AF5B-3720C8119BD4}"/>
              </a:ext>
            </a:extLst>
          </p:cNvPr>
          <p:cNvGrpSpPr/>
          <p:nvPr/>
        </p:nvGrpSpPr>
        <p:grpSpPr>
          <a:xfrm>
            <a:off x="17077448" y="4752768"/>
            <a:ext cx="744165" cy="725084"/>
            <a:chOff x="15475952" y="5861008"/>
            <a:chExt cx="744165" cy="725084"/>
          </a:xfrm>
        </p:grpSpPr>
        <p:sp>
          <p:nvSpPr>
            <p:cNvPr id="134" name="Freeform 209">
              <a:extLst>
                <a:ext uri="{FF2B5EF4-FFF2-40B4-BE49-F238E27FC236}">
                  <a16:creationId xmlns:a16="http://schemas.microsoft.com/office/drawing/2014/main" id="{1D23AE13-832C-544C-A2E5-DFDF24479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9306" y="6233091"/>
              <a:ext cx="186043" cy="176502"/>
            </a:xfrm>
            <a:custGeom>
              <a:avLst/>
              <a:gdLst>
                <a:gd name="T0" fmla="*/ 127 w 173"/>
                <a:gd name="T1" fmla="*/ 162 h 163"/>
                <a:gd name="T2" fmla="*/ 127 w 173"/>
                <a:gd name="T3" fmla="*/ 162 h 163"/>
                <a:gd name="T4" fmla="*/ 46 w 173"/>
                <a:gd name="T5" fmla="*/ 162 h 163"/>
                <a:gd name="T6" fmla="*/ 0 w 173"/>
                <a:gd name="T7" fmla="*/ 117 h 163"/>
                <a:gd name="T8" fmla="*/ 0 w 173"/>
                <a:gd name="T9" fmla="*/ 45 h 163"/>
                <a:gd name="T10" fmla="*/ 46 w 173"/>
                <a:gd name="T11" fmla="*/ 0 h 163"/>
                <a:gd name="T12" fmla="*/ 127 w 173"/>
                <a:gd name="T13" fmla="*/ 0 h 163"/>
                <a:gd name="T14" fmla="*/ 172 w 173"/>
                <a:gd name="T15" fmla="*/ 45 h 163"/>
                <a:gd name="T16" fmla="*/ 172 w 173"/>
                <a:gd name="T17" fmla="*/ 117 h 163"/>
                <a:gd name="T18" fmla="*/ 127 w 173"/>
                <a:gd name="T19" fmla="*/ 162 h 163"/>
                <a:gd name="T20" fmla="*/ 127 w 173"/>
                <a:gd name="T21" fmla="*/ 45 h 163"/>
                <a:gd name="T22" fmla="*/ 127 w 173"/>
                <a:gd name="T23" fmla="*/ 45 h 163"/>
                <a:gd name="T24" fmla="*/ 46 w 173"/>
                <a:gd name="T25" fmla="*/ 45 h 163"/>
                <a:gd name="T26" fmla="*/ 46 w 173"/>
                <a:gd name="T27" fmla="*/ 117 h 163"/>
                <a:gd name="T28" fmla="*/ 127 w 173"/>
                <a:gd name="T29" fmla="*/ 117 h 163"/>
                <a:gd name="T30" fmla="*/ 127 w 173"/>
                <a:gd name="T31" fmla="*/ 4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3" h="163">
                  <a:moveTo>
                    <a:pt x="127" y="162"/>
                  </a:moveTo>
                  <a:lnTo>
                    <a:pt x="127" y="162"/>
                  </a:lnTo>
                  <a:cubicBezTo>
                    <a:pt x="46" y="162"/>
                    <a:pt x="46" y="162"/>
                    <a:pt x="46" y="162"/>
                  </a:cubicBezTo>
                  <a:cubicBezTo>
                    <a:pt x="18" y="162"/>
                    <a:pt x="0" y="144"/>
                    <a:pt x="0" y="11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4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5" y="0"/>
                    <a:pt x="172" y="18"/>
                    <a:pt x="172" y="45"/>
                  </a:cubicBezTo>
                  <a:cubicBezTo>
                    <a:pt x="172" y="117"/>
                    <a:pt x="172" y="117"/>
                    <a:pt x="172" y="117"/>
                  </a:cubicBezTo>
                  <a:cubicBezTo>
                    <a:pt x="172" y="144"/>
                    <a:pt x="145" y="162"/>
                    <a:pt x="127" y="162"/>
                  </a:cubicBezTo>
                  <a:close/>
                  <a:moveTo>
                    <a:pt x="127" y="45"/>
                  </a:moveTo>
                  <a:lnTo>
                    <a:pt x="127" y="45"/>
                  </a:lnTo>
                  <a:cubicBezTo>
                    <a:pt x="46" y="45"/>
                    <a:pt x="46" y="45"/>
                    <a:pt x="46" y="45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127" y="117"/>
                    <a:pt x="127" y="117"/>
                    <a:pt x="127" y="117"/>
                  </a:cubicBezTo>
                  <a:lnTo>
                    <a:pt x="127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5" name="Freeform 210">
              <a:extLst>
                <a:ext uri="{FF2B5EF4-FFF2-40B4-BE49-F238E27FC236}">
                  <a16:creationId xmlns:a16="http://schemas.microsoft.com/office/drawing/2014/main" id="{A6A5DE41-DF18-9B46-B31C-955A11040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5493" y="5999348"/>
              <a:ext cx="734624" cy="586744"/>
            </a:xfrm>
            <a:custGeom>
              <a:avLst/>
              <a:gdLst>
                <a:gd name="T0" fmla="*/ 569 w 679"/>
                <a:gd name="T1" fmla="*/ 542 h 543"/>
                <a:gd name="T2" fmla="*/ 569 w 679"/>
                <a:gd name="T3" fmla="*/ 542 h 543"/>
                <a:gd name="T4" fmla="*/ 109 w 679"/>
                <a:gd name="T5" fmla="*/ 542 h 543"/>
                <a:gd name="T6" fmla="*/ 0 w 679"/>
                <a:gd name="T7" fmla="*/ 433 h 543"/>
                <a:gd name="T8" fmla="*/ 0 w 679"/>
                <a:gd name="T9" fmla="*/ 0 h 543"/>
                <a:gd name="T10" fmla="*/ 63 w 679"/>
                <a:gd name="T11" fmla="*/ 0 h 543"/>
                <a:gd name="T12" fmla="*/ 63 w 679"/>
                <a:gd name="T13" fmla="*/ 433 h 543"/>
                <a:gd name="T14" fmla="*/ 109 w 679"/>
                <a:gd name="T15" fmla="*/ 479 h 543"/>
                <a:gd name="T16" fmla="*/ 569 w 679"/>
                <a:gd name="T17" fmla="*/ 479 h 543"/>
                <a:gd name="T18" fmla="*/ 624 w 679"/>
                <a:gd name="T19" fmla="*/ 433 h 543"/>
                <a:gd name="T20" fmla="*/ 624 w 679"/>
                <a:gd name="T21" fmla="*/ 153 h 543"/>
                <a:gd name="T22" fmla="*/ 569 w 679"/>
                <a:gd name="T23" fmla="*/ 108 h 543"/>
                <a:gd name="T24" fmla="*/ 109 w 679"/>
                <a:gd name="T25" fmla="*/ 108 h 543"/>
                <a:gd name="T26" fmla="*/ 109 w 679"/>
                <a:gd name="T27" fmla="*/ 45 h 543"/>
                <a:gd name="T28" fmla="*/ 569 w 679"/>
                <a:gd name="T29" fmla="*/ 45 h 543"/>
                <a:gd name="T30" fmla="*/ 678 w 679"/>
                <a:gd name="T31" fmla="*/ 153 h 543"/>
                <a:gd name="T32" fmla="*/ 678 w 679"/>
                <a:gd name="T33" fmla="*/ 433 h 543"/>
                <a:gd name="T34" fmla="*/ 569 w 679"/>
                <a:gd name="T35" fmla="*/ 542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9" h="543">
                  <a:moveTo>
                    <a:pt x="569" y="542"/>
                  </a:moveTo>
                  <a:lnTo>
                    <a:pt x="569" y="542"/>
                  </a:lnTo>
                  <a:cubicBezTo>
                    <a:pt x="109" y="542"/>
                    <a:pt x="109" y="542"/>
                    <a:pt x="109" y="542"/>
                  </a:cubicBezTo>
                  <a:cubicBezTo>
                    <a:pt x="46" y="542"/>
                    <a:pt x="0" y="488"/>
                    <a:pt x="0" y="4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433"/>
                    <a:pt x="63" y="433"/>
                    <a:pt x="63" y="433"/>
                  </a:cubicBezTo>
                  <a:cubicBezTo>
                    <a:pt x="63" y="461"/>
                    <a:pt x="82" y="479"/>
                    <a:pt x="109" y="479"/>
                  </a:cubicBezTo>
                  <a:cubicBezTo>
                    <a:pt x="569" y="479"/>
                    <a:pt x="569" y="479"/>
                    <a:pt x="569" y="479"/>
                  </a:cubicBezTo>
                  <a:cubicBezTo>
                    <a:pt x="597" y="479"/>
                    <a:pt x="624" y="461"/>
                    <a:pt x="624" y="433"/>
                  </a:cubicBezTo>
                  <a:cubicBezTo>
                    <a:pt x="624" y="153"/>
                    <a:pt x="624" y="153"/>
                    <a:pt x="624" y="153"/>
                  </a:cubicBezTo>
                  <a:cubicBezTo>
                    <a:pt x="624" y="126"/>
                    <a:pt x="597" y="108"/>
                    <a:pt x="569" y="108"/>
                  </a:cubicBezTo>
                  <a:cubicBezTo>
                    <a:pt x="109" y="108"/>
                    <a:pt x="109" y="108"/>
                    <a:pt x="109" y="108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569" y="45"/>
                    <a:pt x="569" y="45"/>
                    <a:pt x="569" y="45"/>
                  </a:cubicBezTo>
                  <a:cubicBezTo>
                    <a:pt x="633" y="45"/>
                    <a:pt x="678" y="90"/>
                    <a:pt x="678" y="153"/>
                  </a:cubicBezTo>
                  <a:cubicBezTo>
                    <a:pt x="678" y="433"/>
                    <a:pt x="678" y="433"/>
                    <a:pt x="678" y="433"/>
                  </a:cubicBezTo>
                  <a:cubicBezTo>
                    <a:pt x="678" y="488"/>
                    <a:pt x="633" y="542"/>
                    <a:pt x="569" y="5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6" name="Freeform 211">
              <a:extLst>
                <a:ext uri="{FF2B5EF4-FFF2-40B4-BE49-F238E27FC236}">
                  <a16:creationId xmlns:a16="http://schemas.microsoft.com/office/drawing/2014/main" id="{ACEA2317-2908-6E40-BAAE-56294A198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5952" y="5861008"/>
              <a:ext cx="677381" cy="257596"/>
            </a:xfrm>
            <a:custGeom>
              <a:avLst/>
              <a:gdLst>
                <a:gd name="T0" fmla="*/ 127 w 625"/>
                <a:gd name="T1" fmla="*/ 235 h 236"/>
                <a:gd name="T2" fmla="*/ 127 w 625"/>
                <a:gd name="T3" fmla="*/ 235 h 236"/>
                <a:gd name="T4" fmla="*/ 9 w 625"/>
                <a:gd name="T5" fmla="*/ 100 h 236"/>
                <a:gd name="T6" fmla="*/ 127 w 625"/>
                <a:gd name="T7" fmla="*/ 0 h 236"/>
                <a:gd name="T8" fmla="*/ 533 w 625"/>
                <a:gd name="T9" fmla="*/ 0 h 236"/>
                <a:gd name="T10" fmla="*/ 624 w 625"/>
                <a:gd name="T11" fmla="*/ 100 h 236"/>
                <a:gd name="T12" fmla="*/ 624 w 625"/>
                <a:gd name="T13" fmla="*/ 118 h 236"/>
                <a:gd name="T14" fmla="*/ 597 w 625"/>
                <a:gd name="T15" fmla="*/ 145 h 236"/>
                <a:gd name="T16" fmla="*/ 597 w 625"/>
                <a:gd name="T17" fmla="*/ 145 h 236"/>
                <a:gd name="T18" fmla="*/ 569 w 625"/>
                <a:gd name="T19" fmla="*/ 118 h 236"/>
                <a:gd name="T20" fmla="*/ 569 w 625"/>
                <a:gd name="T21" fmla="*/ 100 h 236"/>
                <a:gd name="T22" fmla="*/ 533 w 625"/>
                <a:gd name="T23" fmla="*/ 63 h 236"/>
                <a:gd name="T24" fmla="*/ 127 w 625"/>
                <a:gd name="T25" fmla="*/ 63 h 236"/>
                <a:gd name="T26" fmla="*/ 72 w 625"/>
                <a:gd name="T27" fmla="*/ 109 h 236"/>
                <a:gd name="T28" fmla="*/ 127 w 625"/>
                <a:gd name="T29" fmla="*/ 172 h 236"/>
                <a:gd name="T30" fmla="*/ 127 w 625"/>
                <a:gd name="T31" fmla="*/ 235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25" h="236">
                  <a:moveTo>
                    <a:pt x="127" y="235"/>
                  </a:moveTo>
                  <a:lnTo>
                    <a:pt x="127" y="235"/>
                  </a:lnTo>
                  <a:cubicBezTo>
                    <a:pt x="55" y="235"/>
                    <a:pt x="0" y="172"/>
                    <a:pt x="9" y="100"/>
                  </a:cubicBezTo>
                  <a:cubicBezTo>
                    <a:pt x="18" y="46"/>
                    <a:pt x="72" y="0"/>
                    <a:pt x="127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88" y="0"/>
                    <a:pt x="624" y="46"/>
                    <a:pt x="624" y="100"/>
                  </a:cubicBezTo>
                  <a:cubicBezTo>
                    <a:pt x="624" y="118"/>
                    <a:pt x="624" y="118"/>
                    <a:pt x="624" y="118"/>
                  </a:cubicBezTo>
                  <a:cubicBezTo>
                    <a:pt x="624" y="136"/>
                    <a:pt x="615" y="145"/>
                    <a:pt x="597" y="145"/>
                  </a:cubicBezTo>
                  <a:lnTo>
                    <a:pt x="597" y="145"/>
                  </a:lnTo>
                  <a:cubicBezTo>
                    <a:pt x="578" y="145"/>
                    <a:pt x="569" y="136"/>
                    <a:pt x="569" y="118"/>
                  </a:cubicBezTo>
                  <a:cubicBezTo>
                    <a:pt x="569" y="100"/>
                    <a:pt x="569" y="100"/>
                    <a:pt x="569" y="100"/>
                  </a:cubicBezTo>
                  <a:cubicBezTo>
                    <a:pt x="569" y="82"/>
                    <a:pt x="552" y="63"/>
                    <a:pt x="533" y="63"/>
                  </a:cubicBezTo>
                  <a:cubicBezTo>
                    <a:pt x="127" y="63"/>
                    <a:pt x="127" y="63"/>
                    <a:pt x="127" y="63"/>
                  </a:cubicBezTo>
                  <a:cubicBezTo>
                    <a:pt x="100" y="63"/>
                    <a:pt x="72" y="82"/>
                    <a:pt x="72" y="109"/>
                  </a:cubicBezTo>
                  <a:cubicBezTo>
                    <a:pt x="63" y="145"/>
                    <a:pt x="91" y="172"/>
                    <a:pt x="127" y="172"/>
                  </a:cubicBezTo>
                  <a:lnTo>
                    <a:pt x="127" y="2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1C392D5-43D1-B84E-8579-D9B597F62983}"/>
              </a:ext>
            </a:extLst>
          </p:cNvPr>
          <p:cNvGrpSpPr/>
          <p:nvPr/>
        </p:nvGrpSpPr>
        <p:grpSpPr>
          <a:xfrm>
            <a:off x="18507228" y="4362336"/>
            <a:ext cx="3427135" cy="2038177"/>
            <a:chOff x="4247967" y="10711881"/>
            <a:chExt cx="4236804" cy="203817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20DC348F-1B07-674B-8282-DF08F31EA919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061013EE-D474-A34F-BE64-DC3310235B3D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5C4E40CF-05CA-3D45-81D3-997E1C199328}"/>
              </a:ext>
            </a:extLst>
          </p:cNvPr>
          <p:cNvGrpSpPr/>
          <p:nvPr/>
        </p:nvGrpSpPr>
        <p:grpSpPr>
          <a:xfrm>
            <a:off x="2817475" y="4432768"/>
            <a:ext cx="3867647" cy="2012662"/>
            <a:chOff x="4263265" y="1952891"/>
            <a:chExt cx="4236804" cy="2012662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84D8617A-FD5D-D549-B92F-91262B0B8BE5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A7842A7C-6029-BE45-A21A-520A6E8D4E02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7" name="Grupo 146">
            <a:extLst>
              <a:ext uri="{FF2B5EF4-FFF2-40B4-BE49-F238E27FC236}">
                <a16:creationId xmlns:a16="http://schemas.microsoft.com/office/drawing/2014/main" id="{00A1B014-7A90-244F-B49E-1F69BBC347E7}"/>
              </a:ext>
            </a:extLst>
          </p:cNvPr>
          <p:cNvGrpSpPr/>
          <p:nvPr/>
        </p:nvGrpSpPr>
        <p:grpSpPr>
          <a:xfrm>
            <a:off x="18519602" y="6624911"/>
            <a:ext cx="3427135" cy="2038177"/>
            <a:chOff x="4247967" y="10711881"/>
            <a:chExt cx="4236804" cy="2038177"/>
          </a:xfrm>
        </p:grpSpPr>
        <p:sp>
          <p:nvSpPr>
            <p:cNvPr id="148" name="CuadroTexto 395">
              <a:extLst>
                <a:ext uri="{FF2B5EF4-FFF2-40B4-BE49-F238E27FC236}">
                  <a16:creationId xmlns:a16="http://schemas.microsoft.com/office/drawing/2014/main" id="{E061CD58-6769-BF4C-B721-D5BDA738639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49" name="Rectangle 40">
              <a:extLst>
                <a:ext uri="{FF2B5EF4-FFF2-40B4-BE49-F238E27FC236}">
                  <a16:creationId xmlns:a16="http://schemas.microsoft.com/office/drawing/2014/main" id="{756C491E-A0FD-7146-B248-0FB755C2D4B3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8" name="Grupo 157">
            <a:extLst>
              <a:ext uri="{FF2B5EF4-FFF2-40B4-BE49-F238E27FC236}">
                <a16:creationId xmlns:a16="http://schemas.microsoft.com/office/drawing/2014/main" id="{4A3DFD6A-3FA9-3742-BAB6-CE197BF8AF3E}"/>
              </a:ext>
            </a:extLst>
          </p:cNvPr>
          <p:cNvGrpSpPr/>
          <p:nvPr/>
        </p:nvGrpSpPr>
        <p:grpSpPr>
          <a:xfrm>
            <a:off x="2826727" y="6597436"/>
            <a:ext cx="3867647" cy="2012662"/>
            <a:chOff x="4263265" y="1952891"/>
            <a:chExt cx="4236804" cy="2012662"/>
          </a:xfrm>
        </p:grpSpPr>
        <p:sp>
          <p:nvSpPr>
            <p:cNvPr id="159" name="CuadroTexto 395">
              <a:extLst>
                <a:ext uri="{FF2B5EF4-FFF2-40B4-BE49-F238E27FC236}">
                  <a16:creationId xmlns:a16="http://schemas.microsoft.com/office/drawing/2014/main" id="{0940B04D-5734-CD4F-B820-60B73E13D21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0" name="Rectangle 40">
              <a:extLst>
                <a:ext uri="{FF2B5EF4-FFF2-40B4-BE49-F238E27FC236}">
                  <a16:creationId xmlns:a16="http://schemas.microsoft.com/office/drawing/2014/main" id="{A65E805F-5EE4-124A-B04A-8FCBEDC4D638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0" name="Freeform 229">
            <a:extLst>
              <a:ext uri="{FF2B5EF4-FFF2-40B4-BE49-F238E27FC236}">
                <a16:creationId xmlns:a16="http://schemas.microsoft.com/office/drawing/2014/main" id="{C39C363A-33DD-9244-8493-3A2236061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597" y="8284300"/>
            <a:ext cx="4557869" cy="3328650"/>
          </a:xfrm>
          <a:custGeom>
            <a:avLst/>
            <a:gdLst>
              <a:gd name="T0" fmla="*/ 2574 w 5150"/>
              <a:gd name="T1" fmla="*/ 0 h 3760"/>
              <a:gd name="T2" fmla="*/ 0 w 5150"/>
              <a:gd name="T3" fmla="*/ 1121 h 3760"/>
              <a:gd name="T4" fmla="*/ 0 w 5150"/>
              <a:gd name="T5" fmla="*/ 3759 h 3760"/>
              <a:gd name="T6" fmla="*/ 2574 w 5150"/>
              <a:gd name="T7" fmla="*/ 2639 h 3760"/>
              <a:gd name="T8" fmla="*/ 5149 w 5150"/>
              <a:gd name="T9" fmla="*/ 3759 h 3760"/>
              <a:gd name="T10" fmla="*/ 5149 w 5150"/>
              <a:gd name="T11" fmla="*/ 1121 h 3760"/>
              <a:gd name="T12" fmla="*/ 2574 w 5150"/>
              <a:gd name="T13" fmla="*/ 0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50" h="3760">
                <a:moveTo>
                  <a:pt x="2574" y="0"/>
                </a:moveTo>
                <a:lnTo>
                  <a:pt x="0" y="1121"/>
                </a:lnTo>
                <a:lnTo>
                  <a:pt x="0" y="3759"/>
                </a:lnTo>
                <a:lnTo>
                  <a:pt x="2574" y="2639"/>
                </a:lnTo>
                <a:lnTo>
                  <a:pt x="5149" y="3759"/>
                </a:lnTo>
                <a:lnTo>
                  <a:pt x="5149" y="1121"/>
                </a:lnTo>
                <a:lnTo>
                  <a:pt x="2574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230">
            <a:extLst>
              <a:ext uri="{FF2B5EF4-FFF2-40B4-BE49-F238E27FC236}">
                <a16:creationId xmlns:a16="http://schemas.microsoft.com/office/drawing/2014/main" id="{71F96BD0-2DEC-E048-9A3A-36B0A493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2242" y="7886267"/>
            <a:ext cx="2684772" cy="2680871"/>
          </a:xfrm>
          <a:custGeom>
            <a:avLst/>
            <a:gdLst>
              <a:gd name="T0" fmla="*/ 3035 w 3036"/>
              <a:gd name="T1" fmla="*/ 1510 h 3029"/>
              <a:gd name="T2" fmla="*/ 3035 w 3036"/>
              <a:gd name="T3" fmla="*/ 1510 h 3029"/>
              <a:gd name="T4" fmla="*/ 1517 w 3036"/>
              <a:gd name="T5" fmla="*/ 3028 h 3029"/>
              <a:gd name="T6" fmla="*/ 0 w 3036"/>
              <a:gd name="T7" fmla="*/ 1510 h 3029"/>
              <a:gd name="T8" fmla="*/ 1517 w 3036"/>
              <a:gd name="T9" fmla="*/ 0 h 3029"/>
              <a:gd name="T10" fmla="*/ 3035 w 3036"/>
              <a:gd name="T11" fmla="*/ 1510 h 3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36" h="3029">
                <a:moveTo>
                  <a:pt x="3035" y="1510"/>
                </a:moveTo>
                <a:lnTo>
                  <a:pt x="3035" y="1510"/>
                </a:lnTo>
                <a:cubicBezTo>
                  <a:pt x="3035" y="2350"/>
                  <a:pt x="2358" y="3028"/>
                  <a:pt x="1517" y="3028"/>
                </a:cubicBezTo>
                <a:cubicBezTo>
                  <a:pt x="678" y="3028"/>
                  <a:pt x="0" y="2350"/>
                  <a:pt x="0" y="1510"/>
                </a:cubicBezTo>
                <a:cubicBezTo>
                  <a:pt x="0" y="678"/>
                  <a:pt x="678" y="0"/>
                  <a:pt x="1517" y="0"/>
                </a:cubicBezTo>
                <a:cubicBezTo>
                  <a:pt x="2358" y="0"/>
                  <a:pt x="3035" y="678"/>
                  <a:pt x="3035" y="15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231">
            <a:extLst>
              <a:ext uri="{FF2B5EF4-FFF2-40B4-BE49-F238E27FC236}">
                <a16:creationId xmlns:a16="http://schemas.microsoft.com/office/drawing/2014/main" id="{F035A995-F1C2-8445-8C80-E901292B8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5410" y="7987726"/>
            <a:ext cx="2462341" cy="2462343"/>
          </a:xfrm>
          <a:custGeom>
            <a:avLst/>
            <a:gdLst>
              <a:gd name="T0" fmla="*/ 2782 w 2783"/>
              <a:gd name="T1" fmla="*/ 1392 h 2784"/>
              <a:gd name="T2" fmla="*/ 2782 w 2783"/>
              <a:gd name="T3" fmla="*/ 1392 h 2784"/>
              <a:gd name="T4" fmla="*/ 1390 w 2783"/>
              <a:gd name="T5" fmla="*/ 2783 h 2784"/>
              <a:gd name="T6" fmla="*/ 0 w 2783"/>
              <a:gd name="T7" fmla="*/ 1392 h 2784"/>
              <a:gd name="T8" fmla="*/ 1390 w 2783"/>
              <a:gd name="T9" fmla="*/ 0 h 2784"/>
              <a:gd name="T10" fmla="*/ 2782 w 2783"/>
              <a:gd name="T11" fmla="*/ 1392 h 2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83" h="2784">
                <a:moveTo>
                  <a:pt x="2782" y="1392"/>
                </a:moveTo>
                <a:lnTo>
                  <a:pt x="2782" y="1392"/>
                </a:lnTo>
                <a:cubicBezTo>
                  <a:pt x="2782" y="2159"/>
                  <a:pt x="2158" y="2783"/>
                  <a:pt x="1390" y="2783"/>
                </a:cubicBezTo>
                <a:cubicBezTo>
                  <a:pt x="623" y="2783"/>
                  <a:pt x="0" y="2159"/>
                  <a:pt x="0" y="1392"/>
                </a:cubicBezTo>
                <a:cubicBezTo>
                  <a:pt x="0" y="624"/>
                  <a:pt x="623" y="0"/>
                  <a:pt x="1390" y="0"/>
                </a:cubicBezTo>
                <a:cubicBezTo>
                  <a:pt x="2158" y="0"/>
                  <a:pt x="2782" y="624"/>
                  <a:pt x="2782" y="13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232">
            <a:extLst>
              <a:ext uri="{FF2B5EF4-FFF2-40B4-BE49-F238E27FC236}">
                <a16:creationId xmlns:a16="http://schemas.microsoft.com/office/drawing/2014/main" id="{7B4CD6BF-7F42-7642-BD81-AD4707442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7821" y="8319422"/>
            <a:ext cx="1057518" cy="1814561"/>
          </a:xfrm>
          <a:custGeom>
            <a:avLst/>
            <a:gdLst>
              <a:gd name="T0" fmla="*/ 1192 w 1193"/>
              <a:gd name="T1" fmla="*/ 1355 h 2052"/>
              <a:gd name="T2" fmla="*/ 1192 w 1193"/>
              <a:gd name="T3" fmla="*/ 1355 h 2052"/>
              <a:gd name="T4" fmla="*/ 1047 w 1193"/>
              <a:gd name="T5" fmla="*/ 1689 h 2052"/>
              <a:gd name="T6" fmla="*/ 668 w 1193"/>
              <a:gd name="T7" fmla="*/ 1861 h 2052"/>
              <a:gd name="T8" fmla="*/ 668 w 1193"/>
              <a:gd name="T9" fmla="*/ 2051 h 2052"/>
              <a:gd name="T10" fmla="*/ 541 w 1193"/>
              <a:gd name="T11" fmla="*/ 2051 h 2052"/>
              <a:gd name="T12" fmla="*/ 541 w 1193"/>
              <a:gd name="T13" fmla="*/ 1861 h 2052"/>
              <a:gd name="T14" fmla="*/ 145 w 1193"/>
              <a:gd name="T15" fmla="*/ 1707 h 2052"/>
              <a:gd name="T16" fmla="*/ 0 w 1193"/>
              <a:gd name="T17" fmla="*/ 1346 h 2052"/>
              <a:gd name="T18" fmla="*/ 415 w 1193"/>
              <a:gd name="T19" fmla="*/ 1346 h 2052"/>
              <a:gd name="T20" fmla="*/ 541 w 1193"/>
              <a:gd name="T21" fmla="*/ 1535 h 2052"/>
              <a:gd name="T22" fmla="*/ 541 w 1193"/>
              <a:gd name="T23" fmla="*/ 1165 h 2052"/>
              <a:gd name="T24" fmla="*/ 333 w 1193"/>
              <a:gd name="T25" fmla="*/ 1111 h 2052"/>
              <a:gd name="T26" fmla="*/ 217 w 1193"/>
              <a:gd name="T27" fmla="*/ 1057 h 2052"/>
              <a:gd name="T28" fmla="*/ 154 w 1193"/>
              <a:gd name="T29" fmla="*/ 1012 h 2052"/>
              <a:gd name="T30" fmla="*/ 81 w 1193"/>
              <a:gd name="T31" fmla="*/ 957 h 2052"/>
              <a:gd name="T32" fmla="*/ 36 w 1193"/>
              <a:gd name="T33" fmla="*/ 885 h 2052"/>
              <a:gd name="T34" fmla="*/ 0 w 1193"/>
              <a:gd name="T35" fmla="*/ 686 h 2052"/>
              <a:gd name="T36" fmla="*/ 154 w 1193"/>
              <a:gd name="T37" fmla="*/ 343 h 2052"/>
              <a:gd name="T38" fmla="*/ 541 w 1193"/>
              <a:gd name="T39" fmla="*/ 180 h 2052"/>
              <a:gd name="T40" fmla="*/ 541 w 1193"/>
              <a:gd name="T41" fmla="*/ 0 h 2052"/>
              <a:gd name="T42" fmla="*/ 668 w 1193"/>
              <a:gd name="T43" fmla="*/ 0 h 2052"/>
              <a:gd name="T44" fmla="*/ 668 w 1193"/>
              <a:gd name="T45" fmla="*/ 180 h 2052"/>
              <a:gd name="T46" fmla="*/ 1047 w 1193"/>
              <a:gd name="T47" fmla="*/ 316 h 2052"/>
              <a:gd name="T48" fmla="*/ 1192 w 1193"/>
              <a:gd name="T49" fmla="*/ 677 h 2052"/>
              <a:gd name="T50" fmla="*/ 794 w 1193"/>
              <a:gd name="T51" fmla="*/ 677 h 2052"/>
              <a:gd name="T52" fmla="*/ 668 w 1193"/>
              <a:gd name="T53" fmla="*/ 506 h 2052"/>
              <a:gd name="T54" fmla="*/ 668 w 1193"/>
              <a:gd name="T55" fmla="*/ 876 h 2052"/>
              <a:gd name="T56" fmla="*/ 966 w 1193"/>
              <a:gd name="T57" fmla="*/ 975 h 2052"/>
              <a:gd name="T58" fmla="*/ 1192 w 1193"/>
              <a:gd name="T59" fmla="*/ 1355 h 2052"/>
              <a:gd name="T60" fmla="*/ 541 w 1193"/>
              <a:gd name="T61" fmla="*/ 506 h 2052"/>
              <a:gd name="T62" fmla="*/ 541 w 1193"/>
              <a:gd name="T63" fmla="*/ 506 h 2052"/>
              <a:gd name="T64" fmla="*/ 406 w 1193"/>
              <a:gd name="T65" fmla="*/ 650 h 2052"/>
              <a:gd name="T66" fmla="*/ 541 w 1193"/>
              <a:gd name="T67" fmla="*/ 831 h 2052"/>
              <a:gd name="T68" fmla="*/ 541 w 1193"/>
              <a:gd name="T69" fmla="*/ 506 h 2052"/>
              <a:gd name="T70" fmla="*/ 668 w 1193"/>
              <a:gd name="T71" fmla="*/ 1535 h 2052"/>
              <a:gd name="T72" fmla="*/ 668 w 1193"/>
              <a:gd name="T73" fmla="*/ 1535 h 2052"/>
              <a:gd name="T74" fmla="*/ 785 w 1193"/>
              <a:gd name="T75" fmla="*/ 1391 h 2052"/>
              <a:gd name="T76" fmla="*/ 668 w 1193"/>
              <a:gd name="T77" fmla="*/ 1219 h 2052"/>
              <a:gd name="T78" fmla="*/ 668 w 1193"/>
              <a:gd name="T79" fmla="*/ 1535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93" h="2052">
                <a:moveTo>
                  <a:pt x="1192" y="1355"/>
                </a:moveTo>
                <a:lnTo>
                  <a:pt x="1192" y="1355"/>
                </a:lnTo>
                <a:cubicBezTo>
                  <a:pt x="1192" y="1481"/>
                  <a:pt x="1146" y="1599"/>
                  <a:pt x="1047" y="1689"/>
                </a:cubicBezTo>
                <a:cubicBezTo>
                  <a:pt x="948" y="1788"/>
                  <a:pt x="821" y="1843"/>
                  <a:pt x="668" y="1861"/>
                </a:cubicBezTo>
                <a:cubicBezTo>
                  <a:pt x="668" y="2051"/>
                  <a:pt x="668" y="2051"/>
                  <a:pt x="668" y="2051"/>
                </a:cubicBezTo>
                <a:cubicBezTo>
                  <a:pt x="541" y="2051"/>
                  <a:pt x="541" y="2051"/>
                  <a:pt x="541" y="2051"/>
                </a:cubicBezTo>
                <a:cubicBezTo>
                  <a:pt x="541" y="1861"/>
                  <a:pt x="541" y="1861"/>
                  <a:pt x="541" y="1861"/>
                </a:cubicBezTo>
                <a:cubicBezTo>
                  <a:pt x="369" y="1843"/>
                  <a:pt x="243" y="1798"/>
                  <a:pt x="145" y="1707"/>
                </a:cubicBezTo>
                <a:cubicBezTo>
                  <a:pt x="45" y="1626"/>
                  <a:pt x="0" y="1499"/>
                  <a:pt x="0" y="1346"/>
                </a:cubicBezTo>
                <a:cubicBezTo>
                  <a:pt x="415" y="1346"/>
                  <a:pt x="415" y="1346"/>
                  <a:pt x="415" y="1346"/>
                </a:cubicBezTo>
                <a:cubicBezTo>
                  <a:pt x="424" y="1454"/>
                  <a:pt x="460" y="1518"/>
                  <a:pt x="541" y="1535"/>
                </a:cubicBezTo>
                <a:cubicBezTo>
                  <a:pt x="541" y="1165"/>
                  <a:pt x="541" y="1165"/>
                  <a:pt x="541" y="1165"/>
                </a:cubicBezTo>
                <a:cubicBezTo>
                  <a:pt x="469" y="1156"/>
                  <a:pt x="397" y="1129"/>
                  <a:pt x="333" y="1111"/>
                </a:cubicBezTo>
                <a:cubicBezTo>
                  <a:pt x="270" y="1084"/>
                  <a:pt x="235" y="1066"/>
                  <a:pt x="217" y="1057"/>
                </a:cubicBezTo>
                <a:cubicBezTo>
                  <a:pt x="199" y="1048"/>
                  <a:pt x="181" y="1029"/>
                  <a:pt x="154" y="1012"/>
                </a:cubicBezTo>
                <a:cubicBezTo>
                  <a:pt x="117" y="993"/>
                  <a:pt x="99" y="975"/>
                  <a:pt x="81" y="957"/>
                </a:cubicBezTo>
                <a:cubicBezTo>
                  <a:pt x="72" y="930"/>
                  <a:pt x="54" y="912"/>
                  <a:pt x="36" y="885"/>
                </a:cubicBezTo>
                <a:cubicBezTo>
                  <a:pt x="9" y="840"/>
                  <a:pt x="0" y="768"/>
                  <a:pt x="0" y="686"/>
                </a:cubicBezTo>
                <a:cubicBezTo>
                  <a:pt x="0" y="542"/>
                  <a:pt x="54" y="433"/>
                  <a:pt x="154" y="343"/>
                </a:cubicBezTo>
                <a:cubicBezTo>
                  <a:pt x="252" y="253"/>
                  <a:pt x="387" y="198"/>
                  <a:pt x="541" y="180"/>
                </a:cubicBezTo>
                <a:cubicBezTo>
                  <a:pt x="541" y="0"/>
                  <a:pt x="541" y="0"/>
                  <a:pt x="541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68" y="180"/>
                  <a:pt x="668" y="180"/>
                  <a:pt x="668" y="180"/>
                </a:cubicBezTo>
                <a:cubicBezTo>
                  <a:pt x="830" y="198"/>
                  <a:pt x="957" y="234"/>
                  <a:pt x="1047" y="316"/>
                </a:cubicBezTo>
                <a:cubicBezTo>
                  <a:pt x="1137" y="397"/>
                  <a:pt x="1192" y="523"/>
                  <a:pt x="1192" y="677"/>
                </a:cubicBezTo>
                <a:cubicBezTo>
                  <a:pt x="794" y="677"/>
                  <a:pt x="794" y="677"/>
                  <a:pt x="794" y="677"/>
                </a:cubicBezTo>
                <a:cubicBezTo>
                  <a:pt x="785" y="596"/>
                  <a:pt x="740" y="542"/>
                  <a:pt x="668" y="506"/>
                </a:cubicBezTo>
                <a:cubicBezTo>
                  <a:pt x="668" y="876"/>
                  <a:pt x="668" y="876"/>
                  <a:pt x="668" y="876"/>
                </a:cubicBezTo>
                <a:cubicBezTo>
                  <a:pt x="821" y="921"/>
                  <a:pt x="921" y="957"/>
                  <a:pt x="966" y="975"/>
                </a:cubicBezTo>
                <a:cubicBezTo>
                  <a:pt x="1120" y="1057"/>
                  <a:pt x="1192" y="1183"/>
                  <a:pt x="1192" y="1355"/>
                </a:cubicBezTo>
                <a:close/>
                <a:moveTo>
                  <a:pt x="541" y="506"/>
                </a:moveTo>
                <a:lnTo>
                  <a:pt x="541" y="506"/>
                </a:lnTo>
                <a:cubicBezTo>
                  <a:pt x="451" y="523"/>
                  <a:pt x="406" y="569"/>
                  <a:pt x="406" y="650"/>
                </a:cubicBezTo>
                <a:cubicBezTo>
                  <a:pt x="406" y="731"/>
                  <a:pt x="451" y="795"/>
                  <a:pt x="541" y="831"/>
                </a:cubicBezTo>
                <a:lnTo>
                  <a:pt x="541" y="506"/>
                </a:lnTo>
                <a:close/>
                <a:moveTo>
                  <a:pt x="668" y="1535"/>
                </a:moveTo>
                <a:lnTo>
                  <a:pt x="668" y="1535"/>
                </a:lnTo>
                <a:cubicBezTo>
                  <a:pt x="749" y="1518"/>
                  <a:pt x="785" y="1463"/>
                  <a:pt x="785" y="1391"/>
                </a:cubicBezTo>
                <a:cubicBezTo>
                  <a:pt x="785" y="1319"/>
                  <a:pt x="749" y="1256"/>
                  <a:pt x="668" y="1219"/>
                </a:cubicBezTo>
                <a:lnTo>
                  <a:pt x="668" y="15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233">
            <a:extLst>
              <a:ext uri="{FF2B5EF4-FFF2-40B4-BE49-F238E27FC236}">
                <a16:creationId xmlns:a16="http://schemas.microsoft.com/office/drawing/2014/main" id="{382812B2-D0A2-B440-AD7B-02ACF944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9597" y="9275481"/>
            <a:ext cx="2278935" cy="3328650"/>
          </a:xfrm>
          <a:custGeom>
            <a:avLst/>
            <a:gdLst>
              <a:gd name="T0" fmla="*/ 2574 w 2575"/>
              <a:gd name="T1" fmla="*/ 3759 h 3760"/>
              <a:gd name="T2" fmla="*/ 0 w 2575"/>
              <a:gd name="T3" fmla="*/ 2638 h 3760"/>
              <a:gd name="T4" fmla="*/ 0 w 2575"/>
              <a:gd name="T5" fmla="*/ 0 h 3760"/>
              <a:gd name="T6" fmla="*/ 2574 w 2575"/>
              <a:gd name="T7" fmla="*/ 1120 h 3760"/>
              <a:gd name="T8" fmla="*/ 2574 w 2575"/>
              <a:gd name="T9" fmla="*/ 3759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5" h="3760">
                <a:moveTo>
                  <a:pt x="2574" y="3759"/>
                </a:moveTo>
                <a:lnTo>
                  <a:pt x="0" y="2638"/>
                </a:lnTo>
                <a:lnTo>
                  <a:pt x="0" y="0"/>
                </a:lnTo>
                <a:lnTo>
                  <a:pt x="2574" y="1120"/>
                </a:lnTo>
                <a:lnTo>
                  <a:pt x="2574" y="37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34">
            <a:extLst>
              <a:ext uri="{FF2B5EF4-FFF2-40B4-BE49-F238E27FC236}">
                <a16:creationId xmlns:a16="http://schemas.microsoft.com/office/drawing/2014/main" id="{7C8EC795-9A30-AF4C-82D9-1E79CB06F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4628" y="9275481"/>
            <a:ext cx="2278935" cy="3328650"/>
          </a:xfrm>
          <a:custGeom>
            <a:avLst/>
            <a:gdLst>
              <a:gd name="T0" fmla="*/ 0 w 2576"/>
              <a:gd name="T1" fmla="*/ 3759 h 3760"/>
              <a:gd name="T2" fmla="*/ 2575 w 2576"/>
              <a:gd name="T3" fmla="*/ 2638 h 3760"/>
              <a:gd name="T4" fmla="*/ 2575 w 2576"/>
              <a:gd name="T5" fmla="*/ 0 h 3760"/>
              <a:gd name="T6" fmla="*/ 0 w 2576"/>
              <a:gd name="T7" fmla="*/ 1120 h 3760"/>
              <a:gd name="T8" fmla="*/ 0 w 2576"/>
              <a:gd name="T9" fmla="*/ 3759 h 37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6" h="3760">
                <a:moveTo>
                  <a:pt x="0" y="3759"/>
                </a:moveTo>
                <a:lnTo>
                  <a:pt x="2575" y="2638"/>
                </a:lnTo>
                <a:lnTo>
                  <a:pt x="2575" y="0"/>
                </a:lnTo>
                <a:lnTo>
                  <a:pt x="0" y="1120"/>
                </a:lnTo>
                <a:lnTo>
                  <a:pt x="0" y="37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35">
            <a:extLst>
              <a:ext uri="{FF2B5EF4-FFF2-40B4-BE49-F238E27FC236}">
                <a16:creationId xmlns:a16="http://schemas.microsoft.com/office/drawing/2014/main" id="{84893BFA-A2BA-1744-ADD5-E07B548F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4628" y="9275481"/>
            <a:ext cx="3032077" cy="2048701"/>
          </a:xfrm>
          <a:custGeom>
            <a:avLst/>
            <a:gdLst>
              <a:gd name="T0" fmla="*/ 850 w 3426"/>
              <a:gd name="T1" fmla="*/ 2313 h 2314"/>
              <a:gd name="T2" fmla="*/ 3425 w 3426"/>
              <a:gd name="T3" fmla="*/ 1193 h 2314"/>
              <a:gd name="T4" fmla="*/ 2575 w 3426"/>
              <a:gd name="T5" fmla="*/ 0 h 2314"/>
              <a:gd name="T6" fmla="*/ 0 w 3426"/>
              <a:gd name="T7" fmla="*/ 1120 h 2314"/>
              <a:gd name="T8" fmla="*/ 850 w 3426"/>
              <a:gd name="T9" fmla="*/ 2313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6" h="2314">
                <a:moveTo>
                  <a:pt x="850" y="2313"/>
                </a:moveTo>
                <a:lnTo>
                  <a:pt x="3425" y="1193"/>
                </a:lnTo>
                <a:lnTo>
                  <a:pt x="2575" y="0"/>
                </a:lnTo>
                <a:lnTo>
                  <a:pt x="0" y="1120"/>
                </a:lnTo>
                <a:lnTo>
                  <a:pt x="850" y="2313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36">
            <a:extLst>
              <a:ext uri="{FF2B5EF4-FFF2-40B4-BE49-F238E27FC236}">
                <a16:creationId xmlns:a16="http://schemas.microsoft.com/office/drawing/2014/main" id="{BED1248C-5402-9348-A2E3-F160A7472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6455" y="9275481"/>
            <a:ext cx="3028173" cy="2048701"/>
          </a:xfrm>
          <a:custGeom>
            <a:avLst/>
            <a:gdLst>
              <a:gd name="T0" fmla="*/ 2575 w 3424"/>
              <a:gd name="T1" fmla="*/ 2313 h 2314"/>
              <a:gd name="T2" fmla="*/ 0 w 3424"/>
              <a:gd name="T3" fmla="*/ 1193 h 2314"/>
              <a:gd name="T4" fmla="*/ 849 w 3424"/>
              <a:gd name="T5" fmla="*/ 0 h 2314"/>
              <a:gd name="T6" fmla="*/ 3423 w 3424"/>
              <a:gd name="T7" fmla="*/ 1120 h 2314"/>
              <a:gd name="T8" fmla="*/ 2575 w 3424"/>
              <a:gd name="T9" fmla="*/ 2313 h 2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4" h="2314">
                <a:moveTo>
                  <a:pt x="2575" y="2313"/>
                </a:moveTo>
                <a:lnTo>
                  <a:pt x="0" y="1193"/>
                </a:lnTo>
                <a:lnTo>
                  <a:pt x="849" y="0"/>
                </a:lnTo>
                <a:lnTo>
                  <a:pt x="3423" y="1120"/>
                </a:lnTo>
                <a:lnTo>
                  <a:pt x="2575" y="2313"/>
                </a:lnTo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3864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>
            <a:extLst>
              <a:ext uri="{FF2B5EF4-FFF2-40B4-BE49-F238E27FC236}">
                <a16:creationId xmlns:a16="http://schemas.microsoft.com/office/drawing/2014/main" id="{D643900D-A2A4-0745-9375-68C7A351DE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3443187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Line 2">
            <a:extLst>
              <a:ext uri="{FF2B5EF4-FFF2-40B4-BE49-F238E27FC236}">
                <a16:creationId xmlns:a16="http://schemas.microsoft.com/office/drawing/2014/main" id="{54F3BEA2-F578-0C4F-BCA7-69C0323C4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666" y="8194394"/>
            <a:ext cx="4873915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3">
            <a:extLst>
              <a:ext uri="{FF2B5EF4-FFF2-40B4-BE49-F238E27FC236}">
                <a16:creationId xmlns:a16="http://schemas.microsoft.com/office/drawing/2014/main" id="{45213D10-6DD0-994A-9EA2-6333D154E1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5666" y="4745969"/>
            <a:ext cx="3443187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4">
            <a:extLst>
              <a:ext uri="{FF2B5EF4-FFF2-40B4-BE49-F238E27FC236}">
                <a16:creationId xmlns:a16="http://schemas.microsoft.com/office/drawing/2014/main" id="{E25C8C1E-8467-C64F-81F7-F7924A0BEF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06759" y="4745969"/>
            <a:ext cx="3464150" cy="345366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Line 5">
            <a:extLst>
              <a:ext uri="{FF2B5EF4-FFF2-40B4-BE49-F238E27FC236}">
                <a16:creationId xmlns:a16="http://schemas.microsoft.com/office/drawing/2014/main" id="{95FDBF80-392F-5A4E-9EEF-51E54B9AFE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6031" y="8194394"/>
            <a:ext cx="4894878" cy="524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6">
            <a:extLst>
              <a:ext uri="{FF2B5EF4-FFF2-40B4-BE49-F238E27FC236}">
                <a16:creationId xmlns:a16="http://schemas.microsoft.com/office/drawing/2014/main" id="{D9505B81-95FE-2348-BA96-F74F34EDB7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6759" y="8194394"/>
            <a:ext cx="3464150" cy="344842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3C3A9C0F-456E-0748-9240-0C0E463D0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1597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1" y="0"/>
                  <a:pt x="1209" y="267"/>
                  <a:pt x="1209" y="6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72918D64-E915-8944-AB4D-770812D6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286" y="7476411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5 w 1210"/>
              <a:gd name="T5" fmla="*/ 1209 h 1210"/>
              <a:gd name="T6" fmla="*/ 0 w 1210"/>
              <a:gd name="T7" fmla="*/ 604 h 1210"/>
              <a:gd name="T8" fmla="*/ 605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2" y="1209"/>
                  <a:pt x="605" y="1209"/>
                </a:cubicBezTo>
                <a:cubicBezTo>
                  <a:pt x="276" y="1209"/>
                  <a:pt x="0" y="941"/>
                  <a:pt x="0" y="604"/>
                </a:cubicBezTo>
                <a:cubicBezTo>
                  <a:pt x="0" y="267"/>
                  <a:pt x="276" y="0"/>
                  <a:pt x="605" y="0"/>
                </a:cubicBezTo>
                <a:cubicBezTo>
                  <a:pt x="942" y="0"/>
                  <a:pt x="1209" y="267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9C159B6B-0BF8-6C43-A7A7-B1B168AC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8E0DE05E-C529-EE45-A736-0FC15F0C2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66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C75598B3-60C7-9D4F-9FCD-E372EF64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10924836"/>
            <a:ext cx="1435971" cy="1435971"/>
          </a:xfrm>
          <a:custGeom>
            <a:avLst/>
            <a:gdLst>
              <a:gd name="T0" fmla="*/ 1209 w 1210"/>
              <a:gd name="T1" fmla="*/ 604 h 1210"/>
              <a:gd name="T2" fmla="*/ 1209 w 1210"/>
              <a:gd name="T3" fmla="*/ 604 h 1210"/>
              <a:gd name="T4" fmla="*/ 604 w 1210"/>
              <a:gd name="T5" fmla="*/ 1209 h 1210"/>
              <a:gd name="T6" fmla="*/ 0 w 1210"/>
              <a:gd name="T7" fmla="*/ 604 h 1210"/>
              <a:gd name="T8" fmla="*/ 604 w 1210"/>
              <a:gd name="T9" fmla="*/ 0 h 1210"/>
              <a:gd name="T10" fmla="*/ 1209 w 1210"/>
              <a:gd name="T11" fmla="*/ 604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0">
                <a:moveTo>
                  <a:pt x="1209" y="604"/>
                </a:moveTo>
                <a:lnTo>
                  <a:pt x="1209" y="604"/>
                </a:lnTo>
                <a:cubicBezTo>
                  <a:pt x="1209" y="941"/>
                  <a:pt x="941" y="1209"/>
                  <a:pt x="604" y="1209"/>
                </a:cubicBezTo>
                <a:cubicBezTo>
                  <a:pt x="275" y="1209"/>
                  <a:pt x="0" y="941"/>
                  <a:pt x="0" y="604"/>
                </a:cubicBezTo>
                <a:cubicBezTo>
                  <a:pt x="0" y="275"/>
                  <a:pt x="275" y="0"/>
                  <a:pt x="604" y="0"/>
                </a:cubicBezTo>
                <a:cubicBezTo>
                  <a:pt x="941" y="0"/>
                  <a:pt x="1209" y="275"/>
                  <a:pt x="1209" y="6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1E7F343E-46FA-7547-9B4D-72834DD4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014" y="4033224"/>
            <a:ext cx="1435971" cy="1441213"/>
          </a:xfrm>
          <a:custGeom>
            <a:avLst/>
            <a:gdLst>
              <a:gd name="T0" fmla="*/ 1209 w 1210"/>
              <a:gd name="T1" fmla="*/ 605 h 1211"/>
              <a:gd name="T2" fmla="*/ 1209 w 1210"/>
              <a:gd name="T3" fmla="*/ 605 h 1211"/>
              <a:gd name="T4" fmla="*/ 604 w 1210"/>
              <a:gd name="T5" fmla="*/ 1210 h 1211"/>
              <a:gd name="T6" fmla="*/ 0 w 1210"/>
              <a:gd name="T7" fmla="*/ 605 h 1211"/>
              <a:gd name="T8" fmla="*/ 604 w 1210"/>
              <a:gd name="T9" fmla="*/ 0 h 1211"/>
              <a:gd name="T10" fmla="*/ 1209 w 1210"/>
              <a:gd name="T11" fmla="*/ 605 h 1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10" h="1211">
                <a:moveTo>
                  <a:pt x="1209" y="605"/>
                </a:moveTo>
                <a:lnTo>
                  <a:pt x="1209" y="605"/>
                </a:lnTo>
                <a:cubicBezTo>
                  <a:pt x="1209" y="934"/>
                  <a:pt x="941" y="1210"/>
                  <a:pt x="604" y="1210"/>
                </a:cubicBezTo>
                <a:cubicBezTo>
                  <a:pt x="275" y="1210"/>
                  <a:pt x="0" y="934"/>
                  <a:pt x="0" y="605"/>
                </a:cubicBezTo>
                <a:cubicBezTo>
                  <a:pt x="0" y="268"/>
                  <a:pt x="275" y="0"/>
                  <a:pt x="604" y="0"/>
                </a:cubicBezTo>
                <a:cubicBezTo>
                  <a:pt x="941" y="0"/>
                  <a:pt x="1209" y="268"/>
                  <a:pt x="1209" y="60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76">
            <a:extLst>
              <a:ext uri="{FF2B5EF4-FFF2-40B4-BE49-F238E27FC236}">
                <a16:creationId xmlns:a16="http://schemas.microsoft.com/office/drawing/2014/main" id="{091A96B2-4398-6441-B0B1-5BC8406DE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7777" y="4520617"/>
            <a:ext cx="503114" cy="309204"/>
          </a:xfrm>
          <a:custGeom>
            <a:avLst/>
            <a:gdLst>
              <a:gd name="T0" fmla="*/ 336 w 422"/>
              <a:gd name="T1" fmla="*/ 260 h 261"/>
              <a:gd name="T2" fmla="*/ 336 w 422"/>
              <a:gd name="T3" fmla="*/ 260 h 261"/>
              <a:gd name="T4" fmla="*/ 160 w 422"/>
              <a:gd name="T5" fmla="*/ 260 h 261"/>
              <a:gd name="T6" fmla="*/ 115 w 422"/>
              <a:gd name="T7" fmla="*/ 222 h 261"/>
              <a:gd name="T8" fmla="*/ 61 w 422"/>
              <a:gd name="T9" fmla="*/ 38 h 261"/>
              <a:gd name="T10" fmla="*/ 15 w 422"/>
              <a:gd name="T11" fmla="*/ 38 h 261"/>
              <a:gd name="T12" fmla="*/ 0 w 422"/>
              <a:gd name="T13" fmla="*/ 15 h 261"/>
              <a:gd name="T14" fmla="*/ 15 w 422"/>
              <a:gd name="T15" fmla="*/ 0 h 261"/>
              <a:gd name="T16" fmla="*/ 76 w 422"/>
              <a:gd name="T17" fmla="*/ 0 h 261"/>
              <a:gd name="T18" fmla="*/ 99 w 422"/>
              <a:gd name="T19" fmla="*/ 7 h 261"/>
              <a:gd name="T20" fmla="*/ 160 w 422"/>
              <a:gd name="T21" fmla="*/ 214 h 261"/>
              <a:gd name="T22" fmla="*/ 160 w 422"/>
              <a:gd name="T23" fmla="*/ 222 h 261"/>
              <a:gd name="T24" fmla="*/ 336 w 422"/>
              <a:gd name="T25" fmla="*/ 222 h 261"/>
              <a:gd name="T26" fmla="*/ 336 w 422"/>
              <a:gd name="T27" fmla="*/ 214 h 261"/>
              <a:gd name="T28" fmla="*/ 375 w 422"/>
              <a:gd name="T29" fmla="*/ 99 h 261"/>
              <a:gd name="T30" fmla="*/ 222 w 422"/>
              <a:gd name="T31" fmla="*/ 99 h 261"/>
              <a:gd name="T32" fmla="*/ 198 w 422"/>
              <a:gd name="T33" fmla="*/ 76 h 261"/>
              <a:gd name="T34" fmla="*/ 222 w 422"/>
              <a:gd name="T35" fmla="*/ 53 h 261"/>
              <a:gd name="T36" fmla="*/ 398 w 422"/>
              <a:gd name="T37" fmla="*/ 53 h 261"/>
              <a:gd name="T38" fmla="*/ 413 w 422"/>
              <a:gd name="T39" fmla="*/ 69 h 261"/>
              <a:gd name="T40" fmla="*/ 421 w 422"/>
              <a:gd name="T41" fmla="*/ 84 h 261"/>
              <a:gd name="T42" fmla="*/ 382 w 422"/>
              <a:gd name="T43" fmla="*/ 222 h 261"/>
              <a:gd name="T44" fmla="*/ 336 w 422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2" h="261">
                <a:moveTo>
                  <a:pt x="336" y="260"/>
                </a:moveTo>
                <a:lnTo>
                  <a:pt x="336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15" y="222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0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1" y="0"/>
                  <a:pt x="99" y="7"/>
                </a:cubicBezTo>
                <a:cubicBezTo>
                  <a:pt x="160" y="214"/>
                  <a:pt x="160" y="214"/>
                  <a:pt x="160" y="214"/>
                </a:cubicBezTo>
                <a:cubicBezTo>
                  <a:pt x="160" y="214"/>
                  <a:pt x="160" y="214"/>
                  <a:pt x="160" y="222"/>
                </a:cubicBezTo>
                <a:cubicBezTo>
                  <a:pt x="336" y="222"/>
                  <a:pt x="336" y="222"/>
                  <a:pt x="336" y="222"/>
                </a:cubicBezTo>
                <a:cubicBezTo>
                  <a:pt x="336" y="214"/>
                  <a:pt x="336" y="214"/>
                  <a:pt x="336" y="214"/>
                </a:cubicBezTo>
                <a:cubicBezTo>
                  <a:pt x="375" y="99"/>
                  <a:pt x="375" y="99"/>
                  <a:pt x="375" y="99"/>
                </a:cubicBezTo>
                <a:cubicBezTo>
                  <a:pt x="222" y="99"/>
                  <a:pt x="222" y="99"/>
                  <a:pt x="222" y="99"/>
                </a:cubicBezTo>
                <a:cubicBezTo>
                  <a:pt x="206" y="99"/>
                  <a:pt x="198" y="92"/>
                  <a:pt x="198" y="76"/>
                </a:cubicBezTo>
                <a:cubicBezTo>
                  <a:pt x="198" y="69"/>
                  <a:pt x="206" y="53"/>
                  <a:pt x="222" y="53"/>
                </a:cubicBezTo>
                <a:cubicBezTo>
                  <a:pt x="398" y="53"/>
                  <a:pt x="398" y="53"/>
                  <a:pt x="398" y="53"/>
                </a:cubicBezTo>
                <a:cubicBezTo>
                  <a:pt x="405" y="53"/>
                  <a:pt x="413" y="61"/>
                  <a:pt x="413" y="69"/>
                </a:cubicBezTo>
                <a:cubicBezTo>
                  <a:pt x="421" y="69"/>
                  <a:pt x="421" y="76"/>
                  <a:pt x="421" y="84"/>
                </a:cubicBezTo>
                <a:cubicBezTo>
                  <a:pt x="382" y="222"/>
                  <a:pt x="382" y="222"/>
                  <a:pt x="382" y="222"/>
                </a:cubicBezTo>
                <a:cubicBezTo>
                  <a:pt x="375" y="245"/>
                  <a:pt x="359" y="260"/>
                  <a:pt x="336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7">
            <a:extLst>
              <a:ext uri="{FF2B5EF4-FFF2-40B4-BE49-F238E27FC236}">
                <a16:creationId xmlns:a16="http://schemas.microsoft.com/office/drawing/2014/main" id="{963D09DE-992B-E140-93E4-BA4C24EEC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3074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6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6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78">
            <a:extLst>
              <a:ext uri="{FF2B5EF4-FFF2-40B4-BE49-F238E27FC236}">
                <a16:creationId xmlns:a16="http://schemas.microsoft.com/office/drawing/2014/main" id="{A067CE12-B2D1-8444-9207-A12F9F1C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4876989"/>
            <a:ext cx="94334" cy="99573"/>
          </a:xfrm>
          <a:custGeom>
            <a:avLst/>
            <a:gdLst>
              <a:gd name="T0" fmla="*/ 0 w 78"/>
              <a:gd name="T1" fmla="*/ 38 h 85"/>
              <a:gd name="T2" fmla="*/ 0 w 78"/>
              <a:gd name="T3" fmla="*/ 38 h 85"/>
              <a:gd name="T4" fmla="*/ 38 w 78"/>
              <a:gd name="T5" fmla="*/ 0 h 85"/>
              <a:gd name="T6" fmla="*/ 77 w 78"/>
              <a:gd name="T7" fmla="*/ 38 h 85"/>
              <a:gd name="T8" fmla="*/ 38 w 78"/>
              <a:gd name="T9" fmla="*/ 84 h 85"/>
              <a:gd name="T10" fmla="*/ 0 w 78"/>
              <a:gd name="T11" fmla="*/ 38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85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84"/>
                  <a:pt x="38" y="84"/>
                </a:cubicBezTo>
                <a:cubicBezTo>
                  <a:pt x="15" y="84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85">
            <a:extLst>
              <a:ext uri="{FF2B5EF4-FFF2-40B4-BE49-F238E27FC236}">
                <a16:creationId xmlns:a16="http://schemas.microsoft.com/office/drawing/2014/main" id="{222CBE35-5173-BE42-8DD2-E4ABBD23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113" y="11653302"/>
            <a:ext cx="136260" cy="12577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0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0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0 h 108"/>
              <a:gd name="T22" fmla="*/ 84 w 116"/>
              <a:gd name="T23" fmla="*/ 30 h 108"/>
              <a:gd name="T24" fmla="*/ 31 w 116"/>
              <a:gd name="T25" fmla="*/ 30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15"/>
                  <a:pt x="115" y="30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0"/>
                </a:lnTo>
                <a:lnTo>
                  <a:pt x="84" y="30"/>
                </a:lnTo>
                <a:cubicBezTo>
                  <a:pt x="31" y="30"/>
                  <a:pt x="31" y="30"/>
                  <a:pt x="31" y="30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6">
            <a:extLst>
              <a:ext uri="{FF2B5EF4-FFF2-40B4-BE49-F238E27FC236}">
                <a16:creationId xmlns:a16="http://schemas.microsoft.com/office/drawing/2014/main" id="{35E2F4DF-5F8A-2147-80B7-4D0F004A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333" y="11475115"/>
            <a:ext cx="545040" cy="440225"/>
          </a:xfrm>
          <a:custGeom>
            <a:avLst/>
            <a:gdLst>
              <a:gd name="T0" fmla="*/ 390 w 460"/>
              <a:gd name="T1" fmla="*/ 368 h 369"/>
              <a:gd name="T2" fmla="*/ 390 w 460"/>
              <a:gd name="T3" fmla="*/ 368 h 369"/>
              <a:gd name="T4" fmla="*/ 76 w 460"/>
              <a:gd name="T5" fmla="*/ 368 h 369"/>
              <a:gd name="T6" fmla="*/ 0 w 460"/>
              <a:gd name="T7" fmla="*/ 291 h 369"/>
              <a:gd name="T8" fmla="*/ 0 w 460"/>
              <a:gd name="T9" fmla="*/ 0 h 369"/>
              <a:gd name="T10" fmla="*/ 38 w 460"/>
              <a:gd name="T11" fmla="*/ 0 h 369"/>
              <a:gd name="T12" fmla="*/ 38 w 460"/>
              <a:gd name="T13" fmla="*/ 291 h 369"/>
              <a:gd name="T14" fmla="*/ 76 w 460"/>
              <a:gd name="T15" fmla="*/ 322 h 369"/>
              <a:gd name="T16" fmla="*/ 390 w 460"/>
              <a:gd name="T17" fmla="*/ 322 h 369"/>
              <a:gd name="T18" fmla="*/ 421 w 460"/>
              <a:gd name="T19" fmla="*/ 291 h 369"/>
              <a:gd name="T20" fmla="*/ 421 w 460"/>
              <a:gd name="T21" fmla="*/ 108 h 369"/>
              <a:gd name="T22" fmla="*/ 390 w 460"/>
              <a:gd name="T23" fmla="*/ 69 h 369"/>
              <a:gd name="T24" fmla="*/ 76 w 460"/>
              <a:gd name="T25" fmla="*/ 69 h 369"/>
              <a:gd name="T26" fmla="*/ 76 w 460"/>
              <a:gd name="T27" fmla="*/ 31 h 369"/>
              <a:gd name="T28" fmla="*/ 390 w 460"/>
              <a:gd name="T29" fmla="*/ 31 h 369"/>
              <a:gd name="T30" fmla="*/ 459 w 460"/>
              <a:gd name="T31" fmla="*/ 108 h 369"/>
              <a:gd name="T32" fmla="*/ 459 w 460"/>
              <a:gd name="T33" fmla="*/ 291 h 369"/>
              <a:gd name="T34" fmla="*/ 390 w 460"/>
              <a:gd name="T35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9">
                <a:moveTo>
                  <a:pt x="390" y="368"/>
                </a:moveTo>
                <a:lnTo>
                  <a:pt x="390" y="368"/>
                </a:lnTo>
                <a:cubicBezTo>
                  <a:pt x="76" y="368"/>
                  <a:pt x="76" y="368"/>
                  <a:pt x="76" y="368"/>
                </a:cubicBezTo>
                <a:cubicBezTo>
                  <a:pt x="30" y="368"/>
                  <a:pt x="0" y="330"/>
                  <a:pt x="0" y="291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1"/>
                  <a:pt x="38" y="291"/>
                  <a:pt x="38" y="291"/>
                </a:cubicBezTo>
                <a:cubicBezTo>
                  <a:pt x="38" y="306"/>
                  <a:pt x="53" y="322"/>
                  <a:pt x="76" y="322"/>
                </a:cubicBezTo>
                <a:cubicBezTo>
                  <a:pt x="390" y="322"/>
                  <a:pt x="390" y="322"/>
                  <a:pt x="390" y="322"/>
                </a:cubicBezTo>
                <a:cubicBezTo>
                  <a:pt x="405" y="322"/>
                  <a:pt x="421" y="306"/>
                  <a:pt x="421" y="291"/>
                </a:cubicBezTo>
                <a:cubicBezTo>
                  <a:pt x="421" y="108"/>
                  <a:pt x="421" y="108"/>
                  <a:pt x="421" y="108"/>
                </a:cubicBezTo>
                <a:cubicBezTo>
                  <a:pt x="421" y="85"/>
                  <a:pt x="405" y="69"/>
                  <a:pt x="390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6" y="31"/>
                  <a:pt x="76" y="31"/>
                  <a:pt x="76" y="31"/>
                </a:cubicBezTo>
                <a:cubicBezTo>
                  <a:pt x="390" y="31"/>
                  <a:pt x="390" y="31"/>
                  <a:pt x="390" y="31"/>
                </a:cubicBezTo>
                <a:cubicBezTo>
                  <a:pt x="428" y="31"/>
                  <a:pt x="459" y="62"/>
                  <a:pt x="459" y="108"/>
                </a:cubicBezTo>
                <a:cubicBezTo>
                  <a:pt x="459" y="291"/>
                  <a:pt x="459" y="291"/>
                  <a:pt x="459" y="291"/>
                </a:cubicBezTo>
                <a:cubicBezTo>
                  <a:pt x="459" y="330"/>
                  <a:pt x="428" y="368"/>
                  <a:pt x="390" y="3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7">
            <a:extLst>
              <a:ext uri="{FF2B5EF4-FFF2-40B4-BE49-F238E27FC236}">
                <a16:creationId xmlns:a16="http://schemas.microsoft.com/office/drawing/2014/main" id="{4649B086-C333-A14B-9098-3074078E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1090" y="11375543"/>
            <a:ext cx="513595" cy="183425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1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1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31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1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92"/>
                  <a:pt x="421" y="100"/>
                  <a:pt x="406" y="100"/>
                </a:cubicBezTo>
                <a:cubicBezTo>
                  <a:pt x="398" y="100"/>
                  <a:pt x="383" y="92"/>
                  <a:pt x="383" y="77"/>
                </a:cubicBezTo>
                <a:cubicBezTo>
                  <a:pt x="383" y="61"/>
                  <a:pt x="383" y="61"/>
                  <a:pt x="383" y="61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288">
            <a:extLst>
              <a:ext uri="{FF2B5EF4-FFF2-40B4-BE49-F238E27FC236}">
                <a16:creationId xmlns:a16="http://schemas.microsoft.com/office/drawing/2014/main" id="{65693245-7927-9340-8242-809A04A3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481" y="4520617"/>
            <a:ext cx="555521" cy="529316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75 h 444"/>
              <a:gd name="T8" fmla="*/ 0 w 467"/>
              <a:gd name="T9" fmla="*/ 61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1 h 444"/>
              <a:gd name="T20" fmla="*/ 38 w 467"/>
              <a:gd name="T21" fmla="*/ 375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75 h 444"/>
              <a:gd name="T28" fmla="*/ 428 w 467"/>
              <a:gd name="T29" fmla="*/ 61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1 h 444"/>
              <a:gd name="T40" fmla="*/ 466 w 467"/>
              <a:gd name="T41" fmla="*/ 375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7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3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46"/>
                  <a:pt x="38" y="61"/>
                </a:cubicBezTo>
                <a:cubicBezTo>
                  <a:pt x="38" y="375"/>
                  <a:pt x="38" y="375"/>
                  <a:pt x="38" y="375"/>
                </a:cubicBezTo>
                <a:cubicBezTo>
                  <a:pt x="38" y="390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0"/>
                  <a:pt x="428" y="375"/>
                </a:cubicBezTo>
                <a:cubicBezTo>
                  <a:pt x="428" y="61"/>
                  <a:pt x="428" y="61"/>
                  <a:pt x="428" y="61"/>
                </a:cubicBezTo>
                <a:cubicBezTo>
                  <a:pt x="428" y="46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23"/>
                  <a:pt x="466" y="61"/>
                </a:cubicBezTo>
                <a:cubicBezTo>
                  <a:pt x="466" y="375"/>
                  <a:pt x="466" y="375"/>
                  <a:pt x="466" y="375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289">
            <a:extLst>
              <a:ext uri="{FF2B5EF4-FFF2-40B4-BE49-F238E27FC236}">
                <a16:creationId xmlns:a16="http://schemas.microsoft.com/office/drawing/2014/main" id="{3AD68675-4040-8347-8F40-3D51D6CBB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462" y="4442004"/>
            <a:ext cx="246318" cy="57650"/>
          </a:xfrm>
          <a:custGeom>
            <a:avLst/>
            <a:gdLst>
              <a:gd name="T0" fmla="*/ 206 w 207"/>
              <a:gd name="T1" fmla="*/ 46 h 47"/>
              <a:gd name="T2" fmla="*/ 0 w 207"/>
              <a:gd name="T3" fmla="*/ 46 h 47"/>
              <a:gd name="T4" fmla="*/ 0 w 207"/>
              <a:gd name="T5" fmla="*/ 0 h 47"/>
              <a:gd name="T6" fmla="*/ 206 w 207"/>
              <a:gd name="T7" fmla="*/ 0 h 47"/>
              <a:gd name="T8" fmla="*/ 206 w 20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47">
                <a:moveTo>
                  <a:pt x="206" y="46"/>
                </a:moveTo>
                <a:lnTo>
                  <a:pt x="0" y="46"/>
                </a:lnTo>
                <a:lnTo>
                  <a:pt x="0" y="0"/>
                </a:lnTo>
                <a:lnTo>
                  <a:pt x="206" y="0"/>
                </a:lnTo>
                <a:lnTo>
                  <a:pt x="20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290">
            <a:extLst>
              <a:ext uri="{FF2B5EF4-FFF2-40B4-BE49-F238E27FC236}">
                <a16:creationId xmlns:a16="http://schemas.microsoft.com/office/drawing/2014/main" id="{B175BB44-D13D-7445-8A78-0B62B5B74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685" y="4442004"/>
            <a:ext cx="157223" cy="12577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9 h 108"/>
              <a:gd name="T6" fmla="*/ 61 w 131"/>
              <a:gd name="T7" fmla="*/ 8 h 108"/>
              <a:gd name="T8" fmla="*/ 76 w 131"/>
              <a:gd name="T9" fmla="*/ 0 h 108"/>
              <a:gd name="T10" fmla="*/ 92 w 131"/>
              <a:gd name="T11" fmla="*/ 15 h 108"/>
              <a:gd name="T12" fmla="*/ 122 w 131"/>
              <a:gd name="T13" fmla="*/ 76 h 108"/>
              <a:gd name="T14" fmla="*/ 115 w 131"/>
              <a:gd name="T15" fmla="*/ 107 h 108"/>
              <a:gd name="T16" fmla="*/ 84 w 131"/>
              <a:gd name="T17" fmla="*/ 92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8 h 108"/>
              <a:gd name="T24" fmla="*/ 92 w 131"/>
              <a:gd name="T25" fmla="*/ 38 h 108"/>
              <a:gd name="T26" fmla="*/ 84 w 131"/>
              <a:gd name="T27" fmla="*/ 38 h 108"/>
              <a:gd name="T28" fmla="*/ 92 w 131"/>
              <a:gd name="T29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9" y="0"/>
                  <a:pt x="76" y="0"/>
                </a:cubicBezTo>
                <a:cubicBezTo>
                  <a:pt x="84" y="8"/>
                  <a:pt x="92" y="8"/>
                  <a:pt x="92" y="15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9"/>
                  <a:pt x="115" y="107"/>
                </a:cubicBezTo>
                <a:cubicBezTo>
                  <a:pt x="107" y="107"/>
                  <a:pt x="92" y="107"/>
                  <a:pt x="84" y="92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8"/>
                </a:moveTo>
                <a:lnTo>
                  <a:pt x="92" y="38"/>
                </a:lnTo>
                <a:cubicBezTo>
                  <a:pt x="84" y="38"/>
                  <a:pt x="84" y="38"/>
                  <a:pt x="84" y="38"/>
                </a:cubicBezTo>
                <a:lnTo>
                  <a:pt x="92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291">
            <a:extLst>
              <a:ext uri="{FF2B5EF4-FFF2-40B4-BE49-F238E27FC236}">
                <a16:creationId xmlns:a16="http://schemas.microsoft.com/office/drawing/2014/main" id="{238A1BE8-76B6-8A4F-A9EC-FF19C192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557" y="4515375"/>
            <a:ext cx="220112" cy="15722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23 h 131"/>
              <a:gd name="T8" fmla="*/ 0 w 185"/>
              <a:gd name="T9" fmla="*/ 61 h 131"/>
              <a:gd name="T10" fmla="*/ 54 w 185"/>
              <a:gd name="T11" fmla="*/ 8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38 h 131"/>
              <a:gd name="T24" fmla="*/ 100 w 185"/>
              <a:gd name="T25" fmla="*/ 123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30"/>
                  <a:pt x="46" y="123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1" y="0"/>
                  <a:pt x="176" y="8"/>
                </a:cubicBezTo>
                <a:cubicBezTo>
                  <a:pt x="184" y="15"/>
                  <a:pt x="184" y="31"/>
                  <a:pt x="176" y="38"/>
                </a:cubicBezTo>
                <a:cubicBezTo>
                  <a:pt x="100" y="123"/>
                  <a:pt x="100" y="123"/>
                  <a:pt x="100" y="123"/>
                </a:cubicBezTo>
                <a:cubicBezTo>
                  <a:pt x="92" y="130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292">
            <a:extLst>
              <a:ext uri="{FF2B5EF4-FFF2-40B4-BE49-F238E27FC236}">
                <a16:creationId xmlns:a16="http://schemas.microsoft.com/office/drawing/2014/main" id="{8B90F7BB-BA26-5540-9213-98EF59049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442004"/>
            <a:ext cx="157223" cy="12577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9 h 108"/>
              <a:gd name="T6" fmla="*/ 69 w 131"/>
              <a:gd name="T7" fmla="*/ 8 h 108"/>
              <a:gd name="T8" fmla="*/ 54 w 131"/>
              <a:gd name="T9" fmla="*/ 0 h 108"/>
              <a:gd name="T10" fmla="*/ 38 w 131"/>
              <a:gd name="T11" fmla="*/ 15 h 108"/>
              <a:gd name="T12" fmla="*/ 8 w 131"/>
              <a:gd name="T13" fmla="*/ 76 h 108"/>
              <a:gd name="T14" fmla="*/ 15 w 131"/>
              <a:gd name="T15" fmla="*/ 107 h 108"/>
              <a:gd name="T16" fmla="*/ 38 w 131"/>
              <a:gd name="T17" fmla="*/ 92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8 h 108"/>
              <a:gd name="T24" fmla="*/ 38 w 131"/>
              <a:gd name="T25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9"/>
                  <a:pt x="130" y="69"/>
                  <a:pt x="130" y="69"/>
                </a:cubicBezTo>
                <a:cubicBezTo>
                  <a:pt x="69" y="8"/>
                  <a:pt x="69" y="8"/>
                  <a:pt x="69" y="8"/>
                </a:cubicBezTo>
                <a:cubicBezTo>
                  <a:pt x="61" y="8"/>
                  <a:pt x="61" y="0"/>
                  <a:pt x="54" y="0"/>
                </a:cubicBezTo>
                <a:cubicBezTo>
                  <a:pt x="46" y="8"/>
                  <a:pt x="38" y="8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107"/>
                </a:cubicBezTo>
                <a:cubicBezTo>
                  <a:pt x="23" y="107"/>
                  <a:pt x="38" y="107"/>
                  <a:pt x="38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8"/>
                </a:moveTo>
                <a:lnTo>
                  <a:pt x="38" y="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293">
            <a:extLst>
              <a:ext uri="{FF2B5EF4-FFF2-40B4-BE49-F238E27FC236}">
                <a16:creationId xmlns:a16="http://schemas.microsoft.com/office/drawing/2014/main" id="{DDEFAEA9-19E3-5C4B-BCC9-A0F73AAF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573" y="4515375"/>
            <a:ext cx="220112" cy="157223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23 h 131"/>
              <a:gd name="T8" fmla="*/ 184 w 185"/>
              <a:gd name="T9" fmla="*/ 61 h 131"/>
              <a:gd name="T10" fmla="*/ 130 w 185"/>
              <a:gd name="T11" fmla="*/ 8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8 h 131"/>
              <a:gd name="T20" fmla="*/ 8 w 185"/>
              <a:gd name="T21" fmla="*/ 8 h 131"/>
              <a:gd name="T22" fmla="*/ 8 w 185"/>
              <a:gd name="T23" fmla="*/ 38 h 131"/>
              <a:gd name="T24" fmla="*/ 84 w 185"/>
              <a:gd name="T25" fmla="*/ 123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30"/>
                  <a:pt x="138" y="123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8"/>
                  <a:pt x="38" y="8"/>
                  <a:pt x="38" y="8"/>
                </a:cubicBezTo>
                <a:cubicBezTo>
                  <a:pt x="31" y="0"/>
                  <a:pt x="15" y="0"/>
                  <a:pt x="8" y="8"/>
                </a:cubicBezTo>
                <a:cubicBezTo>
                  <a:pt x="0" y="15"/>
                  <a:pt x="0" y="31"/>
                  <a:pt x="8" y="38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92" y="130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294">
            <a:extLst>
              <a:ext uri="{FF2B5EF4-FFF2-40B4-BE49-F238E27FC236}">
                <a16:creationId xmlns:a16="http://schemas.microsoft.com/office/drawing/2014/main" id="{ED4BE640-CC02-5C45-96C0-C5F2A522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0130" y="4740729"/>
            <a:ext cx="120539" cy="36684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295">
            <a:extLst>
              <a:ext uri="{FF2B5EF4-FFF2-40B4-BE49-F238E27FC236}">
                <a16:creationId xmlns:a16="http://schemas.microsoft.com/office/drawing/2014/main" id="{13DF3C31-C4A0-FB48-A19F-79944C9B0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038" y="4751211"/>
            <a:ext cx="36684" cy="272520"/>
          </a:xfrm>
          <a:custGeom>
            <a:avLst/>
            <a:gdLst>
              <a:gd name="T0" fmla="*/ 30 w 31"/>
              <a:gd name="T1" fmla="*/ 230 h 231"/>
              <a:gd name="T2" fmla="*/ 30 w 31"/>
              <a:gd name="T3" fmla="*/ 230 h 231"/>
              <a:gd name="T4" fmla="*/ 0 w 31"/>
              <a:gd name="T5" fmla="*/ 230 h 231"/>
              <a:gd name="T6" fmla="*/ 0 w 31"/>
              <a:gd name="T7" fmla="*/ 15 h 231"/>
              <a:gd name="T8" fmla="*/ 15 w 31"/>
              <a:gd name="T9" fmla="*/ 0 h 231"/>
              <a:gd name="T10" fmla="*/ 30 w 31"/>
              <a:gd name="T11" fmla="*/ 15 h 231"/>
              <a:gd name="T12" fmla="*/ 30 w 31"/>
              <a:gd name="T1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1">
                <a:moveTo>
                  <a:pt x="30" y="230"/>
                </a:moveTo>
                <a:lnTo>
                  <a:pt x="30" y="230"/>
                </a:lnTo>
                <a:cubicBezTo>
                  <a:pt x="0" y="230"/>
                  <a:pt x="0" y="230"/>
                  <a:pt x="0" y="2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296">
            <a:extLst>
              <a:ext uri="{FF2B5EF4-FFF2-40B4-BE49-F238E27FC236}">
                <a16:creationId xmlns:a16="http://schemas.microsoft.com/office/drawing/2014/main" id="{3D1ADAE4-A85C-864C-91C9-308CE941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20" y="11532766"/>
            <a:ext cx="199149" cy="230594"/>
          </a:xfrm>
          <a:custGeom>
            <a:avLst/>
            <a:gdLst>
              <a:gd name="T0" fmla="*/ 7 w 169"/>
              <a:gd name="T1" fmla="*/ 184 h 193"/>
              <a:gd name="T2" fmla="*/ 7 w 169"/>
              <a:gd name="T3" fmla="*/ 184 h 193"/>
              <a:gd name="T4" fmla="*/ 7 w 169"/>
              <a:gd name="T5" fmla="*/ 184 h 193"/>
              <a:gd name="T6" fmla="*/ 7 w 169"/>
              <a:gd name="T7" fmla="*/ 161 h 193"/>
              <a:gd name="T8" fmla="*/ 137 w 169"/>
              <a:gd name="T9" fmla="*/ 8 h 193"/>
              <a:gd name="T10" fmla="*/ 160 w 169"/>
              <a:gd name="T11" fmla="*/ 8 h 193"/>
              <a:gd name="T12" fmla="*/ 160 w 169"/>
              <a:gd name="T13" fmla="*/ 31 h 193"/>
              <a:gd name="T14" fmla="*/ 30 w 169"/>
              <a:gd name="T15" fmla="*/ 184 h 193"/>
              <a:gd name="T16" fmla="*/ 7 w 169"/>
              <a:gd name="T17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69" h="193">
                <a:moveTo>
                  <a:pt x="7" y="184"/>
                </a:moveTo>
                <a:lnTo>
                  <a:pt x="7" y="184"/>
                </a:lnTo>
                <a:lnTo>
                  <a:pt x="7" y="184"/>
                </a:lnTo>
                <a:cubicBezTo>
                  <a:pt x="0" y="176"/>
                  <a:pt x="0" y="169"/>
                  <a:pt x="7" y="161"/>
                </a:cubicBezTo>
                <a:cubicBezTo>
                  <a:pt x="137" y="8"/>
                  <a:pt x="137" y="8"/>
                  <a:pt x="137" y="8"/>
                </a:cubicBezTo>
                <a:cubicBezTo>
                  <a:pt x="145" y="8"/>
                  <a:pt x="153" y="0"/>
                  <a:pt x="160" y="8"/>
                </a:cubicBezTo>
                <a:cubicBezTo>
                  <a:pt x="168" y="16"/>
                  <a:pt x="168" y="23"/>
                  <a:pt x="160" y="31"/>
                </a:cubicBezTo>
                <a:cubicBezTo>
                  <a:pt x="30" y="184"/>
                  <a:pt x="30" y="184"/>
                  <a:pt x="30" y="184"/>
                </a:cubicBezTo>
                <a:cubicBezTo>
                  <a:pt x="22" y="192"/>
                  <a:pt x="15" y="192"/>
                  <a:pt x="7" y="18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97">
            <a:extLst>
              <a:ext uri="{FF2B5EF4-FFF2-40B4-BE49-F238E27FC236}">
                <a16:creationId xmlns:a16="http://schemas.microsoft.com/office/drawing/2014/main" id="{94AD92D4-0717-6B44-815B-01970E7AC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574" y="11658544"/>
            <a:ext cx="120539" cy="120536"/>
          </a:xfrm>
          <a:custGeom>
            <a:avLst/>
            <a:gdLst>
              <a:gd name="T0" fmla="*/ 46 w 101"/>
              <a:gd name="T1" fmla="*/ 100 h 101"/>
              <a:gd name="T2" fmla="*/ 46 w 101"/>
              <a:gd name="T3" fmla="*/ 100 h 101"/>
              <a:gd name="T4" fmla="*/ 0 w 101"/>
              <a:gd name="T5" fmla="*/ 46 h 101"/>
              <a:gd name="T6" fmla="*/ 46 w 101"/>
              <a:gd name="T7" fmla="*/ 0 h 101"/>
              <a:gd name="T8" fmla="*/ 100 w 101"/>
              <a:gd name="T9" fmla="*/ 46 h 101"/>
              <a:gd name="T10" fmla="*/ 46 w 101"/>
              <a:gd name="T11" fmla="*/ 100 h 101"/>
              <a:gd name="T12" fmla="*/ 46 w 101"/>
              <a:gd name="T13" fmla="*/ 31 h 101"/>
              <a:gd name="T14" fmla="*/ 46 w 101"/>
              <a:gd name="T15" fmla="*/ 31 h 101"/>
              <a:gd name="T16" fmla="*/ 31 w 101"/>
              <a:gd name="T17" fmla="*/ 46 h 101"/>
              <a:gd name="T18" fmla="*/ 46 w 101"/>
              <a:gd name="T19" fmla="*/ 69 h 101"/>
              <a:gd name="T20" fmla="*/ 69 w 101"/>
              <a:gd name="T21" fmla="*/ 46 h 101"/>
              <a:gd name="T22" fmla="*/ 46 w 101"/>
              <a:gd name="T23" fmla="*/ 31 h 101"/>
              <a:gd name="T24" fmla="*/ 46 w 101"/>
              <a:gd name="T25" fmla="*/ 10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1" h="101">
                <a:moveTo>
                  <a:pt x="46" y="100"/>
                </a:moveTo>
                <a:lnTo>
                  <a:pt x="46" y="100"/>
                </a:lnTo>
                <a:cubicBezTo>
                  <a:pt x="23" y="100"/>
                  <a:pt x="0" y="77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46"/>
                </a:cubicBezTo>
                <a:cubicBezTo>
                  <a:pt x="100" y="77"/>
                  <a:pt x="77" y="100"/>
                  <a:pt x="46" y="100"/>
                </a:cubicBezTo>
                <a:lnTo>
                  <a:pt x="46" y="31"/>
                </a:lnTo>
                <a:lnTo>
                  <a:pt x="46" y="31"/>
                </a:lnTo>
                <a:cubicBezTo>
                  <a:pt x="39" y="31"/>
                  <a:pt x="31" y="39"/>
                  <a:pt x="31" y="46"/>
                </a:cubicBezTo>
                <a:cubicBezTo>
                  <a:pt x="31" y="62"/>
                  <a:pt x="39" y="69"/>
                  <a:pt x="46" y="69"/>
                </a:cubicBezTo>
                <a:cubicBezTo>
                  <a:pt x="62" y="69"/>
                  <a:pt x="69" y="62"/>
                  <a:pt x="69" y="46"/>
                </a:cubicBezTo>
                <a:cubicBezTo>
                  <a:pt x="69" y="39"/>
                  <a:pt x="62" y="31"/>
                  <a:pt x="46" y="31"/>
                </a:cubicBezTo>
                <a:lnTo>
                  <a:pt x="46" y="10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298">
            <a:extLst>
              <a:ext uri="{FF2B5EF4-FFF2-40B4-BE49-F238E27FC236}">
                <a16:creationId xmlns:a16="http://schemas.microsoft.com/office/drawing/2014/main" id="{FC23A495-3F99-FF49-AA1B-09116053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833" y="11511802"/>
            <a:ext cx="120539" cy="120536"/>
          </a:xfrm>
          <a:custGeom>
            <a:avLst/>
            <a:gdLst>
              <a:gd name="T0" fmla="*/ 53 w 100"/>
              <a:gd name="T1" fmla="*/ 99 h 100"/>
              <a:gd name="T2" fmla="*/ 53 w 100"/>
              <a:gd name="T3" fmla="*/ 99 h 100"/>
              <a:gd name="T4" fmla="*/ 0 w 100"/>
              <a:gd name="T5" fmla="*/ 54 h 100"/>
              <a:gd name="T6" fmla="*/ 53 w 100"/>
              <a:gd name="T7" fmla="*/ 0 h 100"/>
              <a:gd name="T8" fmla="*/ 99 w 100"/>
              <a:gd name="T9" fmla="*/ 54 h 100"/>
              <a:gd name="T10" fmla="*/ 53 w 100"/>
              <a:gd name="T11" fmla="*/ 99 h 100"/>
              <a:gd name="T12" fmla="*/ 53 w 100"/>
              <a:gd name="T13" fmla="*/ 31 h 100"/>
              <a:gd name="T14" fmla="*/ 53 w 100"/>
              <a:gd name="T15" fmla="*/ 31 h 100"/>
              <a:gd name="T16" fmla="*/ 31 w 100"/>
              <a:gd name="T17" fmla="*/ 54 h 100"/>
              <a:gd name="T18" fmla="*/ 53 w 100"/>
              <a:gd name="T19" fmla="*/ 69 h 100"/>
              <a:gd name="T20" fmla="*/ 69 w 100"/>
              <a:gd name="T21" fmla="*/ 54 h 100"/>
              <a:gd name="T22" fmla="*/ 53 w 100"/>
              <a:gd name="T23" fmla="*/ 31 h 100"/>
              <a:gd name="T24" fmla="*/ 53 w 100"/>
              <a:gd name="T25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" h="100">
                <a:moveTo>
                  <a:pt x="53" y="99"/>
                </a:moveTo>
                <a:lnTo>
                  <a:pt x="53" y="99"/>
                </a:lnTo>
                <a:cubicBezTo>
                  <a:pt x="23" y="99"/>
                  <a:pt x="0" y="77"/>
                  <a:pt x="0" y="54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99" y="23"/>
                  <a:pt x="99" y="54"/>
                </a:cubicBezTo>
                <a:cubicBezTo>
                  <a:pt x="99" y="77"/>
                  <a:pt x="84" y="99"/>
                  <a:pt x="53" y="99"/>
                </a:cubicBezTo>
                <a:lnTo>
                  <a:pt x="53" y="31"/>
                </a:lnTo>
                <a:lnTo>
                  <a:pt x="53" y="31"/>
                </a:lnTo>
                <a:cubicBezTo>
                  <a:pt x="38" y="31"/>
                  <a:pt x="31" y="38"/>
                  <a:pt x="31" y="54"/>
                </a:cubicBezTo>
                <a:cubicBezTo>
                  <a:pt x="31" y="61"/>
                  <a:pt x="38" y="69"/>
                  <a:pt x="53" y="69"/>
                </a:cubicBezTo>
                <a:cubicBezTo>
                  <a:pt x="61" y="69"/>
                  <a:pt x="69" y="61"/>
                  <a:pt x="69" y="54"/>
                </a:cubicBezTo>
                <a:cubicBezTo>
                  <a:pt x="69" y="38"/>
                  <a:pt x="61" y="31"/>
                  <a:pt x="53" y="31"/>
                </a:cubicBezTo>
                <a:lnTo>
                  <a:pt x="53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299">
            <a:extLst>
              <a:ext uri="{FF2B5EF4-FFF2-40B4-BE49-F238E27FC236}">
                <a16:creationId xmlns:a16="http://schemas.microsoft.com/office/drawing/2014/main" id="{DE10F66F-51FA-A643-8EA4-A2C3189AC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475115"/>
            <a:ext cx="26205" cy="36687"/>
          </a:xfrm>
          <a:custGeom>
            <a:avLst/>
            <a:gdLst>
              <a:gd name="T0" fmla="*/ 23 w 24"/>
              <a:gd name="T1" fmla="*/ 31 h 32"/>
              <a:gd name="T2" fmla="*/ 0 w 24"/>
              <a:gd name="T3" fmla="*/ 31 h 32"/>
              <a:gd name="T4" fmla="*/ 0 w 24"/>
              <a:gd name="T5" fmla="*/ 0 h 32"/>
              <a:gd name="T6" fmla="*/ 23 w 24"/>
              <a:gd name="T7" fmla="*/ 0 h 32"/>
              <a:gd name="T8" fmla="*/ 23 w 24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2">
                <a:moveTo>
                  <a:pt x="23" y="31"/>
                </a:moveTo>
                <a:lnTo>
                  <a:pt x="0" y="31"/>
                </a:lnTo>
                <a:lnTo>
                  <a:pt x="0" y="0"/>
                </a:lnTo>
                <a:lnTo>
                  <a:pt x="23" y="0"/>
                </a:lnTo>
                <a:lnTo>
                  <a:pt x="23" y="3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300">
            <a:extLst>
              <a:ext uri="{FF2B5EF4-FFF2-40B4-BE49-F238E27FC236}">
                <a16:creationId xmlns:a16="http://schemas.microsoft.com/office/drawing/2014/main" id="{2E2055BC-D837-DF4E-8213-1A8CA6DA2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553729"/>
            <a:ext cx="26205" cy="73371"/>
          </a:xfrm>
          <a:custGeom>
            <a:avLst/>
            <a:gdLst>
              <a:gd name="T0" fmla="*/ 23 w 24"/>
              <a:gd name="T1" fmla="*/ 61 h 62"/>
              <a:gd name="T2" fmla="*/ 0 w 24"/>
              <a:gd name="T3" fmla="*/ 61 h 62"/>
              <a:gd name="T4" fmla="*/ 0 w 24"/>
              <a:gd name="T5" fmla="*/ 0 h 62"/>
              <a:gd name="T6" fmla="*/ 23 w 24"/>
              <a:gd name="T7" fmla="*/ 0 h 62"/>
              <a:gd name="T8" fmla="*/ 23 w 24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2">
                <a:moveTo>
                  <a:pt x="23" y="61"/>
                </a:moveTo>
                <a:lnTo>
                  <a:pt x="0" y="61"/>
                </a:lnTo>
                <a:lnTo>
                  <a:pt x="0" y="0"/>
                </a:lnTo>
                <a:lnTo>
                  <a:pt x="23" y="0"/>
                </a:lnTo>
                <a:lnTo>
                  <a:pt x="23" y="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301">
            <a:extLst>
              <a:ext uri="{FF2B5EF4-FFF2-40B4-BE49-F238E27FC236}">
                <a16:creationId xmlns:a16="http://schemas.microsoft.com/office/drawing/2014/main" id="{34369791-1D70-7B43-819F-B3256C19C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658544"/>
            <a:ext cx="26205" cy="73371"/>
          </a:xfrm>
          <a:custGeom>
            <a:avLst/>
            <a:gdLst>
              <a:gd name="T0" fmla="*/ 23 w 24"/>
              <a:gd name="T1" fmla="*/ 62 h 63"/>
              <a:gd name="T2" fmla="*/ 0 w 24"/>
              <a:gd name="T3" fmla="*/ 62 h 63"/>
              <a:gd name="T4" fmla="*/ 0 w 24"/>
              <a:gd name="T5" fmla="*/ 0 h 63"/>
              <a:gd name="T6" fmla="*/ 23 w 24"/>
              <a:gd name="T7" fmla="*/ 0 h 63"/>
              <a:gd name="T8" fmla="*/ 23 w 24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63">
                <a:moveTo>
                  <a:pt x="23" y="62"/>
                </a:moveTo>
                <a:lnTo>
                  <a:pt x="0" y="62"/>
                </a:lnTo>
                <a:lnTo>
                  <a:pt x="0" y="0"/>
                </a:lnTo>
                <a:lnTo>
                  <a:pt x="23" y="0"/>
                </a:lnTo>
                <a:lnTo>
                  <a:pt x="23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302">
            <a:extLst>
              <a:ext uri="{FF2B5EF4-FFF2-40B4-BE49-F238E27FC236}">
                <a16:creationId xmlns:a16="http://schemas.microsoft.com/office/drawing/2014/main" id="{4AF39A1D-BEDB-B543-A117-3BD6F96D1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980" y="11768599"/>
            <a:ext cx="26205" cy="47169"/>
          </a:xfrm>
          <a:custGeom>
            <a:avLst/>
            <a:gdLst>
              <a:gd name="T0" fmla="*/ 23 w 24"/>
              <a:gd name="T1" fmla="*/ 38 h 39"/>
              <a:gd name="T2" fmla="*/ 0 w 24"/>
              <a:gd name="T3" fmla="*/ 38 h 39"/>
              <a:gd name="T4" fmla="*/ 0 w 24"/>
              <a:gd name="T5" fmla="*/ 0 h 39"/>
              <a:gd name="T6" fmla="*/ 23 w 24"/>
              <a:gd name="T7" fmla="*/ 0 h 39"/>
              <a:gd name="T8" fmla="*/ 23 w 24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39">
                <a:moveTo>
                  <a:pt x="23" y="38"/>
                </a:moveTo>
                <a:lnTo>
                  <a:pt x="0" y="38"/>
                </a:lnTo>
                <a:lnTo>
                  <a:pt x="0" y="0"/>
                </a:lnTo>
                <a:lnTo>
                  <a:pt x="23" y="0"/>
                </a:lnTo>
                <a:lnTo>
                  <a:pt x="23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303">
            <a:extLst>
              <a:ext uri="{FF2B5EF4-FFF2-40B4-BE49-F238E27FC236}">
                <a16:creationId xmlns:a16="http://schemas.microsoft.com/office/drawing/2014/main" id="{854432CC-700B-944F-B2B1-977C04841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037" y="11422708"/>
            <a:ext cx="607929" cy="445467"/>
          </a:xfrm>
          <a:custGeom>
            <a:avLst/>
            <a:gdLst>
              <a:gd name="T0" fmla="*/ 451 w 513"/>
              <a:gd name="T1" fmla="*/ 375 h 376"/>
              <a:gd name="T2" fmla="*/ 451 w 513"/>
              <a:gd name="T3" fmla="*/ 375 h 376"/>
              <a:gd name="T4" fmla="*/ 23 w 513"/>
              <a:gd name="T5" fmla="*/ 375 h 376"/>
              <a:gd name="T6" fmla="*/ 0 w 513"/>
              <a:gd name="T7" fmla="*/ 351 h 376"/>
              <a:gd name="T8" fmla="*/ 0 w 513"/>
              <a:gd name="T9" fmla="*/ 267 h 376"/>
              <a:gd name="T10" fmla="*/ 23 w 513"/>
              <a:gd name="T11" fmla="*/ 252 h 376"/>
              <a:gd name="T12" fmla="*/ 76 w 513"/>
              <a:gd name="T13" fmla="*/ 183 h 376"/>
              <a:gd name="T14" fmla="*/ 23 w 513"/>
              <a:gd name="T15" fmla="*/ 122 h 376"/>
              <a:gd name="T16" fmla="*/ 0 w 513"/>
              <a:gd name="T17" fmla="*/ 99 h 376"/>
              <a:gd name="T18" fmla="*/ 0 w 513"/>
              <a:gd name="T19" fmla="*/ 22 h 376"/>
              <a:gd name="T20" fmla="*/ 23 w 513"/>
              <a:gd name="T21" fmla="*/ 0 h 376"/>
              <a:gd name="T22" fmla="*/ 451 w 513"/>
              <a:gd name="T23" fmla="*/ 0 h 376"/>
              <a:gd name="T24" fmla="*/ 512 w 513"/>
              <a:gd name="T25" fmla="*/ 53 h 376"/>
              <a:gd name="T26" fmla="*/ 512 w 513"/>
              <a:gd name="T27" fmla="*/ 313 h 376"/>
              <a:gd name="T28" fmla="*/ 451 w 513"/>
              <a:gd name="T29" fmla="*/ 375 h 376"/>
              <a:gd name="T30" fmla="*/ 38 w 513"/>
              <a:gd name="T31" fmla="*/ 336 h 376"/>
              <a:gd name="T32" fmla="*/ 38 w 513"/>
              <a:gd name="T33" fmla="*/ 336 h 376"/>
              <a:gd name="T34" fmla="*/ 451 w 513"/>
              <a:gd name="T35" fmla="*/ 336 h 376"/>
              <a:gd name="T36" fmla="*/ 466 w 513"/>
              <a:gd name="T37" fmla="*/ 313 h 376"/>
              <a:gd name="T38" fmla="*/ 466 w 513"/>
              <a:gd name="T39" fmla="*/ 53 h 376"/>
              <a:gd name="T40" fmla="*/ 451 w 513"/>
              <a:gd name="T41" fmla="*/ 38 h 376"/>
              <a:gd name="T42" fmla="*/ 38 w 513"/>
              <a:gd name="T43" fmla="*/ 38 h 376"/>
              <a:gd name="T44" fmla="*/ 38 w 513"/>
              <a:gd name="T45" fmla="*/ 84 h 376"/>
              <a:gd name="T46" fmla="*/ 114 w 513"/>
              <a:gd name="T47" fmla="*/ 183 h 376"/>
              <a:gd name="T48" fmla="*/ 38 w 513"/>
              <a:gd name="T49" fmla="*/ 283 h 376"/>
              <a:gd name="T50" fmla="*/ 451 w 513"/>
              <a:gd name="T51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3" h="376">
                <a:moveTo>
                  <a:pt x="451" y="375"/>
                </a:moveTo>
                <a:lnTo>
                  <a:pt x="451" y="375"/>
                </a:lnTo>
                <a:cubicBezTo>
                  <a:pt x="23" y="375"/>
                  <a:pt x="23" y="375"/>
                  <a:pt x="23" y="375"/>
                </a:cubicBezTo>
                <a:cubicBezTo>
                  <a:pt x="7" y="375"/>
                  <a:pt x="0" y="367"/>
                  <a:pt x="0" y="351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60"/>
                  <a:pt x="7" y="252"/>
                  <a:pt x="23" y="252"/>
                </a:cubicBezTo>
                <a:cubicBezTo>
                  <a:pt x="53" y="244"/>
                  <a:pt x="76" y="221"/>
                  <a:pt x="76" y="183"/>
                </a:cubicBezTo>
                <a:cubicBezTo>
                  <a:pt x="76" y="153"/>
                  <a:pt x="53" y="130"/>
                  <a:pt x="23" y="122"/>
                </a:cubicBezTo>
                <a:cubicBezTo>
                  <a:pt x="7" y="122"/>
                  <a:pt x="0" y="114"/>
                  <a:pt x="0" y="99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3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82" y="0"/>
                  <a:pt x="512" y="22"/>
                  <a:pt x="512" y="53"/>
                </a:cubicBezTo>
                <a:cubicBezTo>
                  <a:pt x="512" y="313"/>
                  <a:pt x="512" y="313"/>
                  <a:pt x="512" y="313"/>
                </a:cubicBezTo>
                <a:cubicBezTo>
                  <a:pt x="512" y="351"/>
                  <a:pt x="482" y="375"/>
                  <a:pt x="451" y="375"/>
                </a:cubicBezTo>
                <a:lnTo>
                  <a:pt x="38" y="336"/>
                </a:lnTo>
                <a:lnTo>
                  <a:pt x="38" y="336"/>
                </a:lnTo>
                <a:cubicBezTo>
                  <a:pt x="451" y="336"/>
                  <a:pt x="451" y="336"/>
                  <a:pt x="451" y="336"/>
                </a:cubicBezTo>
                <a:cubicBezTo>
                  <a:pt x="459" y="336"/>
                  <a:pt x="466" y="328"/>
                  <a:pt x="466" y="313"/>
                </a:cubicBezTo>
                <a:cubicBezTo>
                  <a:pt x="466" y="53"/>
                  <a:pt x="466" y="53"/>
                  <a:pt x="466" y="53"/>
                </a:cubicBezTo>
                <a:cubicBezTo>
                  <a:pt x="466" y="45"/>
                  <a:pt x="459" y="38"/>
                  <a:pt x="451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8" y="84"/>
                  <a:pt x="38" y="84"/>
                  <a:pt x="38" y="84"/>
                </a:cubicBezTo>
                <a:cubicBezTo>
                  <a:pt x="84" y="99"/>
                  <a:pt x="114" y="137"/>
                  <a:pt x="114" y="183"/>
                </a:cubicBezTo>
                <a:cubicBezTo>
                  <a:pt x="114" y="229"/>
                  <a:pt x="84" y="275"/>
                  <a:pt x="38" y="283"/>
                </a:cubicBezTo>
                <a:lnTo>
                  <a:pt x="451" y="37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02975A98-7647-164E-940E-03D944C03C94}"/>
              </a:ext>
            </a:extLst>
          </p:cNvPr>
          <p:cNvGrpSpPr/>
          <p:nvPr/>
        </p:nvGrpSpPr>
        <p:grpSpPr>
          <a:xfrm>
            <a:off x="2729268" y="687860"/>
            <a:ext cx="19041035" cy="2561450"/>
            <a:chOff x="2668308" y="861425"/>
            <a:chExt cx="19041035" cy="2561450"/>
          </a:xfrm>
        </p:grpSpPr>
        <p:sp>
          <p:nvSpPr>
            <p:cNvPr id="102" name="CuadroTexto 101">
              <a:extLst>
                <a:ext uri="{FF2B5EF4-FFF2-40B4-BE49-F238E27FC236}">
                  <a16:creationId xmlns:a16="http://schemas.microsoft.com/office/drawing/2014/main" id="{09639012-FC38-B345-9424-0678337F27B2}"/>
                </a:ext>
              </a:extLst>
            </p:cNvPr>
            <p:cNvSpPr txBox="1"/>
            <p:nvPr/>
          </p:nvSpPr>
          <p:spPr>
            <a:xfrm>
              <a:off x="9488416" y="861425"/>
              <a:ext cx="540083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Investment</a:t>
              </a:r>
            </a:p>
          </p:txBody>
        </p:sp>
        <p:sp>
          <p:nvSpPr>
            <p:cNvPr id="103" name="CuadroTexto 102">
              <a:extLst>
                <a:ext uri="{FF2B5EF4-FFF2-40B4-BE49-F238E27FC236}">
                  <a16:creationId xmlns:a16="http://schemas.microsoft.com/office/drawing/2014/main" id="{CB0E46D6-1552-BD41-ADF2-682953B0BEA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2959B929-4353-D946-BDDC-EBA6F8993D4B}"/>
              </a:ext>
            </a:extLst>
          </p:cNvPr>
          <p:cNvGrpSpPr/>
          <p:nvPr/>
        </p:nvGrpSpPr>
        <p:grpSpPr>
          <a:xfrm>
            <a:off x="6913993" y="7958879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05" name="Freeform 290">
              <a:extLst>
                <a:ext uri="{FF2B5EF4-FFF2-40B4-BE49-F238E27FC236}">
                  <a16:creationId xmlns:a16="http://schemas.microsoft.com/office/drawing/2014/main" id="{5BD3A226-E071-E143-A0CD-FDC8D0E10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91">
              <a:extLst>
                <a:ext uri="{FF2B5EF4-FFF2-40B4-BE49-F238E27FC236}">
                  <a16:creationId xmlns:a16="http://schemas.microsoft.com/office/drawing/2014/main" id="{58F513DE-DB9A-8A43-B478-266381AA2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92">
              <a:extLst>
                <a:ext uri="{FF2B5EF4-FFF2-40B4-BE49-F238E27FC236}">
                  <a16:creationId xmlns:a16="http://schemas.microsoft.com/office/drawing/2014/main" id="{1AFB3648-4B9E-3E42-86BE-21720B393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93">
              <a:extLst>
                <a:ext uri="{FF2B5EF4-FFF2-40B4-BE49-F238E27FC236}">
                  <a16:creationId xmlns:a16="http://schemas.microsoft.com/office/drawing/2014/main" id="{1305267C-9103-FB46-A7CD-2FE55C44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94">
              <a:extLst>
                <a:ext uri="{FF2B5EF4-FFF2-40B4-BE49-F238E27FC236}">
                  <a16:creationId xmlns:a16="http://schemas.microsoft.com/office/drawing/2014/main" id="{26E1646D-507C-0841-973C-9CBC2219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0" name="Freeform 295">
              <a:extLst>
                <a:ext uri="{FF2B5EF4-FFF2-40B4-BE49-F238E27FC236}">
                  <a16:creationId xmlns:a16="http://schemas.microsoft.com/office/drawing/2014/main" id="{422CBD8A-831A-9344-8DD6-C6B64323F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497B64D0-7EAC-794C-9F8E-548B95F6B587}"/>
              </a:ext>
            </a:extLst>
          </p:cNvPr>
          <p:cNvGrpSpPr/>
          <p:nvPr/>
        </p:nvGrpSpPr>
        <p:grpSpPr>
          <a:xfrm>
            <a:off x="16619394" y="7864333"/>
            <a:ext cx="676915" cy="613274"/>
            <a:chOff x="8385391" y="10144819"/>
            <a:chExt cx="653452" cy="592018"/>
          </a:xfrm>
        </p:grpSpPr>
        <p:sp>
          <p:nvSpPr>
            <p:cNvPr id="112" name="Freeform 281">
              <a:extLst>
                <a:ext uri="{FF2B5EF4-FFF2-40B4-BE49-F238E27FC236}">
                  <a16:creationId xmlns:a16="http://schemas.microsoft.com/office/drawing/2014/main" id="{AA56CA30-94B0-0C48-ABD7-46B3CA44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3" name="Freeform 282">
              <a:extLst>
                <a:ext uri="{FF2B5EF4-FFF2-40B4-BE49-F238E27FC236}">
                  <a16:creationId xmlns:a16="http://schemas.microsoft.com/office/drawing/2014/main" id="{8F907C28-7CFB-EE43-B95C-48EF9A3F3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83">
              <a:extLst>
                <a:ext uri="{FF2B5EF4-FFF2-40B4-BE49-F238E27FC236}">
                  <a16:creationId xmlns:a16="http://schemas.microsoft.com/office/drawing/2014/main" id="{8F3A72AF-C04F-EC4A-9E8E-16E4B33C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3FA4AD07-1845-AE4C-867E-33FF503E1AB4}"/>
              </a:ext>
            </a:extLst>
          </p:cNvPr>
          <p:cNvGrpSpPr/>
          <p:nvPr/>
        </p:nvGrpSpPr>
        <p:grpSpPr>
          <a:xfrm>
            <a:off x="16619394" y="3977121"/>
            <a:ext cx="4236804" cy="1514064"/>
            <a:chOff x="4247967" y="10620441"/>
            <a:chExt cx="4236804" cy="1514064"/>
          </a:xfrm>
        </p:grpSpPr>
        <p:sp>
          <p:nvSpPr>
            <p:cNvPr id="145" name="CuadroTexto 395">
              <a:extLst>
                <a:ext uri="{FF2B5EF4-FFF2-40B4-BE49-F238E27FC236}">
                  <a16:creationId xmlns:a16="http://schemas.microsoft.com/office/drawing/2014/main" id="{8FE0A2F7-4EF0-4346-9968-CBD71FE5884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46" name="Rectangle 40">
              <a:extLst>
                <a:ext uri="{FF2B5EF4-FFF2-40B4-BE49-F238E27FC236}">
                  <a16:creationId xmlns:a16="http://schemas.microsoft.com/office/drawing/2014/main" id="{2A748DF8-42BF-E34D-9622-ACB08B22CB7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2D8EE0C9-24C0-2149-B4E1-C014C4EF7BD9}"/>
              </a:ext>
            </a:extLst>
          </p:cNvPr>
          <p:cNvGrpSpPr/>
          <p:nvPr/>
        </p:nvGrpSpPr>
        <p:grpSpPr>
          <a:xfrm>
            <a:off x="18055365" y="7407048"/>
            <a:ext cx="4236804" cy="1514064"/>
            <a:chOff x="4247967" y="10620441"/>
            <a:chExt cx="4236804" cy="1514064"/>
          </a:xfrm>
        </p:grpSpPr>
        <p:sp>
          <p:nvSpPr>
            <p:cNvPr id="151" name="CuadroTexto 395">
              <a:extLst>
                <a:ext uri="{FF2B5EF4-FFF2-40B4-BE49-F238E27FC236}">
                  <a16:creationId xmlns:a16="http://schemas.microsoft.com/office/drawing/2014/main" id="{566C1279-D4F1-CB4C-B5C3-C4CC7BF3DE8F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52" name="Rectangle 40">
              <a:extLst>
                <a:ext uri="{FF2B5EF4-FFF2-40B4-BE49-F238E27FC236}">
                  <a16:creationId xmlns:a16="http://schemas.microsoft.com/office/drawing/2014/main" id="{D3EC7C2E-4934-434B-8E0A-E23E3A2FCC6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4C09E2A4-FBF3-FD46-AC6E-7ABDA5B5D350}"/>
              </a:ext>
            </a:extLst>
          </p:cNvPr>
          <p:cNvGrpSpPr/>
          <p:nvPr/>
        </p:nvGrpSpPr>
        <p:grpSpPr>
          <a:xfrm>
            <a:off x="16619394" y="10829512"/>
            <a:ext cx="4236804" cy="1514064"/>
            <a:chOff x="4247967" y="10620441"/>
            <a:chExt cx="4236804" cy="1514064"/>
          </a:xfrm>
        </p:grpSpPr>
        <p:sp>
          <p:nvSpPr>
            <p:cNvPr id="154" name="CuadroTexto 395">
              <a:extLst>
                <a:ext uri="{FF2B5EF4-FFF2-40B4-BE49-F238E27FC236}">
                  <a16:creationId xmlns:a16="http://schemas.microsoft.com/office/drawing/2014/main" id="{961CC987-3A01-204E-9727-E38102C3E5C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55" name="Rectangle 40">
              <a:extLst>
                <a:ext uri="{FF2B5EF4-FFF2-40B4-BE49-F238E27FC236}">
                  <a16:creationId xmlns:a16="http://schemas.microsoft.com/office/drawing/2014/main" id="{4CAF46BD-B65F-9243-A8AB-CA8395FC8CD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4763C3F3-B9C9-2747-A8EC-14BAE0D67B7A}"/>
              </a:ext>
            </a:extLst>
          </p:cNvPr>
          <p:cNvGrpSpPr/>
          <p:nvPr/>
        </p:nvGrpSpPr>
        <p:grpSpPr>
          <a:xfrm>
            <a:off x="3253915" y="3977121"/>
            <a:ext cx="4289833" cy="1514064"/>
            <a:chOff x="4247967" y="10620441"/>
            <a:chExt cx="4289833" cy="151406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D4662874-C3C0-A648-87BA-A1093A763113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93816410-D21A-CF48-9250-CA1FAE29622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FA0F1040-C641-414A-816B-6642BD637346}"/>
              </a:ext>
            </a:extLst>
          </p:cNvPr>
          <p:cNvGrpSpPr/>
          <p:nvPr/>
        </p:nvGrpSpPr>
        <p:grpSpPr>
          <a:xfrm>
            <a:off x="1807524" y="7501641"/>
            <a:ext cx="4321364" cy="1514064"/>
            <a:chOff x="4247967" y="10620441"/>
            <a:chExt cx="4321364" cy="1514064"/>
          </a:xfrm>
        </p:grpSpPr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519ABA76-0AD2-C446-9236-AD9CCF78DD8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7CD3320D-D400-7D4C-A883-55F91B0E41A9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24DF18A0-D4A1-644A-B023-59E5EAB3A31E}"/>
              </a:ext>
            </a:extLst>
          </p:cNvPr>
          <p:cNvGrpSpPr/>
          <p:nvPr/>
        </p:nvGrpSpPr>
        <p:grpSpPr>
          <a:xfrm>
            <a:off x="3331773" y="10859574"/>
            <a:ext cx="4289833" cy="1514064"/>
            <a:chOff x="4247967" y="10620441"/>
            <a:chExt cx="4289833" cy="151406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6E69DDD5-6319-6841-8DD6-B540CB7E03D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BD6CBF03-1A1D-7047-B408-ED2CF88BDBBF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68" name="Freeform 262">
            <a:extLst>
              <a:ext uri="{FF2B5EF4-FFF2-40B4-BE49-F238E27FC236}">
                <a16:creationId xmlns:a16="http://schemas.microsoft.com/office/drawing/2014/main" id="{624587CE-9659-AF4A-895C-D47D78862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775" y="5622718"/>
            <a:ext cx="1930893" cy="5146078"/>
          </a:xfrm>
          <a:custGeom>
            <a:avLst/>
            <a:gdLst>
              <a:gd name="T0" fmla="*/ 1871 w 1908"/>
              <a:gd name="T1" fmla="*/ 1085 h 5090"/>
              <a:gd name="T2" fmla="*/ 1871 w 1908"/>
              <a:gd name="T3" fmla="*/ 1085 h 5090"/>
              <a:gd name="T4" fmla="*/ 1003 w 1908"/>
              <a:gd name="T5" fmla="*/ 36 h 5090"/>
              <a:gd name="T6" fmla="*/ 904 w 1908"/>
              <a:gd name="T7" fmla="*/ 36 h 5090"/>
              <a:gd name="T8" fmla="*/ 36 w 1908"/>
              <a:gd name="T9" fmla="*/ 1085 h 5090"/>
              <a:gd name="T10" fmla="*/ 90 w 1908"/>
              <a:gd name="T11" fmla="*/ 1184 h 5090"/>
              <a:gd name="T12" fmla="*/ 253 w 1908"/>
              <a:gd name="T13" fmla="*/ 1184 h 5090"/>
              <a:gd name="T14" fmla="*/ 253 w 1908"/>
              <a:gd name="T15" fmla="*/ 5089 h 5090"/>
              <a:gd name="T16" fmla="*/ 1654 w 1908"/>
              <a:gd name="T17" fmla="*/ 5089 h 5090"/>
              <a:gd name="T18" fmla="*/ 1654 w 1908"/>
              <a:gd name="T19" fmla="*/ 1184 h 5090"/>
              <a:gd name="T20" fmla="*/ 1817 w 1908"/>
              <a:gd name="T21" fmla="*/ 1184 h 5090"/>
              <a:gd name="T22" fmla="*/ 1871 w 1908"/>
              <a:gd name="T23" fmla="*/ 1085 h 5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08" h="5090">
                <a:moveTo>
                  <a:pt x="1871" y="1085"/>
                </a:moveTo>
                <a:lnTo>
                  <a:pt x="1871" y="1085"/>
                </a:lnTo>
                <a:cubicBezTo>
                  <a:pt x="1003" y="36"/>
                  <a:pt x="1003" y="36"/>
                  <a:pt x="1003" y="36"/>
                </a:cubicBezTo>
                <a:cubicBezTo>
                  <a:pt x="976" y="0"/>
                  <a:pt x="931" y="0"/>
                  <a:pt x="904" y="36"/>
                </a:cubicBezTo>
                <a:cubicBezTo>
                  <a:pt x="36" y="1085"/>
                  <a:pt x="36" y="1085"/>
                  <a:pt x="36" y="1085"/>
                </a:cubicBezTo>
                <a:cubicBezTo>
                  <a:pt x="0" y="1121"/>
                  <a:pt x="36" y="1184"/>
                  <a:pt x="90" y="1184"/>
                </a:cubicBezTo>
                <a:cubicBezTo>
                  <a:pt x="253" y="1184"/>
                  <a:pt x="253" y="1184"/>
                  <a:pt x="253" y="1184"/>
                </a:cubicBezTo>
                <a:cubicBezTo>
                  <a:pt x="253" y="5089"/>
                  <a:pt x="253" y="5089"/>
                  <a:pt x="253" y="5089"/>
                </a:cubicBezTo>
                <a:cubicBezTo>
                  <a:pt x="1654" y="5089"/>
                  <a:pt x="1654" y="5089"/>
                  <a:pt x="1654" y="5089"/>
                </a:cubicBezTo>
                <a:cubicBezTo>
                  <a:pt x="1654" y="1184"/>
                  <a:pt x="1654" y="1184"/>
                  <a:pt x="1654" y="1184"/>
                </a:cubicBezTo>
                <a:cubicBezTo>
                  <a:pt x="1817" y="1184"/>
                  <a:pt x="1817" y="1184"/>
                  <a:pt x="1817" y="1184"/>
                </a:cubicBezTo>
                <a:cubicBezTo>
                  <a:pt x="1871" y="1184"/>
                  <a:pt x="1907" y="1121"/>
                  <a:pt x="1871" y="10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63">
            <a:extLst>
              <a:ext uri="{FF2B5EF4-FFF2-40B4-BE49-F238E27FC236}">
                <a16:creationId xmlns:a16="http://schemas.microsoft.com/office/drawing/2014/main" id="{6E1BC64C-7367-9849-95B1-2936F9B5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806" y="7843469"/>
            <a:ext cx="5221885" cy="2925327"/>
          </a:xfrm>
          <a:custGeom>
            <a:avLst/>
            <a:gdLst>
              <a:gd name="T0" fmla="*/ 5061 w 5162"/>
              <a:gd name="T1" fmla="*/ 2893 h 2894"/>
              <a:gd name="T2" fmla="*/ 5061 w 5162"/>
              <a:gd name="T3" fmla="*/ 2893 h 2894"/>
              <a:gd name="T4" fmla="*/ 99 w 5162"/>
              <a:gd name="T5" fmla="*/ 2893 h 2894"/>
              <a:gd name="T6" fmla="*/ 0 w 5162"/>
              <a:gd name="T7" fmla="*/ 2793 h 2894"/>
              <a:gd name="T8" fmla="*/ 0 w 5162"/>
              <a:gd name="T9" fmla="*/ 99 h 2894"/>
              <a:gd name="T10" fmla="*/ 99 w 5162"/>
              <a:gd name="T11" fmla="*/ 0 h 2894"/>
              <a:gd name="T12" fmla="*/ 5061 w 5162"/>
              <a:gd name="T13" fmla="*/ 0 h 2894"/>
              <a:gd name="T14" fmla="*/ 5161 w 5162"/>
              <a:gd name="T15" fmla="*/ 99 h 2894"/>
              <a:gd name="T16" fmla="*/ 5161 w 5162"/>
              <a:gd name="T17" fmla="*/ 2793 h 2894"/>
              <a:gd name="T18" fmla="*/ 5061 w 5162"/>
              <a:gd name="T19" fmla="*/ 2893 h 2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62" h="2894">
                <a:moveTo>
                  <a:pt x="5061" y="2893"/>
                </a:moveTo>
                <a:lnTo>
                  <a:pt x="5061" y="2893"/>
                </a:lnTo>
                <a:cubicBezTo>
                  <a:pt x="99" y="2893"/>
                  <a:pt x="99" y="2893"/>
                  <a:pt x="99" y="2893"/>
                </a:cubicBezTo>
                <a:cubicBezTo>
                  <a:pt x="45" y="2893"/>
                  <a:pt x="0" y="2847"/>
                  <a:pt x="0" y="2793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061" y="0"/>
                  <a:pt x="5061" y="0"/>
                  <a:pt x="5061" y="0"/>
                </a:cubicBezTo>
                <a:cubicBezTo>
                  <a:pt x="5115" y="0"/>
                  <a:pt x="5161" y="45"/>
                  <a:pt x="5161" y="99"/>
                </a:cubicBezTo>
                <a:cubicBezTo>
                  <a:pt x="5161" y="2793"/>
                  <a:pt x="5161" y="2793"/>
                  <a:pt x="5161" y="2793"/>
                </a:cubicBezTo>
                <a:cubicBezTo>
                  <a:pt x="5161" y="2847"/>
                  <a:pt x="5115" y="2893"/>
                  <a:pt x="5061" y="28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64">
            <a:extLst>
              <a:ext uri="{FF2B5EF4-FFF2-40B4-BE49-F238E27FC236}">
                <a16:creationId xmlns:a16="http://schemas.microsoft.com/office/drawing/2014/main" id="{48C93C25-7E2C-2B43-B36B-3ED9383CC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718" y="8017382"/>
            <a:ext cx="4865141" cy="2595336"/>
          </a:xfrm>
          <a:custGeom>
            <a:avLst/>
            <a:gdLst>
              <a:gd name="T0" fmla="*/ 4809 w 4810"/>
              <a:gd name="T1" fmla="*/ 1988 h 2568"/>
              <a:gd name="T2" fmla="*/ 4809 w 4810"/>
              <a:gd name="T3" fmla="*/ 1988 h 2568"/>
              <a:gd name="T4" fmla="*/ 4809 w 4810"/>
              <a:gd name="T5" fmla="*/ 569 h 2568"/>
              <a:gd name="T6" fmla="*/ 4230 w 4810"/>
              <a:gd name="T7" fmla="*/ 0 h 2568"/>
              <a:gd name="T8" fmla="*/ 579 w 4810"/>
              <a:gd name="T9" fmla="*/ 0 h 2568"/>
              <a:gd name="T10" fmla="*/ 0 w 4810"/>
              <a:gd name="T11" fmla="*/ 569 h 2568"/>
              <a:gd name="T12" fmla="*/ 0 w 4810"/>
              <a:gd name="T13" fmla="*/ 1988 h 2568"/>
              <a:gd name="T14" fmla="*/ 579 w 4810"/>
              <a:gd name="T15" fmla="*/ 2567 h 2568"/>
              <a:gd name="T16" fmla="*/ 4230 w 4810"/>
              <a:gd name="T17" fmla="*/ 2567 h 2568"/>
              <a:gd name="T18" fmla="*/ 4809 w 4810"/>
              <a:gd name="T19" fmla="*/ 1988 h 2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10" h="2568">
                <a:moveTo>
                  <a:pt x="4809" y="1988"/>
                </a:moveTo>
                <a:lnTo>
                  <a:pt x="4809" y="1988"/>
                </a:lnTo>
                <a:cubicBezTo>
                  <a:pt x="4809" y="569"/>
                  <a:pt x="4809" y="569"/>
                  <a:pt x="4809" y="569"/>
                </a:cubicBezTo>
                <a:cubicBezTo>
                  <a:pt x="4492" y="569"/>
                  <a:pt x="4230" y="316"/>
                  <a:pt x="4230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579" y="316"/>
                  <a:pt x="317" y="569"/>
                  <a:pt x="0" y="569"/>
                </a:cubicBezTo>
                <a:cubicBezTo>
                  <a:pt x="0" y="1988"/>
                  <a:pt x="0" y="1988"/>
                  <a:pt x="0" y="1988"/>
                </a:cubicBezTo>
                <a:cubicBezTo>
                  <a:pt x="317" y="1988"/>
                  <a:pt x="579" y="2250"/>
                  <a:pt x="579" y="2567"/>
                </a:cubicBezTo>
                <a:cubicBezTo>
                  <a:pt x="4230" y="2567"/>
                  <a:pt x="4230" y="2567"/>
                  <a:pt x="4230" y="2567"/>
                </a:cubicBezTo>
                <a:cubicBezTo>
                  <a:pt x="4230" y="2250"/>
                  <a:pt x="4492" y="1988"/>
                  <a:pt x="4809" y="1988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65">
            <a:extLst>
              <a:ext uri="{FF2B5EF4-FFF2-40B4-BE49-F238E27FC236}">
                <a16:creationId xmlns:a16="http://schemas.microsoft.com/office/drawing/2014/main" id="{61B8972B-7D60-9A43-BD0B-9845313C3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9870" y="8280485"/>
            <a:ext cx="2046838" cy="2055754"/>
          </a:xfrm>
          <a:custGeom>
            <a:avLst/>
            <a:gdLst>
              <a:gd name="T0" fmla="*/ 2024 w 2025"/>
              <a:gd name="T1" fmla="*/ 1021 h 2035"/>
              <a:gd name="T2" fmla="*/ 2024 w 2025"/>
              <a:gd name="T3" fmla="*/ 1021 h 2035"/>
              <a:gd name="T4" fmla="*/ 1011 w 2025"/>
              <a:gd name="T5" fmla="*/ 2034 h 2035"/>
              <a:gd name="T6" fmla="*/ 0 w 2025"/>
              <a:gd name="T7" fmla="*/ 1021 h 2035"/>
              <a:gd name="T8" fmla="*/ 1011 w 2025"/>
              <a:gd name="T9" fmla="*/ 0 h 2035"/>
              <a:gd name="T10" fmla="*/ 2024 w 2025"/>
              <a:gd name="T11" fmla="*/ 1021 h 20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5" h="2035">
                <a:moveTo>
                  <a:pt x="2024" y="1021"/>
                </a:moveTo>
                <a:lnTo>
                  <a:pt x="2024" y="1021"/>
                </a:lnTo>
                <a:cubicBezTo>
                  <a:pt x="2024" y="1582"/>
                  <a:pt x="1572" y="2034"/>
                  <a:pt x="1011" y="2034"/>
                </a:cubicBezTo>
                <a:cubicBezTo>
                  <a:pt x="452" y="2034"/>
                  <a:pt x="0" y="1582"/>
                  <a:pt x="0" y="1021"/>
                </a:cubicBezTo>
                <a:cubicBezTo>
                  <a:pt x="0" y="461"/>
                  <a:pt x="452" y="0"/>
                  <a:pt x="1011" y="0"/>
                </a:cubicBezTo>
                <a:cubicBezTo>
                  <a:pt x="1572" y="0"/>
                  <a:pt x="2024" y="461"/>
                  <a:pt x="2024" y="102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66">
            <a:extLst>
              <a:ext uri="{FF2B5EF4-FFF2-40B4-BE49-F238E27FC236}">
                <a16:creationId xmlns:a16="http://schemas.microsoft.com/office/drawing/2014/main" id="{3EEA5CB2-38B1-744B-86D1-3A0B00E82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460" y="8498991"/>
            <a:ext cx="1627658" cy="1627660"/>
          </a:xfrm>
          <a:custGeom>
            <a:avLst/>
            <a:gdLst>
              <a:gd name="T0" fmla="*/ 1609 w 1610"/>
              <a:gd name="T1" fmla="*/ 804 h 1610"/>
              <a:gd name="T2" fmla="*/ 1609 w 1610"/>
              <a:gd name="T3" fmla="*/ 804 h 1610"/>
              <a:gd name="T4" fmla="*/ 804 w 1610"/>
              <a:gd name="T5" fmla="*/ 1609 h 1610"/>
              <a:gd name="T6" fmla="*/ 0 w 1610"/>
              <a:gd name="T7" fmla="*/ 804 h 1610"/>
              <a:gd name="T8" fmla="*/ 804 w 1610"/>
              <a:gd name="T9" fmla="*/ 0 h 1610"/>
              <a:gd name="T10" fmla="*/ 1609 w 1610"/>
              <a:gd name="T11" fmla="*/ 804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0" h="1610">
                <a:moveTo>
                  <a:pt x="1609" y="804"/>
                </a:moveTo>
                <a:lnTo>
                  <a:pt x="1609" y="804"/>
                </a:lnTo>
                <a:cubicBezTo>
                  <a:pt x="1609" y="1247"/>
                  <a:pt x="1247" y="1609"/>
                  <a:pt x="804" y="1609"/>
                </a:cubicBezTo>
                <a:cubicBezTo>
                  <a:pt x="362" y="1609"/>
                  <a:pt x="0" y="1247"/>
                  <a:pt x="0" y="804"/>
                </a:cubicBezTo>
                <a:cubicBezTo>
                  <a:pt x="0" y="361"/>
                  <a:pt x="362" y="0"/>
                  <a:pt x="804" y="0"/>
                </a:cubicBezTo>
                <a:cubicBezTo>
                  <a:pt x="1247" y="0"/>
                  <a:pt x="1609" y="361"/>
                  <a:pt x="1609" y="804"/>
                </a:cubicBezTo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67">
            <a:extLst>
              <a:ext uri="{FF2B5EF4-FFF2-40B4-BE49-F238E27FC236}">
                <a16:creationId xmlns:a16="http://schemas.microsoft.com/office/drawing/2014/main" id="{0A7D150A-F324-904B-8F46-AC24C7A6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4445" y="8766551"/>
            <a:ext cx="637687" cy="1096998"/>
          </a:xfrm>
          <a:custGeom>
            <a:avLst/>
            <a:gdLst>
              <a:gd name="T0" fmla="*/ 631 w 632"/>
              <a:gd name="T1" fmla="*/ 714 h 1086"/>
              <a:gd name="T2" fmla="*/ 631 w 632"/>
              <a:gd name="T3" fmla="*/ 714 h 1086"/>
              <a:gd name="T4" fmla="*/ 550 w 632"/>
              <a:gd name="T5" fmla="*/ 895 h 1086"/>
              <a:gd name="T6" fmla="*/ 351 w 632"/>
              <a:gd name="T7" fmla="*/ 985 h 1086"/>
              <a:gd name="T8" fmla="*/ 351 w 632"/>
              <a:gd name="T9" fmla="*/ 1085 h 1086"/>
              <a:gd name="T10" fmla="*/ 288 w 632"/>
              <a:gd name="T11" fmla="*/ 1085 h 1086"/>
              <a:gd name="T12" fmla="*/ 288 w 632"/>
              <a:gd name="T13" fmla="*/ 985 h 1086"/>
              <a:gd name="T14" fmla="*/ 81 w 632"/>
              <a:gd name="T15" fmla="*/ 904 h 1086"/>
              <a:gd name="T16" fmla="*/ 0 w 632"/>
              <a:gd name="T17" fmla="*/ 714 h 1086"/>
              <a:gd name="T18" fmla="*/ 216 w 632"/>
              <a:gd name="T19" fmla="*/ 714 h 1086"/>
              <a:gd name="T20" fmla="*/ 288 w 632"/>
              <a:gd name="T21" fmla="*/ 813 h 1086"/>
              <a:gd name="T22" fmla="*/ 288 w 632"/>
              <a:gd name="T23" fmla="*/ 614 h 1086"/>
              <a:gd name="T24" fmla="*/ 180 w 632"/>
              <a:gd name="T25" fmla="*/ 588 h 1086"/>
              <a:gd name="T26" fmla="*/ 117 w 632"/>
              <a:gd name="T27" fmla="*/ 560 h 1086"/>
              <a:gd name="T28" fmla="*/ 81 w 632"/>
              <a:gd name="T29" fmla="*/ 533 h 1086"/>
              <a:gd name="T30" fmla="*/ 45 w 632"/>
              <a:gd name="T31" fmla="*/ 506 h 1086"/>
              <a:gd name="T32" fmla="*/ 18 w 632"/>
              <a:gd name="T33" fmla="*/ 470 h 1086"/>
              <a:gd name="T34" fmla="*/ 0 w 632"/>
              <a:gd name="T35" fmla="*/ 361 h 1086"/>
              <a:gd name="T36" fmla="*/ 81 w 632"/>
              <a:gd name="T37" fmla="*/ 181 h 1086"/>
              <a:gd name="T38" fmla="*/ 288 w 632"/>
              <a:gd name="T39" fmla="*/ 99 h 1086"/>
              <a:gd name="T40" fmla="*/ 288 w 632"/>
              <a:gd name="T41" fmla="*/ 0 h 1086"/>
              <a:gd name="T42" fmla="*/ 351 w 632"/>
              <a:gd name="T43" fmla="*/ 0 h 1086"/>
              <a:gd name="T44" fmla="*/ 351 w 632"/>
              <a:gd name="T45" fmla="*/ 99 h 1086"/>
              <a:gd name="T46" fmla="*/ 550 w 632"/>
              <a:gd name="T47" fmla="*/ 172 h 1086"/>
              <a:gd name="T48" fmla="*/ 631 w 632"/>
              <a:gd name="T49" fmla="*/ 361 h 1086"/>
              <a:gd name="T50" fmla="*/ 424 w 632"/>
              <a:gd name="T51" fmla="*/ 361 h 1086"/>
              <a:gd name="T52" fmla="*/ 351 w 632"/>
              <a:gd name="T53" fmla="*/ 271 h 1086"/>
              <a:gd name="T54" fmla="*/ 351 w 632"/>
              <a:gd name="T55" fmla="*/ 461 h 1086"/>
              <a:gd name="T56" fmla="*/ 514 w 632"/>
              <a:gd name="T57" fmla="*/ 515 h 1086"/>
              <a:gd name="T58" fmla="*/ 631 w 632"/>
              <a:gd name="T59" fmla="*/ 714 h 1086"/>
              <a:gd name="T60" fmla="*/ 288 w 632"/>
              <a:gd name="T61" fmla="*/ 262 h 1086"/>
              <a:gd name="T62" fmla="*/ 288 w 632"/>
              <a:gd name="T63" fmla="*/ 262 h 1086"/>
              <a:gd name="T64" fmla="*/ 216 w 632"/>
              <a:gd name="T65" fmla="*/ 343 h 1086"/>
              <a:gd name="T66" fmla="*/ 288 w 632"/>
              <a:gd name="T67" fmla="*/ 443 h 1086"/>
              <a:gd name="T68" fmla="*/ 288 w 632"/>
              <a:gd name="T69" fmla="*/ 262 h 1086"/>
              <a:gd name="T70" fmla="*/ 351 w 632"/>
              <a:gd name="T71" fmla="*/ 813 h 1086"/>
              <a:gd name="T72" fmla="*/ 351 w 632"/>
              <a:gd name="T73" fmla="*/ 813 h 1086"/>
              <a:gd name="T74" fmla="*/ 415 w 632"/>
              <a:gd name="T75" fmla="*/ 732 h 1086"/>
              <a:gd name="T76" fmla="*/ 351 w 632"/>
              <a:gd name="T77" fmla="*/ 642 h 1086"/>
              <a:gd name="T78" fmla="*/ 351 w 632"/>
              <a:gd name="T79" fmla="*/ 813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2" h="1086">
                <a:moveTo>
                  <a:pt x="631" y="714"/>
                </a:moveTo>
                <a:lnTo>
                  <a:pt x="631" y="714"/>
                </a:lnTo>
                <a:cubicBezTo>
                  <a:pt x="631" y="786"/>
                  <a:pt x="605" y="841"/>
                  <a:pt x="550" y="895"/>
                </a:cubicBezTo>
                <a:cubicBezTo>
                  <a:pt x="505" y="949"/>
                  <a:pt x="433" y="976"/>
                  <a:pt x="351" y="985"/>
                </a:cubicBezTo>
                <a:cubicBezTo>
                  <a:pt x="351" y="1085"/>
                  <a:pt x="351" y="1085"/>
                  <a:pt x="351" y="1085"/>
                </a:cubicBezTo>
                <a:cubicBezTo>
                  <a:pt x="288" y="1085"/>
                  <a:pt x="288" y="1085"/>
                  <a:pt x="288" y="1085"/>
                </a:cubicBezTo>
                <a:cubicBezTo>
                  <a:pt x="288" y="985"/>
                  <a:pt x="288" y="985"/>
                  <a:pt x="288" y="985"/>
                </a:cubicBezTo>
                <a:cubicBezTo>
                  <a:pt x="198" y="976"/>
                  <a:pt x="126" y="949"/>
                  <a:pt x="81" y="904"/>
                </a:cubicBezTo>
                <a:cubicBezTo>
                  <a:pt x="27" y="859"/>
                  <a:pt x="0" y="795"/>
                  <a:pt x="0" y="714"/>
                </a:cubicBezTo>
                <a:cubicBezTo>
                  <a:pt x="216" y="714"/>
                  <a:pt x="216" y="714"/>
                  <a:pt x="216" y="714"/>
                </a:cubicBezTo>
                <a:cubicBezTo>
                  <a:pt x="225" y="768"/>
                  <a:pt x="243" y="805"/>
                  <a:pt x="288" y="813"/>
                </a:cubicBezTo>
                <a:cubicBezTo>
                  <a:pt x="288" y="614"/>
                  <a:pt x="288" y="614"/>
                  <a:pt x="288" y="614"/>
                </a:cubicBezTo>
                <a:cubicBezTo>
                  <a:pt x="252" y="605"/>
                  <a:pt x="216" y="597"/>
                  <a:pt x="180" y="588"/>
                </a:cubicBezTo>
                <a:cubicBezTo>
                  <a:pt x="143" y="569"/>
                  <a:pt x="126" y="560"/>
                  <a:pt x="117" y="560"/>
                </a:cubicBezTo>
                <a:cubicBezTo>
                  <a:pt x="108" y="551"/>
                  <a:pt x="99" y="542"/>
                  <a:pt x="81" y="533"/>
                </a:cubicBezTo>
                <a:cubicBezTo>
                  <a:pt x="63" y="524"/>
                  <a:pt x="54" y="515"/>
                  <a:pt x="45" y="506"/>
                </a:cubicBezTo>
                <a:cubicBezTo>
                  <a:pt x="36" y="497"/>
                  <a:pt x="27" y="479"/>
                  <a:pt x="18" y="470"/>
                </a:cubicBezTo>
                <a:cubicBezTo>
                  <a:pt x="9" y="443"/>
                  <a:pt x="0" y="407"/>
                  <a:pt x="0" y="361"/>
                </a:cubicBezTo>
                <a:cubicBezTo>
                  <a:pt x="0" y="289"/>
                  <a:pt x="27" y="226"/>
                  <a:pt x="81" y="181"/>
                </a:cubicBezTo>
                <a:cubicBezTo>
                  <a:pt x="134" y="135"/>
                  <a:pt x="207" y="108"/>
                  <a:pt x="288" y="99"/>
                </a:cubicBezTo>
                <a:cubicBezTo>
                  <a:pt x="288" y="0"/>
                  <a:pt x="288" y="0"/>
                  <a:pt x="288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51" y="99"/>
                  <a:pt x="351" y="99"/>
                  <a:pt x="351" y="99"/>
                </a:cubicBezTo>
                <a:cubicBezTo>
                  <a:pt x="442" y="99"/>
                  <a:pt x="505" y="126"/>
                  <a:pt x="550" y="172"/>
                </a:cubicBezTo>
                <a:cubicBezTo>
                  <a:pt x="605" y="208"/>
                  <a:pt x="631" y="271"/>
                  <a:pt x="631" y="361"/>
                </a:cubicBezTo>
                <a:cubicBezTo>
                  <a:pt x="424" y="361"/>
                  <a:pt x="424" y="361"/>
                  <a:pt x="424" y="361"/>
                </a:cubicBezTo>
                <a:cubicBezTo>
                  <a:pt x="415" y="316"/>
                  <a:pt x="397" y="280"/>
                  <a:pt x="351" y="271"/>
                </a:cubicBezTo>
                <a:cubicBezTo>
                  <a:pt x="351" y="461"/>
                  <a:pt x="351" y="461"/>
                  <a:pt x="351" y="461"/>
                </a:cubicBezTo>
                <a:cubicBezTo>
                  <a:pt x="433" y="488"/>
                  <a:pt x="487" y="506"/>
                  <a:pt x="514" y="515"/>
                </a:cubicBezTo>
                <a:cubicBezTo>
                  <a:pt x="595" y="560"/>
                  <a:pt x="631" y="624"/>
                  <a:pt x="631" y="714"/>
                </a:cubicBezTo>
                <a:close/>
                <a:moveTo>
                  <a:pt x="288" y="262"/>
                </a:moveTo>
                <a:lnTo>
                  <a:pt x="288" y="262"/>
                </a:lnTo>
                <a:cubicBezTo>
                  <a:pt x="243" y="271"/>
                  <a:pt x="216" y="298"/>
                  <a:pt x="216" y="343"/>
                </a:cubicBezTo>
                <a:cubicBezTo>
                  <a:pt x="216" y="389"/>
                  <a:pt x="243" y="416"/>
                  <a:pt x="288" y="443"/>
                </a:cubicBezTo>
                <a:lnTo>
                  <a:pt x="288" y="262"/>
                </a:lnTo>
                <a:close/>
                <a:moveTo>
                  <a:pt x="351" y="813"/>
                </a:moveTo>
                <a:lnTo>
                  <a:pt x="351" y="813"/>
                </a:lnTo>
                <a:cubicBezTo>
                  <a:pt x="397" y="795"/>
                  <a:pt x="415" y="777"/>
                  <a:pt x="415" y="732"/>
                </a:cubicBezTo>
                <a:cubicBezTo>
                  <a:pt x="415" y="696"/>
                  <a:pt x="397" y="669"/>
                  <a:pt x="351" y="642"/>
                </a:cubicBezTo>
                <a:lnTo>
                  <a:pt x="351" y="8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68">
            <a:extLst>
              <a:ext uri="{FF2B5EF4-FFF2-40B4-BE49-F238E27FC236}">
                <a16:creationId xmlns:a16="http://schemas.microsoft.com/office/drawing/2014/main" id="{ADDC95BF-0DD9-5745-8917-BF4143B9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639" y="7446587"/>
            <a:ext cx="1984408" cy="423639"/>
          </a:xfrm>
          <a:custGeom>
            <a:avLst/>
            <a:gdLst>
              <a:gd name="T0" fmla="*/ 1890 w 1963"/>
              <a:gd name="T1" fmla="*/ 416 h 417"/>
              <a:gd name="T2" fmla="*/ 1890 w 1963"/>
              <a:gd name="T3" fmla="*/ 416 h 417"/>
              <a:gd name="T4" fmla="*/ 73 w 1963"/>
              <a:gd name="T5" fmla="*/ 416 h 417"/>
              <a:gd name="T6" fmla="*/ 0 w 1963"/>
              <a:gd name="T7" fmla="*/ 344 h 417"/>
              <a:gd name="T8" fmla="*/ 0 w 1963"/>
              <a:gd name="T9" fmla="*/ 72 h 417"/>
              <a:gd name="T10" fmla="*/ 73 w 1963"/>
              <a:gd name="T11" fmla="*/ 0 h 417"/>
              <a:gd name="T12" fmla="*/ 1890 w 1963"/>
              <a:gd name="T13" fmla="*/ 0 h 417"/>
              <a:gd name="T14" fmla="*/ 1962 w 1963"/>
              <a:gd name="T15" fmla="*/ 72 h 417"/>
              <a:gd name="T16" fmla="*/ 1962 w 1963"/>
              <a:gd name="T17" fmla="*/ 344 h 417"/>
              <a:gd name="T18" fmla="*/ 1890 w 1963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3" h="417">
                <a:moveTo>
                  <a:pt x="1890" y="416"/>
                </a:moveTo>
                <a:lnTo>
                  <a:pt x="1890" y="416"/>
                </a:lnTo>
                <a:cubicBezTo>
                  <a:pt x="73" y="416"/>
                  <a:pt x="73" y="416"/>
                  <a:pt x="73" y="416"/>
                </a:cubicBezTo>
                <a:cubicBezTo>
                  <a:pt x="37" y="416"/>
                  <a:pt x="0" y="380"/>
                  <a:pt x="0" y="34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27"/>
                  <a:pt x="37" y="0"/>
                  <a:pt x="73" y="0"/>
                </a:cubicBezTo>
                <a:cubicBezTo>
                  <a:pt x="1890" y="0"/>
                  <a:pt x="1890" y="0"/>
                  <a:pt x="1890" y="0"/>
                </a:cubicBezTo>
                <a:cubicBezTo>
                  <a:pt x="1935" y="0"/>
                  <a:pt x="1962" y="27"/>
                  <a:pt x="1962" y="72"/>
                </a:cubicBezTo>
                <a:cubicBezTo>
                  <a:pt x="1962" y="344"/>
                  <a:pt x="1962" y="344"/>
                  <a:pt x="1962" y="344"/>
                </a:cubicBezTo>
                <a:cubicBezTo>
                  <a:pt x="1962" y="380"/>
                  <a:pt x="1935" y="416"/>
                  <a:pt x="1890" y="41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69">
            <a:extLst>
              <a:ext uri="{FF2B5EF4-FFF2-40B4-BE49-F238E27FC236}">
                <a16:creationId xmlns:a16="http://schemas.microsoft.com/office/drawing/2014/main" id="{00481A6B-A6E4-5F4C-8134-D8B635BBE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6858" y="7027409"/>
            <a:ext cx="1984408" cy="423639"/>
          </a:xfrm>
          <a:custGeom>
            <a:avLst/>
            <a:gdLst>
              <a:gd name="T0" fmla="*/ 1889 w 1963"/>
              <a:gd name="T1" fmla="*/ 416 h 417"/>
              <a:gd name="T2" fmla="*/ 1889 w 1963"/>
              <a:gd name="T3" fmla="*/ 416 h 417"/>
              <a:gd name="T4" fmla="*/ 72 w 1963"/>
              <a:gd name="T5" fmla="*/ 416 h 417"/>
              <a:gd name="T6" fmla="*/ 0 w 1963"/>
              <a:gd name="T7" fmla="*/ 344 h 417"/>
              <a:gd name="T8" fmla="*/ 0 w 1963"/>
              <a:gd name="T9" fmla="*/ 73 h 417"/>
              <a:gd name="T10" fmla="*/ 72 w 1963"/>
              <a:gd name="T11" fmla="*/ 0 h 417"/>
              <a:gd name="T12" fmla="*/ 1889 w 1963"/>
              <a:gd name="T13" fmla="*/ 0 h 417"/>
              <a:gd name="T14" fmla="*/ 1962 w 1963"/>
              <a:gd name="T15" fmla="*/ 73 h 417"/>
              <a:gd name="T16" fmla="*/ 1962 w 1963"/>
              <a:gd name="T17" fmla="*/ 344 h 417"/>
              <a:gd name="T18" fmla="*/ 1889 w 1963"/>
              <a:gd name="T19" fmla="*/ 416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3" h="417">
                <a:moveTo>
                  <a:pt x="1889" y="416"/>
                </a:moveTo>
                <a:lnTo>
                  <a:pt x="1889" y="416"/>
                </a:lnTo>
                <a:cubicBezTo>
                  <a:pt x="72" y="416"/>
                  <a:pt x="72" y="416"/>
                  <a:pt x="72" y="416"/>
                </a:cubicBezTo>
                <a:cubicBezTo>
                  <a:pt x="36" y="416"/>
                  <a:pt x="0" y="380"/>
                  <a:pt x="0" y="344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2" y="0"/>
                </a:cubicBezTo>
                <a:cubicBezTo>
                  <a:pt x="1889" y="0"/>
                  <a:pt x="1889" y="0"/>
                  <a:pt x="1889" y="0"/>
                </a:cubicBezTo>
                <a:cubicBezTo>
                  <a:pt x="1934" y="0"/>
                  <a:pt x="1962" y="37"/>
                  <a:pt x="1962" y="73"/>
                </a:cubicBezTo>
                <a:cubicBezTo>
                  <a:pt x="1962" y="344"/>
                  <a:pt x="1962" y="344"/>
                  <a:pt x="1962" y="344"/>
                </a:cubicBezTo>
                <a:cubicBezTo>
                  <a:pt x="1962" y="380"/>
                  <a:pt x="1934" y="416"/>
                  <a:pt x="1889" y="41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270">
            <a:extLst>
              <a:ext uri="{FF2B5EF4-FFF2-40B4-BE49-F238E27FC236}">
                <a16:creationId xmlns:a16="http://schemas.microsoft.com/office/drawing/2014/main" id="{49DF8207-79B5-AB43-8B45-356FC6EF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0639" y="6608231"/>
            <a:ext cx="1984408" cy="419178"/>
          </a:xfrm>
          <a:custGeom>
            <a:avLst/>
            <a:gdLst>
              <a:gd name="T0" fmla="*/ 1890 w 1963"/>
              <a:gd name="T1" fmla="*/ 415 h 416"/>
              <a:gd name="T2" fmla="*/ 1890 w 1963"/>
              <a:gd name="T3" fmla="*/ 415 h 416"/>
              <a:gd name="T4" fmla="*/ 73 w 1963"/>
              <a:gd name="T5" fmla="*/ 415 h 416"/>
              <a:gd name="T6" fmla="*/ 0 w 1963"/>
              <a:gd name="T7" fmla="*/ 343 h 416"/>
              <a:gd name="T8" fmla="*/ 0 w 1963"/>
              <a:gd name="T9" fmla="*/ 73 h 416"/>
              <a:gd name="T10" fmla="*/ 73 w 1963"/>
              <a:gd name="T11" fmla="*/ 0 h 416"/>
              <a:gd name="T12" fmla="*/ 1890 w 1963"/>
              <a:gd name="T13" fmla="*/ 0 h 416"/>
              <a:gd name="T14" fmla="*/ 1962 w 1963"/>
              <a:gd name="T15" fmla="*/ 73 h 416"/>
              <a:gd name="T16" fmla="*/ 1962 w 1963"/>
              <a:gd name="T17" fmla="*/ 343 h 416"/>
              <a:gd name="T18" fmla="*/ 1890 w 1963"/>
              <a:gd name="T19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3" h="416">
                <a:moveTo>
                  <a:pt x="1890" y="415"/>
                </a:moveTo>
                <a:lnTo>
                  <a:pt x="1890" y="415"/>
                </a:lnTo>
                <a:cubicBezTo>
                  <a:pt x="73" y="415"/>
                  <a:pt x="73" y="415"/>
                  <a:pt x="73" y="415"/>
                </a:cubicBezTo>
                <a:cubicBezTo>
                  <a:pt x="37" y="415"/>
                  <a:pt x="0" y="379"/>
                  <a:pt x="0" y="34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7" y="0"/>
                  <a:pt x="73" y="0"/>
                </a:cubicBezTo>
                <a:cubicBezTo>
                  <a:pt x="1890" y="0"/>
                  <a:pt x="1890" y="0"/>
                  <a:pt x="1890" y="0"/>
                </a:cubicBezTo>
                <a:cubicBezTo>
                  <a:pt x="1935" y="0"/>
                  <a:pt x="1962" y="37"/>
                  <a:pt x="1962" y="73"/>
                </a:cubicBezTo>
                <a:cubicBezTo>
                  <a:pt x="1962" y="343"/>
                  <a:pt x="1962" y="343"/>
                  <a:pt x="1962" y="343"/>
                </a:cubicBezTo>
                <a:cubicBezTo>
                  <a:pt x="1962" y="379"/>
                  <a:pt x="1935" y="415"/>
                  <a:pt x="1890" y="4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271">
            <a:extLst>
              <a:ext uri="{FF2B5EF4-FFF2-40B4-BE49-F238E27FC236}">
                <a16:creationId xmlns:a16="http://schemas.microsoft.com/office/drawing/2014/main" id="{13CD25FD-F43E-5646-B879-6879BCF89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9557" y="4770983"/>
            <a:ext cx="1837248" cy="1837248"/>
          </a:xfrm>
          <a:custGeom>
            <a:avLst/>
            <a:gdLst>
              <a:gd name="T0" fmla="*/ 1817 w 1818"/>
              <a:gd name="T1" fmla="*/ 913 h 1818"/>
              <a:gd name="T2" fmla="*/ 1817 w 1818"/>
              <a:gd name="T3" fmla="*/ 913 h 1818"/>
              <a:gd name="T4" fmla="*/ 904 w 1818"/>
              <a:gd name="T5" fmla="*/ 1817 h 1818"/>
              <a:gd name="T6" fmla="*/ 0 w 1818"/>
              <a:gd name="T7" fmla="*/ 913 h 1818"/>
              <a:gd name="T8" fmla="*/ 904 w 1818"/>
              <a:gd name="T9" fmla="*/ 0 h 1818"/>
              <a:gd name="T10" fmla="*/ 1817 w 1818"/>
              <a:gd name="T11" fmla="*/ 913 h 1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18" h="1818">
                <a:moveTo>
                  <a:pt x="1817" y="913"/>
                </a:moveTo>
                <a:lnTo>
                  <a:pt x="1817" y="913"/>
                </a:lnTo>
                <a:cubicBezTo>
                  <a:pt x="1817" y="1411"/>
                  <a:pt x="1410" y="1817"/>
                  <a:pt x="904" y="1817"/>
                </a:cubicBezTo>
                <a:cubicBezTo>
                  <a:pt x="406" y="1817"/>
                  <a:pt x="0" y="1411"/>
                  <a:pt x="0" y="913"/>
                </a:cubicBezTo>
                <a:cubicBezTo>
                  <a:pt x="0" y="407"/>
                  <a:pt x="406" y="0"/>
                  <a:pt x="904" y="0"/>
                </a:cubicBezTo>
                <a:cubicBezTo>
                  <a:pt x="1410" y="0"/>
                  <a:pt x="1817" y="407"/>
                  <a:pt x="1817" y="91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272">
            <a:extLst>
              <a:ext uri="{FF2B5EF4-FFF2-40B4-BE49-F238E27FC236}">
                <a16:creationId xmlns:a16="http://schemas.microsoft.com/office/drawing/2014/main" id="{EFE29F27-13BD-0544-918A-3220329D0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368" y="4842332"/>
            <a:ext cx="1690088" cy="1690091"/>
          </a:xfrm>
          <a:custGeom>
            <a:avLst/>
            <a:gdLst>
              <a:gd name="T0" fmla="*/ 1672 w 1673"/>
              <a:gd name="T1" fmla="*/ 840 h 1673"/>
              <a:gd name="T2" fmla="*/ 1672 w 1673"/>
              <a:gd name="T3" fmla="*/ 840 h 1673"/>
              <a:gd name="T4" fmla="*/ 832 w 1673"/>
              <a:gd name="T5" fmla="*/ 1672 h 1673"/>
              <a:gd name="T6" fmla="*/ 0 w 1673"/>
              <a:gd name="T7" fmla="*/ 840 h 1673"/>
              <a:gd name="T8" fmla="*/ 832 w 1673"/>
              <a:gd name="T9" fmla="*/ 0 h 1673"/>
              <a:gd name="T10" fmla="*/ 1672 w 1673"/>
              <a:gd name="T11" fmla="*/ 840 h 1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3" h="1673">
                <a:moveTo>
                  <a:pt x="1672" y="840"/>
                </a:moveTo>
                <a:lnTo>
                  <a:pt x="1672" y="840"/>
                </a:lnTo>
                <a:cubicBezTo>
                  <a:pt x="1672" y="1301"/>
                  <a:pt x="1293" y="1672"/>
                  <a:pt x="832" y="1672"/>
                </a:cubicBezTo>
                <a:cubicBezTo>
                  <a:pt x="371" y="1672"/>
                  <a:pt x="0" y="1301"/>
                  <a:pt x="0" y="840"/>
                </a:cubicBezTo>
                <a:cubicBezTo>
                  <a:pt x="0" y="380"/>
                  <a:pt x="371" y="0"/>
                  <a:pt x="832" y="0"/>
                </a:cubicBezTo>
                <a:cubicBezTo>
                  <a:pt x="1293" y="0"/>
                  <a:pt x="1672" y="380"/>
                  <a:pt x="1672" y="8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273">
            <a:extLst>
              <a:ext uri="{FF2B5EF4-FFF2-40B4-BE49-F238E27FC236}">
                <a16:creationId xmlns:a16="http://schemas.microsoft.com/office/drawing/2014/main" id="{EF7A3046-C949-7A4F-B10E-A16C3694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6976" y="5074218"/>
            <a:ext cx="722413" cy="1244157"/>
          </a:xfrm>
          <a:custGeom>
            <a:avLst/>
            <a:gdLst>
              <a:gd name="T0" fmla="*/ 714 w 715"/>
              <a:gd name="T1" fmla="*/ 813 h 1230"/>
              <a:gd name="T2" fmla="*/ 714 w 715"/>
              <a:gd name="T3" fmla="*/ 813 h 1230"/>
              <a:gd name="T4" fmla="*/ 624 w 715"/>
              <a:gd name="T5" fmla="*/ 1012 h 1230"/>
              <a:gd name="T6" fmla="*/ 398 w 715"/>
              <a:gd name="T7" fmla="*/ 1112 h 1230"/>
              <a:gd name="T8" fmla="*/ 398 w 715"/>
              <a:gd name="T9" fmla="*/ 1229 h 1230"/>
              <a:gd name="T10" fmla="*/ 317 w 715"/>
              <a:gd name="T11" fmla="*/ 1229 h 1230"/>
              <a:gd name="T12" fmla="*/ 317 w 715"/>
              <a:gd name="T13" fmla="*/ 1112 h 1230"/>
              <a:gd name="T14" fmla="*/ 81 w 715"/>
              <a:gd name="T15" fmla="*/ 1021 h 1230"/>
              <a:gd name="T16" fmla="*/ 0 w 715"/>
              <a:gd name="T17" fmla="*/ 813 h 1230"/>
              <a:gd name="T18" fmla="*/ 244 w 715"/>
              <a:gd name="T19" fmla="*/ 813 h 1230"/>
              <a:gd name="T20" fmla="*/ 317 w 715"/>
              <a:gd name="T21" fmla="*/ 922 h 1230"/>
              <a:gd name="T22" fmla="*/ 317 w 715"/>
              <a:gd name="T23" fmla="*/ 705 h 1230"/>
              <a:gd name="T24" fmla="*/ 199 w 715"/>
              <a:gd name="T25" fmla="*/ 669 h 1230"/>
              <a:gd name="T26" fmla="*/ 126 w 715"/>
              <a:gd name="T27" fmla="*/ 633 h 1230"/>
              <a:gd name="T28" fmla="*/ 90 w 715"/>
              <a:gd name="T29" fmla="*/ 605 h 1230"/>
              <a:gd name="T30" fmla="*/ 45 w 715"/>
              <a:gd name="T31" fmla="*/ 569 h 1230"/>
              <a:gd name="T32" fmla="*/ 18 w 715"/>
              <a:gd name="T33" fmla="*/ 533 h 1230"/>
              <a:gd name="T34" fmla="*/ 0 w 715"/>
              <a:gd name="T35" fmla="*/ 416 h 1230"/>
              <a:gd name="T36" fmla="*/ 90 w 715"/>
              <a:gd name="T37" fmla="*/ 208 h 1230"/>
              <a:gd name="T38" fmla="*/ 317 w 715"/>
              <a:gd name="T39" fmla="*/ 108 h 1230"/>
              <a:gd name="T40" fmla="*/ 317 w 715"/>
              <a:gd name="T41" fmla="*/ 0 h 1230"/>
              <a:gd name="T42" fmla="*/ 398 w 715"/>
              <a:gd name="T43" fmla="*/ 0 h 1230"/>
              <a:gd name="T44" fmla="*/ 398 w 715"/>
              <a:gd name="T45" fmla="*/ 108 h 1230"/>
              <a:gd name="T46" fmla="*/ 624 w 715"/>
              <a:gd name="T47" fmla="*/ 190 h 1230"/>
              <a:gd name="T48" fmla="*/ 714 w 715"/>
              <a:gd name="T49" fmla="*/ 407 h 1230"/>
              <a:gd name="T50" fmla="*/ 470 w 715"/>
              <a:gd name="T51" fmla="*/ 407 h 1230"/>
              <a:gd name="T52" fmla="*/ 398 w 715"/>
              <a:gd name="T53" fmla="*/ 307 h 1230"/>
              <a:gd name="T54" fmla="*/ 398 w 715"/>
              <a:gd name="T55" fmla="*/ 524 h 1230"/>
              <a:gd name="T56" fmla="*/ 579 w 715"/>
              <a:gd name="T57" fmla="*/ 587 h 1230"/>
              <a:gd name="T58" fmla="*/ 714 w 715"/>
              <a:gd name="T59" fmla="*/ 813 h 1230"/>
              <a:gd name="T60" fmla="*/ 317 w 715"/>
              <a:gd name="T61" fmla="*/ 307 h 1230"/>
              <a:gd name="T62" fmla="*/ 317 w 715"/>
              <a:gd name="T63" fmla="*/ 307 h 1230"/>
              <a:gd name="T64" fmla="*/ 244 w 715"/>
              <a:gd name="T65" fmla="*/ 388 h 1230"/>
              <a:gd name="T66" fmla="*/ 317 w 715"/>
              <a:gd name="T67" fmla="*/ 497 h 1230"/>
              <a:gd name="T68" fmla="*/ 317 w 715"/>
              <a:gd name="T69" fmla="*/ 307 h 1230"/>
              <a:gd name="T70" fmla="*/ 398 w 715"/>
              <a:gd name="T71" fmla="*/ 922 h 1230"/>
              <a:gd name="T72" fmla="*/ 398 w 715"/>
              <a:gd name="T73" fmla="*/ 922 h 1230"/>
              <a:gd name="T74" fmla="*/ 470 w 715"/>
              <a:gd name="T75" fmla="*/ 831 h 1230"/>
              <a:gd name="T76" fmla="*/ 398 w 715"/>
              <a:gd name="T77" fmla="*/ 732 h 1230"/>
              <a:gd name="T78" fmla="*/ 398 w 715"/>
              <a:gd name="T79" fmla="*/ 922 h 1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5" h="1230">
                <a:moveTo>
                  <a:pt x="714" y="813"/>
                </a:moveTo>
                <a:lnTo>
                  <a:pt x="714" y="813"/>
                </a:lnTo>
                <a:cubicBezTo>
                  <a:pt x="714" y="895"/>
                  <a:pt x="687" y="958"/>
                  <a:pt x="624" y="1012"/>
                </a:cubicBezTo>
                <a:cubicBezTo>
                  <a:pt x="570" y="1075"/>
                  <a:pt x="497" y="1103"/>
                  <a:pt x="398" y="1112"/>
                </a:cubicBezTo>
                <a:cubicBezTo>
                  <a:pt x="398" y="1229"/>
                  <a:pt x="398" y="1229"/>
                  <a:pt x="398" y="1229"/>
                </a:cubicBezTo>
                <a:cubicBezTo>
                  <a:pt x="317" y="1229"/>
                  <a:pt x="317" y="1229"/>
                  <a:pt x="317" y="1229"/>
                </a:cubicBezTo>
                <a:cubicBezTo>
                  <a:pt x="317" y="1112"/>
                  <a:pt x="317" y="1112"/>
                  <a:pt x="317" y="1112"/>
                </a:cubicBezTo>
                <a:cubicBezTo>
                  <a:pt x="217" y="1112"/>
                  <a:pt x="145" y="1075"/>
                  <a:pt x="81" y="1021"/>
                </a:cubicBezTo>
                <a:cubicBezTo>
                  <a:pt x="27" y="976"/>
                  <a:pt x="0" y="904"/>
                  <a:pt x="0" y="813"/>
                </a:cubicBezTo>
                <a:cubicBezTo>
                  <a:pt x="244" y="813"/>
                  <a:pt x="244" y="813"/>
                  <a:pt x="244" y="813"/>
                </a:cubicBezTo>
                <a:cubicBezTo>
                  <a:pt x="253" y="868"/>
                  <a:pt x="271" y="913"/>
                  <a:pt x="317" y="922"/>
                </a:cubicBezTo>
                <a:cubicBezTo>
                  <a:pt x="317" y="705"/>
                  <a:pt x="317" y="705"/>
                  <a:pt x="317" y="705"/>
                </a:cubicBezTo>
                <a:cubicBezTo>
                  <a:pt x="280" y="687"/>
                  <a:pt x="235" y="678"/>
                  <a:pt x="199" y="669"/>
                </a:cubicBezTo>
                <a:cubicBezTo>
                  <a:pt x="163" y="651"/>
                  <a:pt x="136" y="642"/>
                  <a:pt x="126" y="633"/>
                </a:cubicBezTo>
                <a:cubicBezTo>
                  <a:pt x="118" y="624"/>
                  <a:pt x="100" y="614"/>
                  <a:pt x="90" y="605"/>
                </a:cubicBezTo>
                <a:cubicBezTo>
                  <a:pt x="72" y="596"/>
                  <a:pt x="54" y="587"/>
                  <a:pt x="45" y="569"/>
                </a:cubicBezTo>
                <a:cubicBezTo>
                  <a:pt x="36" y="560"/>
                  <a:pt x="27" y="542"/>
                  <a:pt x="18" y="533"/>
                </a:cubicBezTo>
                <a:cubicBezTo>
                  <a:pt x="0" y="506"/>
                  <a:pt x="0" y="461"/>
                  <a:pt x="0" y="416"/>
                </a:cubicBezTo>
                <a:cubicBezTo>
                  <a:pt x="0" y="325"/>
                  <a:pt x="27" y="262"/>
                  <a:pt x="90" y="208"/>
                </a:cubicBezTo>
                <a:cubicBezTo>
                  <a:pt x="154" y="154"/>
                  <a:pt x="226" y="117"/>
                  <a:pt x="317" y="108"/>
                </a:cubicBezTo>
                <a:cubicBezTo>
                  <a:pt x="317" y="0"/>
                  <a:pt x="317" y="0"/>
                  <a:pt x="317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398" y="108"/>
                  <a:pt x="398" y="108"/>
                  <a:pt x="398" y="108"/>
                </a:cubicBezTo>
                <a:cubicBezTo>
                  <a:pt x="497" y="117"/>
                  <a:pt x="570" y="144"/>
                  <a:pt x="624" y="190"/>
                </a:cubicBezTo>
                <a:cubicBezTo>
                  <a:pt x="678" y="244"/>
                  <a:pt x="714" y="316"/>
                  <a:pt x="714" y="407"/>
                </a:cubicBezTo>
                <a:cubicBezTo>
                  <a:pt x="470" y="407"/>
                  <a:pt x="470" y="407"/>
                  <a:pt x="470" y="407"/>
                </a:cubicBezTo>
                <a:cubicBezTo>
                  <a:pt x="470" y="361"/>
                  <a:pt x="443" y="325"/>
                  <a:pt x="398" y="307"/>
                </a:cubicBezTo>
                <a:cubicBezTo>
                  <a:pt x="398" y="524"/>
                  <a:pt x="398" y="524"/>
                  <a:pt x="398" y="524"/>
                </a:cubicBezTo>
                <a:cubicBezTo>
                  <a:pt x="488" y="551"/>
                  <a:pt x="551" y="569"/>
                  <a:pt x="579" y="587"/>
                </a:cubicBezTo>
                <a:cubicBezTo>
                  <a:pt x="669" y="633"/>
                  <a:pt x="714" y="705"/>
                  <a:pt x="714" y="813"/>
                </a:cubicBezTo>
                <a:close/>
                <a:moveTo>
                  <a:pt x="317" y="307"/>
                </a:moveTo>
                <a:lnTo>
                  <a:pt x="317" y="307"/>
                </a:lnTo>
                <a:cubicBezTo>
                  <a:pt x="271" y="316"/>
                  <a:pt x="244" y="343"/>
                  <a:pt x="244" y="388"/>
                </a:cubicBezTo>
                <a:cubicBezTo>
                  <a:pt x="244" y="443"/>
                  <a:pt x="271" y="479"/>
                  <a:pt x="317" y="497"/>
                </a:cubicBezTo>
                <a:lnTo>
                  <a:pt x="317" y="307"/>
                </a:lnTo>
                <a:close/>
                <a:moveTo>
                  <a:pt x="398" y="922"/>
                </a:moveTo>
                <a:lnTo>
                  <a:pt x="398" y="922"/>
                </a:lnTo>
                <a:cubicBezTo>
                  <a:pt x="443" y="904"/>
                  <a:pt x="470" y="877"/>
                  <a:pt x="470" y="831"/>
                </a:cubicBezTo>
                <a:cubicBezTo>
                  <a:pt x="470" y="786"/>
                  <a:pt x="443" y="759"/>
                  <a:pt x="398" y="732"/>
                </a:cubicBezTo>
                <a:lnTo>
                  <a:pt x="398" y="9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3274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71">
      <a:dk1>
        <a:srgbClr val="989998"/>
      </a:dk1>
      <a:lt1>
        <a:srgbClr val="FFFFFF"/>
      </a:lt1>
      <a:dk2>
        <a:srgbClr val="363E48"/>
      </a:dk2>
      <a:lt2>
        <a:srgbClr val="FEFFFF"/>
      </a:lt2>
      <a:accent1>
        <a:srgbClr val="F5B72B"/>
      </a:accent1>
      <a:accent2>
        <a:srgbClr val="EF8723"/>
      </a:accent2>
      <a:accent3>
        <a:srgbClr val="81A5EB"/>
      </a:accent3>
      <a:accent4>
        <a:srgbClr val="6358DF"/>
      </a:accent4>
      <a:accent5>
        <a:srgbClr val="26E592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92057</TotalTime>
  <Words>541</Words>
  <Application>Microsoft Macintosh PowerPoint</Application>
  <PresentationFormat>Personalizado</PresentationFormat>
  <Paragraphs>134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16556</cp:revision>
  <dcterms:created xsi:type="dcterms:W3CDTF">2014-11-12T21:47:38Z</dcterms:created>
  <dcterms:modified xsi:type="dcterms:W3CDTF">2019-10-08T17:10:33Z</dcterms:modified>
  <cp:category/>
</cp:coreProperties>
</file>