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31" d="100"/>
          <a:sy n="31" d="100"/>
        </p:scale>
        <p:origin x="1216" y="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9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3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1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0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14">
            <a:extLst>
              <a:ext uri="{FF2B5EF4-FFF2-40B4-BE49-F238E27FC236}">
                <a16:creationId xmlns:a16="http://schemas.microsoft.com/office/drawing/2014/main" id="{E710DC65-71B8-D243-9E55-19B929D3C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0616" y="6724338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115">
            <a:extLst>
              <a:ext uri="{FF2B5EF4-FFF2-40B4-BE49-F238E27FC236}">
                <a16:creationId xmlns:a16="http://schemas.microsoft.com/office/drawing/2014/main" id="{E69CE013-6A7A-B846-8768-975A6D6A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4892" y="664297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1 h 116"/>
              <a:gd name="T6" fmla="*/ 53 w 116"/>
              <a:gd name="T7" fmla="*/ 0 h 116"/>
              <a:gd name="T8" fmla="*/ 0 w 116"/>
              <a:gd name="T9" fmla="*/ 61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116">
            <a:extLst>
              <a:ext uri="{FF2B5EF4-FFF2-40B4-BE49-F238E27FC236}">
                <a16:creationId xmlns:a16="http://schemas.microsoft.com/office/drawing/2014/main" id="{05FE9A53-F919-894C-9024-5581F0D46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0616" y="9124448"/>
            <a:ext cx="3579822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117">
            <a:extLst>
              <a:ext uri="{FF2B5EF4-FFF2-40B4-BE49-F238E27FC236}">
                <a16:creationId xmlns:a16="http://schemas.microsoft.com/office/drawing/2014/main" id="{3CFD2F57-D89E-DA49-8566-2DE6B673F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4892" y="904308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Line 118">
            <a:extLst>
              <a:ext uri="{FF2B5EF4-FFF2-40B4-BE49-F238E27FC236}">
                <a16:creationId xmlns:a16="http://schemas.microsoft.com/office/drawing/2014/main" id="{BD935475-3F0B-C345-A36E-E095E6020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0616" y="11524554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119">
            <a:extLst>
              <a:ext uri="{FF2B5EF4-FFF2-40B4-BE49-F238E27FC236}">
                <a16:creationId xmlns:a16="http://schemas.microsoft.com/office/drawing/2014/main" id="{B82E66B5-6919-2646-96D6-5BEB49FE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4892" y="11443194"/>
            <a:ext cx="151096" cy="162719"/>
          </a:xfrm>
          <a:custGeom>
            <a:avLst/>
            <a:gdLst>
              <a:gd name="T0" fmla="*/ 53 w 116"/>
              <a:gd name="T1" fmla="*/ 123 h 124"/>
              <a:gd name="T2" fmla="*/ 53 w 116"/>
              <a:gd name="T3" fmla="*/ 123 h 124"/>
              <a:gd name="T4" fmla="*/ 115 w 116"/>
              <a:gd name="T5" fmla="*/ 62 h 124"/>
              <a:gd name="T6" fmla="*/ 53 w 116"/>
              <a:gd name="T7" fmla="*/ 0 h 124"/>
              <a:gd name="T8" fmla="*/ 0 w 116"/>
              <a:gd name="T9" fmla="*/ 62 h 124"/>
              <a:gd name="T10" fmla="*/ 53 w 116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123"/>
                </a:moveTo>
                <a:lnTo>
                  <a:pt x="53" y="123"/>
                </a:ln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Line 120">
            <a:extLst>
              <a:ext uri="{FF2B5EF4-FFF2-40B4-BE49-F238E27FC236}">
                <a16:creationId xmlns:a16="http://schemas.microsoft.com/office/drawing/2014/main" id="{8AD72CF6-5CB0-584F-881B-0F8C7701F6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6724338"/>
            <a:ext cx="3591445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55" name="Freeform 121">
            <a:extLst>
              <a:ext uri="{FF2B5EF4-FFF2-40B4-BE49-F238E27FC236}">
                <a16:creationId xmlns:a16="http://schemas.microsoft.com/office/drawing/2014/main" id="{615C1869-A9EC-1348-918D-2C8D0F0D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664297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1 h 116"/>
              <a:gd name="T6" fmla="*/ 53 w 116"/>
              <a:gd name="T7" fmla="*/ 115 h 116"/>
              <a:gd name="T8" fmla="*/ 115 w 116"/>
              <a:gd name="T9" fmla="*/ 61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Line 122">
            <a:extLst>
              <a:ext uri="{FF2B5EF4-FFF2-40B4-BE49-F238E27FC236}">
                <a16:creationId xmlns:a16="http://schemas.microsoft.com/office/drawing/2014/main" id="{A12BF325-0450-674B-87F1-78562E9168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9124448"/>
            <a:ext cx="3591445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123">
            <a:extLst>
              <a:ext uri="{FF2B5EF4-FFF2-40B4-BE49-F238E27FC236}">
                <a16:creationId xmlns:a16="http://schemas.microsoft.com/office/drawing/2014/main" id="{ABD7D1D0-9884-3947-8E08-CF969EC9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904308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Line 124">
            <a:extLst>
              <a:ext uri="{FF2B5EF4-FFF2-40B4-BE49-F238E27FC236}">
                <a16:creationId xmlns:a16="http://schemas.microsoft.com/office/drawing/2014/main" id="{48621864-6091-F042-BD95-721D5328C3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11524554"/>
            <a:ext cx="3591445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125">
            <a:extLst>
              <a:ext uri="{FF2B5EF4-FFF2-40B4-BE49-F238E27FC236}">
                <a16:creationId xmlns:a16="http://schemas.microsoft.com/office/drawing/2014/main" id="{3391FBF1-3774-0046-B492-0F3E2826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11443194"/>
            <a:ext cx="151096" cy="162719"/>
          </a:xfrm>
          <a:custGeom>
            <a:avLst/>
            <a:gdLst>
              <a:gd name="T0" fmla="*/ 53 w 116"/>
              <a:gd name="T1" fmla="*/ 0 h 124"/>
              <a:gd name="T2" fmla="*/ 53 w 116"/>
              <a:gd name="T3" fmla="*/ 0 h 124"/>
              <a:gd name="T4" fmla="*/ 0 w 116"/>
              <a:gd name="T5" fmla="*/ 62 h 124"/>
              <a:gd name="T6" fmla="*/ 53 w 116"/>
              <a:gd name="T7" fmla="*/ 123 h 124"/>
              <a:gd name="T8" fmla="*/ 115 w 116"/>
              <a:gd name="T9" fmla="*/ 62 h 124"/>
              <a:gd name="T10" fmla="*/ 53 w 116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26">
            <a:extLst>
              <a:ext uri="{FF2B5EF4-FFF2-40B4-BE49-F238E27FC236}">
                <a16:creationId xmlns:a16="http://schemas.microsoft.com/office/drawing/2014/main" id="{A18A39AE-A168-BD43-B429-2EDD2585A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954" y="6090897"/>
            <a:ext cx="1272695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27">
            <a:extLst>
              <a:ext uri="{FF2B5EF4-FFF2-40B4-BE49-F238E27FC236}">
                <a16:creationId xmlns:a16="http://schemas.microsoft.com/office/drawing/2014/main" id="{EC3D662E-8949-7E43-81AB-CDD08EAF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954" y="8491003"/>
            <a:ext cx="1272695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8">
            <a:extLst>
              <a:ext uri="{FF2B5EF4-FFF2-40B4-BE49-F238E27FC236}">
                <a16:creationId xmlns:a16="http://schemas.microsoft.com/office/drawing/2014/main" id="{8D0AF0FA-26B0-0C46-B228-191CB2B2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954" y="10891113"/>
            <a:ext cx="1272695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29">
            <a:extLst>
              <a:ext uri="{FF2B5EF4-FFF2-40B4-BE49-F238E27FC236}">
                <a16:creationId xmlns:a16="http://schemas.microsoft.com/office/drawing/2014/main" id="{4A0D9386-CFB9-664C-A051-E7D487119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6090897"/>
            <a:ext cx="1272698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30">
            <a:extLst>
              <a:ext uri="{FF2B5EF4-FFF2-40B4-BE49-F238E27FC236}">
                <a16:creationId xmlns:a16="http://schemas.microsoft.com/office/drawing/2014/main" id="{81DD6CC5-D284-D24F-8A04-759BBC06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8491003"/>
            <a:ext cx="1272698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31">
            <a:extLst>
              <a:ext uri="{FF2B5EF4-FFF2-40B4-BE49-F238E27FC236}">
                <a16:creationId xmlns:a16="http://schemas.microsoft.com/office/drawing/2014/main" id="{31FF78A6-02EE-254F-A870-15B255A8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10891113"/>
            <a:ext cx="1272698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88">
            <a:extLst>
              <a:ext uri="{FF2B5EF4-FFF2-40B4-BE49-F238E27FC236}">
                <a16:creationId xmlns:a16="http://schemas.microsoft.com/office/drawing/2014/main" id="{5EA31FA3-9C08-EB44-8E71-F6097004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826" y="11536177"/>
            <a:ext cx="203397" cy="296383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9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9 h 223"/>
              <a:gd name="T14" fmla="*/ 153 w 154"/>
              <a:gd name="T15" fmla="*/ 222 h 223"/>
              <a:gd name="T16" fmla="*/ 30 w 154"/>
              <a:gd name="T17" fmla="*/ 192 h 223"/>
              <a:gd name="T18" fmla="*/ 30 w 154"/>
              <a:gd name="T19" fmla="*/ 192 h 223"/>
              <a:gd name="T20" fmla="*/ 122 w 154"/>
              <a:gd name="T21" fmla="*/ 192 h 223"/>
              <a:gd name="T22" fmla="*/ 122 w 154"/>
              <a:gd name="T23" fmla="*/ 39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9 h 223"/>
              <a:gd name="T30" fmla="*/ 30 w 154"/>
              <a:gd name="T31" fmla="*/ 19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6"/>
                  <a:pt x="153" y="39"/>
                </a:cubicBezTo>
                <a:lnTo>
                  <a:pt x="153" y="222"/>
                </a:lnTo>
                <a:close/>
                <a:moveTo>
                  <a:pt x="30" y="192"/>
                </a:moveTo>
                <a:lnTo>
                  <a:pt x="30" y="192"/>
                </a:lnTo>
                <a:cubicBezTo>
                  <a:pt x="122" y="192"/>
                  <a:pt x="122" y="192"/>
                  <a:pt x="122" y="192"/>
                </a:cubicBezTo>
                <a:cubicBezTo>
                  <a:pt x="122" y="39"/>
                  <a:pt x="122" y="39"/>
                  <a:pt x="122" y="39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9"/>
                </a:lnTo>
                <a:lnTo>
                  <a:pt x="30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89">
            <a:extLst>
              <a:ext uri="{FF2B5EF4-FFF2-40B4-BE49-F238E27FC236}">
                <a16:creationId xmlns:a16="http://schemas.microsoft.com/office/drawing/2014/main" id="{074811AB-1D98-CC47-AE74-85300BC4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11466440"/>
            <a:ext cx="598572" cy="371930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0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37 h 284"/>
              <a:gd name="T18" fmla="*/ 398 w 452"/>
              <a:gd name="T19" fmla="*/ 237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90">
            <a:extLst>
              <a:ext uri="{FF2B5EF4-FFF2-40B4-BE49-F238E27FC236}">
                <a16:creationId xmlns:a16="http://schemas.microsoft.com/office/drawing/2014/main" id="{F084D855-A2D2-8E44-8025-0A795048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11210738"/>
            <a:ext cx="674122" cy="284760"/>
          </a:xfrm>
          <a:custGeom>
            <a:avLst/>
            <a:gdLst>
              <a:gd name="T0" fmla="*/ 436 w 513"/>
              <a:gd name="T1" fmla="*/ 215 h 216"/>
              <a:gd name="T2" fmla="*/ 436 w 513"/>
              <a:gd name="T3" fmla="*/ 215 h 216"/>
              <a:gd name="T4" fmla="*/ 375 w 513"/>
              <a:gd name="T5" fmla="*/ 184 h 216"/>
              <a:gd name="T6" fmla="*/ 313 w 513"/>
              <a:gd name="T7" fmla="*/ 215 h 216"/>
              <a:gd name="T8" fmla="*/ 260 w 513"/>
              <a:gd name="T9" fmla="*/ 184 h 216"/>
              <a:gd name="T10" fmla="*/ 199 w 513"/>
              <a:gd name="T11" fmla="*/ 215 h 216"/>
              <a:gd name="T12" fmla="*/ 138 w 513"/>
              <a:gd name="T13" fmla="*/ 184 h 216"/>
              <a:gd name="T14" fmla="*/ 76 w 513"/>
              <a:gd name="T15" fmla="*/ 215 h 216"/>
              <a:gd name="T16" fmla="*/ 0 w 513"/>
              <a:gd name="T17" fmla="*/ 131 h 216"/>
              <a:gd name="T18" fmla="*/ 0 w 513"/>
              <a:gd name="T19" fmla="*/ 123 h 216"/>
              <a:gd name="T20" fmla="*/ 69 w 513"/>
              <a:gd name="T21" fmla="*/ 23 h 216"/>
              <a:gd name="T22" fmla="*/ 107 w 513"/>
              <a:gd name="T23" fmla="*/ 0 h 216"/>
              <a:gd name="T24" fmla="*/ 413 w 513"/>
              <a:gd name="T25" fmla="*/ 0 h 216"/>
              <a:gd name="T26" fmla="*/ 413 w 513"/>
              <a:gd name="T27" fmla="*/ 0 h 216"/>
              <a:gd name="T28" fmla="*/ 444 w 513"/>
              <a:gd name="T29" fmla="*/ 23 h 216"/>
              <a:gd name="T30" fmla="*/ 512 w 513"/>
              <a:gd name="T31" fmla="*/ 123 h 216"/>
              <a:gd name="T32" fmla="*/ 512 w 513"/>
              <a:gd name="T33" fmla="*/ 131 h 216"/>
              <a:gd name="T34" fmla="*/ 444 w 513"/>
              <a:gd name="T35" fmla="*/ 215 h 216"/>
              <a:gd name="T36" fmla="*/ 436 w 513"/>
              <a:gd name="T37" fmla="*/ 215 h 216"/>
              <a:gd name="T38" fmla="*/ 375 w 513"/>
              <a:gd name="T39" fmla="*/ 131 h 216"/>
              <a:gd name="T40" fmla="*/ 375 w 513"/>
              <a:gd name="T41" fmla="*/ 131 h 216"/>
              <a:gd name="T42" fmla="*/ 375 w 513"/>
              <a:gd name="T43" fmla="*/ 131 h 216"/>
              <a:gd name="T44" fmla="*/ 398 w 513"/>
              <a:gd name="T45" fmla="*/ 153 h 216"/>
              <a:gd name="T46" fmla="*/ 436 w 513"/>
              <a:gd name="T47" fmla="*/ 176 h 216"/>
              <a:gd name="T48" fmla="*/ 474 w 513"/>
              <a:gd name="T49" fmla="*/ 138 h 216"/>
              <a:gd name="T50" fmla="*/ 413 w 513"/>
              <a:gd name="T51" fmla="*/ 46 h 216"/>
              <a:gd name="T52" fmla="*/ 107 w 513"/>
              <a:gd name="T53" fmla="*/ 46 h 216"/>
              <a:gd name="T54" fmla="*/ 107 w 513"/>
              <a:gd name="T55" fmla="*/ 46 h 216"/>
              <a:gd name="T56" fmla="*/ 46 w 513"/>
              <a:gd name="T57" fmla="*/ 138 h 216"/>
              <a:gd name="T58" fmla="*/ 76 w 513"/>
              <a:gd name="T59" fmla="*/ 169 h 216"/>
              <a:gd name="T60" fmla="*/ 115 w 513"/>
              <a:gd name="T61" fmla="*/ 146 h 216"/>
              <a:gd name="T62" fmla="*/ 138 w 513"/>
              <a:gd name="T63" fmla="*/ 131 h 216"/>
              <a:gd name="T64" fmla="*/ 138 w 513"/>
              <a:gd name="T65" fmla="*/ 131 h 216"/>
              <a:gd name="T66" fmla="*/ 168 w 513"/>
              <a:gd name="T67" fmla="*/ 146 h 216"/>
              <a:gd name="T68" fmla="*/ 199 w 513"/>
              <a:gd name="T69" fmla="*/ 169 h 216"/>
              <a:gd name="T70" fmla="*/ 237 w 513"/>
              <a:gd name="T71" fmla="*/ 146 h 216"/>
              <a:gd name="T72" fmla="*/ 260 w 513"/>
              <a:gd name="T73" fmla="*/ 131 h 216"/>
              <a:gd name="T74" fmla="*/ 260 w 513"/>
              <a:gd name="T75" fmla="*/ 131 h 216"/>
              <a:gd name="T76" fmla="*/ 283 w 513"/>
              <a:gd name="T77" fmla="*/ 146 h 216"/>
              <a:gd name="T78" fmla="*/ 313 w 513"/>
              <a:gd name="T79" fmla="*/ 169 h 216"/>
              <a:gd name="T80" fmla="*/ 352 w 513"/>
              <a:gd name="T81" fmla="*/ 146 h 216"/>
              <a:gd name="T82" fmla="*/ 375 w 513"/>
              <a:gd name="T83" fmla="*/ 131 h 216"/>
              <a:gd name="T84" fmla="*/ 436 w 513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59" y="199"/>
                  <a:pt x="336" y="215"/>
                  <a:pt x="313" y="215"/>
                </a:cubicBezTo>
                <a:cubicBezTo>
                  <a:pt x="291" y="215"/>
                  <a:pt x="275" y="199"/>
                  <a:pt x="260" y="184"/>
                </a:cubicBezTo>
                <a:cubicBezTo>
                  <a:pt x="245" y="199"/>
                  <a:pt x="222" y="215"/>
                  <a:pt x="199" y="215"/>
                </a:cubicBezTo>
                <a:cubicBezTo>
                  <a:pt x="176" y="215"/>
                  <a:pt x="153" y="199"/>
                  <a:pt x="138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8" y="207"/>
                  <a:pt x="0" y="176"/>
                  <a:pt x="0" y="131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23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76"/>
                  <a:pt x="482" y="215"/>
                  <a:pt x="444" y="215"/>
                </a:cubicBezTo>
                <a:cubicBezTo>
                  <a:pt x="436" y="215"/>
                  <a:pt x="436" y="215"/>
                  <a:pt x="436" y="215"/>
                </a:cubicBezTo>
                <a:lnTo>
                  <a:pt x="375" y="131"/>
                </a:lnTo>
                <a:lnTo>
                  <a:pt x="375" y="131"/>
                </a:lnTo>
                <a:lnTo>
                  <a:pt x="375" y="131"/>
                </a:lnTo>
                <a:cubicBezTo>
                  <a:pt x="382" y="131"/>
                  <a:pt x="398" y="138"/>
                  <a:pt x="398" y="153"/>
                </a:cubicBezTo>
                <a:cubicBezTo>
                  <a:pt x="405" y="161"/>
                  <a:pt x="421" y="176"/>
                  <a:pt x="436" y="176"/>
                </a:cubicBezTo>
                <a:cubicBezTo>
                  <a:pt x="459" y="169"/>
                  <a:pt x="466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lnTo>
                  <a:pt x="107" y="46"/>
                </a:ln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76"/>
                  <a:pt x="107" y="161"/>
                  <a:pt x="115" y="146"/>
                </a:cubicBezTo>
                <a:cubicBezTo>
                  <a:pt x="122" y="138"/>
                  <a:pt x="130" y="131"/>
                  <a:pt x="138" y="131"/>
                </a:cubicBezTo>
                <a:lnTo>
                  <a:pt x="138" y="131"/>
                </a:lnTo>
                <a:cubicBezTo>
                  <a:pt x="153" y="131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1"/>
                  <a:pt x="260" y="131"/>
                </a:cubicBezTo>
                <a:lnTo>
                  <a:pt x="260" y="131"/>
                </a:lnTo>
                <a:cubicBezTo>
                  <a:pt x="268" y="131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1"/>
                  <a:pt x="375" y="131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91">
            <a:extLst>
              <a:ext uri="{FF2B5EF4-FFF2-40B4-BE49-F238E27FC236}">
                <a16:creationId xmlns:a16="http://schemas.microsoft.com/office/drawing/2014/main" id="{F69CE4C8-DD3C-E34A-B248-EA1F5C39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715" y="9095389"/>
            <a:ext cx="185965" cy="40682"/>
          </a:xfrm>
          <a:custGeom>
            <a:avLst/>
            <a:gdLst>
              <a:gd name="T0" fmla="*/ 138 w 139"/>
              <a:gd name="T1" fmla="*/ 30 h 31"/>
              <a:gd name="T2" fmla="*/ 0 w 139"/>
              <a:gd name="T3" fmla="*/ 30 h 31"/>
              <a:gd name="T4" fmla="*/ 0 w 139"/>
              <a:gd name="T5" fmla="*/ 0 h 31"/>
              <a:gd name="T6" fmla="*/ 138 w 139"/>
              <a:gd name="T7" fmla="*/ 0 h 31"/>
              <a:gd name="T8" fmla="*/ 138 w 13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1">
                <a:moveTo>
                  <a:pt x="138" y="30"/>
                </a:moveTo>
                <a:lnTo>
                  <a:pt x="0" y="30"/>
                </a:lnTo>
                <a:lnTo>
                  <a:pt x="0" y="0"/>
                </a:lnTo>
                <a:lnTo>
                  <a:pt x="138" y="0"/>
                </a:lnTo>
                <a:lnTo>
                  <a:pt x="13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92">
            <a:extLst>
              <a:ext uri="{FF2B5EF4-FFF2-40B4-BE49-F238E27FC236}">
                <a16:creationId xmlns:a16="http://schemas.microsoft.com/office/drawing/2014/main" id="{1BBE9780-015C-1B4C-A56F-2C29D70A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151" y="8984974"/>
            <a:ext cx="185965" cy="337061"/>
          </a:xfrm>
          <a:custGeom>
            <a:avLst/>
            <a:gdLst>
              <a:gd name="T0" fmla="*/ 54 w 139"/>
              <a:gd name="T1" fmla="*/ 0 h 254"/>
              <a:gd name="T2" fmla="*/ 54 w 139"/>
              <a:gd name="T3" fmla="*/ 0 h 254"/>
              <a:gd name="T4" fmla="*/ 0 w 139"/>
              <a:gd name="T5" fmla="*/ 0 h 254"/>
              <a:gd name="T6" fmla="*/ 0 w 139"/>
              <a:gd name="T7" fmla="*/ 31 h 254"/>
              <a:gd name="T8" fmla="*/ 46 w 139"/>
              <a:gd name="T9" fmla="*/ 31 h 254"/>
              <a:gd name="T10" fmla="*/ 54 w 139"/>
              <a:gd name="T11" fmla="*/ 38 h 254"/>
              <a:gd name="T12" fmla="*/ 107 w 139"/>
              <a:gd name="T13" fmla="*/ 92 h 254"/>
              <a:gd name="T14" fmla="*/ 107 w 139"/>
              <a:gd name="T15" fmla="*/ 222 h 254"/>
              <a:gd name="T16" fmla="*/ 23 w 139"/>
              <a:gd name="T17" fmla="*/ 222 h 254"/>
              <a:gd name="T18" fmla="*/ 31 w 139"/>
              <a:gd name="T19" fmla="*/ 230 h 254"/>
              <a:gd name="T20" fmla="*/ 23 w 139"/>
              <a:gd name="T21" fmla="*/ 253 h 254"/>
              <a:gd name="T22" fmla="*/ 107 w 139"/>
              <a:gd name="T23" fmla="*/ 253 h 254"/>
              <a:gd name="T24" fmla="*/ 138 w 139"/>
              <a:gd name="T25" fmla="*/ 222 h 254"/>
              <a:gd name="T26" fmla="*/ 138 w 139"/>
              <a:gd name="T27" fmla="*/ 85 h 254"/>
              <a:gd name="T28" fmla="*/ 130 w 139"/>
              <a:gd name="T29" fmla="*/ 85 h 254"/>
              <a:gd name="T30" fmla="*/ 69 w 139"/>
              <a:gd name="T31" fmla="*/ 8 h 254"/>
              <a:gd name="T32" fmla="*/ 54 w 13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54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31" y="230"/>
                </a:lnTo>
                <a:cubicBezTo>
                  <a:pt x="31" y="238"/>
                  <a:pt x="23" y="245"/>
                  <a:pt x="23" y="253"/>
                </a:cubicBezTo>
                <a:cubicBezTo>
                  <a:pt x="107" y="253"/>
                  <a:pt x="107" y="253"/>
                  <a:pt x="107" y="253"/>
                </a:cubicBezTo>
                <a:cubicBezTo>
                  <a:pt x="123" y="253"/>
                  <a:pt x="138" y="238"/>
                  <a:pt x="138" y="222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5"/>
                  <a:pt x="138" y="85"/>
                  <a:pt x="130" y="85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93">
            <a:extLst>
              <a:ext uri="{FF2B5EF4-FFF2-40B4-BE49-F238E27FC236}">
                <a16:creationId xmlns:a16="http://schemas.microsoft.com/office/drawing/2014/main" id="{2C945E70-0D90-EE48-B761-83C1E13C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36" y="9263921"/>
            <a:ext cx="203401" cy="52301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7"/>
                  <a:pt x="8" y="7"/>
                  <a:pt x="8" y="15"/>
                </a:cubicBezTo>
                <a:cubicBezTo>
                  <a:pt x="8" y="23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3"/>
                  <a:pt x="146" y="15"/>
                </a:cubicBezTo>
                <a:cubicBezTo>
                  <a:pt x="146" y="7"/>
                  <a:pt x="146" y="7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94">
            <a:extLst>
              <a:ext uri="{FF2B5EF4-FFF2-40B4-BE49-F238E27FC236}">
                <a16:creationId xmlns:a16="http://schemas.microsoft.com/office/drawing/2014/main" id="{4040E88F-F9E0-E347-9D52-9F733DD7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8880369"/>
            <a:ext cx="505590" cy="366116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75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46 h 276"/>
              <a:gd name="T20" fmla="*/ 344 w 383"/>
              <a:gd name="T21" fmla="*/ 46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75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1"/>
                  <a:pt x="7" y="46"/>
                  <a:pt x="23" y="46"/>
                </a:cubicBezTo>
                <a:cubicBezTo>
                  <a:pt x="344" y="46"/>
                  <a:pt x="344" y="46"/>
                  <a:pt x="344" y="46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75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95">
            <a:extLst>
              <a:ext uri="{FF2B5EF4-FFF2-40B4-BE49-F238E27FC236}">
                <a16:creationId xmlns:a16="http://schemas.microsoft.com/office/drawing/2014/main" id="{2BA918A8-C4E0-6641-9392-C236D098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484" y="9083766"/>
            <a:ext cx="98792" cy="232456"/>
          </a:xfrm>
          <a:custGeom>
            <a:avLst/>
            <a:gdLst>
              <a:gd name="T0" fmla="*/ 69 w 77"/>
              <a:gd name="T1" fmla="*/ 138 h 177"/>
              <a:gd name="T2" fmla="*/ 69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0 w 77"/>
              <a:gd name="T15" fmla="*/ 176 h 177"/>
              <a:gd name="T16" fmla="*/ 30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69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69" y="138"/>
                </a:moveTo>
                <a:lnTo>
                  <a:pt x="69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0" y="153"/>
                  <a:pt x="7" y="161"/>
                </a:cubicBezTo>
                <a:cubicBezTo>
                  <a:pt x="7" y="176"/>
                  <a:pt x="23" y="176"/>
                  <a:pt x="30" y="176"/>
                </a:cubicBezTo>
                <a:lnTo>
                  <a:pt x="30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69" y="168"/>
                  <a:pt x="69" y="161"/>
                  <a:pt x="69" y="153"/>
                </a:cubicBezTo>
                <a:cubicBezTo>
                  <a:pt x="69" y="145"/>
                  <a:pt x="69" y="145"/>
                  <a:pt x="69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96">
            <a:extLst>
              <a:ext uri="{FF2B5EF4-FFF2-40B4-BE49-F238E27FC236}">
                <a16:creationId xmlns:a16="http://schemas.microsoft.com/office/drawing/2014/main" id="{B59C20C6-E39B-BA46-91B2-031B7B11C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78" y="9217430"/>
            <a:ext cx="151096" cy="139474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5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46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97">
            <a:extLst>
              <a:ext uri="{FF2B5EF4-FFF2-40B4-BE49-F238E27FC236}">
                <a16:creationId xmlns:a16="http://schemas.microsoft.com/office/drawing/2014/main" id="{7E629D58-B163-FE42-8E2D-C95BF4C0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21" y="9217430"/>
            <a:ext cx="139474" cy="13947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5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46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98">
            <a:extLst>
              <a:ext uri="{FF2B5EF4-FFF2-40B4-BE49-F238E27FC236}">
                <a16:creationId xmlns:a16="http://schemas.microsoft.com/office/drawing/2014/main" id="{901BC648-59A4-844E-BC81-FB8C8055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180" y="8984974"/>
            <a:ext cx="215024" cy="40678"/>
          </a:xfrm>
          <a:custGeom>
            <a:avLst/>
            <a:gdLst>
              <a:gd name="T0" fmla="*/ 146 w 162"/>
              <a:gd name="T1" fmla="*/ 31 h 32"/>
              <a:gd name="T2" fmla="*/ 146 w 162"/>
              <a:gd name="T3" fmla="*/ 31 h 32"/>
              <a:gd name="T4" fmla="*/ 23 w 162"/>
              <a:gd name="T5" fmla="*/ 31 h 32"/>
              <a:gd name="T6" fmla="*/ 0 w 162"/>
              <a:gd name="T7" fmla="*/ 16 h 32"/>
              <a:gd name="T8" fmla="*/ 23 w 162"/>
              <a:gd name="T9" fmla="*/ 0 h 32"/>
              <a:gd name="T10" fmla="*/ 146 w 162"/>
              <a:gd name="T11" fmla="*/ 0 h 32"/>
              <a:gd name="T12" fmla="*/ 161 w 162"/>
              <a:gd name="T13" fmla="*/ 16 h 32"/>
              <a:gd name="T14" fmla="*/ 146 w 16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2">
                <a:moveTo>
                  <a:pt x="146" y="31"/>
                </a:moveTo>
                <a:lnTo>
                  <a:pt x="146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16"/>
                </a:cubicBezTo>
                <a:cubicBezTo>
                  <a:pt x="161" y="23"/>
                  <a:pt x="153" y="31"/>
                  <a:pt x="146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99">
            <a:extLst>
              <a:ext uri="{FF2B5EF4-FFF2-40B4-BE49-F238E27FC236}">
                <a16:creationId xmlns:a16="http://schemas.microsoft.com/office/drawing/2014/main" id="{937D64EB-FF79-814E-A88D-276A6A4E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9054711"/>
            <a:ext cx="104605" cy="40678"/>
          </a:xfrm>
          <a:custGeom>
            <a:avLst/>
            <a:gdLst>
              <a:gd name="T0" fmla="*/ 61 w 78"/>
              <a:gd name="T1" fmla="*/ 31 h 32"/>
              <a:gd name="T2" fmla="*/ 61 w 78"/>
              <a:gd name="T3" fmla="*/ 31 h 32"/>
              <a:gd name="T4" fmla="*/ 15 w 78"/>
              <a:gd name="T5" fmla="*/ 31 h 32"/>
              <a:gd name="T6" fmla="*/ 0 w 78"/>
              <a:gd name="T7" fmla="*/ 15 h 32"/>
              <a:gd name="T8" fmla="*/ 15 w 78"/>
              <a:gd name="T9" fmla="*/ 0 h 32"/>
              <a:gd name="T10" fmla="*/ 61 w 78"/>
              <a:gd name="T11" fmla="*/ 0 h 32"/>
              <a:gd name="T12" fmla="*/ 77 w 78"/>
              <a:gd name="T13" fmla="*/ 23 h 32"/>
              <a:gd name="T14" fmla="*/ 61 w 7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2">
                <a:moveTo>
                  <a:pt x="61" y="31"/>
                </a:moveTo>
                <a:lnTo>
                  <a:pt x="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8"/>
                  <a:pt x="77" y="8"/>
                  <a:pt x="77" y="23"/>
                </a:cubicBezTo>
                <a:cubicBezTo>
                  <a:pt x="77" y="31"/>
                  <a:pt x="69" y="31"/>
                  <a:pt x="61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11">
            <a:extLst>
              <a:ext uri="{FF2B5EF4-FFF2-40B4-BE49-F238E27FC236}">
                <a16:creationId xmlns:a16="http://schemas.microsoft.com/office/drawing/2014/main" id="{70642E6C-126C-D04F-9E35-90EA204C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8489" y="11210738"/>
            <a:ext cx="174342" cy="185965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2 h 139"/>
              <a:gd name="T14" fmla="*/ 130 w 131"/>
              <a:gd name="T15" fmla="*/ 138 h 139"/>
              <a:gd name="T16" fmla="*/ 61 w 131"/>
              <a:gd name="T17" fmla="*/ 39 h 139"/>
              <a:gd name="T18" fmla="*/ 61 w 131"/>
              <a:gd name="T19" fmla="*/ 39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2 h 139"/>
              <a:gd name="T30" fmla="*/ 61 w 131"/>
              <a:gd name="T31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08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2"/>
                </a:cubicBezTo>
                <a:lnTo>
                  <a:pt x="130" y="138"/>
                </a:lnTo>
                <a:close/>
                <a:moveTo>
                  <a:pt x="61" y="39"/>
                </a:moveTo>
                <a:lnTo>
                  <a:pt x="61" y="39"/>
                </a:lnTo>
                <a:cubicBezTo>
                  <a:pt x="54" y="39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85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54"/>
                  <a:pt x="77" y="39"/>
                  <a:pt x="6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12">
            <a:extLst>
              <a:ext uri="{FF2B5EF4-FFF2-40B4-BE49-F238E27FC236}">
                <a16:creationId xmlns:a16="http://schemas.microsoft.com/office/drawing/2014/main" id="{A5311C7C-9345-FE40-BBC4-15F0BF0C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08" y="11210738"/>
            <a:ext cx="174342" cy="185965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2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39 h 139"/>
              <a:gd name="T28" fmla="*/ 38 w 131"/>
              <a:gd name="T29" fmla="*/ 62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08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85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39"/>
                  <a:pt x="61" y="39"/>
                </a:cubicBezTo>
                <a:cubicBezTo>
                  <a:pt x="45" y="39"/>
                  <a:pt x="38" y="54"/>
                  <a:pt x="38" y="62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13">
            <a:extLst>
              <a:ext uri="{FF2B5EF4-FFF2-40B4-BE49-F238E27FC236}">
                <a16:creationId xmlns:a16="http://schemas.microsoft.com/office/drawing/2014/main" id="{86BF6ECD-2A7C-2E48-AE27-CAA166C9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6340" y="11553613"/>
            <a:ext cx="52301" cy="255702"/>
          </a:xfrm>
          <a:custGeom>
            <a:avLst/>
            <a:gdLst>
              <a:gd name="T0" fmla="*/ 38 w 39"/>
              <a:gd name="T1" fmla="*/ 191 h 192"/>
              <a:gd name="T2" fmla="*/ 38 w 39"/>
              <a:gd name="T3" fmla="*/ 191 h 192"/>
              <a:gd name="T4" fmla="*/ 0 w 39"/>
              <a:gd name="T5" fmla="*/ 191 h 192"/>
              <a:gd name="T6" fmla="*/ 0 w 39"/>
              <a:gd name="T7" fmla="*/ 23 h 192"/>
              <a:gd name="T8" fmla="*/ 15 w 39"/>
              <a:gd name="T9" fmla="*/ 0 h 192"/>
              <a:gd name="T10" fmla="*/ 38 w 39"/>
              <a:gd name="T11" fmla="*/ 23 h 192"/>
              <a:gd name="T12" fmla="*/ 38 w 39"/>
              <a:gd name="T13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92">
                <a:moveTo>
                  <a:pt x="38" y="191"/>
                </a:moveTo>
                <a:lnTo>
                  <a:pt x="38" y="191"/>
                </a:lnTo>
                <a:cubicBezTo>
                  <a:pt x="0" y="191"/>
                  <a:pt x="0" y="191"/>
                  <a:pt x="0" y="19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lnTo>
                  <a:pt x="38" y="1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14">
            <a:extLst>
              <a:ext uri="{FF2B5EF4-FFF2-40B4-BE49-F238E27FC236}">
                <a16:creationId xmlns:a16="http://schemas.microsoft.com/office/drawing/2014/main" id="{30509A16-05C4-7841-A956-37EFED96B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6340" y="11361835"/>
            <a:ext cx="52301" cy="139474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315">
            <a:extLst>
              <a:ext uri="{FF2B5EF4-FFF2-40B4-BE49-F238E27FC236}">
                <a16:creationId xmlns:a16="http://schemas.microsoft.com/office/drawing/2014/main" id="{6F4B9A4F-DFC6-704D-83AD-145F7612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448" y="11483876"/>
            <a:ext cx="569517" cy="354494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69 h 269"/>
              <a:gd name="T16" fmla="*/ 23 w 430"/>
              <a:gd name="T17" fmla="*/ 54 h 269"/>
              <a:gd name="T18" fmla="*/ 0 w 430"/>
              <a:gd name="T19" fmla="*/ 69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6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2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2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316">
            <a:extLst>
              <a:ext uri="{FF2B5EF4-FFF2-40B4-BE49-F238E27FC236}">
                <a16:creationId xmlns:a16="http://schemas.microsoft.com/office/drawing/2014/main" id="{FCFC7859-7FF9-264A-AF02-6F70DDB4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2524" y="11344402"/>
            <a:ext cx="685745" cy="191774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84 h 146"/>
              <a:gd name="T8" fmla="*/ 0 w 522"/>
              <a:gd name="T9" fmla="*/ 53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53 h 146"/>
              <a:gd name="T16" fmla="*/ 521 w 522"/>
              <a:gd name="T17" fmla="*/ 84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53 h 146"/>
              <a:gd name="T26" fmla="*/ 46 w 522"/>
              <a:gd name="T27" fmla="*/ 84 h 146"/>
              <a:gd name="T28" fmla="*/ 62 w 522"/>
              <a:gd name="T29" fmla="*/ 99 h 146"/>
              <a:gd name="T30" fmla="*/ 459 w 522"/>
              <a:gd name="T31" fmla="*/ 99 h 146"/>
              <a:gd name="T32" fmla="*/ 483 w 522"/>
              <a:gd name="T33" fmla="*/ 84 h 146"/>
              <a:gd name="T34" fmla="*/ 483 w 522"/>
              <a:gd name="T35" fmla="*/ 53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15"/>
                  <a:pt x="0" y="8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53"/>
                </a:cubicBezTo>
                <a:cubicBezTo>
                  <a:pt x="521" y="84"/>
                  <a:pt x="521" y="84"/>
                  <a:pt x="521" y="84"/>
                </a:cubicBezTo>
                <a:cubicBezTo>
                  <a:pt x="521" y="115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53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2"/>
                  <a:pt x="54" y="99"/>
                  <a:pt x="62" y="99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475" y="99"/>
                  <a:pt x="483" y="92"/>
                  <a:pt x="483" y="84"/>
                </a:cubicBezTo>
                <a:cubicBezTo>
                  <a:pt x="483" y="53"/>
                  <a:pt x="483" y="53"/>
                  <a:pt x="483" y="53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AAE92D6D-8DFC-8441-AF7E-65FB9036A6F5}"/>
              </a:ext>
            </a:extLst>
          </p:cNvPr>
          <p:cNvGrpSpPr/>
          <p:nvPr/>
        </p:nvGrpSpPr>
        <p:grpSpPr>
          <a:xfrm>
            <a:off x="2668308" y="856025"/>
            <a:ext cx="19041035" cy="2561450"/>
            <a:chOff x="2668308" y="861425"/>
            <a:chExt cx="19041035" cy="2561450"/>
          </a:xfrm>
        </p:grpSpPr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F090A53C-162F-5441-B87E-D984DA62441B}"/>
                </a:ext>
              </a:extLst>
            </p:cNvPr>
            <p:cNvSpPr txBox="1"/>
            <p:nvPr/>
          </p:nvSpPr>
          <p:spPr>
            <a:xfrm>
              <a:off x="9488415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07C889BD-C46E-004B-BC47-753EA3B317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0BCA50C1-CC3D-6147-8EEC-4C89C5FF14AE}"/>
              </a:ext>
            </a:extLst>
          </p:cNvPr>
          <p:cNvGrpSpPr/>
          <p:nvPr/>
        </p:nvGrpSpPr>
        <p:grpSpPr>
          <a:xfrm>
            <a:off x="7879141" y="6373881"/>
            <a:ext cx="555521" cy="607929"/>
            <a:chOff x="8339481" y="4442004"/>
            <a:chExt cx="555521" cy="607929"/>
          </a:xfrm>
        </p:grpSpPr>
        <p:sp>
          <p:nvSpPr>
            <p:cNvPr id="96" name="Freeform 288">
              <a:extLst>
                <a:ext uri="{FF2B5EF4-FFF2-40B4-BE49-F238E27FC236}">
                  <a16:creationId xmlns:a16="http://schemas.microsoft.com/office/drawing/2014/main" id="{009DE2FC-E60C-2744-BDBD-53A3C919B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481" y="4520617"/>
              <a:ext cx="555521" cy="529316"/>
            </a:xfrm>
            <a:custGeom>
              <a:avLst/>
              <a:gdLst>
                <a:gd name="T0" fmla="*/ 397 w 467"/>
                <a:gd name="T1" fmla="*/ 443 h 444"/>
                <a:gd name="T2" fmla="*/ 397 w 467"/>
                <a:gd name="T3" fmla="*/ 443 h 444"/>
                <a:gd name="T4" fmla="*/ 69 w 467"/>
                <a:gd name="T5" fmla="*/ 443 h 444"/>
                <a:gd name="T6" fmla="*/ 0 w 467"/>
                <a:gd name="T7" fmla="*/ 375 h 444"/>
                <a:gd name="T8" fmla="*/ 0 w 467"/>
                <a:gd name="T9" fmla="*/ 61 h 444"/>
                <a:gd name="T10" fmla="*/ 69 w 467"/>
                <a:gd name="T11" fmla="*/ 0 h 444"/>
                <a:gd name="T12" fmla="*/ 99 w 467"/>
                <a:gd name="T13" fmla="*/ 0 h 444"/>
                <a:gd name="T14" fmla="*/ 99 w 467"/>
                <a:gd name="T15" fmla="*/ 38 h 444"/>
                <a:gd name="T16" fmla="*/ 69 w 467"/>
                <a:gd name="T17" fmla="*/ 38 h 444"/>
                <a:gd name="T18" fmla="*/ 38 w 467"/>
                <a:gd name="T19" fmla="*/ 61 h 444"/>
                <a:gd name="T20" fmla="*/ 38 w 467"/>
                <a:gd name="T21" fmla="*/ 375 h 444"/>
                <a:gd name="T22" fmla="*/ 69 w 467"/>
                <a:gd name="T23" fmla="*/ 405 h 444"/>
                <a:gd name="T24" fmla="*/ 397 w 467"/>
                <a:gd name="T25" fmla="*/ 405 h 444"/>
                <a:gd name="T26" fmla="*/ 428 w 467"/>
                <a:gd name="T27" fmla="*/ 375 h 444"/>
                <a:gd name="T28" fmla="*/ 428 w 467"/>
                <a:gd name="T29" fmla="*/ 61 h 444"/>
                <a:gd name="T30" fmla="*/ 397 w 467"/>
                <a:gd name="T31" fmla="*/ 38 h 444"/>
                <a:gd name="T32" fmla="*/ 367 w 467"/>
                <a:gd name="T33" fmla="*/ 38 h 444"/>
                <a:gd name="T34" fmla="*/ 367 w 467"/>
                <a:gd name="T35" fmla="*/ 0 h 444"/>
                <a:gd name="T36" fmla="*/ 397 w 467"/>
                <a:gd name="T37" fmla="*/ 0 h 444"/>
                <a:gd name="T38" fmla="*/ 466 w 467"/>
                <a:gd name="T39" fmla="*/ 61 h 444"/>
                <a:gd name="T40" fmla="*/ 466 w 467"/>
                <a:gd name="T41" fmla="*/ 375 h 444"/>
                <a:gd name="T42" fmla="*/ 397 w 467"/>
                <a:gd name="T43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7" h="444">
                  <a:moveTo>
                    <a:pt x="397" y="443"/>
                  </a:moveTo>
                  <a:lnTo>
                    <a:pt x="397" y="443"/>
                  </a:lnTo>
                  <a:cubicBezTo>
                    <a:pt x="69" y="443"/>
                    <a:pt x="69" y="443"/>
                    <a:pt x="69" y="443"/>
                  </a:cubicBezTo>
                  <a:cubicBezTo>
                    <a:pt x="30" y="443"/>
                    <a:pt x="0" y="413"/>
                    <a:pt x="0" y="37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30" y="0"/>
                    <a:pt x="6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53" y="38"/>
                    <a:pt x="38" y="46"/>
                    <a:pt x="38" y="61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90"/>
                    <a:pt x="53" y="405"/>
                    <a:pt x="69" y="405"/>
                  </a:cubicBezTo>
                  <a:cubicBezTo>
                    <a:pt x="397" y="405"/>
                    <a:pt x="397" y="405"/>
                    <a:pt x="397" y="405"/>
                  </a:cubicBezTo>
                  <a:cubicBezTo>
                    <a:pt x="413" y="405"/>
                    <a:pt x="428" y="390"/>
                    <a:pt x="428" y="375"/>
                  </a:cubicBezTo>
                  <a:cubicBezTo>
                    <a:pt x="428" y="61"/>
                    <a:pt x="428" y="61"/>
                    <a:pt x="428" y="61"/>
                  </a:cubicBezTo>
                  <a:cubicBezTo>
                    <a:pt x="428" y="46"/>
                    <a:pt x="413" y="38"/>
                    <a:pt x="397" y="38"/>
                  </a:cubicBezTo>
                  <a:cubicBezTo>
                    <a:pt x="367" y="38"/>
                    <a:pt x="367" y="38"/>
                    <a:pt x="367" y="38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36" y="0"/>
                    <a:pt x="466" y="23"/>
                    <a:pt x="466" y="61"/>
                  </a:cubicBezTo>
                  <a:cubicBezTo>
                    <a:pt x="466" y="375"/>
                    <a:pt x="466" y="375"/>
                    <a:pt x="466" y="375"/>
                  </a:cubicBezTo>
                  <a:cubicBezTo>
                    <a:pt x="466" y="413"/>
                    <a:pt x="436" y="443"/>
                    <a:pt x="397" y="4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89">
              <a:extLst>
                <a:ext uri="{FF2B5EF4-FFF2-40B4-BE49-F238E27FC236}">
                  <a16:creationId xmlns:a16="http://schemas.microsoft.com/office/drawing/2014/main" id="{D985C30F-7919-1B48-A474-BB8DA835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462" y="4442004"/>
              <a:ext cx="246318" cy="57650"/>
            </a:xfrm>
            <a:custGeom>
              <a:avLst/>
              <a:gdLst>
                <a:gd name="T0" fmla="*/ 206 w 207"/>
                <a:gd name="T1" fmla="*/ 46 h 47"/>
                <a:gd name="T2" fmla="*/ 0 w 207"/>
                <a:gd name="T3" fmla="*/ 46 h 47"/>
                <a:gd name="T4" fmla="*/ 0 w 207"/>
                <a:gd name="T5" fmla="*/ 0 h 47"/>
                <a:gd name="T6" fmla="*/ 206 w 207"/>
                <a:gd name="T7" fmla="*/ 0 h 47"/>
                <a:gd name="T8" fmla="*/ 206 w 207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7">
                  <a:moveTo>
                    <a:pt x="206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90">
              <a:extLst>
                <a:ext uri="{FF2B5EF4-FFF2-40B4-BE49-F238E27FC236}">
                  <a16:creationId xmlns:a16="http://schemas.microsoft.com/office/drawing/2014/main" id="{A29BBD69-5AB9-0844-98E2-B271C2B0D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685" y="4442004"/>
              <a:ext cx="157223" cy="125778"/>
            </a:xfrm>
            <a:custGeom>
              <a:avLst/>
              <a:gdLst>
                <a:gd name="T0" fmla="*/ 23 w 131"/>
                <a:gd name="T1" fmla="*/ 99 h 108"/>
                <a:gd name="T2" fmla="*/ 23 w 131"/>
                <a:gd name="T3" fmla="*/ 99 h 108"/>
                <a:gd name="T4" fmla="*/ 0 w 131"/>
                <a:gd name="T5" fmla="*/ 69 h 108"/>
                <a:gd name="T6" fmla="*/ 61 w 131"/>
                <a:gd name="T7" fmla="*/ 8 h 108"/>
                <a:gd name="T8" fmla="*/ 76 w 131"/>
                <a:gd name="T9" fmla="*/ 0 h 108"/>
                <a:gd name="T10" fmla="*/ 92 w 131"/>
                <a:gd name="T11" fmla="*/ 15 h 108"/>
                <a:gd name="T12" fmla="*/ 122 w 131"/>
                <a:gd name="T13" fmla="*/ 76 h 108"/>
                <a:gd name="T14" fmla="*/ 115 w 131"/>
                <a:gd name="T15" fmla="*/ 107 h 108"/>
                <a:gd name="T16" fmla="*/ 84 w 131"/>
                <a:gd name="T17" fmla="*/ 92 h 108"/>
                <a:gd name="T18" fmla="*/ 69 w 131"/>
                <a:gd name="T19" fmla="*/ 53 h 108"/>
                <a:gd name="T20" fmla="*/ 23 w 131"/>
                <a:gd name="T21" fmla="*/ 99 h 108"/>
                <a:gd name="T22" fmla="*/ 92 w 131"/>
                <a:gd name="T23" fmla="*/ 38 h 108"/>
                <a:gd name="T24" fmla="*/ 92 w 131"/>
                <a:gd name="T25" fmla="*/ 38 h 108"/>
                <a:gd name="T26" fmla="*/ 84 w 131"/>
                <a:gd name="T27" fmla="*/ 38 h 108"/>
                <a:gd name="T28" fmla="*/ 92 w 131"/>
                <a:gd name="T29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8">
                  <a:moveTo>
                    <a:pt x="23" y="99"/>
                  </a:moveTo>
                  <a:lnTo>
                    <a:pt x="23" y="99"/>
                  </a:lnTo>
                  <a:cubicBezTo>
                    <a:pt x="0" y="69"/>
                    <a:pt x="0" y="69"/>
                    <a:pt x="0" y="6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9" y="0"/>
                    <a:pt x="76" y="0"/>
                  </a:cubicBezTo>
                  <a:cubicBezTo>
                    <a:pt x="84" y="8"/>
                    <a:pt x="92" y="8"/>
                    <a:pt x="92" y="15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30" y="84"/>
                    <a:pt x="122" y="99"/>
                    <a:pt x="115" y="107"/>
                  </a:cubicBezTo>
                  <a:cubicBezTo>
                    <a:pt x="107" y="107"/>
                    <a:pt x="92" y="107"/>
                    <a:pt x="84" y="92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9"/>
                  </a:lnTo>
                  <a:close/>
                  <a:moveTo>
                    <a:pt x="92" y="38"/>
                  </a:moveTo>
                  <a:lnTo>
                    <a:pt x="92" y="38"/>
                  </a:lnTo>
                  <a:cubicBezTo>
                    <a:pt x="84" y="38"/>
                    <a:pt x="84" y="38"/>
                    <a:pt x="84" y="38"/>
                  </a:cubicBezTo>
                  <a:lnTo>
                    <a:pt x="9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F8A88959-EE6A-7B4F-88E4-9E13F8846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0557" y="4515375"/>
              <a:ext cx="220112" cy="157223"/>
            </a:xfrm>
            <a:custGeom>
              <a:avLst/>
              <a:gdLst>
                <a:gd name="T0" fmla="*/ 77 w 185"/>
                <a:gd name="T1" fmla="*/ 130 h 131"/>
                <a:gd name="T2" fmla="*/ 77 w 185"/>
                <a:gd name="T3" fmla="*/ 130 h 131"/>
                <a:gd name="T4" fmla="*/ 77 w 185"/>
                <a:gd name="T5" fmla="*/ 130 h 131"/>
                <a:gd name="T6" fmla="*/ 46 w 185"/>
                <a:gd name="T7" fmla="*/ 123 h 131"/>
                <a:gd name="T8" fmla="*/ 0 w 185"/>
                <a:gd name="T9" fmla="*/ 61 h 131"/>
                <a:gd name="T10" fmla="*/ 54 w 185"/>
                <a:gd name="T11" fmla="*/ 8 h 131"/>
                <a:gd name="T12" fmla="*/ 77 w 185"/>
                <a:gd name="T13" fmla="*/ 38 h 131"/>
                <a:gd name="T14" fmla="*/ 54 w 185"/>
                <a:gd name="T15" fmla="*/ 61 h 131"/>
                <a:gd name="T16" fmla="*/ 77 w 185"/>
                <a:gd name="T17" fmla="*/ 84 h 131"/>
                <a:gd name="T18" fmla="*/ 146 w 185"/>
                <a:gd name="T19" fmla="*/ 8 h 131"/>
                <a:gd name="T20" fmla="*/ 176 w 185"/>
                <a:gd name="T21" fmla="*/ 8 h 131"/>
                <a:gd name="T22" fmla="*/ 176 w 185"/>
                <a:gd name="T23" fmla="*/ 38 h 131"/>
                <a:gd name="T24" fmla="*/ 100 w 185"/>
                <a:gd name="T25" fmla="*/ 123 h 131"/>
                <a:gd name="T26" fmla="*/ 7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77" y="130"/>
                  </a:moveTo>
                  <a:lnTo>
                    <a:pt x="77" y="130"/>
                  </a:lnTo>
                  <a:lnTo>
                    <a:pt x="77" y="130"/>
                  </a:lnTo>
                  <a:cubicBezTo>
                    <a:pt x="61" y="130"/>
                    <a:pt x="54" y="130"/>
                    <a:pt x="46" y="1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0"/>
                    <a:pt x="161" y="0"/>
                    <a:pt x="176" y="8"/>
                  </a:cubicBezTo>
                  <a:cubicBezTo>
                    <a:pt x="184" y="15"/>
                    <a:pt x="184" y="31"/>
                    <a:pt x="176" y="38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2" y="130"/>
                    <a:pt x="84" y="130"/>
                    <a:pt x="7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92">
              <a:extLst>
                <a:ext uri="{FF2B5EF4-FFF2-40B4-BE49-F238E27FC236}">
                  <a16:creationId xmlns:a16="http://schemas.microsoft.com/office/drawing/2014/main" id="{FB774FC9-AA22-9F4B-A99E-829EE2ADC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442004"/>
              <a:ext cx="157223" cy="125778"/>
            </a:xfrm>
            <a:custGeom>
              <a:avLst/>
              <a:gdLst>
                <a:gd name="T0" fmla="*/ 100 w 131"/>
                <a:gd name="T1" fmla="*/ 99 h 108"/>
                <a:gd name="T2" fmla="*/ 100 w 131"/>
                <a:gd name="T3" fmla="*/ 99 h 108"/>
                <a:gd name="T4" fmla="*/ 130 w 131"/>
                <a:gd name="T5" fmla="*/ 69 h 108"/>
                <a:gd name="T6" fmla="*/ 69 w 131"/>
                <a:gd name="T7" fmla="*/ 8 h 108"/>
                <a:gd name="T8" fmla="*/ 54 w 131"/>
                <a:gd name="T9" fmla="*/ 0 h 108"/>
                <a:gd name="T10" fmla="*/ 38 w 131"/>
                <a:gd name="T11" fmla="*/ 15 h 108"/>
                <a:gd name="T12" fmla="*/ 8 w 131"/>
                <a:gd name="T13" fmla="*/ 76 h 108"/>
                <a:gd name="T14" fmla="*/ 15 w 131"/>
                <a:gd name="T15" fmla="*/ 107 h 108"/>
                <a:gd name="T16" fmla="*/ 38 w 131"/>
                <a:gd name="T17" fmla="*/ 92 h 108"/>
                <a:gd name="T18" fmla="*/ 61 w 131"/>
                <a:gd name="T19" fmla="*/ 53 h 108"/>
                <a:gd name="T20" fmla="*/ 100 w 131"/>
                <a:gd name="T21" fmla="*/ 99 h 108"/>
                <a:gd name="T22" fmla="*/ 38 w 131"/>
                <a:gd name="T23" fmla="*/ 38 h 108"/>
                <a:gd name="T24" fmla="*/ 38 w 131"/>
                <a:gd name="T25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8">
                  <a:moveTo>
                    <a:pt x="100" y="99"/>
                  </a:moveTo>
                  <a:lnTo>
                    <a:pt x="100" y="99"/>
                  </a:lnTo>
                  <a:cubicBezTo>
                    <a:pt x="130" y="69"/>
                    <a:pt x="130" y="69"/>
                    <a:pt x="130" y="69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1" y="8"/>
                    <a:pt x="61" y="0"/>
                    <a:pt x="54" y="0"/>
                  </a:cubicBezTo>
                  <a:cubicBezTo>
                    <a:pt x="46" y="8"/>
                    <a:pt x="38" y="8"/>
                    <a:pt x="38" y="1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0" y="84"/>
                    <a:pt x="8" y="99"/>
                    <a:pt x="15" y="107"/>
                  </a:cubicBezTo>
                  <a:cubicBezTo>
                    <a:pt x="23" y="107"/>
                    <a:pt x="38" y="107"/>
                    <a:pt x="38" y="92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9"/>
                  </a:lnTo>
                  <a:close/>
                  <a:moveTo>
                    <a:pt x="38" y="38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93">
              <a:extLst>
                <a:ext uri="{FF2B5EF4-FFF2-40B4-BE49-F238E27FC236}">
                  <a16:creationId xmlns:a16="http://schemas.microsoft.com/office/drawing/2014/main" id="{B74C1D5B-450E-0E48-968A-648A99DF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515375"/>
              <a:ext cx="220112" cy="157223"/>
            </a:xfrm>
            <a:custGeom>
              <a:avLst/>
              <a:gdLst>
                <a:gd name="T0" fmla="*/ 107 w 185"/>
                <a:gd name="T1" fmla="*/ 130 h 131"/>
                <a:gd name="T2" fmla="*/ 107 w 185"/>
                <a:gd name="T3" fmla="*/ 130 h 131"/>
                <a:gd name="T4" fmla="*/ 107 w 185"/>
                <a:gd name="T5" fmla="*/ 130 h 131"/>
                <a:gd name="T6" fmla="*/ 138 w 185"/>
                <a:gd name="T7" fmla="*/ 123 h 131"/>
                <a:gd name="T8" fmla="*/ 184 w 185"/>
                <a:gd name="T9" fmla="*/ 61 h 131"/>
                <a:gd name="T10" fmla="*/ 130 w 185"/>
                <a:gd name="T11" fmla="*/ 8 h 131"/>
                <a:gd name="T12" fmla="*/ 100 w 185"/>
                <a:gd name="T13" fmla="*/ 38 h 131"/>
                <a:gd name="T14" fmla="*/ 130 w 185"/>
                <a:gd name="T15" fmla="*/ 61 h 131"/>
                <a:gd name="T16" fmla="*/ 107 w 185"/>
                <a:gd name="T17" fmla="*/ 84 h 131"/>
                <a:gd name="T18" fmla="*/ 38 w 185"/>
                <a:gd name="T19" fmla="*/ 8 h 131"/>
                <a:gd name="T20" fmla="*/ 8 w 185"/>
                <a:gd name="T21" fmla="*/ 8 h 131"/>
                <a:gd name="T22" fmla="*/ 8 w 185"/>
                <a:gd name="T23" fmla="*/ 38 h 131"/>
                <a:gd name="T24" fmla="*/ 84 w 185"/>
                <a:gd name="T25" fmla="*/ 123 h 131"/>
                <a:gd name="T26" fmla="*/ 10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107" y="130"/>
                  </a:moveTo>
                  <a:lnTo>
                    <a:pt x="107" y="130"/>
                  </a:lnTo>
                  <a:lnTo>
                    <a:pt x="107" y="130"/>
                  </a:lnTo>
                  <a:cubicBezTo>
                    <a:pt x="123" y="130"/>
                    <a:pt x="130" y="130"/>
                    <a:pt x="138" y="123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1" y="0"/>
                    <a:pt x="15" y="0"/>
                    <a:pt x="8" y="8"/>
                  </a:cubicBezTo>
                  <a:cubicBezTo>
                    <a:pt x="0" y="15"/>
                    <a:pt x="0" y="31"/>
                    <a:pt x="8" y="38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92" y="130"/>
                    <a:pt x="100" y="130"/>
                    <a:pt x="10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94">
              <a:extLst>
                <a:ext uri="{FF2B5EF4-FFF2-40B4-BE49-F238E27FC236}">
                  <a16:creationId xmlns:a16="http://schemas.microsoft.com/office/drawing/2014/main" id="{AF506F0E-268A-4F4A-85A8-B8074700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0130" y="4740729"/>
              <a:ext cx="120539" cy="36684"/>
            </a:xfrm>
            <a:custGeom>
              <a:avLst/>
              <a:gdLst>
                <a:gd name="T0" fmla="*/ 0 w 101"/>
                <a:gd name="T1" fmla="*/ 16 h 32"/>
                <a:gd name="T2" fmla="*/ 0 w 101"/>
                <a:gd name="T3" fmla="*/ 16 h 32"/>
                <a:gd name="T4" fmla="*/ 0 w 101"/>
                <a:gd name="T5" fmla="*/ 16 h 32"/>
                <a:gd name="T6" fmla="*/ 16 w 101"/>
                <a:gd name="T7" fmla="*/ 0 h 32"/>
                <a:gd name="T8" fmla="*/ 85 w 101"/>
                <a:gd name="T9" fmla="*/ 0 h 32"/>
                <a:gd name="T10" fmla="*/ 100 w 101"/>
                <a:gd name="T11" fmla="*/ 16 h 32"/>
                <a:gd name="T12" fmla="*/ 85 w 101"/>
                <a:gd name="T13" fmla="*/ 31 h 32"/>
                <a:gd name="T14" fmla="*/ 16 w 101"/>
                <a:gd name="T15" fmla="*/ 31 h 32"/>
                <a:gd name="T16" fmla="*/ 0 w 101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2">
                  <a:moveTo>
                    <a:pt x="0" y="16"/>
                  </a:moveTo>
                  <a:lnTo>
                    <a:pt x="0" y="16"/>
                  </a:ln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2" y="0"/>
                    <a:pt x="100" y="8"/>
                    <a:pt x="100" y="16"/>
                  </a:cubicBezTo>
                  <a:cubicBezTo>
                    <a:pt x="100" y="23"/>
                    <a:pt x="92" y="31"/>
                    <a:pt x="8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8" y="31"/>
                    <a:pt x="0" y="23"/>
                    <a:pt x="0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C864926E-70B9-5245-9830-7219D0EE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038" y="4751211"/>
              <a:ext cx="36684" cy="272520"/>
            </a:xfrm>
            <a:custGeom>
              <a:avLst/>
              <a:gdLst>
                <a:gd name="T0" fmla="*/ 30 w 31"/>
                <a:gd name="T1" fmla="*/ 230 h 231"/>
                <a:gd name="T2" fmla="*/ 30 w 31"/>
                <a:gd name="T3" fmla="*/ 230 h 231"/>
                <a:gd name="T4" fmla="*/ 0 w 31"/>
                <a:gd name="T5" fmla="*/ 230 h 231"/>
                <a:gd name="T6" fmla="*/ 0 w 31"/>
                <a:gd name="T7" fmla="*/ 15 h 231"/>
                <a:gd name="T8" fmla="*/ 15 w 31"/>
                <a:gd name="T9" fmla="*/ 0 h 231"/>
                <a:gd name="T10" fmla="*/ 30 w 31"/>
                <a:gd name="T11" fmla="*/ 15 h 231"/>
                <a:gd name="T12" fmla="*/ 30 w 31"/>
                <a:gd name="T13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1">
                  <a:moveTo>
                    <a:pt x="30" y="230"/>
                  </a:moveTo>
                  <a:lnTo>
                    <a:pt x="30" y="230"/>
                  </a:lnTo>
                  <a:cubicBezTo>
                    <a:pt x="0" y="230"/>
                    <a:pt x="0" y="230"/>
                    <a:pt x="0" y="2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23" y="0"/>
                    <a:pt x="30" y="8"/>
                    <a:pt x="30" y="15"/>
                  </a:cubicBezTo>
                  <a:lnTo>
                    <a:pt x="30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359FF9AF-9A22-554C-8989-CD466AAB3BA7}"/>
              </a:ext>
            </a:extLst>
          </p:cNvPr>
          <p:cNvGrpSpPr/>
          <p:nvPr/>
        </p:nvGrpSpPr>
        <p:grpSpPr>
          <a:xfrm>
            <a:off x="16308879" y="6484234"/>
            <a:ext cx="503114" cy="455945"/>
            <a:chOff x="15267777" y="4520617"/>
            <a:chExt cx="503114" cy="455945"/>
          </a:xfrm>
        </p:grpSpPr>
        <p:sp>
          <p:nvSpPr>
            <p:cNvPr id="105" name="Freeform 276">
              <a:extLst>
                <a:ext uri="{FF2B5EF4-FFF2-40B4-BE49-F238E27FC236}">
                  <a16:creationId xmlns:a16="http://schemas.microsoft.com/office/drawing/2014/main" id="{71EDB9C8-10C7-4249-A44C-0F48FA74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777" y="4520617"/>
              <a:ext cx="503114" cy="309204"/>
            </a:xfrm>
            <a:custGeom>
              <a:avLst/>
              <a:gdLst>
                <a:gd name="T0" fmla="*/ 336 w 422"/>
                <a:gd name="T1" fmla="*/ 260 h 261"/>
                <a:gd name="T2" fmla="*/ 336 w 422"/>
                <a:gd name="T3" fmla="*/ 260 h 261"/>
                <a:gd name="T4" fmla="*/ 160 w 422"/>
                <a:gd name="T5" fmla="*/ 260 h 261"/>
                <a:gd name="T6" fmla="*/ 115 w 422"/>
                <a:gd name="T7" fmla="*/ 222 h 261"/>
                <a:gd name="T8" fmla="*/ 61 w 422"/>
                <a:gd name="T9" fmla="*/ 38 h 261"/>
                <a:gd name="T10" fmla="*/ 15 w 422"/>
                <a:gd name="T11" fmla="*/ 38 h 261"/>
                <a:gd name="T12" fmla="*/ 0 w 422"/>
                <a:gd name="T13" fmla="*/ 15 h 261"/>
                <a:gd name="T14" fmla="*/ 15 w 422"/>
                <a:gd name="T15" fmla="*/ 0 h 261"/>
                <a:gd name="T16" fmla="*/ 76 w 422"/>
                <a:gd name="T17" fmla="*/ 0 h 261"/>
                <a:gd name="T18" fmla="*/ 99 w 422"/>
                <a:gd name="T19" fmla="*/ 7 h 261"/>
                <a:gd name="T20" fmla="*/ 160 w 422"/>
                <a:gd name="T21" fmla="*/ 214 h 261"/>
                <a:gd name="T22" fmla="*/ 160 w 422"/>
                <a:gd name="T23" fmla="*/ 222 h 261"/>
                <a:gd name="T24" fmla="*/ 336 w 422"/>
                <a:gd name="T25" fmla="*/ 222 h 261"/>
                <a:gd name="T26" fmla="*/ 336 w 422"/>
                <a:gd name="T27" fmla="*/ 214 h 261"/>
                <a:gd name="T28" fmla="*/ 375 w 422"/>
                <a:gd name="T29" fmla="*/ 99 h 261"/>
                <a:gd name="T30" fmla="*/ 222 w 422"/>
                <a:gd name="T31" fmla="*/ 99 h 261"/>
                <a:gd name="T32" fmla="*/ 198 w 422"/>
                <a:gd name="T33" fmla="*/ 76 h 261"/>
                <a:gd name="T34" fmla="*/ 222 w 422"/>
                <a:gd name="T35" fmla="*/ 53 h 261"/>
                <a:gd name="T36" fmla="*/ 398 w 422"/>
                <a:gd name="T37" fmla="*/ 53 h 261"/>
                <a:gd name="T38" fmla="*/ 413 w 422"/>
                <a:gd name="T39" fmla="*/ 69 h 261"/>
                <a:gd name="T40" fmla="*/ 421 w 422"/>
                <a:gd name="T41" fmla="*/ 84 h 261"/>
                <a:gd name="T42" fmla="*/ 382 w 422"/>
                <a:gd name="T43" fmla="*/ 222 h 261"/>
                <a:gd name="T44" fmla="*/ 336 w 422"/>
                <a:gd name="T4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2" h="261">
                  <a:moveTo>
                    <a:pt x="336" y="260"/>
                  </a:moveTo>
                  <a:lnTo>
                    <a:pt x="336" y="260"/>
                  </a:lnTo>
                  <a:cubicBezTo>
                    <a:pt x="160" y="260"/>
                    <a:pt x="160" y="260"/>
                    <a:pt x="160" y="260"/>
                  </a:cubicBezTo>
                  <a:cubicBezTo>
                    <a:pt x="137" y="260"/>
                    <a:pt x="122" y="245"/>
                    <a:pt x="115" y="2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3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0"/>
                    <a:pt x="99" y="7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0" y="214"/>
                    <a:pt x="160" y="214"/>
                    <a:pt x="160" y="222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36" y="214"/>
                    <a:pt x="336" y="214"/>
                    <a:pt x="336" y="214"/>
                  </a:cubicBezTo>
                  <a:cubicBezTo>
                    <a:pt x="375" y="99"/>
                    <a:pt x="375" y="99"/>
                    <a:pt x="375" y="99"/>
                  </a:cubicBezTo>
                  <a:cubicBezTo>
                    <a:pt x="222" y="99"/>
                    <a:pt x="222" y="99"/>
                    <a:pt x="222" y="99"/>
                  </a:cubicBezTo>
                  <a:cubicBezTo>
                    <a:pt x="206" y="99"/>
                    <a:pt x="198" y="92"/>
                    <a:pt x="198" y="76"/>
                  </a:cubicBezTo>
                  <a:cubicBezTo>
                    <a:pt x="198" y="69"/>
                    <a:pt x="206" y="53"/>
                    <a:pt x="222" y="53"/>
                  </a:cubicBezTo>
                  <a:cubicBezTo>
                    <a:pt x="398" y="53"/>
                    <a:pt x="398" y="53"/>
                    <a:pt x="398" y="53"/>
                  </a:cubicBezTo>
                  <a:cubicBezTo>
                    <a:pt x="405" y="53"/>
                    <a:pt x="413" y="61"/>
                    <a:pt x="413" y="69"/>
                  </a:cubicBezTo>
                  <a:cubicBezTo>
                    <a:pt x="421" y="69"/>
                    <a:pt x="421" y="76"/>
                    <a:pt x="421" y="84"/>
                  </a:cubicBezTo>
                  <a:cubicBezTo>
                    <a:pt x="382" y="222"/>
                    <a:pt x="382" y="222"/>
                    <a:pt x="382" y="222"/>
                  </a:cubicBezTo>
                  <a:cubicBezTo>
                    <a:pt x="375" y="245"/>
                    <a:pt x="359" y="260"/>
                    <a:pt x="336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77">
              <a:extLst>
                <a:ext uri="{FF2B5EF4-FFF2-40B4-BE49-F238E27FC236}">
                  <a16:creationId xmlns:a16="http://schemas.microsoft.com/office/drawing/2014/main" id="{87377248-E3CD-AD48-9FB8-55083AFF1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74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6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6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78">
              <a:extLst>
                <a:ext uri="{FF2B5EF4-FFF2-40B4-BE49-F238E27FC236}">
                  <a16:creationId xmlns:a16="http://schemas.microsoft.com/office/drawing/2014/main" id="{88E45850-8C0E-EE4C-A8BA-53BB2E07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5113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5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5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F26A8886-431D-3340-A413-D0CF45BDBFED}"/>
              </a:ext>
            </a:extLst>
          </p:cNvPr>
          <p:cNvGrpSpPr/>
          <p:nvPr/>
        </p:nvGrpSpPr>
        <p:grpSpPr>
          <a:xfrm>
            <a:off x="16280638" y="8907954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9" name="Freeform 290">
              <a:extLst>
                <a:ext uri="{FF2B5EF4-FFF2-40B4-BE49-F238E27FC236}">
                  <a16:creationId xmlns:a16="http://schemas.microsoft.com/office/drawing/2014/main" id="{87A0A502-FED4-7E4D-8B1B-538031A9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91">
              <a:extLst>
                <a:ext uri="{FF2B5EF4-FFF2-40B4-BE49-F238E27FC236}">
                  <a16:creationId xmlns:a16="http://schemas.microsoft.com/office/drawing/2014/main" id="{2D1578FB-1AD8-014E-9B73-FDFB1904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2">
              <a:extLst>
                <a:ext uri="{FF2B5EF4-FFF2-40B4-BE49-F238E27FC236}">
                  <a16:creationId xmlns:a16="http://schemas.microsoft.com/office/drawing/2014/main" id="{11FB933B-DCE7-184D-BDF2-130A4C1B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3">
              <a:extLst>
                <a:ext uri="{FF2B5EF4-FFF2-40B4-BE49-F238E27FC236}">
                  <a16:creationId xmlns:a16="http://schemas.microsoft.com/office/drawing/2014/main" id="{BD25AD21-9250-F343-B7FA-6DA90C351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4">
              <a:extLst>
                <a:ext uri="{FF2B5EF4-FFF2-40B4-BE49-F238E27FC236}">
                  <a16:creationId xmlns:a16="http://schemas.microsoft.com/office/drawing/2014/main" id="{3DA40AA1-ACD7-544D-85E5-FDD2523CE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95">
              <a:extLst>
                <a:ext uri="{FF2B5EF4-FFF2-40B4-BE49-F238E27FC236}">
                  <a16:creationId xmlns:a16="http://schemas.microsoft.com/office/drawing/2014/main" id="{A82125AF-A9A5-4B41-8B4F-D6BBDD00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C074C3D2-C9CC-9745-9A16-D569BD057EFC}"/>
              </a:ext>
            </a:extLst>
          </p:cNvPr>
          <p:cNvGrpSpPr/>
          <p:nvPr/>
        </p:nvGrpSpPr>
        <p:grpSpPr>
          <a:xfrm>
            <a:off x="18626806" y="5995471"/>
            <a:ext cx="4236804" cy="1514064"/>
            <a:chOff x="4247967" y="10620441"/>
            <a:chExt cx="4236804" cy="1514064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A8FA9518-9E3E-0147-956E-CECDB2A4E0A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B78485BF-B617-784A-81F9-3232E81701F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601A5089-9BC8-D849-8775-C216DA46EC40}"/>
              </a:ext>
            </a:extLst>
          </p:cNvPr>
          <p:cNvGrpSpPr/>
          <p:nvPr/>
        </p:nvGrpSpPr>
        <p:grpSpPr>
          <a:xfrm>
            <a:off x="18626806" y="8420253"/>
            <a:ext cx="4236804" cy="1514064"/>
            <a:chOff x="4247967" y="10620441"/>
            <a:chExt cx="4236804" cy="1514064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69E7ED7F-9B46-2345-9AD4-C85F1523A55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8CB97151-EBAC-AD4F-9595-E67C203005C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69EDEC33-ACE3-834F-8B67-C4BC7DF3A88C}"/>
              </a:ext>
            </a:extLst>
          </p:cNvPr>
          <p:cNvGrpSpPr/>
          <p:nvPr/>
        </p:nvGrpSpPr>
        <p:grpSpPr>
          <a:xfrm>
            <a:off x="18626806" y="10800021"/>
            <a:ext cx="4236804" cy="1514064"/>
            <a:chOff x="4247967" y="10620441"/>
            <a:chExt cx="4236804" cy="1514064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51FF4B47-FBBB-9146-A029-AAED2CDA744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0C937FDE-2579-7242-88FF-B8ABBFC47B9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097D24B7-B5EE-8A44-80F3-26B45DA6B117}"/>
              </a:ext>
            </a:extLst>
          </p:cNvPr>
          <p:cNvGrpSpPr/>
          <p:nvPr/>
        </p:nvGrpSpPr>
        <p:grpSpPr>
          <a:xfrm>
            <a:off x="1669632" y="5943359"/>
            <a:ext cx="4289833" cy="1514064"/>
            <a:chOff x="4247967" y="10620441"/>
            <a:chExt cx="4289833" cy="1514064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87939276-8AAE-B84B-AAB9-CAAA596569B8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807FD869-3B5C-334B-A0C4-3199E4344E6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4A5DCE9F-954C-BF4B-B78D-587E2AAACFD0}"/>
              </a:ext>
            </a:extLst>
          </p:cNvPr>
          <p:cNvGrpSpPr/>
          <p:nvPr/>
        </p:nvGrpSpPr>
        <p:grpSpPr>
          <a:xfrm>
            <a:off x="1699087" y="8375849"/>
            <a:ext cx="4273238" cy="1514064"/>
            <a:chOff x="4247967" y="10620441"/>
            <a:chExt cx="4273238" cy="1514064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C19B2C69-4C7A-884A-B14F-5B1428BBFEB4}"/>
                </a:ext>
              </a:extLst>
            </p:cNvPr>
            <p:cNvSpPr txBox="1"/>
            <p:nvPr/>
          </p:nvSpPr>
          <p:spPr>
            <a:xfrm flipH="1">
              <a:off x="6138530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60B93B0A-3EDA-424F-A942-FDF55268575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31EFCD0E-408A-6548-B93E-7E017F9D71B3}"/>
              </a:ext>
            </a:extLst>
          </p:cNvPr>
          <p:cNvGrpSpPr/>
          <p:nvPr/>
        </p:nvGrpSpPr>
        <p:grpSpPr>
          <a:xfrm>
            <a:off x="1671917" y="10736095"/>
            <a:ext cx="4289833" cy="1514064"/>
            <a:chOff x="4247967" y="10620441"/>
            <a:chExt cx="4289833" cy="1514064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13A1B920-8862-3F4C-B956-B9C902ED80F6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084CD36A-7DCE-084E-8F6E-EDD679D1ED0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1" name="Freeform 267">
            <a:extLst>
              <a:ext uri="{FF2B5EF4-FFF2-40B4-BE49-F238E27FC236}">
                <a16:creationId xmlns:a16="http://schemas.microsoft.com/office/drawing/2014/main" id="{1C500947-D341-AD4A-A4CD-B339E072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923" y="5379856"/>
            <a:ext cx="2214803" cy="2353227"/>
          </a:xfrm>
          <a:custGeom>
            <a:avLst/>
            <a:gdLst>
              <a:gd name="T0" fmla="*/ 2151 w 2188"/>
              <a:gd name="T1" fmla="*/ 796 h 2323"/>
              <a:gd name="T2" fmla="*/ 2151 w 2188"/>
              <a:gd name="T3" fmla="*/ 796 h 2323"/>
              <a:gd name="T4" fmla="*/ 949 w 2188"/>
              <a:gd name="T5" fmla="*/ 2268 h 2323"/>
              <a:gd name="T6" fmla="*/ 804 w 2188"/>
              <a:gd name="T7" fmla="*/ 2286 h 2323"/>
              <a:gd name="T8" fmla="*/ 45 w 2188"/>
              <a:gd name="T9" fmla="*/ 1663 h 2323"/>
              <a:gd name="T10" fmla="*/ 36 w 2188"/>
              <a:gd name="T11" fmla="*/ 1519 h 2323"/>
              <a:gd name="T12" fmla="*/ 1238 w 2188"/>
              <a:gd name="T13" fmla="*/ 45 h 2323"/>
              <a:gd name="T14" fmla="*/ 1383 w 2188"/>
              <a:gd name="T15" fmla="*/ 36 h 2323"/>
              <a:gd name="T16" fmla="*/ 2142 w 2188"/>
              <a:gd name="T17" fmla="*/ 651 h 2323"/>
              <a:gd name="T18" fmla="*/ 2151 w 2188"/>
              <a:gd name="T19" fmla="*/ 796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8" h="2323">
                <a:moveTo>
                  <a:pt x="2151" y="796"/>
                </a:moveTo>
                <a:lnTo>
                  <a:pt x="2151" y="796"/>
                </a:lnTo>
                <a:cubicBezTo>
                  <a:pt x="949" y="2268"/>
                  <a:pt x="949" y="2268"/>
                  <a:pt x="949" y="2268"/>
                </a:cubicBezTo>
                <a:cubicBezTo>
                  <a:pt x="913" y="2313"/>
                  <a:pt x="849" y="2322"/>
                  <a:pt x="804" y="2286"/>
                </a:cubicBezTo>
                <a:cubicBezTo>
                  <a:pt x="45" y="1663"/>
                  <a:pt x="45" y="1663"/>
                  <a:pt x="45" y="1663"/>
                </a:cubicBezTo>
                <a:cubicBezTo>
                  <a:pt x="0" y="1626"/>
                  <a:pt x="0" y="1564"/>
                  <a:pt x="36" y="1519"/>
                </a:cubicBezTo>
                <a:cubicBezTo>
                  <a:pt x="1238" y="45"/>
                  <a:pt x="1238" y="45"/>
                  <a:pt x="1238" y="45"/>
                </a:cubicBezTo>
                <a:cubicBezTo>
                  <a:pt x="1274" y="0"/>
                  <a:pt x="1338" y="0"/>
                  <a:pt x="1383" y="36"/>
                </a:cubicBezTo>
                <a:cubicBezTo>
                  <a:pt x="2142" y="651"/>
                  <a:pt x="2142" y="651"/>
                  <a:pt x="2142" y="651"/>
                </a:cubicBezTo>
                <a:cubicBezTo>
                  <a:pt x="2178" y="687"/>
                  <a:pt x="2187" y="751"/>
                  <a:pt x="2151" y="796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68">
            <a:extLst>
              <a:ext uri="{FF2B5EF4-FFF2-40B4-BE49-F238E27FC236}">
                <a16:creationId xmlns:a16="http://schemas.microsoft.com/office/drawing/2014/main" id="{63BC88B5-39B4-984E-81BD-698DDE32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725" y="5603122"/>
            <a:ext cx="1777200" cy="1911161"/>
          </a:xfrm>
          <a:custGeom>
            <a:avLst/>
            <a:gdLst>
              <a:gd name="T0" fmla="*/ 1717 w 1754"/>
              <a:gd name="T1" fmla="*/ 371 h 1889"/>
              <a:gd name="T2" fmla="*/ 1717 w 1754"/>
              <a:gd name="T3" fmla="*/ 371 h 1889"/>
              <a:gd name="T4" fmla="*/ 1274 w 1754"/>
              <a:gd name="T5" fmla="*/ 0 h 1889"/>
              <a:gd name="T6" fmla="*/ 940 w 1754"/>
              <a:gd name="T7" fmla="*/ 36 h 1889"/>
              <a:gd name="T8" fmla="*/ 0 w 1754"/>
              <a:gd name="T9" fmla="*/ 1193 h 1889"/>
              <a:gd name="T10" fmla="*/ 36 w 1754"/>
              <a:gd name="T11" fmla="*/ 1518 h 1889"/>
              <a:gd name="T12" fmla="*/ 479 w 1754"/>
              <a:gd name="T13" fmla="*/ 1888 h 1889"/>
              <a:gd name="T14" fmla="*/ 813 w 1754"/>
              <a:gd name="T15" fmla="*/ 1852 h 1889"/>
              <a:gd name="T16" fmla="*/ 1753 w 1754"/>
              <a:gd name="T17" fmla="*/ 696 h 1889"/>
              <a:gd name="T18" fmla="*/ 1717 w 1754"/>
              <a:gd name="T19" fmla="*/ 371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4" h="1889">
                <a:moveTo>
                  <a:pt x="1717" y="371"/>
                </a:moveTo>
                <a:lnTo>
                  <a:pt x="1717" y="371"/>
                </a:lnTo>
                <a:cubicBezTo>
                  <a:pt x="1274" y="0"/>
                  <a:pt x="1274" y="0"/>
                  <a:pt x="1274" y="0"/>
                </a:cubicBezTo>
                <a:cubicBezTo>
                  <a:pt x="1193" y="100"/>
                  <a:pt x="1040" y="118"/>
                  <a:pt x="940" y="36"/>
                </a:cubicBezTo>
                <a:cubicBezTo>
                  <a:pt x="0" y="1193"/>
                  <a:pt x="0" y="1193"/>
                  <a:pt x="0" y="1193"/>
                </a:cubicBezTo>
                <a:cubicBezTo>
                  <a:pt x="99" y="1275"/>
                  <a:pt x="117" y="1418"/>
                  <a:pt x="36" y="1518"/>
                </a:cubicBezTo>
                <a:cubicBezTo>
                  <a:pt x="479" y="1888"/>
                  <a:pt x="479" y="1888"/>
                  <a:pt x="479" y="1888"/>
                </a:cubicBezTo>
                <a:cubicBezTo>
                  <a:pt x="560" y="1789"/>
                  <a:pt x="714" y="1771"/>
                  <a:pt x="813" y="1852"/>
                </a:cubicBezTo>
                <a:cubicBezTo>
                  <a:pt x="1753" y="696"/>
                  <a:pt x="1753" y="696"/>
                  <a:pt x="1753" y="696"/>
                </a:cubicBezTo>
                <a:cubicBezTo>
                  <a:pt x="1654" y="615"/>
                  <a:pt x="1636" y="470"/>
                  <a:pt x="1717" y="371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69">
            <a:extLst>
              <a:ext uri="{FF2B5EF4-FFF2-40B4-BE49-F238E27FC236}">
                <a16:creationId xmlns:a16="http://schemas.microsoft.com/office/drawing/2014/main" id="{4174016C-39ED-CE40-BFF2-791180E1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930" y="6085377"/>
            <a:ext cx="933255" cy="942183"/>
          </a:xfrm>
          <a:custGeom>
            <a:avLst/>
            <a:gdLst>
              <a:gd name="T0" fmla="*/ 723 w 923"/>
              <a:gd name="T1" fmla="*/ 145 h 931"/>
              <a:gd name="T2" fmla="*/ 723 w 923"/>
              <a:gd name="T3" fmla="*/ 145 h 931"/>
              <a:gd name="T4" fmla="*/ 777 w 923"/>
              <a:gd name="T5" fmla="*/ 723 h 931"/>
              <a:gd name="T6" fmla="*/ 199 w 923"/>
              <a:gd name="T7" fmla="*/ 787 h 931"/>
              <a:gd name="T8" fmla="*/ 144 w 923"/>
              <a:gd name="T9" fmla="*/ 208 h 931"/>
              <a:gd name="T10" fmla="*/ 723 w 923"/>
              <a:gd name="T11" fmla="*/ 14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3" h="931">
                <a:moveTo>
                  <a:pt x="723" y="145"/>
                </a:moveTo>
                <a:lnTo>
                  <a:pt x="723" y="145"/>
                </a:lnTo>
                <a:cubicBezTo>
                  <a:pt x="904" y="289"/>
                  <a:pt x="922" y="552"/>
                  <a:pt x="777" y="723"/>
                </a:cubicBezTo>
                <a:cubicBezTo>
                  <a:pt x="632" y="904"/>
                  <a:pt x="379" y="930"/>
                  <a:pt x="199" y="787"/>
                </a:cubicBezTo>
                <a:cubicBezTo>
                  <a:pt x="18" y="642"/>
                  <a:pt x="0" y="380"/>
                  <a:pt x="144" y="208"/>
                </a:cubicBezTo>
                <a:cubicBezTo>
                  <a:pt x="289" y="27"/>
                  <a:pt x="542" y="0"/>
                  <a:pt x="723" y="145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70">
            <a:extLst>
              <a:ext uri="{FF2B5EF4-FFF2-40B4-BE49-F238E27FC236}">
                <a16:creationId xmlns:a16="http://schemas.microsoft.com/office/drawing/2014/main" id="{8813969D-CB3B-D842-9725-0E5ED1A5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7237" y="6188079"/>
            <a:ext cx="750175" cy="741245"/>
          </a:xfrm>
          <a:custGeom>
            <a:avLst/>
            <a:gdLst>
              <a:gd name="T0" fmla="*/ 579 w 742"/>
              <a:gd name="T1" fmla="*/ 108 h 733"/>
              <a:gd name="T2" fmla="*/ 579 w 742"/>
              <a:gd name="T3" fmla="*/ 108 h 733"/>
              <a:gd name="T4" fmla="*/ 624 w 742"/>
              <a:gd name="T5" fmla="*/ 569 h 733"/>
              <a:gd name="T6" fmla="*/ 163 w 742"/>
              <a:gd name="T7" fmla="*/ 623 h 733"/>
              <a:gd name="T8" fmla="*/ 118 w 742"/>
              <a:gd name="T9" fmla="*/ 163 h 733"/>
              <a:gd name="T10" fmla="*/ 579 w 742"/>
              <a:gd name="T11" fmla="*/ 10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33">
                <a:moveTo>
                  <a:pt x="579" y="108"/>
                </a:moveTo>
                <a:lnTo>
                  <a:pt x="579" y="108"/>
                </a:lnTo>
                <a:cubicBezTo>
                  <a:pt x="714" y="226"/>
                  <a:pt x="741" y="434"/>
                  <a:pt x="624" y="569"/>
                </a:cubicBezTo>
                <a:cubicBezTo>
                  <a:pt x="506" y="714"/>
                  <a:pt x="307" y="732"/>
                  <a:pt x="163" y="623"/>
                </a:cubicBezTo>
                <a:cubicBezTo>
                  <a:pt x="27" y="506"/>
                  <a:pt x="0" y="298"/>
                  <a:pt x="118" y="163"/>
                </a:cubicBezTo>
                <a:cubicBezTo>
                  <a:pt x="235" y="18"/>
                  <a:pt x="434" y="0"/>
                  <a:pt x="579" y="108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71">
            <a:extLst>
              <a:ext uri="{FF2B5EF4-FFF2-40B4-BE49-F238E27FC236}">
                <a16:creationId xmlns:a16="http://schemas.microsoft.com/office/drawing/2014/main" id="{3C8F6622-E2D3-214A-B9BB-D248C487D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247" y="6380089"/>
            <a:ext cx="366157" cy="357226"/>
          </a:xfrm>
          <a:custGeom>
            <a:avLst/>
            <a:gdLst>
              <a:gd name="T0" fmla="*/ 316 w 362"/>
              <a:gd name="T1" fmla="*/ 127 h 354"/>
              <a:gd name="T2" fmla="*/ 316 w 362"/>
              <a:gd name="T3" fmla="*/ 127 h 354"/>
              <a:gd name="T4" fmla="*/ 352 w 362"/>
              <a:gd name="T5" fmla="*/ 191 h 354"/>
              <a:gd name="T6" fmla="*/ 334 w 362"/>
              <a:gd name="T7" fmla="*/ 281 h 354"/>
              <a:gd name="T8" fmla="*/ 361 w 362"/>
              <a:gd name="T9" fmla="*/ 308 h 354"/>
              <a:gd name="T10" fmla="*/ 344 w 362"/>
              <a:gd name="T11" fmla="*/ 326 h 354"/>
              <a:gd name="T12" fmla="*/ 316 w 362"/>
              <a:gd name="T13" fmla="*/ 299 h 354"/>
              <a:gd name="T14" fmla="*/ 235 w 362"/>
              <a:gd name="T15" fmla="*/ 344 h 354"/>
              <a:gd name="T16" fmla="*/ 153 w 362"/>
              <a:gd name="T17" fmla="*/ 326 h 354"/>
              <a:gd name="T18" fmla="*/ 208 w 362"/>
              <a:gd name="T19" fmla="*/ 254 h 354"/>
              <a:gd name="T20" fmla="*/ 262 w 362"/>
              <a:gd name="T21" fmla="*/ 254 h 354"/>
              <a:gd name="T22" fmla="*/ 199 w 362"/>
              <a:gd name="T23" fmla="*/ 208 h 354"/>
              <a:gd name="T24" fmla="*/ 163 w 362"/>
              <a:gd name="T25" fmla="*/ 236 h 354"/>
              <a:gd name="T26" fmla="*/ 136 w 362"/>
              <a:gd name="T27" fmla="*/ 245 h 354"/>
              <a:gd name="T28" fmla="*/ 117 w 362"/>
              <a:gd name="T29" fmla="*/ 254 h 354"/>
              <a:gd name="T30" fmla="*/ 99 w 362"/>
              <a:gd name="T31" fmla="*/ 254 h 354"/>
              <a:gd name="T32" fmla="*/ 81 w 362"/>
              <a:gd name="T33" fmla="*/ 254 h 354"/>
              <a:gd name="T34" fmla="*/ 45 w 362"/>
              <a:gd name="T35" fmla="*/ 236 h 354"/>
              <a:gd name="T36" fmla="*/ 9 w 362"/>
              <a:gd name="T37" fmla="*/ 154 h 354"/>
              <a:gd name="T38" fmla="*/ 36 w 362"/>
              <a:gd name="T39" fmla="*/ 73 h 354"/>
              <a:gd name="T40" fmla="*/ 0 w 362"/>
              <a:gd name="T41" fmla="*/ 46 h 354"/>
              <a:gd name="T42" fmla="*/ 18 w 362"/>
              <a:gd name="T43" fmla="*/ 28 h 354"/>
              <a:gd name="T44" fmla="*/ 54 w 362"/>
              <a:gd name="T45" fmla="*/ 55 h 354"/>
              <a:gd name="T46" fmla="*/ 127 w 362"/>
              <a:gd name="T47" fmla="*/ 10 h 354"/>
              <a:gd name="T48" fmla="*/ 208 w 362"/>
              <a:gd name="T49" fmla="*/ 28 h 354"/>
              <a:gd name="T50" fmla="*/ 153 w 362"/>
              <a:gd name="T51" fmla="*/ 100 h 354"/>
              <a:gd name="T52" fmla="*/ 108 w 362"/>
              <a:gd name="T53" fmla="*/ 91 h 354"/>
              <a:gd name="T54" fmla="*/ 163 w 362"/>
              <a:gd name="T55" fmla="*/ 145 h 354"/>
              <a:gd name="T56" fmla="*/ 226 w 362"/>
              <a:gd name="T57" fmla="*/ 109 h 354"/>
              <a:gd name="T58" fmla="*/ 316 w 362"/>
              <a:gd name="T59" fmla="*/ 127 h 354"/>
              <a:gd name="T60" fmla="*/ 90 w 362"/>
              <a:gd name="T61" fmla="*/ 118 h 354"/>
              <a:gd name="T62" fmla="*/ 90 w 362"/>
              <a:gd name="T63" fmla="*/ 118 h 354"/>
              <a:gd name="T64" fmla="*/ 90 w 362"/>
              <a:gd name="T65" fmla="*/ 154 h 354"/>
              <a:gd name="T66" fmla="*/ 144 w 362"/>
              <a:gd name="T67" fmla="*/ 163 h 354"/>
              <a:gd name="T68" fmla="*/ 90 w 362"/>
              <a:gd name="T69" fmla="*/ 118 h 354"/>
              <a:gd name="T70" fmla="*/ 280 w 362"/>
              <a:gd name="T71" fmla="*/ 236 h 354"/>
              <a:gd name="T72" fmla="*/ 280 w 362"/>
              <a:gd name="T73" fmla="*/ 236 h 354"/>
              <a:gd name="T74" fmla="*/ 271 w 362"/>
              <a:gd name="T75" fmla="*/ 200 h 354"/>
              <a:gd name="T76" fmla="*/ 226 w 362"/>
              <a:gd name="T77" fmla="*/ 191 h 354"/>
              <a:gd name="T78" fmla="*/ 280 w 362"/>
              <a:gd name="T79" fmla="*/ 236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2" h="354">
                <a:moveTo>
                  <a:pt x="316" y="127"/>
                </a:moveTo>
                <a:lnTo>
                  <a:pt x="316" y="127"/>
                </a:lnTo>
                <a:cubicBezTo>
                  <a:pt x="344" y="136"/>
                  <a:pt x="352" y="163"/>
                  <a:pt x="352" y="191"/>
                </a:cubicBezTo>
                <a:cubicBezTo>
                  <a:pt x="361" y="227"/>
                  <a:pt x="352" y="254"/>
                  <a:pt x="334" y="281"/>
                </a:cubicBezTo>
                <a:cubicBezTo>
                  <a:pt x="361" y="308"/>
                  <a:pt x="361" y="308"/>
                  <a:pt x="361" y="308"/>
                </a:cubicBezTo>
                <a:cubicBezTo>
                  <a:pt x="344" y="326"/>
                  <a:pt x="344" y="326"/>
                  <a:pt x="344" y="326"/>
                </a:cubicBezTo>
                <a:cubicBezTo>
                  <a:pt x="316" y="299"/>
                  <a:pt x="316" y="299"/>
                  <a:pt x="316" y="299"/>
                </a:cubicBezTo>
                <a:cubicBezTo>
                  <a:pt x="289" y="326"/>
                  <a:pt x="262" y="344"/>
                  <a:pt x="235" y="344"/>
                </a:cubicBezTo>
                <a:cubicBezTo>
                  <a:pt x="208" y="353"/>
                  <a:pt x="181" y="344"/>
                  <a:pt x="153" y="326"/>
                </a:cubicBezTo>
                <a:cubicBezTo>
                  <a:pt x="208" y="254"/>
                  <a:pt x="208" y="254"/>
                  <a:pt x="208" y="254"/>
                </a:cubicBezTo>
                <a:cubicBezTo>
                  <a:pt x="226" y="263"/>
                  <a:pt x="244" y="263"/>
                  <a:pt x="262" y="254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181" y="217"/>
                  <a:pt x="172" y="227"/>
                  <a:pt x="163" y="236"/>
                </a:cubicBezTo>
                <a:cubicBezTo>
                  <a:pt x="144" y="236"/>
                  <a:pt x="136" y="245"/>
                  <a:pt x="136" y="245"/>
                </a:cubicBezTo>
                <a:cubicBezTo>
                  <a:pt x="127" y="245"/>
                  <a:pt x="127" y="245"/>
                  <a:pt x="117" y="254"/>
                </a:cubicBezTo>
                <a:cubicBezTo>
                  <a:pt x="108" y="254"/>
                  <a:pt x="108" y="254"/>
                  <a:pt x="99" y="254"/>
                </a:cubicBezTo>
                <a:cubicBezTo>
                  <a:pt x="90" y="254"/>
                  <a:pt x="90" y="254"/>
                  <a:pt x="81" y="254"/>
                </a:cubicBezTo>
                <a:cubicBezTo>
                  <a:pt x="72" y="254"/>
                  <a:pt x="54" y="245"/>
                  <a:pt x="45" y="236"/>
                </a:cubicBezTo>
                <a:cubicBezTo>
                  <a:pt x="18" y="208"/>
                  <a:pt x="9" y="191"/>
                  <a:pt x="9" y="154"/>
                </a:cubicBezTo>
                <a:cubicBezTo>
                  <a:pt x="9" y="127"/>
                  <a:pt x="18" y="100"/>
                  <a:pt x="36" y="73"/>
                </a:cubicBezTo>
                <a:cubicBezTo>
                  <a:pt x="0" y="46"/>
                  <a:pt x="0" y="46"/>
                  <a:pt x="0" y="46"/>
                </a:cubicBezTo>
                <a:cubicBezTo>
                  <a:pt x="18" y="28"/>
                  <a:pt x="18" y="28"/>
                  <a:pt x="18" y="28"/>
                </a:cubicBezTo>
                <a:cubicBezTo>
                  <a:pt x="54" y="55"/>
                  <a:pt x="54" y="55"/>
                  <a:pt x="54" y="55"/>
                </a:cubicBezTo>
                <a:cubicBezTo>
                  <a:pt x="72" y="28"/>
                  <a:pt x="99" y="10"/>
                  <a:pt x="127" y="10"/>
                </a:cubicBezTo>
                <a:cubicBezTo>
                  <a:pt x="153" y="0"/>
                  <a:pt x="181" y="10"/>
                  <a:pt x="208" y="28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36" y="91"/>
                  <a:pt x="117" y="91"/>
                  <a:pt x="108" y="91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99" y="127"/>
                  <a:pt x="217" y="109"/>
                  <a:pt x="226" y="109"/>
                </a:cubicBezTo>
                <a:cubicBezTo>
                  <a:pt x="262" y="91"/>
                  <a:pt x="289" y="100"/>
                  <a:pt x="316" y="127"/>
                </a:cubicBezTo>
                <a:close/>
                <a:moveTo>
                  <a:pt x="90" y="118"/>
                </a:moveTo>
                <a:lnTo>
                  <a:pt x="90" y="118"/>
                </a:lnTo>
                <a:cubicBezTo>
                  <a:pt x="81" y="136"/>
                  <a:pt x="81" y="145"/>
                  <a:pt x="90" y="154"/>
                </a:cubicBezTo>
                <a:cubicBezTo>
                  <a:pt x="108" y="172"/>
                  <a:pt x="127" y="172"/>
                  <a:pt x="144" y="163"/>
                </a:cubicBezTo>
                <a:lnTo>
                  <a:pt x="90" y="118"/>
                </a:lnTo>
                <a:close/>
                <a:moveTo>
                  <a:pt x="280" y="236"/>
                </a:moveTo>
                <a:lnTo>
                  <a:pt x="280" y="236"/>
                </a:lnTo>
                <a:cubicBezTo>
                  <a:pt x="280" y="217"/>
                  <a:pt x="280" y="208"/>
                  <a:pt x="271" y="200"/>
                </a:cubicBezTo>
                <a:cubicBezTo>
                  <a:pt x="253" y="181"/>
                  <a:pt x="244" y="181"/>
                  <a:pt x="226" y="191"/>
                </a:cubicBezTo>
                <a:lnTo>
                  <a:pt x="280" y="236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72">
            <a:extLst>
              <a:ext uri="{FF2B5EF4-FFF2-40B4-BE49-F238E27FC236}">
                <a16:creationId xmlns:a16="http://schemas.microsoft.com/office/drawing/2014/main" id="{FFA1D23C-492B-774F-BA07-D21C1BDA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324" y="5134261"/>
            <a:ext cx="2214803" cy="2353230"/>
          </a:xfrm>
          <a:custGeom>
            <a:avLst/>
            <a:gdLst>
              <a:gd name="T0" fmla="*/ 2150 w 2188"/>
              <a:gd name="T1" fmla="*/ 796 h 2324"/>
              <a:gd name="T2" fmla="*/ 2150 w 2188"/>
              <a:gd name="T3" fmla="*/ 796 h 2324"/>
              <a:gd name="T4" fmla="*/ 948 w 2188"/>
              <a:gd name="T5" fmla="*/ 2268 h 2324"/>
              <a:gd name="T6" fmla="*/ 804 w 2188"/>
              <a:gd name="T7" fmla="*/ 2286 h 2324"/>
              <a:gd name="T8" fmla="*/ 45 w 2188"/>
              <a:gd name="T9" fmla="*/ 1663 h 2324"/>
              <a:gd name="T10" fmla="*/ 36 w 2188"/>
              <a:gd name="T11" fmla="*/ 1528 h 2324"/>
              <a:gd name="T12" fmla="*/ 1237 w 2188"/>
              <a:gd name="T13" fmla="*/ 45 h 2324"/>
              <a:gd name="T14" fmla="*/ 1382 w 2188"/>
              <a:gd name="T15" fmla="*/ 36 h 2324"/>
              <a:gd name="T16" fmla="*/ 2141 w 2188"/>
              <a:gd name="T17" fmla="*/ 660 h 2324"/>
              <a:gd name="T18" fmla="*/ 2150 w 2188"/>
              <a:gd name="T19" fmla="*/ 796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8" h="2324">
                <a:moveTo>
                  <a:pt x="2150" y="796"/>
                </a:moveTo>
                <a:lnTo>
                  <a:pt x="2150" y="796"/>
                </a:lnTo>
                <a:cubicBezTo>
                  <a:pt x="948" y="2268"/>
                  <a:pt x="948" y="2268"/>
                  <a:pt x="948" y="2268"/>
                </a:cubicBezTo>
                <a:cubicBezTo>
                  <a:pt x="912" y="2313"/>
                  <a:pt x="849" y="2323"/>
                  <a:pt x="804" y="2286"/>
                </a:cubicBezTo>
                <a:cubicBezTo>
                  <a:pt x="45" y="1663"/>
                  <a:pt x="45" y="1663"/>
                  <a:pt x="45" y="1663"/>
                </a:cubicBezTo>
                <a:cubicBezTo>
                  <a:pt x="0" y="1627"/>
                  <a:pt x="0" y="1564"/>
                  <a:pt x="36" y="1528"/>
                </a:cubicBezTo>
                <a:cubicBezTo>
                  <a:pt x="1237" y="45"/>
                  <a:pt x="1237" y="45"/>
                  <a:pt x="1237" y="45"/>
                </a:cubicBezTo>
                <a:cubicBezTo>
                  <a:pt x="1274" y="9"/>
                  <a:pt x="1337" y="0"/>
                  <a:pt x="1382" y="36"/>
                </a:cubicBezTo>
                <a:cubicBezTo>
                  <a:pt x="2141" y="660"/>
                  <a:pt x="2141" y="660"/>
                  <a:pt x="2141" y="660"/>
                </a:cubicBezTo>
                <a:cubicBezTo>
                  <a:pt x="2178" y="687"/>
                  <a:pt x="2187" y="750"/>
                  <a:pt x="2150" y="796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73">
            <a:extLst>
              <a:ext uri="{FF2B5EF4-FFF2-40B4-BE49-F238E27FC236}">
                <a16:creationId xmlns:a16="http://schemas.microsoft.com/office/drawing/2014/main" id="{E0B071DA-4DCC-6540-8E20-DEE2A8C9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590" y="5361994"/>
            <a:ext cx="1777200" cy="1906694"/>
          </a:xfrm>
          <a:custGeom>
            <a:avLst/>
            <a:gdLst>
              <a:gd name="T0" fmla="*/ 1716 w 1754"/>
              <a:gd name="T1" fmla="*/ 362 h 1881"/>
              <a:gd name="T2" fmla="*/ 1716 w 1754"/>
              <a:gd name="T3" fmla="*/ 362 h 1881"/>
              <a:gd name="T4" fmla="*/ 1274 w 1754"/>
              <a:gd name="T5" fmla="*/ 0 h 1881"/>
              <a:gd name="T6" fmla="*/ 939 w 1754"/>
              <a:gd name="T7" fmla="*/ 27 h 1881"/>
              <a:gd name="T8" fmla="*/ 0 w 1754"/>
              <a:gd name="T9" fmla="*/ 1184 h 1881"/>
              <a:gd name="T10" fmla="*/ 27 w 1754"/>
              <a:gd name="T11" fmla="*/ 1519 h 1881"/>
              <a:gd name="T12" fmla="*/ 478 w 1754"/>
              <a:gd name="T13" fmla="*/ 1880 h 1881"/>
              <a:gd name="T14" fmla="*/ 812 w 1754"/>
              <a:gd name="T15" fmla="*/ 1843 h 1881"/>
              <a:gd name="T16" fmla="*/ 1753 w 1754"/>
              <a:gd name="T17" fmla="*/ 696 h 1881"/>
              <a:gd name="T18" fmla="*/ 1716 w 1754"/>
              <a:gd name="T19" fmla="*/ 362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4" h="1881">
                <a:moveTo>
                  <a:pt x="1716" y="362"/>
                </a:moveTo>
                <a:lnTo>
                  <a:pt x="1716" y="362"/>
                </a:lnTo>
                <a:cubicBezTo>
                  <a:pt x="1274" y="0"/>
                  <a:pt x="1274" y="0"/>
                  <a:pt x="1274" y="0"/>
                </a:cubicBezTo>
                <a:cubicBezTo>
                  <a:pt x="1192" y="100"/>
                  <a:pt x="1038" y="109"/>
                  <a:pt x="939" y="27"/>
                </a:cubicBezTo>
                <a:cubicBezTo>
                  <a:pt x="0" y="1184"/>
                  <a:pt x="0" y="1184"/>
                  <a:pt x="0" y="1184"/>
                </a:cubicBezTo>
                <a:cubicBezTo>
                  <a:pt x="99" y="1266"/>
                  <a:pt x="116" y="1419"/>
                  <a:pt x="27" y="1519"/>
                </a:cubicBezTo>
                <a:cubicBezTo>
                  <a:pt x="478" y="1880"/>
                  <a:pt x="478" y="1880"/>
                  <a:pt x="478" y="1880"/>
                </a:cubicBezTo>
                <a:cubicBezTo>
                  <a:pt x="559" y="1780"/>
                  <a:pt x="704" y="1762"/>
                  <a:pt x="812" y="1843"/>
                </a:cubicBezTo>
                <a:cubicBezTo>
                  <a:pt x="1753" y="696"/>
                  <a:pt x="1753" y="696"/>
                  <a:pt x="1753" y="696"/>
                </a:cubicBezTo>
                <a:cubicBezTo>
                  <a:pt x="1653" y="615"/>
                  <a:pt x="1635" y="461"/>
                  <a:pt x="1716" y="362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74">
            <a:extLst>
              <a:ext uri="{FF2B5EF4-FFF2-40B4-BE49-F238E27FC236}">
                <a16:creationId xmlns:a16="http://schemas.microsoft.com/office/drawing/2014/main" id="{76E8720A-39EA-484C-810E-8A0BC524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0401" y="5839783"/>
            <a:ext cx="942183" cy="942186"/>
          </a:xfrm>
          <a:custGeom>
            <a:avLst/>
            <a:gdLst>
              <a:gd name="T0" fmla="*/ 732 w 932"/>
              <a:gd name="T1" fmla="*/ 145 h 932"/>
              <a:gd name="T2" fmla="*/ 732 w 932"/>
              <a:gd name="T3" fmla="*/ 145 h 932"/>
              <a:gd name="T4" fmla="*/ 786 w 932"/>
              <a:gd name="T5" fmla="*/ 733 h 932"/>
              <a:gd name="T6" fmla="*/ 208 w 932"/>
              <a:gd name="T7" fmla="*/ 787 h 932"/>
              <a:gd name="T8" fmla="*/ 144 w 932"/>
              <a:gd name="T9" fmla="*/ 208 h 932"/>
              <a:gd name="T10" fmla="*/ 732 w 932"/>
              <a:gd name="T11" fmla="*/ 145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" h="932">
                <a:moveTo>
                  <a:pt x="732" y="145"/>
                </a:moveTo>
                <a:lnTo>
                  <a:pt x="732" y="145"/>
                </a:lnTo>
                <a:cubicBezTo>
                  <a:pt x="904" y="290"/>
                  <a:pt x="931" y="552"/>
                  <a:pt x="786" y="733"/>
                </a:cubicBezTo>
                <a:cubicBezTo>
                  <a:pt x="642" y="904"/>
                  <a:pt x="389" y="931"/>
                  <a:pt x="208" y="787"/>
                </a:cubicBezTo>
                <a:cubicBezTo>
                  <a:pt x="27" y="642"/>
                  <a:pt x="0" y="380"/>
                  <a:pt x="144" y="208"/>
                </a:cubicBezTo>
                <a:cubicBezTo>
                  <a:pt x="289" y="27"/>
                  <a:pt x="551" y="0"/>
                  <a:pt x="732" y="145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75">
            <a:extLst>
              <a:ext uri="{FF2B5EF4-FFF2-40B4-BE49-F238E27FC236}">
                <a16:creationId xmlns:a16="http://schemas.microsoft.com/office/drawing/2014/main" id="{6B99785D-4916-674D-BBC4-AD715CB7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638" y="5942487"/>
            <a:ext cx="750175" cy="750175"/>
          </a:xfrm>
          <a:custGeom>
            <a:avLst/>
            <a:gdLst>
              <a:gd name="T0" fmla="*/ 579 w 742"/>
              <a:gd name="T1" fmla="*/ 117 h 742"/>
              <a:gd name="T2" fmla="*/ 579 w 742"/>
              <a:gd name="T3" fmla="*/ 117 h 742"/>
              <a:gd name="T4" fmla="*/ 624 w 742"/>
              <a:gd name="T5" fmla="*/ 578 h 742"/>
              <a:gd name="T6" fmla="*/ 163 w 742"/>
              <a:gd name="T7" fmla="*/ 624 h 742"/>
              <a:gd name="T8" fmla="*/ 118 w 742"/>
              <a:gd name="T9" fmla="*/ 162 h 742"/>
              <a:gd name="T10" fmla="*/ 579 w 742"/>
              <a:gd name="T11" fmla="*/ 117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2">
                <a:moveTo>
                  <a:pt x="579" y="117"/>
                </a:moveTo>
                <a:lnTo>
                  <a:pt x="579" y="117"/>
                </a:lnTo>
                <a:cubicBezTo>
                  <a:pt x="714" y="226"/>
                  <a:pt x="741" y="433"/>
                  <a:pt x="624" y="578"/>
                </a:cubicBezTo>
                <a:cubicBezTo>
                  <a:pt x="506" y="714"/>
                  <a:pt x="299" y="741"/>
                  <a:pt x="163" y="624"/>
                </a:cubicBezTo>
                <a:cubicBezTo>
                  <a:pt x="18" y="506"/>
                  <a:pt x="0" y="298"/>
                  <a:pt x="118" y="162"/>
                </a:cubicBezTo>
                <a:cubicBezTo>
                  <a:pt x="226" y="18"/>
                  <a:pt x="434" y="0"/>
                  <a:pt x="579" y="117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76">
            <a:extLst>
              <a:ext uri="{FF2B5EF4-FFF2-40B4-BE49-F238E27FC236}">
                <a16:creationId xmlns:a16="http://schemas.microsoft.com/office/drawing/2014/main" id="{3880D83C-7274-A64D-A24F-3E132C61C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0645" y="6134495"/>
            <a:ext cx="366157" cy="357226"/>
          </a:xfrm>
          <a:custGeom>
            <a:avLst/>
            <a:gdLst>
              <a:gd name="T0" fmla="*/ 316 w 363"/>
              <a:gd name="T1" fmla="*/ 126 h 353"/>
              <a:gd name="T2" fmla="*/ 316 w 363"/>
              <a:gd name="T3" fmla="*/ 126 h 353"/>
              <a:gd name="T4" fmla="*/ 353 w 363"/>
              <a:gd name="T5" fmla="*/ 198 h 353"/>
              <a:gd name="T6" fmla="*/ 325 w 363"/>
              <a:gd name="T7" fmla="*/ 280 h 353"/>
              <a:gd name="T8" fmla="*/ 362 w 363"/>
              <a:gd name="T9" fmla="*/ 307 h 353"/>
              <a:gd name="T10" fmla="*/ 343 w 363"/>
              <a:gd name="T11" fmla="*/ 325 h 353"/>
              <a:gd name="T12" fmla="*/ 307 w 363"/>
              <a:gd name="T13" fmla="*/ 307 h 353"/>
              <a:gd name="T14" fmla="*/ 235 w 363"/>
              <a:gd name="T15" fmla="*/ 352 h 353"/>
              <a:gd name="T16" fmla="*/ 154 w 363"/>
              <a:gd name="T17" fmla="*/ 325 h 353"/>
              <a:gd name="T18" fmla="*/ 208 w 363"/>
              <a:gd name="T19" fmla="*/ 253 h 353"/>
              <a:gd name="T20" fmla="*/ 262 w 363"/>
              <a:gd name="T21" fmla="*/ 262 h 353"/>
              <a:gd name="T22" fmla="*/ 199 w 363"/>
              <a:gd name="T23" fmla="*/ 207 h 353"/>
              <a:gd name="T24" fmla="*/ 163 w 363"/>
              <a:gd name="T25" fmla="*/ 235 h 353"/>
              <a:gd name="T26" fmla="*/ 136 w 363"/>
              <a:gd name="T27" fmla="*/ 243 h 353"/>
              <a:gd name="T28" fmla="*/ 117 w 363"/>
              <a:gd name="T29" fmla="*/ 253 h 353"/>
              <a:gd name="T30" fmla="*/ 100 w 363"/>
              <a:gd name="T31" fmla="*/ 253 h 353"/>
              <a:gd name="T32" fmla="*/ 81 w 363"/>
              <a:gd name="T33" fmla="*/ 253 h 353"/>
              <a:gd name="T34" fmla="*/ 45 w 363"/>
              <a:gd name="T35" fmla="*/ 235 h 353"/>
              <a:gd name="T36" fmla="*/ 9 w 363"/>
              <a:gd name="T37" fmla="*/ 162 h 353"/>
              <a:gd name="T38" fmla="*/ 36 w 363"/>
              <a:gd name="T39" fmla="*/ 72 h 353"/>
              <a:gd name="T40" fmla="*/ 0 w 363"/>
              <a:gd name="T41" fmla="*/ 45 h 353"/>
              <a:gd name="T42" fmla="*/ 18 w 363"/>
              <a:gd name="T43" fmla="*/ 27 h 353"/>
              <a:gd name="T44" fmla="*/ 54 w 363"/>
              <a:gd name="T45" fmla="*/ 54 h 353"/>
              <a:gd name="T46" fmla="*/ 126 w 363"/>
              <a:gd name="T47" fmla="*/ 9 h 353"/>
              <a:gd name="T48" fmla="*/ 208 w 363"/>
              <a:gd name="T49" fmla="*/ 36 h 353"/>
              <a:gd name="T50" fmla="*/ 154 w 363"/>
              <a:gd name="T51" fmla="*/ 99 h 353"/>
              <a:gd name="T52" fmla="*/ 109 w 363"/>
              <a:gd name="T53" fmla="*/ 99 h 353"/>
              <a:gd name="T54" fmla="*/ 163 w 363"/>
              <a:gd name="T55" fmla="*/ 144 h 353"/>
              <a:gd name="T56" fmla="*/ 226 w 363"/>
              <a:gd name="T57" fmla="*/ 108 h 353"/>
              <a:gd name="T58" fmla="*/ 316 w 363"/>
              <a:gd name="T59" fmla="*/ 126 h 353"/>
              <a:gd name="T60" fmla="*/ 81 w 363"/>
              <a:gd name="T61" fmla="*/ 117 h 353"/>
              <a:gd name="T62" fmla="*/ 81 w 363"/>
              <a:gd name="T63" fmla="*/ 117 h 353"/>
              <a:gd name="T64" fmla="*/ 90 w 363"/>
              <a:gd name="T65" fmla="*/ 162 h 353"/>
              <a:gd name="T66" fmla="*/ 145 w 363"/>
              <a:gd name="T67" fmla="*/ 162 h 353"/>
              <a:gd name="T68" fmla="*/ 81 w 363"/>
              <a:gd name="T69" fmla="*/ 117 h 353"/>
              <a:gd name="T70" fmla="*/ 280 w 363"/>
              <a:gd name="T71" fmla="*/ 235 h 353"/>
              <a:gd name="T72" fmla="*/ 280 w 363"/>
              <a:gd name="T73" fmla="*/ 235 h 353"/>
              <a:gd name="T74" fmla="*/ 271 w 363"/>
              <a:gd name="T75" fmla="*/ 198 h 353"/>
              <a:gd name="T76" fmla="*/ 226 w 363"/>
              <a:gd name="T77" fmla="*/ 189 h 353"/>
              <a:gd name="T78" fmla="*/ 280 w 363"/>
              <a:gd name="T79" fmla="*/ 235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3" h="353">
                <a:moveTo>
                  <a:pt x="316" y="126"/>
                </a:moveTo>
                <a:lnTo>
                  <a:pt x="316" y="126"/>
                </a:lnTo>
                <a:cubicBezTo>
                  <a:pt x="334" y="144"/>
                  <a:pt x="353" y="162"/>
                  <a:pt x="353" y="198"/>
                </a:cubicBezTo>
                <a:cubicBezTo>
                  <a:pt x="353" y="226"/>
                  <a:pt x="353" y="253"/>
                  <a:pt x="325" y="280"/>
                </a:cubicBezTo>
                <a:cubicBezTo>
                  <a:pt x="362" y="307"/>
                  <a:pt x="362" y="307"/>
                  <a:pt x="362" y="307"/>
                </a:cubicBezTo>
                <a:cubicBezTo>
                  <a:pt x="343" y="325"/>
                  <a:pt x="343" y="325"/>
                  <a:pt x="343" y="325"/>
                </a:cubicBezTo>
                <a:cubicBezTo>
                  <a:pt x="307" y="307"/>
                  <a:pt x="307" y="307"/>
                  <a:pt x="307" y="307"/>
                </a:cubicBezTo>
                <a:cubicBezTo>
                  <a:pt x="289" y="325"/>
                  <a:pt x="262" y="343"/>
                  <a:pt x="235" y="352"/>
                </a:cubicBezTo>
                <a:cubicBezTo>
                  <a:pt x="208" y="352"/>
                  <a:pt x="181" y="343"/>
                  <a:pt x="154" y="325"/>
                </a:cubicBezTo>
                <a:cubicBezTo>
                  <a:pt x="208" y="253"/>
                  <a:pt x="208" y="253"/>
                  <a:pt x="208" y="253"/>
                </a:cubicBezTo>
                <a:cubicBezTo>
                  <a:pt x="226" y="271"/>
                  <a:pt x="244" y="271"/>
                  <a:pt x="262" y="262"/>
                </a:cubicBezTo>
                <a:cubicBezTo>
                  <a:pt x="199" y="207"/>
                  <a:pt x="199" y="207"/>
                  <a:pt x="199" y="207"/>
                </a:cubicBezTo>
                <a:cubicBezTo>
                  <a:pt x="181" y="217"/>
                  <a:pt x="172" y="226"/>
                  <a:pt x="163" y="235"/>
                </a:cubicBezTo>
                <a:cubicBezTo>
                  <a:pt x="145" y="243"/>
                  <a:pt x="136" y="243"/>
                  <a:pt x="136" y="243"/>
                </a:cubicBezTo>
                <a:cubicBezTo>
                  <a:pt x="126" y="253"/>
                  <a:pt x="126" y="253"/>
                  <a:pt x="117" y="253"/>
                </a:cubicBezTo>
                <a:cubicBezTo>
                  <a:pt x="109" y="253"/>
                  <a:pt x="109" y="253"/>
                  <a:pt x="100" y="253"/>
                </a:cubicBezTo>
                <a:cubicBezTo>
                  <a:pt x="90" y="253"/>
                  <a:pt x="90" y="253"/>
                  <a:pt x="81" y="253"/>
                </a:cubicBezTo>
                <a:cubicBezTo>
                  <a:pt x="72" y="253"/>
                  <a:pt x="54" y="243"/>
                  <a:pt x="45" y="235"/>
                </a:cubicBezTo>
                <a:cubicBezTo>
                  <a:pt x="18" y="217"/>
                  <a:pt x="9" y="189"/>
                  <a:pt x="9" y="162"/>
                </a:cubicBezTo>
                <a:cubicBezTo>
                  <a:pt x="9" y="135"/>
                  <a:pt x="18" y="99"/>
                  <a:pt x="36" y="72"/>
                </a:cubicBezTo>
                <a:cubicBezTo>
                  <a:pt x="0" y="45"/>
                  <a:pt x="0" y="45"/>
                  <a:pt x="0" y="45"/>
                </a:cubicBezTo>
                <a:cubicBezTo>
                  <a:pt x="18" y="27"/>
                  <a:pt x="18" y="27"/>
                  <a:pt x="18" y="27"/>
                </a:cubicBezTo>
                <a:cubicBezTo>
                  <a:pt x="54" y="54"/>
                  <a:pt x="54" y="54"/>
                  <a:pt x="54" y="54"/>
                </a:cubicBezTo>
                <a:cubicBezTo>
                  <a:pt x="72" y="27"/>
                  <a:pt x="100" y="9"/>
                  <a:pt x="126" y="9"/>
                </a:cubicBezTo>
                <a:cubicBezTo>
                  <a:pt x="154" y="0"/>
                  <a:pt x="181" y="9"/>
                  <a:pt x="208" y="36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36" y="90"/>
                  <a:pt x="117" y="90"/>
                  <a:pt x="109" y="99"/>
                </a:cubicBezTo>
                <a:cubicBezTo>
                  <a:pt x="163" y="144"/>
                  <a:pt x="163" y="144"/>
                  <a:pt x="163" y="144"/>
                </a:cubicBezTo>
                <a:cubicBezTo>
                  <a:pt x="190" y="126"/>
                  <a:pt x="217" y="117"/>
                  <a:pt x="226" y="108"/>
                </a:cubicBezTo>
                <a:cubicBezTo>
                  <a:pt x="253" y="99"/>
                  <a:pt x="289" y="99"/>
                  <a:pt x="316" y="126"/>
                </a:cubicBezTo>
                <a:close/>
                <a:moveTo>
                  <a:pt x="81" y="117"/>
                </a:moveTo>
                <a:lnTo>
                  <a:pt x="81" y="117"/>
                </a:lnTo>
                <a:cubicBezTo>
                  <a:pt x="72" y="135"/>
                  <a:pt x="81" y="153"/>
                  <a:pt x="90" y="162"/>
                </a:cubicBezTo>
                <a:cubicBezTo>
                  <a:pt x="109" y="171"/>
                  <a:pt x="117" y="171"/>
                  <a:pt x="145" y="162"/>
                </a:cubicBezTo>
                <a:lnTo>
                  <a:pt x="81" y="117"/>
                </a:lnTo>
                <a:close/>
                <a:moveTo>
                  <a:pt x="280" y="235"/>
                </a:moveTo>
                <a:lnTo>
                  <a:pt x="280" y="235"/>
                </a:lnTo>
                <a:cubicBezTo>
                  <a:pt x="280" y="217"/>
                  <a:pt x="280" y="207"/>
                  <a:pt x="271" y="198"/>
                </a:cubicBezTo>
                <a:cubicBezTo>
                  <a:pt x="253" y="189"/>
                  <a:pt x="244" y="189"/>
                  <a:pt x="226" y="189"/>
                </a:cubicBezTo>
                <a:lnTo>
                  <a:pt x="280" y="235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77">
            <a:extLst>
              <a:ext uri="{FF2B5EF4-FFF2-40B4-BE49-F238E27FC236}">
                <a16:creationId xmlns:a16="http://schemas.microsoft.com/office/drawing/2014/main" id="{754D348A-7420-FB4C-8714-29A75EE2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952" y="4924392"/>
            <a:ext cx="1701291" cy="2353227"/>
          </a:xfrm>
          <a:custGeom>
            <a:avLst/>
            <a:gdLst>
              <a:gd name="T0" fmla="*/ 1148 w 1682"/>
              <a:gd name="T1" fmla="*/ 91 h 2324"/>
              <a:gd name="T2" fmla="*/ 1148 w 1682"/>
              <a:gd name="T3" fmla="*/ 91 h 2324"/>
              <a:gd name="T4" fmla="*/ 1663 w 1682"/>
              <a:gd name="T5" fmla="*/ 1926 h 2324"/>
              <a:gd name="T6" fmla="*/ 1591 w 1682"/>
              <a:gd name="T7" fmla="*/ 2043 h 2324"/>
              <a:gd name="T8" fmla="*/ 650 w 1682"/>
              <a:gd name="T9" fmla="*/ 2314 h 2324"/>
              <a:gd name="T10" fmla="*/ 524 w 1682"/>
              <a:gd name="T11" fmla="*/ 2241 h 2324"/>
              <a:gd name="T12" fmla="*/ 9 w 1682"/>
              <a:gd name="T13" fmla="*/ 407 h 2324"/>
              <a:gd name="T14" fmla="*/ 81 w 1682"/>
              <a:gd name="T15" fmla="*/ 280 h 2324"/>
              <a:gd name="T16" fmla="*/ 1030 w 1682"/>
              <a:gd name="T17" fmla="*/ 18 h 2324"/>
              <a:gd name="T18" fmla="*/ 1148 w 1682"/>
              <a:gd name="T19" fmla="*/ 91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2" h="2324">
                <a:moveTo>
                  <a:pt x="1148" y="91"/>
                </a:moveTo>
                <a:lnTo>
                  <a:pt x="1148" y="91"/>
                </a:lnTo>
                <a:cubicBezTo>
                  <a:pt x="1663" y="1926"/>
                  <a:pt x="1663" y="1926"/>
                  <a:pt x="1663" y="1926"/>
                </a:cubicBezTo>
                <a:cubicBezTo>
                  <a:pt x="1681" y="1980"/>
                  <a:pt x="1645" y="2034"/>
                  <a:pt x="1591" y="2043"/>
                </a:cubicBezTo>
                <a:cubicBezTo>
                  <a:pt x="650" y="2314"/>
                  <a:pt x="650" y="2314"/>
                  <a:pt x="650" y="2314"/>
                </a:cubicBezTo>
                <a:cubicBezTo>
                  <a:pt x="596" y="2323"/>
                  <a:pt x="542" y="2295"/>
                  <a:pt x="524" y="2241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353"/>
                  <a:pt x="27" y="299"/>
                  <a:pt x="81" y="280"/>
                </a:cubicBezTo>
                <a:cubicBezTo>
                  <a:pt x="1030" y="18"/>
                  <a:pt x="1030" y="18"/>
                  <a:pt x="1030" y="18"/>
                </a:cubicBezTo>
                <a:cubicBezTo>
                  <a:pt x="1084" y="0"/>
                  <a:pt x="1139" y="37"/>
                  <a:pt x="1148" y="91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78">
            <a:extLst>
              <a:ext uri="{FF2B5EF4-FFF2-40B4-BE49-F238E27FC236}">
                <a16:creationId xmlns:a16="http://schemas.microsoft.com/office/drawing/2014/main" id="{93ECB255-FCEE-9941-85C9-C5824B22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912" y="5071746"/>
            <a:ext cx="1428905" cy="2067449"/>
          </a:xfrm>
          <a:custGeom>
            <a:avLst/>
            <a:gdLst>
              <a:gd name="T0" fmla="*/ 723 w 1411"/>
              <a:gd name="T1" fmla="*/ 0 h 2043"/>
              <a:gd name="T2" fmla="*/ 723 w 1411"/>
              <a:gd name="T3" fmla="*/ 0 h 2043"/>
              <a:gd name="T4" fmla="*/ 163 w 1411"/>
              <a:gd name="T5" fmla="*/ 154 h 2043"/>
              <a:gd name="T6" fmla="*/ 0 w 1411"/>
              <a:gd name="T7" fmla="*/ 443 h 2043"/>
              <a:gd name="T8" fmla="*/ 407 w 1411"/>
              <a:gd name="T9" fmla="*/ 1880 h 2043"/>
              <a:gd name="T10" fmla="*/ 696 w 1411"/>
              <a:gd name="T11" fmla="*/ 2042 h 2043"/>
              <a:gd name="T12" fmla="*/ 1248 w 1411"/>
              <a:gd name="T13" fmla="*/ 1889 h 2043"/>
              <a:gd name="T14" fmla="*/ 1410 w 1411"/>
              <a:gd name="T15" fmla="*/ 1600 h 2043"/>
              <a:gd name="T16" fmla="*/ 1013 w 1411"/>
              <a:gd name="T17" fmla="*/ 163 h 2043"/>
              <a:gd name="T18" fmla="*/ 723 w 1411"/>
              <a:gd name="T19" fmla="*/ 0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1" h="2043">
                <a:moveTo>
                  <a:pt x="723" y="0"/>
                </a:moveTo>
                <a:lnTo>
                  <a:pt x="723" y="0"/>
                </a:lnTo>
                <a:cubicBezTo>
                  <a:pt x="163" y="154"/>
                  <a:pt x="163" y="154"/>
                  <a:pt x="163" y="154"/>
                </a:cubicBezTo>
                <a:cubicBezTo>
                  <a:pt x="199" y="280"/>
                  <a:pt x="127" y="407"/>
                  <a:pt x="0" y="443"/>
                </a:cubicBezTo>
                <a:cubicBezTo>
                  <a:pt x="407" y="1880"/>
                  <a:pt x="407" y="1880"/>
                  <a:pt x="407" y="1880"/>
                </a:cubicBezTo>
                <a:cubicBezTo>
                  <a:pt x="525" y="1844"/>
                  <a:pt x="660" y="1915"/>
                  <a:pt x="696" y="2042"/>
                </a:cubicBezTo>
                <a:cubicBezTo>
                  <a:pt x="1248" y="1889"/>
                  <a:pt x="1248" y="1889"/>
                  <a:pt x="1248" y="1889"/>
                </a:cubicBezTo>
                <a:cubicBezTo>
                  <a:pt x="1212" y="1763"/>
                  <a:pt x="1284" y="1636"/>
                  <a:pt x="1410" y="1600"/>
                </a:cubicBezTo>
                <a:cubicBezTo>
                  <a:pt x="1013" y="163"/>
                  <a:pt x="1013" y="163"/>
                  <a:pt x="1013" y="163"/>
                </a:cubicBezTo>
                <a:cubicBezTo>
                  <a:pt x="886" y="199"/>
                  <a:pt x="760" y="126"/>
                  <a:pt x="723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79">
            <a:extLst>
              <a:ext uri="{FF2B5EF4-FFF2-40B4-BE49-F238E27FC236}">
                <a16:creationId xmlns:a16="http://schemas.microsoft.com/office/drawing/2014/main" id="{9B27897A-4DAC-2C44-A191-3A55838B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507" y="5638845"/>
            <a:ext cx="933252" cy="937719"/>
          </a:xfrm>
          <a:custGeom>
            <a:avLst/>
            <a:gdLst>
              <a:gd name="T0" fmla="*/ 353 w 923"/>
              <a:gd name="T1" fmla="*/ 64 h 924"/>
              <a:gd name="T2" fmla="*/ 353 w 923"/>
              <a:gd name="T3" fmla="*/ 64 h 924"/>
              <a:gd name="T4" fmla="*/ 859 w 923"/>
              <a:gd name="T5" fmla="*/ 353 h 924"/>
              <a:gd name="T6" fmla="*/ 570 w 923"/>
              <a:gd name="T7" fmla="*/ 859 h 924"/>
              <a:gd name="T8" fmla="*/ 64 w 923"/>
              <a:gd name="T9" fmla="*/ 570 h 924"/>
              <a:gd name="T10" fmla="*/ 353 w 923"/>
              <a:gd name="T11" fmla="*/ 64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3" h="924">
                <a:moveTo>
                  <a:pt x="353" y="64"/>
                </a:moveTo>
                <a:lnTo>
                  <a:pt x="353" y="64"/>
                </a:lnTo>
                <a:cubicBezTo>
                  <a:pt x="570" y="0"/>
                  <a:pt x="796" y="127"/>
                  <a:pt x="859" y="353"/>
                </a:cubicBezTo>
                <a:cubicBezTo>
                  <a:pt x="922" y="570"/>
                  <a:pt x="796" y="796"/>
                  <a:pt x="570" y="859"/>
                </a:cubicBezTo>
                <a:cubicBezTo>
                  <a:pt x="353" y="923"/>
                  <a:pt x="127" y="796"/>
                  <a:pt x="64" y="570"/>
                </a:cubicBezTo>
                <a:cubicBezTo>
                  <a:pt x="0" y="353"/>
                  <a:pt x="127" y="127"/>
                  <a:pt x="353" y="64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80">
            <a:extLst>
              <a:ext uri="{FF2B5EF4-FFF2-40B4-BE49-F238E27FC236}">
                <a16:creationId xmlns:a16="http://schemas.microsoft.com/office/drawing/2014/main" id="{D0E5E802-6EEB-D544-B463-2B7E0FCAC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5208" y="5737082"/>
            <a:ext cx="732314" cy="732314"/>
          </a:xfrm>
          <a:custGeom>
            <a:avLst/>
            <a:gdLst>
              <a:gd name="T0" fmla="*/ 271 w 724"/>
              <a:gd name="T1" fmla="*/ 45 h 724"/>
              <a:gd name="T2" fmla="*/ 271 w 724"/>
              <a:gd name="T3" fmla="*/ 45 h 724"/>
              <a:gd name="T4" fmla="*/ 678 w 724"/>
              <a:gd name="T5" fmla="*/ 271 h 724"/>
              <a:gd name="T6" fmla="*/ 452 w 724"/>
              <a:gd name="T7" fmla="*/ 678 h 724"/>
              <a:gd name="T8" fmla="*/ 45 w 724"/>
              <a:gd name="T9" fmla="*/ 452 h 724"/>
              <a:gd name="T10" fmla="*/ 271 w 724"/>
              <a:gd name="T11" fmla="*/ 45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271" y="45"/>
                </a:moveTo>
                <a:lnTo>
                  <a:pt x="271" y="45"/>
                </a:lnTo>
                <a:cubicBezTo>
                  <a:pt x="452" y="0"/>
                  <a:pt x="633" y="99"/>
                  <a:pt x="678" y="271"/>
                </a:cubicBezTo>
                <a:cubicBezTo>
                  <a:pt x="723" y="443"/>
                  <a:pt x="624" y="624"/>
                  <a:pt x="452" y="678"/>
                </a:cubicBezTo>
                <a:cubicBezTo>
                  <a:pt x="280" y="723"/>
                  <a:pt x="99" y="624"/>
                  <a:pt x="45" y="452"/>
                </a:cubicBezTo>
                <a:cubicBezTo>
                  <a:pt x="0" y="271"/>
                  <a:pt x="99" y="90"/>
                  <a:pt x="271" y="45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81">
            <a:extLst>
              <a:ext uri="{FF2B5EF4-FFF2-40B4-BE49-F238E27FC236}">
                <a16:creationId xmlns:a16="http://schemas.microsoft.com/office/drawing/2014/main" id="{9CB6BBE0-4919-CD4F-B635-8DCA7975B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565" y="5951418"/>
            <a:ext cx="437602" cy="312573"/>
          </a:xfrm>
          <a:custGeom>
            <a:avLst/>
            <a:gdLst>
              <a:gd name="T0" fmla="*/ 253 w 434"/>
              <a:gd name="T1" fmla="*/ 9 h 308"/>
              <a:gd name="T2" fmla="*/ 253 w 434"/>
              <a:gd name="T3" fmla="*/ 9 h 308"/>
              <a:gd name="T4" fmla="*/ 334 w 434"/>
              <a:gd name="T5" fmla="*/ 18 h 308"/>
              <a:gd name="T6" fmla="*/ 388 w 434"/>
              <a:gd name="T7" fmla="*/ 90 h 308"/>
              <a:gd name="T8" fmla="*/ 424 w 434"/>
              <a:gd name="T9" fmla="*/ 81 h 308"/>
              <a:gd name="T10" fmla="*/ 433 w 434"/>
              <a:gd name="T11" fmla="*/ 108 h 308"/>
              <a:gd name="T12" fmla="*/ 397 w 434"/>
              <a:gd name="T13" fmla="*/ 117 h 308"/>
              <a:gd name="T14" fmla="*/ 388 w 434"/>
              <a:gd name="T15" fmla="*/ 208 h 308"/>
              <a:gd name="T16" fmla="*/ 316 w 434"/>
              <a:gd name="T17" fmla="*/ 262 h 308"/>
              <a:gd name="T18" fmla="*/ 298 w 434"/>
              <a:gd name="T19" fmla="*/ 171 h 308"/>
              <a:gd name="T20" fmla="*/ 325 w 434"/>
              <a:gd name="T21" fmla="*/ 135 h 308"/>
              <a:gd name="T22" fmla="*/ 253 w 434"/>
              <a:gd name="T23" fmla="*/ 153 h 308"/>
              <a:gd name="T24" fmla="*/ 253 w 434"/>
              <a:gd name="T25" fmla="*/ 199 h 308"/>
              <a:gd name="T26" fmla="*/ 243 w 434"/>
              <a:gd name="T27" fmla="*/ 226 h 308"/>
              <a:gd name="T28" fmla="*/ 243 w 434"/>
              <a:gd name="T29" fmla="*/ 244 h 308"/>
              <a:gd name="T30" fmla="*/ 234 w 434"/>
              <a:gd name="T31" fmla="*/ 262 h 308"/>
              <a:gd name="T32" fmla="*/ 225 w 434"/>
              <a:gd name="T33" fmla="*/ 280 h 308"/>
              <a:gd name="T34" fmla="*/ 180 w 434"/>
              <a:gd name="T35" fmla="*/ 298 h 308"/>
              <a:gd name="T36" fmla="*/ 99 w 434"/>
              <a:gd name="T37" fmla="*/ 289 h 308"/>
              <a:gd name="T38" fmla="*/ 45 w 434"/>
              <a:gd name="T39" fmla="*/ 217 h 308"/>
              <a:gd name="T40" fmla="*/ 8 w 434"/>
              <a:gd name="T41" fmla="*/ 226 h 308"/>
              <a:gd name="T42" fmla="*/ 0 w 434"/>
              <a:gd name="T43" fmla="*/ 199 h 308"/>
              <a:gd name="T44" fmla="*/ 36 w 434"/>
              <a:gd name="T45" fmla="*/ 190 h 308"/>
              <a:gd name="T46" fmla="*/ 45 w 434"/>
              <a:gd name="T47" fmla="*/ 99 h 308"/>
              <a:gd name="T48" fmla="*/ 108 w 434"/>
              <a:gd name="T49" fmla="*/ 45 h 308"/>
              <a:gd name="T50" fmla="*/ 135 w 434"/>
              <a:gd name="T51" fmla="*/ 135 h 308"/>
              <a:gd name="T52" fmla="*/ 108 w 434"/>
              <a:gd name="T53" fmla="*/ 171 h 308"/>
              <a:gd name="T54" fmla="*/ 180 w 434"/>
              <a:gd name="T55" fmla="*/ 144 h 308"/>
              <a:gd name="T56" fmla="*/ 189 w 434"/>
              <a:gd name="T57" fmla="*/ 81 h 308"/>
              <a:gd name="T58" fmla="*/ 253 w 434"/>
              <a:gd name="T59" fmla="*/ 9 h 308"/>
              <a:gd name="T60" fmla="*/ 117 w 434"/>
              <a:gd name="T61" fmla="*/ 199 h 308"/>
              <a:gd name="T62" fmla="*/ 117 w 434"/>
              <a:gd name="T63" fmla="*/ 199 h 308"/>
              <a:gd name="T64" fmla="*/ 153 w 434"/>
              <a:gd name="T65" fmla="*/ 217 h 308"/>
              <a:gd name="T66" fmla="*/ 180 w 434"/>
              <a:gd name="T67" fmla="*/ 181 h 308"/>
              <a:gd name="T68" fmla="*/ 117 w 434"/>
              <a:gd name="T69" fmla="*/ 199 h 308"/>
              <a:gd name="T70" fmla="*/ 316 w 434"/>
              <a:gd name="T71" fmla="*/ 108 h 308"/>
              <a:gd name="T72" fmla="*/ 316 w 434"/>
              <a:gd name="T73" fmla="*/ 108 h 308"/>
              <a:gd name="T74" fmla="*/ 280 w 434"/>
              <a:gd name="T75" fmla="*/ 90 h 308"/>
              <a:gd name="T76" fmla="*/ 253 w 434"/>
              <a:gd name="T77" fmla="*/ 126 h 308"/>
              <a:gd name="T78" fmla="*/ 316 w 434"/>
              <a:gd name="T79" fmla="*/ 1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4" h="308">
                <a:moveTo>
                  <a:pt x="253" y="9"/>
                </a:moveTo>
                <a:lnTo>
                  <a:pt x="253" y="9"/>
                </a:lnTo>
                <a:cubicBezTo>
                  <a:pt x="280" y="0"/>
                  <a:pt x="307" y="9"/>
                  <a:pt x="334" y="18"/>
                </a:cubicBezTo>
                <a:cubicBezTo>
                  <a:pt x="352" y="36"/>
                  <a:pt x="379" y="54"/>
                  <a:pt x="388" y="90"/>
                </a:cubicBezTo>
                <a:cubicBezTo>
                  <a:pt x="424" y="81"/>
                  <a:pt x="424" y="81"/>
                  <a:pt x="424" y="81"/>
                </a:cubicBezTo>
                <a:cubicBezTo>
                  <a:pt x="433" y="108"/>
                  <a:pt x="433" y="108"/>
                  <a:pt x="433" y="108"/>
                </a:cubicBezTo>
                <a:cubicBezTo>
                  <a:pt x="397" y="117"/>
                  <a:pt x="397" y="117"/>
                  <a:pt x="397" y="117"/>
                </a:cubicBezTo>
                <a:cubicBezTo>
                  <a:pt x="406" y="153"/>
                  <a:pt x="397" y="181"/>
                  <a:pt x="388" y="208"/>
                </a:cubicBezTo>
                <a:cubicBezTo>
                  <a:pt x="370" y="235"/>
                  <a:pt x="352" y="253"/>
                  <a:pt x="316" y="262"/>
                </a:cubicBezTo>
                <a:cubicBezTo>
                  <a:pt x="298" y="171"/>
                  <a:pt x="298" y="171"/>
                  <a:pt x="298" y="171"/>
                </a:cubicBezTo>
                <a:cubicBezTo>
                  <a:pt x="316" y="162"/>
                  <a:pt x="325" y="153"/>
                  <a:pt x="325" y="135"/>
                </a:cubicBezTo>
                <a:cubicBezTo>
                  <a:pt x="253" y="153"/>
                  <a:pt x="253" y="153"/>
                  <a:pt x="253" y="153"/>
                </a:cubicBezTo>
                <a:cubicBezTo>
                  <a:pt x="253" y="171"/>
                  <a:pt x="253" y="190"/>
                  <a:pt x="253" y="199"/>
                </a:cubicBezTo>
                <a:cubicBezTo>
                  <a:pt x="253" y="217"/>
                  <a:pt x="253" y="226"/>
                  <a:pt x="243" y="226"/>
                </a:cubicBezTo>
                <a:cubicBezTo>
                  <a:pt x="243" y="235"/>
                  <a:pt x="243" y="244"/>
                  <a:pt x="243" y="244"/>
                </a:cubicBezTo>
                <a:cubicBezTo>
                  <a:pt x="243" y="253"/>
                  <a:pt x="234" y="262"/>
                  <a:pt x="234" y="262"/>
                </a:cubicBezTo>
                <a:cubicBezTo>
                  <a:pt x="234" y="271"/>
                  <a:pt x="225" y="271"/>
                  <a:pt x="225" y="280"/>
                </a:cubicBezTo>
                <a:cubicBezTo>
                  <a:pt x="216" y="289"/>
                  <a:pt x="198" y="289"/>
                  <a:pt x="180" y="298"/>
                </a:cubicBezTo>
                <a:cubicBezTo>
                  <a:pt x="153" y="307"/>
                  <a:pt x="126" y="298"/>
                  <a:pt x="99" y="289"/>
                </a:cubicBezTo>
                <a:cubicBezTo>
                  <a:pt x="81" y="271"/>
                  <a:pt x="63" y="244"/>
                  <a:pt x="45" y="217"/>
                </a:cubicBezTo>
                <a:cubicBezTo>
                  <a:pt x="8" y="226"/>
                  <a:pt x="8" y="226"/>
                  <a:pt x="8" y="226"/>
                </a:cubicBezTo>
                <a:cubicBezTo>
                  <a:pt x="0" y="199"/>
                  <a:pt x="0" y="199"/>
                  <a:pt x="0" y="199"/>
                </a:cubicBezTo>
                <a:cubicBezTo>
                  <a:pt x="36" y="190"/>
                  <a:pt x="36" y="190"/>
                  <a:pt x="36" y="190"/>
                </a:cubicBezTo>
                <a:cubicBezTo>
                  <a:pt x="36" y="153"/>
                  <a:pt x="36" y="126"/>
                  <a:pt x="45" y="99"/>
                </a:cubicBezTo>
                <a:cubicBezTo>
                  <a:pt x="54" y="72"/>
                  <a:pt x="81" y="63"/>
                  <a:pt x="108" y="45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117" y="135"/>
                  <a:pt x="108" y="153"/>
                  <a:pt x="108" y="171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180" y="108"/>
                  <a:pt x="189" y="90"/>
                  <a:pt x="189" y="81"/>
                </a:cubicBezTo>
                <a:cubicBezTo>
                  <a:pt x="198" y="45"/>
                  <a:pt x="216" y="18"/>
                  <a:pt x="253" y="9"/>
                </a:cubicBezTo>
                <a:close/>
                <a:moveTo>
                  <a:pt x="117" y="199"/>
                </a:moveTo>
                <a:lnTo>
                  <a:pt x="117" y="199"/>
                </a:lnTo>
                <a:cubicBezTo>
                  <a:pt x="126" y="217"/>
                  <a:pt x="135" y="217"/>
                  <a:pt x="153" y="217"/>
                </a:cubicBezTo>
                <a:cubicBezTo>
                  <a:pt x="171" y="208"/>
                  <a:pt x="180" y="199"/>
                  <a:pt x="180" y="181"/>
                </a:cubicBezTo>
                <a:lnTo>
                  <a:pt x="117" y="199"/>
                </a:lnTo>
                <a:close/>
                <a:moveTo>
                  <a:pt x="316" y="108"/>
                </a:moveTo>
                <a:lnTo>
                  <a:pt x="316" y="108"/>
                </a:lnTo>
                <a:cubicBezTo>
                  <a:pt x="307" y="90"/>
                  <a:pt x="298" y="90"/>
                  <a:pt x="280" y="90"/>
                </a:cubicBezTo>
                <a:cubicBezTo>
                  <a:pt x="271" y="99"/>
                  <a:pt x="262" y="108"/>
                  <a:pt x="253" y="126"/>
                </a:cubicBezTo>
                <a:lnTo>
                  <a:pt x="316" y="108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82">
            <a:extLst>
              <a:ext uri="{FF2B5EF4-FFF2-40B4-BE49-F238E27FC236}">
                <a16:creationId xmlns:a16="http://schemas.microsoft.com/office/drawing/2014/main" id="{78CAFC50-0E70-EA41-9585-0AA20C44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660" y="5428973"/>
            <a:ext cx="1705755" cy="2353230"/>
          </a:xfrm>
          <a:custGeom>
            <a:avLst/>
            <a:gdLst>
              <a:gd name="T0" fmla="*/ 1148 w 1683"/>
              <a:gd name="T1" fmla="*/ 82 h 2324"/>
              <a:gd name="T2" fmla="*/ 1148 w 1683"/>
              <a:gd name="T3" fmla="*/ 82 h 2324"/>
              <a:gd name="T4" fmla="*/ 1664 w 1683"/>
              <a:gd name="T5" fmla="*/ 1916 h 2324"/>
              <a:gd name="T6" fmla="*/ 1591 w 1683"/>
              <a:gd name="T7" fmla="*/ 2043 h 2324"/>
              <a:gd name="T8" fmla="*/ 651 w 1683"/>
              <a:gd name="T9" fmla="*/ 2305 h 2324"/>
              <a:gd name="T10" fmla="*/ 524 w 1683"/>
              <a:gd name="T11" fmla="*/ 2241 h 2324"/>
              <a:gd name="T12" fmla="*/ 9 w 1683"/>
              <a:gd name="T13" fmla="*/ 407 h 2324"/>
              <a:gd name="T14" fmla="*/ 82 w 1683"/>
              <a:gd name="T15" fmla="*/ 281 h 2324"/>
              <a:gd name="T16" fmla="*/ 1031 w 1683"/>
              <a:gd name="T17" fmla="*/ 19 h 2324"/>
              <a:gd name="T18" fmla="*/ 1148 w 1683"/>
              <a:gd name="T19" fmla="*/ 82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3" h="2324">
                <a:moveTo>
                  <a:pt x="1148" y="82"/>
                </a:moveTo>
                <a:lnTo>
                  <a:pt x="1148" y="82"/>
                </a:lnTo>
                <a:cubicBezTo>
                  <a:pt x="1664" y="1916"/>
                  <a:pt x="1664" y="1916"/>
                  <a:pt x="1664" y="1916"/>
                </a:cubicBezTo>
                <a:cubicBezTo>
                  <a:pt x="1682" y="1970"/>
                  <a:pt x="1645" y="2024"/>
                  <a:pt x="1591" y="2043"/>
                </a:cubicBezTo>
                <a:cubicBezTo>
                  <a:pt x="651" y="2305"/>
                  <a:pt x="651" y="2305"/>
                  <a:pt x="651" y="2305"/>
                </a:cubicBezTo>
                <a:cubicBezTo>
                  <a:pt x="597" y="2323"/>
                  <a:pt x="543" y="2287"/>
                  <a:pt x="524" y="2241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353"/>
                  <a:pt x="27" y="299"/>
                  <a:pt x="82" y="281"/>
                </a:cubicBezTo>
                <a:cubicBezTo>
                  <a:pt x="1031" y="19"/>
                  <a:pt x="1031" y="19"/>
                  <a:pt x="1031" y="19"/>
                </a:cubicBezTo>
                <a:cubicBezTo>
                  <a:pt x="1085" y="0"/>
                  <a:pt x="1139" y="28"/>
                  <a:pt x="1148" y="82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83">
            <a:extLst>
              <a:ext uri="{FF2B5EF4-FFF2-40B4-BE49-F238E27FC236}">
                <a16:creationId xmlns:a16="http://schemas.microsoft.com/office/drawing/2014/main" id="{C5BBD245-0399-8E46-979C-651F27B9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084" y="5571863"/>
            <a:ext cx="1428905" cy="2067449"/>
          </a:xfrm>
          <a:custGeom>
            <a:avLst/>
            <a:gdLst>
              <a:gd name="T0" fmla="*/ 723 w 1411"/>
              <a:gd name="T1" fmla="*/ 0 h 2043"/>
              <a:gd name="T2" fmla="*/ 723 w 1411"/>
              <a:gd name="T3" fmla="*/ 0 h 2043"/>
              <a:gd name="T4" fmla="*/ 163 w 1411"/>
              <a:gd name="T5" fmla="*/ 154 h 2043"/>
              <a:gd name="T6" fmla="*/ 0 w 1411"/>
              <a:gd name="T7" fmla="*/ 443 h 2043"/>
              <a:gd name="T8" fmla="*/ 397 w 1411"/>
              <a:gd name="T9" fmla="*/ 1879 h 2043"/>
              <a:gd name="T10" fmla="*/ 696 w 1411"/>
              <a:gd name="T11" fmla="*/ 2042 h 2043"/>
              <a:gd name="T12" fmla="*/ 1247 w 1411"/>
              <a:gd name="T13" fmla="*/ 1889 h 2043"/>
              <a:gd name="T14" fmla="*/ 1410 w 1411"/>
              <a:gd name="T15" fmla="*/ 1599 h 2043"/>
              <a:gd name="T16" fmla="*/ 1012 w 1411"/>
              <a:gd name="T17" fmla="*/ 163 h 2043"/>
              <a:gd name="T18" fmla="*/ 723 w 1411"/>
              <a:gd name="T19" fmla="*/ 0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1" h="2043">
                <a:moveTo>
                  <a:pt x="723" y="0"/>
                </a:moveTo>
                <a:lnTo>
                  <a:pt x="723" y="0"/>
                </a:lnTo>
                <a:cubicBezTo>
                  <a:pt x="163" y="154"/>
                  <a:pt x="163" y="154"/>
                  <a:pt x="163" y="154"/>
                </a:cubicBezTo>
                <a:cubicBezTo>
                  <a:pt x="199" y="280"/>
                  <a:pt x="126" y="407"/>
                  <a:pt x="0" y="443"/>
                </a:cubicBezTo>
                <a:cubicBezTo>
                  <a:pt x="397" y="1879"/>
                  <a:pt x="397" y="1879"/>
                  <a:pt x="397" y="1879"/>
                </a:cubicBezTo>
                <a:cubicBezTo>
                  <a:pt x="524" y="1843"/>
                  <a:pt x="660" y="1915"/>
                  <a:pt x="696" y="2042"/>
                </a:cubicBezTo>
                <a:cubicBezTo>
                  <a:pt x="1247" y="1889"/>
                  <a:pt x="1247" y="1889"/>
                  <a:pt x="1247" y="1889"/>
                </a:cubicBezTo>
                <a:cubicBezTo>
                  <a:pt x="1211" y="1762"/>
                  <a:pt x="1283" y="1626"/>
                  <a:pt x="1410" y="1599"/>
                </a:cubicBezTo>
                <a:cubicBezTo>
                  <a:pt x="1012" y="163"/>
                  <a:pt x="1012" y="163"/>
                  <a:pt x="1012" y="163"/>
                </a:cubicBezTo>
                <a:cubicBezTo>
                  <a:pt x="886" y="190"/>
                  <a:pt x="759" y="118"/>
                  <a:pt x="723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84">
            <a:extLst>
              <a:ext uri="{FF2B5EF4-FFF2-40B4-BE49-F238E27FC236}">
                <a16:creationId xmlns:a16="http://schemas.microsoft.com/office/drawing/2014/main" id="{FC1C46E6-EE58-D74B-8C76-0BE65760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678" y="6143425"/>
            <a:ext cx="933252" cy="933255"/>
          </a:xfrm>
          <a:custGeom>
            <a:avLst/>
            <a:gdLst>
              <a:gd name="T0" fmla="*/ 352 w 923"/>
              <a:gd name="T1" fmla="*/ 63 h 922"/>
              <a:gd name="T2" fmla="*/ 352 w 923"/>
              <a:gd name="T3" fmla="*/ 63 h 922"/>
              <a:gd name="T4" fmla="*/ 859 w 923"/>
              <a:gd name="T5" fmla="*/ 343 h 922"/>
              <a:gd name="T6" fmla="*/ 569 w 923"/>
              <a:gd name="T7" fmla="*/ 857 h 922"/>
              <a:gd name="T8" fmla="*/ 63 w 923"/>
              <a:gd name="T9" fmla="*/ 569 h 922"/>
              <a:gd name="T10" fmla="*/ 352 w 923"/>
              <a:gd name="T11" fmla="*/ 63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3" h="922">
                <a:moveTo>
                  <a:pt x="352" y="63"/>
                </a:moveTo>
                <a:lnTo>
                  <a:pt x="352" y="63"/>
                </a:lnTo>
                <a:cubicBezTo>
                  <a:pt x="569" y="0"/>
                  <a:pt x="795" y="126"/>
                  <a:pt x="859" y="343"/>
                </a:cubicBezTo>
                <a:cubicBezTo>
                  <a:pt x="922" y="569"/>
                  <a:pt x="795" y="795"/>
                  <a:pt x="569" y="857"/>
                </a:cubicBezTo>
                <a:cubicBezTo>
                  <a:pt x="352" y="921"/>
                  <a:pt x="126" y="786"/>
                  <a:pt x="63" y="569"/>
                </a:cubicBezTo>
                <a:cubicBezTo>
                  <a:pt x="0" y="352"/>
                  <a:pt x="126" y="117"/>
                  <a:pt x="352" y="63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85">
            <a:extLst>
              <a:ext uri="{FF2B5EF4-FFF2-40B4-BE49-F238E27FC236}">
                <a16:creationId xmlns:a16="http://schemas.microsoft.com/office/drawing/2014/main" id="{349ABAEF-D4B3-5F45-A580-6168A586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379" y="6232732"/>
            <a:ext cx="732314" cy="741245"/>
          </a:xfrm>
          <a:custGeom>
            <a:avLst/>
            <a:gdLst>
              <a:gd name="T0" fmla="*/ 271 w 725"/>
              <a:gd name="T1" fmla="*/ 54 h 733"/>
              <a:gd name="T2" fmla="*/ 271 w 725"/>
              <a:gd name="T3" fmla="*/ 54 h 733"/>
              <a:gd name="T4" fmla="*/ 678 w 725"/>
              <a:gd name="T5" fmla="*/ 280 h 733"/>
              <a:gd name="T6" fmla="*/ 452 w 725"/>
              <a:gd name="T7" fmla="*/ 687 h 733"/>
              <a:gd name="T8" fmla="*/ 45 w 725"/>
              <a:gd name="T9" fmla="*/ 452 h 733"/>
              <a:gd name="T10" fmla="*/ 271 w 725"/>
              <a:gd name="T11" fmla="*/ 5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5" h="733">
                <a:moveTo>
                  <a:pt x="271" y="54"/>
                </a:moveTo>
                <a:lnTo>
                  <a:pt x="271" y="54"/>
                </a:lnTo>
                <a:cubicBezTo>
                  <a:pt x="452" y="0"/>
                  <a:pt x="633" y="108"/>
                  <a:pt x="678" y="280"/>
                </a:cubicBezTo>
                <a:cubicBezTo>
                  <a:pt x="724" y="452"/>
                  <a:pt x="624" y="633"/>
                  <a:pt x="452" y="687"/>
                </a:cubicBezTo>
                <a:cubicBezTo>
                  <a:pt x="281" y="732"/>
                  <a:pt x="100" y="633"/>
                  <a:pt x="45" y="452"/>
                </a:cubicBezTo>
                <a:cubicBezTo>
                  <a:pt x="0" y="280"/>
                  <a:pt x="100" y="99"/>
                  <a:pt x="271" y="54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86">
            <a:extLst>
              <a:ext uri="{FF2B5EF4-FFF2-40B4-BE49-F238E27FC236}">
                <a16:creationId xmlns:a16="http://schemas.microsoft.com/office/drawing/2014/main" id="{08B7BA7B-BCB3-DE46-822C-0AF38B2D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737" y="6451534"/>
            <a:ext cx="442066" cy="303642"/>
          </a:xfrm>
          <a:custGeom>
            <a:avLst/>
            <a:gdLst>
              <a:gd name="T0" fmla="*/ 253 w 435"/>
              <a:gd name="T1" fmla="*/ 9 h 299"/>
              <a:gd name="T2" fmla="*/ 253 w 435"/>
              <a:gd name="T3" fmla="*/ 9 h 299"/>
              <a:gd name="T4" fmla="*/ 334 w 435"/>
              <a:gd name="T5" fmla="*/ 18 h 299"/>
              <a:gd name="T6" fmla="*/ 389 w 435"/>
              <a:gd name="T7" fmla="*/ 90 h 299"/>
              <a:gd name="T8" fmla="*/ 425 w 435"/>
              <a:gd name="T9" fmla="*/ 72 h 299"/>
              <a:gd name="T10" fmla="*/ 434 w 435"/>
              <a:gd name="T11" fmla="*/ 99 h 299"/>
              <a:gd name="T12" fmla="*/ 398 w 435"/>
              <a:gd name="T13" fmla="*/ 118 h 299"/>
              <a:gd name="T14" fmla="*/ 389 w 435"/>
              <a:gd name="T15" fmla="*/ 208 h 299"/>
              <a:gd name="T16" fmla="*/ 316 w 435"/>
              <a:gd name="T17" fmla="*/ 253 h 299"/>
              <a:gd name="T18" fmla="*/ 298 w 435"/>
              <a:gd name="T19" fmla="*/ 172 h 299"/>
              <a:gd name="T20" fmla="*/ 325 w 435"/>
              <a:gd name="T21" fmla="*/ 135 h 299"/>
              <a:gd name="T22" fmla="*/ 253 w 435"/>
              <a:gd name="T23" fmla="*/ 154 h 299"/>
              <a:gd name="T24" fmla="*/ 253 w 435"/>
              <a:gd name="T25" fmla="*/ 199 h 299"/>
              <a:gd name="T26" fmla="*/ 244 w 435"/>
              <a:gd name="T27" fmla="*/ 226 h 299"/>
              <a:gd name="T28" fmla="*/ 244 w 435"/>
              <a:gd name="T29" fmla="*/ 244 h 299"/>
              <a:gd name="T30" fmla="*/ 235 w 435"/>
              <a:gd name="T31" fmla="*/ 262 h 299"/>
              <a:gd name="T32" fmla="*/ 226 w 435"/>
              <a:gd name="T33" fmla="*/ 271 h 299"/>
              <a:gd name="T34" fmla="*/ 181 w 435"/>
              <a:gd name="T35" fmla="*/ 298 h 299"/>
              <a:gd name="T36" fmla="*/ 99 w 435"/>
              <a:gd name="T37" fmla="*/ 280 h 299"/>
              <a:gd name="T38" fmla="*/ 45 w 435"/>
              <a:gd name="T39" fmla="*/ 208 h 299"/>
              <a:gd name="T40" fmla="*/ 9 w 435"/>
              <a:gd name="T41" fmla="*/ 226 h 299"/>
              <a:gd name="T42" fmla="*/ 0 w 435"/>
              <a:gd name="T43" fmla="*/ 190 h 299"/>
              <a:gd name="T44" fmla="*/ 36 w 435"/>
              <a:gd name="T45" fmla="*/ 181 h 299"/>
              <a:gd name="T46" fmla="*/ 45 w 435"/>
              <a:gd name="T47" fmla="*/ 99 h 299"/>
              <a:gd name="T48" fmla="*/ 108 w 435"/>
              <a:gd name="T49" fmla="*/ 45 h 299"/>
              <a:gd name="T50" fmla="*/ 136 w 435"/>
              <a:gd name="T51" fmla="*/ 127 h 299"/>
              <a:gd name="T52" fmla="*/ 108 w 435"/>
              <a:gd name="T53" fmla="*/ 163 h 299"/>
              <a:gd name="T54" fmla="*/ 181 w 435"/>
              <a:gd name="T55" fmla="*/ 144 h 299"/>
              <a:gd name="T56" fmla="*/ 190 w 435"/>
              <a:gd name="T57" fmla="*/ 72 h 299"/>
              <a:gd name="T58" fmla="*/ 253 w 435"/>
              <a:gd name="T59" fmla="*/ 9 h 299"/>
              <a:gd name="T60" fmla="*/ 117 w 435"/>
              <a:gd name="T61" fmla="*/ 190 h 299"/>
              <a:gd name="T62" fmla="*/ 117 w 435"/>
              <a:gd name="T63" fmla="*/ 190 h 299"/>
              <a:gd name="T64" fmla="*/ 154 w 435"/>
              <a:gd name="T65" fmla="*/ 208 h 299"/>
              <a:gd name="T66" fmla="*/ 181 w 435"/>
              <a:gd name="T67" fmla="*/ 172 h 299"/>
              <a:gd name="T68" fmla="*/ 117 w 435"/>
              <a:gd name="T69" fmla="*/ 190 h 299"/>
              <a:gd name="T70" fmla="*/ 316 w 435"/>
              <a:gd name="T71" fmla="*/ 108 h 299"/>
              <a:gd name="T72" fmla="*/ 316 w 435"/>
              <a:gd name="T73" fmla="*/ 108 h 299"/>
              <a:gd name="T74" fmla="*/ 280 w 435"/>
              <a:gd name="T75" fmla="*/ 90 h 299"/>
              <a:gd name="T76" fmla="*/ 253 w 435"/>
              <a:gd name="T77" fmla="*/ 127 h 299"/>
              <a:gd name="T78" fmla="*/ 316 w 435"/>
              <a:gd name="T79" fmla="*/ 10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5" h="299">
                <a:moveTo>
                  <a:pt x="253" y="9"/>
                </a:moveTo>
                <a:lnTo>
                  <a:pt x="253" y="9"/>
                </a:lnTo>
                <a:cubicBezTo>
                  <a:pt x="280" y="0"/>
                  <a:pt x="307" y="0"/>
                  <a:pt x="334" y="18"/>
                </a:cubicBezTo>
                <a:cubicBezTo>
                  <a:pt x="353" y="36"/>
                  <a:pt x="379" y="54"/>
                  <a:pt x="389" y="90"/>
                </a:cubicBezTo>
                <a:cubicBezTo>
                  <a:pt x="425" y="72"/>
                  <a:pt x="425" y="72"/>
                  <a:pt x="425" y="72"/>
                </a:cubicBezTo>
                <a:cubicBezTo>
                  <a:pt x="434" y="99"/>
                  <a:pt x="434" y="99"/>
                  <a:pt x="434" y="99"/>
                </a:cubicBezTo>
                <a:cubicBezTo>
                  <a:pt x="398" y="118"/>
                  <a:pt x="398" y="118"/>
                  <a:pt x="398" y="118"/>
                </a:cubicBezTo>
                <a:cubicBezTo>
                  <a:pt x="398" y="154"/>
                  <a:pt x="398" y="181"/>
                  <a:pt x="389" y="208"/>
                </a:cubicBezTo>
                <a:cubicBezTo>
                  <a:pt x="371" y="226"/>
                  <a:pt x="353" y="244"/>
                  <a:pt x="316" y="253"/>
                </a:cubicBezTo>
                <a:cubicBezTo>
                  <a:pt x="298" y="172"/>
                  <a:pt x="298" y="172"/>
                  <a:pt x="298" y="172"/>
                </a:cubicBezTo>
                <a:cubicBezTo>
                  <a:pt x="316" y="163"/>
                  <a:pt x="325" y="154"/>
                  <a:pt x="325" y="135"/>
                </a:cubicBezTo>
                <a:cubicBezTo>
                  <a:pt x="253" y="154"/>
                  <a:pt x="253" y="154"/>
                  <a:pt x="253" y="154"/>
                </a:cubicBezTo>
                <a:cubicBezTo>
                  <a:pt x="253" y="172"/>
                  <a:pt x="253" y="181"/>
                  <a:pt x="253" y="199"/>
                </a:cubicBezTo>
                <a:cubicBezTo>
                  <a:pt x="253" y="217"/>
                  <a:pt x="253" y="226"/>
                  <a:pt x="244" y="226"/>
                </a:cubicBezTo>
                <a:cubicBezTo>
                  <a:pt x="244" y="235"/>
                  <a:pt x="244" y="235"/>
                  <a:pt x="244" y="244"/>
                </a:cubicBezTo>
                <a:cubicBezTo>
                  <a:pt x="244" y="253"/>
                  <a:pt x="235" y="253"/>
                  <a:pt x="235" y="262"/>
                </a:cubicBezTo>
                <a:cubicBezTo>
                  <a:pt x="226" y="262"/>
                  <a:pt x="226" y="271"/>
                  <a:pt x="226" y="271"/>
                </a:cubicBezTo>
                <a:cubicBezTo>
                  <a:pt x="217" y="280"/>
                  <a:pt x="199" y="289"/>
                  <a:pt x="181" y="298"/>
                </a:cubicBezTo>
                <a:cubicBezTo>
                  <a:pt x="154" y="298"/>
                  <a:pt x="126" y="298"/>
                  <a:pt x="99" y="280"/>
                </a:cubicBezTo>
                <a:cubicBezTo>
                  <a:pt x="81" y="262"/>
                  <a:pt x="63" y="244"/>
                  <a:pt x="45" y="208"/>
                </a:cubicBezTo>
                <a:cubicBezTo>
                  <a:pt x="9" y="226"/>
                  <a:pt x="9" y="226"/>
                  <a:pt x="9" y="226"/>
                </a:cubicBezTo>
                <a:cubicBezTo>
                  <a:pt x="0" y="190"/>
                  <a:pt x="0" y="190"/>
                  <a:pt x="0" y="190"/>
                </a:cubicBezTo>
                <a:cubicBezTo>
                  <a:pt x="36" y="181"/>
                  <a:pt x="36" y="181"/>
                  <a:pt x="36" y="181"/>
                </a:cubicBezTo>
                <a:cubicBezTo>
                  <a:pt x="36" y="154"/>
                  <a:pt x="36" y="118"/>
                  <a:pt x="45" y="99"/>
                </a:cubicBezTo>
                <a:cubicBezTo>
                  <a:pt x="54" y="72"/>
                  <a:pt x="81" y="54"/>
                  <a:pt x="108" y="45"/>
                </a:cubicBezTo>
                <a:cubicBezTo>
                  <a:pt x="136" y="127"/>
                  <a:pt x="136" y="127"/>
                  <a:pt x="136" y="127"/>
                </a:cubicBezTo>
                <a:cubicBezTo>
                  <a:pt x="117" y="135"/>
                  <a:pt x="108" y="144"/>
                  <a:pt x="108" y="163"/>
                </a:cubicBezTo>
                <a:cubicBezTo>
                  <a:pt x="181" y="144"/>
                  <a:pt x="181" y="144"/>
                  <a:pt x="181" y="144"/>
                </a:cubicBezTo>
                <a:cubicBezTo>
                  <a:pt x="181" y="108"/>
                  <a:pt x="181" y="90"/>
                  <a:pt x="190" y="72"/>
                </a:cubicBezTo>
                <a:cubicBezTo>
                  <a:pt x="199" y="36"/>
                  <a:pt x="217" y="18"/>
                  <a:pt x="253" y="9"/>
                </a:cubicBezTo>
                <a:close/>
                <a:moveTo>
                  <a:pt x="117" y="190"/>
                </a:moveTo>
                <a:lnTo>
                  <a:pt x="117" y="190"/>
                </a:lnTo>
                <a:cubicBezTo>
                  <a:pt x="126" y="208"/>
                  <a:pt x="136" y="217"/>
                  <a:pt x="154" y="208"/>
                </a:cubicBezTo>
                <a:cubicBezTo>
                  <a:pt x="172" y="208"/>
                  <a:pt x="181" y="190"/>
                  <a:pt x="181" y="172"/>
                </a:cubicBezTo>
                <a:lnTo>
                  <a:pt x="117" y="190"/>
                </a:lnTo>
                <a:close/>
                <a:moveTo>
                  <a:pt x="316" y="108"/>
                </a:moveTo>
                <a:lnTo>
                  <a:pt x="316" y="108"/>
                </a:lnTo>
                <a:cubicBezTo>
                  <a:pt x="307" y="90"/>
                  <a:pt x="298" y="81"/>
                  <a:pt x="280" y="90"/>
                </a:cubicBezTo>
                <a:cubicBezTo>
                  <a:pt x="271" y="90"/>
                  <a:pt x="262" y="108"/>
                  <a:pt x="253" y="127"/>
                </a:cubicBezTo>
                <a:lnTo>
                  <a:pt x="316" y="108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87">
            <a:extLst>
              <a:ext uri="{FF2B5EF4-FFF2-40B4-BE49-F238E27FC236}">
                <a16:creationId xmlns:a16="http://schemas.microsoft.com/office/drawing/2014/main" id="{5E94F417-92E3-CA46-B0DD-C19D2CCC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861" y="4951184"/>
            <a:ext cx="1701288" cy="2353227"/>
          </a:xfrm>
          <a:custGeom>
            <a:avLst/>
            <a:gdLst>
              <a:gd name="T0" fmla="*/ 1156 w 1681"/>
              <a:gd name="T1" fmla="*/ 82 h 2324"/>
              <a:gd name="T2" fmla="*/ 1156 w 1681"/>
              <a:gd name="T3" fmla="*/ 82 h 2324"/>
              <a:gd name="T4" fmla="*/ 1671 w 1681"/>
              <a:gd name="T5" fmla="*/ 1917 h 2324"/>
              <a:gd name="T6" fmla="*/ 1599 w 1681"/>
              <a:gd name="T7" fmla="*/ 2042 h 2324"/>
              <a:gd name="T8" fmla="*/ 651 w 1681"/>
              <a:gd name="T9" fmla="*/ 2305 h 2324"/>
              <a:gd name="T10" fmla="*/ 533 w 1681"/>
              <a:gd name="T11" fmla="*/ 2241 h 2324"/>
              <a:gd name="T12" fmla="*/ 18 w 1681"/>
              <a:gd name="T13" fmla="*/ 407 h 2324"/>
              <a:gd name="T14" fmla="*/ 90 w 1681"/>
              <a:gd name="T15" fmla="*/ 281 h 2324"/>
              <a:gd name="T16" fmla="*/ 1030 w 1681"/>
              <a:gd name="T17" fmla="*/ 18 h 2324"/>
              <a:gd name="T18" fmla="*/ 1156 w 1681"/>
              <a:gd name="T19" fmla="*/ 82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1" h="2324">
                <a:moveTo>
                  <a:pt x="1156" y="82"/>
                </a:moveTo>
                <a:lnTo>
                  <a:pt x="1156" y="82"/>
                </a:lnTo>
                <a:cubicBezTo>
                  <a:pt x="1671" y="1917"/>
                  <a:pt x="1671" y="1917"/>
                  <a:pt x="1671" y="1917"/>
                </a:cubicBezTo>
                <a:cubicBezTo>
                  <a:pt x="1680" y="1971"/>
                  <a:pt x="1653" y="2025"/>
                  <a:pt x="1599" y="2042"/>
                </a:cubicBezTo>
                <a:cubicBezTo>
                  <a:pt x="651" y="2305"/>
                  <a:pt x="651" y="2305"/>
                  <a:pt x="651" y="2305"/>
                </a:cubicBezTo>
                <a:cubicBezTo>
                  <a:pt x="606" y="2323"/>
                  <a:pt x="542" y="2296"/>
                  <a:pt x="533" y="2241"/>
                </a:cubicBezTo>
                <a:cubicBezTo>
                  <a:pt x="18" y="407"/>
                  <a:pt x="18" y="407"/>
                  <a:pt x="18" y="407"/>
                </a:cubicBezTo>
                <a:cubicBezTo>
                  <a:pt x="0" y="353"/>
                  <a:pt x="36" y="299"/>
                  <a:pt x="90" y="281"/>
                </a:cubicBezTo>
                <a:cubicBezTo>
                  <a:pt x="1030" y="18"/>
                  <a:pt x="1030" y="18"/>
                  <a:pt x="1030" y="18"/>
                </a:cubicBezTo>
                <a:cubicBezTo>
                  <a:pt x="1084" y="0"/>
                  <a:pt x="1138" y="27"/>
                  <a:pt x="1156" y="82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88">
            <a:extLst>
              <a:ext uri="{FF2B5EF4-FFF2-40B4-BE49-F238E27FC236}">
                <a16:creationId xmlns:a16="http://schemas.microsoft.com/office/drawing/2014/main" id="{3DB6B5B9-E52A-CE44-A0A9-45EF642A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215" y="5098538"/>
            <a:ext cx="1428905" cy="2067449"/>
          </a:xfrm>
          <a:custGeom>
            <a:avLst/>
            <a:gdLst>
              <a:gd name="T0" fmla="*/ 713 w 1410"/>
              <a:gd name="T1" fmla="*/ 0 h 2043"/>
              <a:gd name="T2" fmla="*/ 713 w 1410"/>
              <a:gd name="T3" fmla="*/ 0 h 2043"/>
              <a:gd name="T4" fmla="*/ 162 w 1410"/>
              <a:gd name="T5" fmla="*/ 154 h 2043"/>
              <a:gd name="T6" fmla="*/ 0 w 1410"/>
              <a:gd name="T7" fmla="*/ 443 h 2043"/>
              <a:gd name="T8" fmla="*/ 397 w 1410"/>
              <a:gd name="T9" fmla="*/ 1880 h 2043"/>
              <a:gd name="T10" fmla="*/ 686 w 1410"/>
              <a:gd name="T11" fmla="*/ 2042 h 2043"/>
              <a:gd name="T12" fmla="*/ 1246 w 1410"/>
              <a:gd name="T13" fmla="*/ 1888 h 2043"/>
              <a:gd name="T14" fmla="*/ 1409 w 1410"/>
              <a:gd name="T15" fmla="*/ 1600 h 2043"/>
              <a:gd name="T16" fmla="*/ 1002 w 1410"/>
              <a:gd name="T17" fmla="*/ 163 h 2043"/>
              <a:gd name="T18" fmla="*/ 713 w 1410"/>
              <a:gd name="T19" fmla="*/ 0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0" h="2043">
                <a:moveTo>
                  <a:pt x="713" y="0"/>
                </a:moveTo>
                <a:lnTo>
                  <a:pt x="713" y="0"/>
                </a:lnTo>
                <a:cubicBezTo>
                  <a:pt x="162" y="154"/>
                  <a:pt x="162" y="154"/>
                  <a:pt x="162" y="154"/>
                </a:cubicBezTo>
                <a:cubicBezTo>
                  <a:pt x="199" y="280"/>
                  <a:pt x="126" y="407"/>
                  <a:pt x="0" y="443"/>
                </a:cubicBezTo>
                <a:cubicBezTo>
                  <a:pt x="397" y="1880"/>
                  <a:pt x="397" y="1880"/>
                  <a:pt x="397" y="1880"/>
                </a:cubicBezTo>
                <a:cubicBezTo>
                  <a:pt x="524" y="1844"/>
                  <a:pt x="649" y="1915"/>
                  <a:pt x="686" y="2042"/>
                </a:cubicBezTo>
                <a:cubicBezTo>
                  <a:pt x="1246" y="1888"/>
                  <a:pt x="1246" y="1888"/>
                  <a:pt x="1246" y="1888"/>
                </a:cubicBezTo>
                <a:cubicBezTo>
                  <a:pt x="1210" y="1763"/>
                  <a:pt x="1282" y="1636"/>
                  <a:pt x="1409" y="1600"/>
                </a:cubicBezTo>
                <a:cubicBezTo>
                  <a:pt x="1002" y="163"/>
                  <a:pt x="1002" y="163"/>
                  <a:pt x="1002" y="163"/>
                </a:cubicBezTo>
                <a:cubicBezTo>
                  <a:pt x="885" y="199"/>
                  <a:pt x="749" y="118"/>
                  <a:pt x="713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89">
            <a:extLst>
              <a:ext uri="{FF2B5EF4-FFF2-40B4-BE49-F238E27FC236}">
                <a16:creationId xmlns:a16="http://schemas.microsoft.com/office/drawing/2014/main" id="{D57CBE1C-69EA-674A-872E-DB2A79CF7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3809" y="5665637"/>
            <a:ext cx="933252" cy="933252"/>
          </a:xfrm>
          <a:custGeom>
            <a:avLst/>
            <a:gdLst>
              <a:gd name="T0" fmla="*/ 343 w 922"/>
              <a:gd name="T1" fmla="*/ 63 h 922"/>
              <a:gd name="T2" fmla="*/ 343 w 922"/>
              <a:gd name="T3" fmla="*/ 63 h 922"/>
              <a:gd name="T4" fmla="*/ 858 w 922"/>
              <a:gd name="T5" fmla="*/ 343 h 922"/>
              <a:gd name="T6" fmla="*/ 568 w 922"/>
              <a:gd name="T7" fmla="*/ 858 h 922"/>
              <a:gd name="T8" fmla="*/ 63 w 922"/>
              <a:gd name="T9" fmla="*/ 569 h 922"/>
              <a:gd name="T10" fmla="*/ 343 w 922"/>
              <a:gd name="T11" fmla="*/ 63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922">
                <a:moveTo>
                  <a:pt x="343" y="63"/>
                </a:moveTo>
                <a:lnTo>
                  <a:pt x="343" y="63"/>
                </a:lnTo>
                <a:cubicBezTo>
                  <a:pt x="568" y="0"/>
                  <a:pt x="794" y="126"/>
                  <a:pt x="858" y="343"/>
                </a:cubicBezTo>
                <a:cubicBezTo>
                  <a:pt x="921" y="569"/>
                  <a:pt x="785" y="795"/>
                  <a:pt x="568" y="858"/>
                </a:cubicBezTo>
                <a:cubicBezTo>
                  <a:pt x="352" y="921"/>
                  <a:pt x="117" y="786"/>
                  <a:pt x="63" y="569"/>
                </a:cubicBezTo>
                <a:cubicBezTo>
                  <a:pt x="0" y="352"/>
                  <a:pt x="126" y="117"/>
                  <a:pt x="343" y="63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90">
            <a:extLst>
              <a:ext uri="{FF2B5EF4-FFF2-40B4-BE49-F238E27FC236}">
                <a16:creationId xmlns:a16="http://schemas.microsoft.com/office/drawing/2014/main" id="{D1C74581-E9E6-CC48-9B96-C204FC4E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116" y="5759407"/>
            <a:ext cx="741244" cy="741245"/>
          </a:xfrm>
          <a:custGeom>
            <a:avLst/>
            <a:gdLst>
              <a:gd name="T0" fmla="*/ 280 w 732"/>
              <a:gd name="T1" fmla="*/ 54 h 733"/>
              <a:gd name="T2" fmla="*/ 280 w 732"/>
              <a:gd name="T3" fmla="*/ 54 h 733"/>
              <a:gd name="T4" fmla="*/ 686 w 732"/>
              <a:gd name="T5" fmla="*/ 280 h 733"/>
              <a:gd name="T6" fmla="*/ 460 w 732"/>
              <a:gd name="T7" fmla="*/ 687 h 733"/>
              <a:gd name="T8" fmla="*/ 54 w 732"/>
              <a:gd name="T9" fmla="*/ 452 h 733"/>
              <a:gd name="T10" fmla="*/ 280 w 732"/>
              <a:gd name="T11" fmla="*/ 5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2" h="733">
                <a:moveTo>
                  <a:pt x="280" y="54"/>
                </a:moveTo>
                <a:lnTo>
                  <a:pt x="280" y="54"/>
                </a:lnTo>
                <a:cubicBezTo>
                  <a:pt x="451" y="0"/>
                  <a:pt x="632" y="108"/>
                  <a:pt x="686" y="280"/>
                </a:cubicBezTo>
                <a:cubicBezTo>
                  <a:pt x="731" y="452"/>
                  <a:pt x="632" y="633"/>
                  <a:pt x="460" y="687"/>
                </a:cubicBezTo>
                <a:cubicBezTo>
                  <a:pt x="280" y="732"/>
                  <a:pt x="99" y="633"/>
                  <a:pt x="54" y="452"/>
                </a:cubicBezTo>
                <a:cubicBezTo>
                  <a:pt x="0" y="280"/>
                  <a:pt x="108" y="99"/>
                  <a:pt x="280" y="54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91">
            <a:extLst>
              <a:ext uri="{FF2B5EF4-FFF2-40B4-BE49-F238E27FC236}">
                <a16:creationId xmlns:a16="http://schemas.microsoft.com/office/drawing/2014/main" id="{079EB346-F99A-B24D-B6CE-E301F2EE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9401" y="5978210"/>
            <a:ext cx="437602" cy="312573"/>
          </a:xfrm>
          <a:custGeom>
            <a:avLst/>
            <a:gdLst>
              <a:gd name="T0" fmla="*/ 252 w 434"/>
              <a:gd name="T1" fmla="*/ 9 h 308"/>
              <a:gd name="T2" fmla="*/ 252 w 434"/>
              <a:gd name="T3" fmla="*/ 9 h 308"/>
              <a:gd name="T4" fmla="*/ 324 w 434"/>
              <a:gd name="T5" fmla="*/ 18 h 308"/>
              <a:gd name="T6" fmla="*/ 378 w 434"/>
              <a:gd name="T7" fmla="*/ 90 h 308"/>
              <a:gd name="T8" fmla="*/ 424 w 434"/>
              <a:gd name="T9" fmla="*/ 72 h 308"/>
              <a:gd name="T10" fmla="*/ 433 w 434"/>
              <a:gd name="T11" fmla="*/ 99 h 308"/>
              <a:gd name="T12" fmla="*/ 387 w 434"/>
              <a:gd name="T13" fmla="*/ 117 h 308"/>
              <a:gd name="T14" fmla="*/ 378 w 434"/>
              <a:gd name="T15" fmla="*/ 208 h 308"/>
              <a:gd name="T16" fmla="*/ 315 w 434"/>
              <a:gd name="T17" fmla="*/ 253 h 308"/>
              <a:gd name="T18" fmla="*/ 288 w 434"/>
              <a:gd name="T19" fmla="*/ 172 h 308"/>
              <a:gd name="T20" fmla="*/ 324 w 434"/>
              <a:gd name="T21" fmla="*/ 135 h 308"/>
              <a:gd name="T22" fmla="*/ 252 w 434"/>
              <a:gd name="T23" fmla="*/ 154 h 308"/>
              <a:gd name="T24" fmla="*/ 243 w 434"/>
              <a:gd name="T25" fmla="*/ 199 h 308"/>
              <a:gd name="T26" fmla="*/ 243 w 434"/>
              <a:gd name="T27" fmla="*/ 226 h 308"/>
              <a:gd name="T28" fmla="*/ 234 w 434"/>
              <a:gd name="T29" fmla="*/ 244 h 308"/>
              <a:gd name="T30" fmla="*/ 234 w 434"/>
              <a:gd name="T31" fmla="*/ 262 h 308"/>
              <a:gd name="T32" fmla="*/ 216 w 434"/>
              <a:gd name="T33" fmla="*/ 271 h 308"/>
              <a:gd name="T34" fmla="*/ 180 w 434"/>
              <a:gd name="T35" fmla="*/ 298 h 308"/>
              <a:gd name="T36" fmla="*/ 99 w 434"/>
              <a:gd name="T37" fmla="*/ 280 h 308"/>
              <a:gd name="T38" fmla="*/ 45 w 434"/>
              <a:gd name="T39" fmla="*/ 208 h 308"/>
              <a:gd name="T40" fmla="*/ 9 w 434"/>
              <a:gd name="T41" fmla="*/ 226 h 308"/>
              <a:gd name="T42" fmla="*/ 0 w 434"/>
              <a:gd name="T43" fmla="*/ 199 h 308"/>
              <a:gd name="T44" fmla="*/ 36 w 434"/>
              <a:gd name="T45" fmla="*/ 181 h 308"/>
              <a:gd name="T46" fmla="*/ 45 w 434"/>
              <a:gd name="T47" fmla="*/ 99 h 308"/>
              <a:gd name="T48" fmla="*/ 108 w 434"/>
              <a:gd name="T49" fmla="*/ 45 h 308"/>
              <a:gd name="T50" fmla="*/ 135 w 434"/>
              <a:gd name="T51" fmla="*/ 126 h 308"/>
              <a:gd name="T52" fmla="*/ 108 w 434"/>
              <a:gd name="T53" fmla="*/ 163 h 308"/>
              <a:gd name="T54" fmla="*/ 180 w 434"/>
              <a:gd name="T55" fmla="*/ 144 h 308"/>
              <a:gd name="T56" fmla="*/ 180 w 434"/>
              <a:gd name="T57" fmla="*/ 72 h 308"/>
              <a:gd name="T58" fmla="*/ 252 w 434"/>
              <a:gd name="T59" fmla="*/ 9 h 308"/>
              <a:gd name="T60" fmla="*/ 108 w 434"/>
              <a:gd name="T61" fmla="*/ 190 h 308"/>
              <a:gd name="T62" fmla="*/ 108 w 434"/>
              <a:gd name="T63" fmla="*/ 190 h 308"/>
              <a:gd name="T64" fmla="*/ 143 w 434"/>
              <a:gd name="T65" fmla="*/ 208 h 308"/>
              <a:gd name="T66" fmla="*/ 180 w 434"/>
              <a:gd name="T67" fmla="*/ 172 h 308"/>
              <a:gd name="T68" fmla="*/ 108 w 434"/>
              <a:gd name="T69" fmla="*/ 190 h 308"/>
              <a:gd name="T70" fmla="*/ 315 w 434"/>
              <a:gd name="T71" fmla="*/ 108 h 308"/>
              <a:gd name="T72" fmla="*/ 315 w 434"/>
              <a:gd name="T73" fmla="*/ 108 h 308"/>
              <a:gd name="T74" fmla="*/ 279 w 434"/>
              <a:gd name="T75" fmla="*/ 90 h 308"/>
              <a:gd name="T76" fmla="*/ 252 w 434"/>
              <a:gd name="T77" fmla="*/ 126 h 308"/>
              <a:gd name="T78" fmla="*/ 315 w 434"/>
              <a:gd name="T79" fmla="*/ 1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4" h="308">
                <a:moveTo>
                  <a:pt x="252" y="9"/>
                </a:moveTo>
                <a:lnTo>
                  <a:pt x="252" y="9"/>
                </a:lnTo>
                <a:cubicBezTo>
                  <a:pt x="279" y="0"/>
                  <a:pt x="297" y="0"/>
                  <a:pt x="324" y="18"/>
                </a:cubicBezTo>
                <a:cubicBezTo>
                  <a:pt x="351" y="36"/>
                  <a:pt x="369" y="54"/>
                  <a:pt x="378" y="90"/>
                </a:cubicBezTo>
                <a:cubicBezTo>
                  <a:pt x="424" y="72"/>
                  <a:pt x="424" y="72"/>
                  <a:pt x="424" y="72"/>
                </a:cubicBezTo>
                <a:cubicBezTo>
                  <a:pt x="433" y="99"/>
                  <a:pt x="433" y="99"/>
                  <a:pt x="433" y="99"/>
                </a:cubicBezTo>
                <a:cubicBezTo>
                  <a:pt x="387" y="117"/>
                  <a:pt x="387" y="117"/>
                  <a:pt x="387" y="117"/>
                </a:cubicBezTo>
                <a:cubicBezTo>
                  <a:pt x="397" y="154"/>
                  <a:pt x="397" y="181"/>
                  <a:pt x="378" y="208"/>
                </a:cubicBezTo>
                <a:cubicBezTo>
                  <a:pt x="369" y="235"/>
                  <a:pt x="351" y="244"/>
                  <a:pt x="315" y="253"/>
                </a:cubicBezTo>
                <a:cubicBezTo>
                  <a:pt x="288" y="172"/>
                  <a:pt x="288" y="172"/>
                  <a:pt x="288" y="172"/>
                </a:cubicBezTo>
                <a:cubicBezTo>
                  <a:pt x="315" y="163"/>
                  <a:pt x="324" y="154"/>
                  <a:pt x="324" y="135"/>
                </a:cubicBezTo>
                <a:cubicBezTo>
                  <a:pt x="252" y="154"/>
                  <a:pt x="252" y="154"/>
                  <a:pt x="252" y="154"/>
                </a:cubicBezTo>
                <a:cubicBezTo>
                  <a:pt x="252" y="172"/>
                  <a:pt x="252" y="181"/>
                  <a:pt x="243" y="199"/>
                </a:cubicBezTo>
                <a:cubicBezTo>
                  <a:pt x="243" y="217"/>
                  <a:pt x="243" y="226"/>
                  <a:pt x="243" y="226"/>
                </a:cubicBezTo>
                <a:cubicBezTo>
                  <a:pt x="243" y="235"/>
                  <a:pt x="243" y="235"/>
                  <a:pt x="234" y="244"/>
                </a:cubicBezTo>
                <a:cubicBezTo>
                  <a:pt x="234" y="253"/>
                  <a:pt x="234" y="253"/>
                  <a:pt x="234" y="262"/>
                </a:cubicBezTo>
                <a:cubicBezTo>
                  <a:pt x="225" y="262"/>
                  <a:pt x="225" y="271"/>
                  <a:pt x="216" y="271"/>
                </a:cubicBezTo>
                <a:cubicBezTo>
                  <a:pt x="207" y="280"/>
                  <a:pt x="198" y="289"/>
                  <a:pt x="180" y="298"/>
                </a:cubicBezTo>
                <a:cubicBezTo>
                  <a:pt x="152" y="307"/>
                  <a:pt x="126" y="298"/>
                  <a:pt x="99" y="280"/>
                </a:cubicBezTo>
                <a:cubicBezTo>
                  <a:pt x="72" y="271"/>
                  <a:pt x="54" y="244"/>
                  <a:pt x="45" y="208"/>
                </a:cubicBezTo>
                <a:cubicBezTo>
                  <a:pt x="9" y="226"/>
                  <a:pt x="9" y="226"/>
                  <a:pt x="9" y="226"/>
                </a:cubicBezTo>
                <a:cubicBezTo>
                  <a:pt x="0" y="199"/>
                  <a:pt x="0" y="199"/>
                  <a:pt x="0" y="199"/>
                </a:cubicBezTo>
                <a:cubicBezTo>
                  <a:pt x="36" y="181"/>
                  <a:pt x="36" y="181"/>
                  <a:pt x="36" y="181"/>
                </a:cubicBezTo>
                <a:cubicBezTo>
                  <a:pt x="27" y="154"/>
                  <a:pt x="27" y="117"/>
                  <a:pt x="45" y="99"/>
                </a:cubicBezTo>
                <a:cubicBezTo>
                  <a:pt x="54" y="72"/>
                  <a:pt x="72" y="54"/>
                  <a:pt x="108" y="45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17" y="135"/>
                  <a:pt x="108" y="144"/>
                  <a:pt x="108" y="163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180" y="108"/>
                  <a:pt x="180" y="90"/>
                  <a:pt x="180" y="72"/>
                </a:cubicBezTo>
                <a:cubicBezTo>
                  <a:pt x="189" y="36"/>
                  <a:pt x="216" y="18"/>
                  <a:pt x="252" y="9"/>
                </a:cubicBezTo>
                <a:close/>
                <a:moveTo>
                  <a:pt x="108" y="190"/>
                </a:moveTo>
                <a:lnTo>
                  <a:pt x="108" y="190"/>
                </a:lnTo>
                <a:cubicBezTo>
                  <a:pt x="117" y="208"/>
                  <a:pt x="135" y="217"/>
                  <a:pt x="143" y="208"/>
                </a:cubicBezTo>
                <a:cubicBezTo>
                  <a:pt x="161" y="208"/>
                  <a:pt x="170" y="199"/>
                  <a:pt x="180" y="172"/>
                </a:cubicBezTo>
                <a:lnTo>
                  <a:pt x="108" y="190"/>
                </a:lnTo>
                <a:close/>
                <a:moveTo>
                  <a:pt x="315" y="108"/>
                </a:moveTo>
                <a:lnTo>
                  <a:pt x="315" y="108"/>
                </a:lnTo>
                <a:cubicBezTo>
                  <a:pt x="306" y="90"/>
                  <a:pt x="297" y="90"/>
                  <a:pt x="279" y="90"/>
                </a:cubicBezTo>
                <a:cubicBezTo>
                  <a:pt x="261" y="90"/>
                  <a:pt x="252" y="108"/>
                  <a:pt x="252" y="126"/>
                </a:cubicBezTo>
                <a:lnTo>
                  <a:pt x="315" y="108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92">
            <a:extLst>
              <a:ext uri="{FF2B5EF4-FFF2-40B4-BE49-F238E27FC236}">
                <a16:creationId xmlns:a16="http://schemas.microsoft.com/office/drawing/2014/main" id="{2A4F1ED9-7DEA-EE45-B85B-4B399E5CB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354" y="10974911"/>
            <a:ext cx="6197875" cy="776967"/>
          </a:xfrm>
          <a:custGeom>
            <a:avLst/>
            <a:gdLst>
              <a:gd name="T0" fmla="*/ 5766 w 6120"/>
              <a:gd name="T1" fmla="*/ 0 h 769"/>
              <a:gd name="T2" fmla="*/ 5766 w 6120"/>
              <a:gd name="T3" fmla="*/ 0 h 769"/>
              <a:gd name="T4" fmla="*/ 361 w 6120"/>
              <a:gd name="T5" fmla="*/ 0 h 769"/>
              <a:gd name="T6" fmla="*/ 271 w 6120"/>
              <a:gd name="T7" fmla="*/ 36 h 769"/>
              <a:gd name="T8" fmla="*/ 54 w 6120"/>
              <a:gd name="T9" fmla="*/ 226 h 769"/>
              <a:gd name="T10" fmla="*/ 18 w 6120"/>
              <a:gd name="T11" fmla="*/ 352 h 769"/>
              <a:gd name="T12" fmla="*/ 90 w 6120"/>
              <a:gd name="T13" fmla="*/ 678 h 769"/>
              <a:gd name="T14" fmla="*/ 217 w 6120"/>
              <a:gd name="T15" fmla="*/ 768 h 769"/>
              <a:gd name="T16" fmla="*/ 5911 w 6120"/>
              <a:gd name="T17" fmla="*/ 768 h 769"/>
              <a:gd name="T18" fmla="*/ 6029 w 6120"/>
              <a:gd name="T19" fmla="*/ 678 h 769"/>
              <a:gd name="T20" fmla="*/ 6110 w 6120"/>
              <a:gd name="T21" fmla="*/ 352 h 769"/>
              <a:gd name="T22" fmla="*/ 6074 w 6120"/>
              <a:gd name="T23" fmla="*/ 226 h 769"/>
              <a:gd name="T24" fmla="*/ 5848 w 6120"/>
              <a:gd name="T25" fmla="*/ 36 h 769"/>
              <a:gd name="T26" fmla="*/ 5766 w 6120"/>
              <a:gd name="T27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20" h="769">
                <a:moveTo>
                  <a:pt x="5766" y="0"/>
                </a:moveTo>
                <a:lnTo>
                  <a:pt x="5766" y="0"/>
                </a:lnTo>
                <a:cubicBezTo>
                  <a:pt x="361" y="0"/>
                  <a:pt x="361" y="0"/>
                  <a:pt x="361" y="0"/>
                </a:cubicBezTo>
                <a:cubicBezTo>
                  <a:pt x="325" y="0"/>
                  <a:pt x="298" y="9"/>
                  <a:pt x="271" y="36"/>
                </a:cubicBezTo>
                <a:cubicBezTo>
                  <a:pt x="54" y="226"/>
                  <a:pt x="54" y="226"/>
                  <a:pt x="54" y="226"/>
                </a:cubicBezTo>
                <a:cubicBezTo>
                  <a:pt x="18" y="262"/>
                  <a:pt x="0" y="307"/>
                  <a:pt x="18" y="352"/>
                </a:cubicBezTo>
                <a:cubicBezTo>
                  <a:pt x="90" y="678"/>
                  <a:pt x="90" y="678"/>
                  <a:pt x="90" y="678"/>
                </a:cubicBezTo>
                <a:cubicBezTo>
                  <a:pt x="108" y="732"/>
                  <a:pt x="153" y="768"/>
                  <a:pt x="217" y="768"/>
                </a:cubicBezTo>
                <a:cubicBezTo>
                  <a:pt x="5911" y="768"/>
                  <a:pt x="5911" y="768"/>
                  <a:pt x="5911" y="768"/>
                </a:cubicBezTo>
                <a:cubicBezTo>
                  <a:pt x="5965" y="768"/>
                  <a:pt x="6019" y="732"/>
                  <a:pt x="6029" y="678"/>
                </a:cubicBezTo>
                <a:cubicBezTo>
                  <a:pt x="6110" y="352"/>
                  <a:pt x="6110" y="352"/>
                  <a:pt x="6110" y="352"/>
                </a:cubicBezTo>
                <a:cubicBezTo>
                  <a:pt x="6119" y="307"/>
                  <a:pt x="6110" y="262"/>
                  <a:pt x="6074" y="226"/>
                </a:cubicBezTo>
                <a:cubicBezTo>
                  <a:pt x="5848" y="36"/>
                  <a:pt x="5848" y="36"/>
                  <a:pt x="5848" y="36"/>
                </a:cubicBezTo>
                <a:cubicBezTo>
                  <a:pt x="5830" y="9"/>
                  <a:pt x="5793" y="0"/>
                  <a:pt x="576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93">
            <a:extLst>
              <a:ext uri="{FF2B5EF4-FFF2-40B4-BE49-F238E27FC236}">
                <a16:creationId xmlns:a16="http://schemas.microsoft.com/office/drawing/2014/main" id="{A937A0E2-6583-4F40-ABB8-477A616C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927" y="7340133"/>
            <a:ext cx="5577196" cy="3920558"/>
          </a:xfrm>
          <a:custGeom>
            <a:avLst/>
            <a:gdLst>
              <a:gd name="T0" fmla="*/ 5261 w 5506"/>
              <a:gd name="T1" fmla="*/ 0 h 3870"/>
              <a:gd name="T2" fmla="*/ 5261 w 5506"/>
              <a:gd name="T3" fmla="*/ 0 h 3870"/>
              <a:gd name="T4" fmla="*/ 244 w 5506"/>
              <a:gd name="T5" fmla="*/ 0 h 3870"/>
              <a:gd name="T6" fmla="*/ 63 w 5506"/>
              <a:gd name="T7" fmla="*/ 262 h 3870"/>
              <a:gd name="T8" fmla="*/ 0 w 5506"/>
              <a:gd name="T9" fmla="*/ 434 h 3870"/>
              <a:gd name="T10" fmla="*/ 0 w 5506"/>
              <a:gd name="T11" fmla="*/ 3869 h 3870"/>
              <a:gd name="T12" fmla="*/ 5505 w 5506"/>
              <a:gd name="T13" fmla="*/ 3869 h 3870"/>
              <a:gd name="T14" fmla="*/ 5505 w 5506"/>
              <a:gd name="T15" fmla="*/ 434 h 3870"/>
              <a:gd name="T16" fmla="*/ 5450 w 5506"/>
              <a:gd name="T17" fmla="*/ 262 h 3870"/>
              <a:gd name="T18" fmla="*/ 5261 w 5506"/>
              <a:gd name="T19" fmla="*/ 0 h 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06" h="3870">
                <a:moveTo>
                  <a:pt x="5261" y="0"/>
                </a:moveTo>
                <a:lnTo>
                  <a:pt x="5261" y="0"/>
                </a:lnTo>
                <a:cubicBezTo>
                  <a:pt x="244" y="0"/>
                  <a:pt x="244" y="0"/>
                  <a:pt x="244" y="0"/>
                </a:cubicBezTo>
                <a:cubicBezTo>
                  <a:pt x="63" y="262"/>
                  <a:pt x="63" y="262"/>
                  <a:pt x="63" y="262"/>
                </a:cubicBezTo>
                <a:cubicBezTo>
                  <a:pt x="27" y="307"/>
                  <a:pt x="0" y="370"/>
                  <a:pt x="0" y="434"/>
                </a:cubicBezTo>
                <a:cubicBezTo>
                  <a:pt x="0" y="3869"/>
                  <a:pt x="0" y="3869"/>
                  <a:pt x="0" y="3869"/>
                </a:cubicBezTo>
                <a:cubicBezTo>
                  <a:pt x="5505" y="3869"/>
                  <a:pt x="5505" y="3869"/>
                  <a:pt x="5505" y="3869"/>
                </a:cubicBezTo>
                <a:cubicBezTo>
                  <a:pt x="5505" y="434"/>
                  <a:pt x="5505" y="434"/>
                  <a:pt x="5505" y="434"/>
                </a:cubicBezTo>
                <a:cubicBezTo>
                  <a:pt x="5505" y="370"/>
                  <a:pt x="5486" y="307"/>
                  <a:pt x="5450" y="262"/>
                </a:cubicBezTo>
                <a:lnTo>
                  <a:pt x="526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94">
            <a:extLst>
              <a:ext uri="{FF2B5EF4-FFF2-40B4-BE49-F238E27FC236}">
                <a16:creationId xmlns:a16="http://schemas.microsoft.com/office/drawing/2014/main" id="{C55DD0C1-2564-F848-8FE9-460FD676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076" y="7148126"/>
            <a:ext cx="5237828" cy="192008"/>
          </a:xfrm>
          <a:custGeom>
            <a:avLst/>
            <a:gdLst>
              <a:gd name="T0" fmla="*/ 5070 w 5171"/>
              <a:gd name="T1" fmla="*/ 190 h 191"/>
              <a:gd name="T2" fmla="*/ 5070 w 5171"/>
              <a:gd name="T3" fmla="*/ 190 h 191"/>
              <a:gd name="T4" fmla="*/ 90 w 5171"/>
              <a:gd name="T5" fmla="*/ 190 h 191"/>
              <a:gd name="T6" fmla="*/ 0 w 5171"/>
              <a:gd name="T7" fmla="*/ 90 h 191"/>
              <a:gd name="T8" fmla="*/ 0 w 5171"/>
              <a:gd name="T9" fmla="*/ 90 h 191"/>
              <a:gd name="T10" fmla="*/ 90 w 5171"/>
              <a:gd name="T11" fmla="*/ 0 h 191"/>
              <a:gd name="T12" fmla="*/ 5070 w 5171"/>
              <a:gd name="T13" fmla="*/ 0 h 191"/>
              <a:gd name="T14" fmla="*/ 5170 w 5171"/>
              <a:gd name="T15" fmla="*/ 90 h 191"/>
              <a:gd name="T16" fmla="*/ 5170 w 5171"/>
              <a:gd name="T17" fmla="*/ 90 h 191"/>
              <a:gd name="T18" fmla="*/ 5070 w 5171"/>
              <a:gd name="T1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71" h="191">
                <a:moveTo>
                  <a:pt x="5070" y="190"/>
                </a:moveTo>
                <a:lnTo>
                  <a:pt x="5070" y="190"/>
                </a:lnTo>
                <a:cubicBezTo>
                  <a:pt x="90" y="190"/>
                  <a:pt x="90" y="190"/>
                  <a:pt x="90" y="190"/>
                </a:cubicBezTo>
                <a:cubicBezTo>
                  <a:pt x="36" y="190"/>
                  <a:pt x="0" y="144"/>
                  <a:pt x="0" y="90"/>
                </a:cubicBezTo>
                <a:lnTo>
                  <a:pt x="0" y="90"/>
                </a:lnTo>
                <a:cubicBezTo>
                  <a:pt x="0" y="36"/>
                  <a:pt x="36" y="0"/>
                  <a:pt x="90" y="0"/>
                </a:cubicBezTo>
                <a:cubicBezTo>
                  <a:pt x="5070" y="0"/>
                  <a:pt x="5070" y="0"/>
                  <a:pt x="5070" y="0"/>
                </a:cubicBezTo>
                <a:cubicBezTo>
                  <a:pt x="5125" y="0"/>
                  <a:pt x="5170" y="36"/>
                  <a:pt x="5170" y="90"/>
                </a:cubicBezTo>
                <a:lnTo>
                  <a:pt x="5170" y="90"/>
                </a:lnTo>
                <a:cubicBezTo>
                  <a:pt x="5170" y="144"/>
                  <a:pt x="5125" y="190"/>
                  <a:pt x="5070" y="1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95">
            <a:extLst>
              <a:ext uri="{FF2B5EF4-FFF2-40B4-BE49-F238E27FC236}">
                <a16:creationId xmlns:a16="http://schemas.microsoft.com/office/drawing/2014/main" id="{7CE6A66A-CF08-2740-9B69-49B54BCD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383" y="6643542"/>
            <a:ext cx="5099404" cy="504584"/>
          </a:xfrm>
          <a:custGeom>
            <a:avLst/>
            <a:gdLst>
              <a:gd name="T0" fmla="*/ 4917 w 5036"/>
              <a:gd name="T1" fmla="*/ 0 h 497"/>
              <a:gd name="T2" fmla="*/ 4917 w 5036"/>
              <a:gd name="T3" fmla="*/ 0 h 497"/>
              <a:gd name="T4" fmla="*/ 109 w 5036"/>
              <a:gd name="T5" fmla="*/ 0 h 497"/>
              <a:gd name="T6" fmla="*/ 9 w 5036"/>
              <a:gd name="T7" fmla="*/ 126 h 497"/>
              <a:gd name="T8" fmla="*/ 100 w 5036"/>
              <a:gd name="T9" fmla="*/ 496 h 497"/>
              <a:gd name="T10" fmla="*/ 4926 w 5036"/>
              <a:gd name="T11" fmla="*/ 496 h 497"/>
              <a:gd name="T12" fmla="*/ 5016 w 5036"/>
              <a:gd name="T13" fmla="*/ 126 h 497"/>
              <a:gd name="T14" fmla="*/ 4917 w 5036"/>
              <a:gd name="T15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36" h="497">
                <a:moveTo>
                  <a:pt x="4917" y="0"/>
                </a:moveTo>
                <a:lnTo>
                  <a:pt x="4917" y="0"/>
                </a:lnTo>
                <a:cubicBezTo>
                  <a:pt x="109" y="0"/>
                  <a:pt x="109" y="0"/>
                  <a:pt x="109" y="0"/>
                </a:cubicBezTo>
                <a:cubicBezTo>
                  <a:pt x="46" y="0"/>
                  <a:pt x="0" y="63"/>
                  <a:pt x="9" y="126"/>
                </a:cubicBezTo>
                <a:cubicBezTo>
                  <a:pt x="100" y="496"/>
                  <a:pt x="100" y="496"/>
                  <a:pt x="100" y="496"/>
                </a:cubicBezTo>
                <a:cubicBezTo>
                  <a:pt x="4926" y="496"/>
                  <a:pt x="4926" y="496"/>
                  <a:pt x="4926" y="496"/>
                </a:cubicBezTo>
                <a:cubicBezTo>
                  <a:pt x="5016" y="126"/>
                  <a:pt x="5016" y="126"/>
                  <a:pt x="5016" y="126"/>
                </a:cubicBezTo>
                <a:cubicBezTo>
                  <a:pt x="5035" y="63"/>
                  <a:pt x="4980" y="0"/>
                  <a:pt x="491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96">
            <a:extLst>
              <a:ext uri="{FF2B5EF4-FFF2-40B4-BE49-F238E27FC236}">
                <a16:creationId xmlns:a16="http://schemas.microsoft.com/office/drawing/2014/main" id="{D709FB04-FE4B-8343-B2CE-41C0A0BD8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036" y="8438604"/>
            <a:ext cx="968978" cy="1656638"/>
          </a:xfrm>
          <a:custGeom>
            <a:avLst/>
            <a:gdLst>
              <a:gd name="T0" fmla="*/ 958 w 959"/>
              <a:gd name="T1" fmla="*/ 1084 h 1637"/>
              <a:gd name="T2" fmla="*/ 958 w 959"/>
              <a:gd name="T3" fmla="*/ 1084 h 1637"/>
              <a:gd name="T4" fmla="*/ 840 w 959"/>
              <a:gd name="T5" fmla="*/ 1356 h 1637"/>
              <a:gd name="T6" fmla="*/ 542 w 959"/>
              <a:gd name="T7" fmla="*/ 1482 h 1637"/>
              <a:gd name="T8" fmla="*/ 542 w 959"/>
              <a:gd name="T9" fmla="*/ 1636 h 1637"/>
              <a:gd name="T10" fmla="*/ 434 w 959"/>
              <a:gd name="T11" fmla="*/ 1636 h 1637"/>
              <a:gd name="T12" fmla="*/ 434 w 959"/>
              <a:gd name="T13" fmla="*/ 1482 h 1637"/>
              <a:gd name="T14" fmla="*/ 118 w 959"/>
              <a:gd name="T15" fmla="*/ 1365 h 1637"/>
              <a:gd name="T16" fmla="*/ 0 w 959"/>
              <a:gd name="T17" fmla="*/ 1084 h 1637"/>
              <a:gd name="T18" fmla="*/ 326 w 959"/>
              <a:gd name="T19" fmla="*/ 1084 h 1637"/>
              <a:gd name="T20" fmla="*/ 434 w 959"/>
              <a:gd name="T21" fmla="*/ 1229 h 1637"/>
              <a:gd name="T22" fmla="*/ 434 w 959"/>
              <a:gd name="T23" fmla="*/ 940 h 1637"/>
              <a:gd name="T24" fmla="*/ 271 w 959"/>
              <a:gd name="T25" fmla="*/ 885 h 1637"/>
              <a:gd name="T26" fmla="*/ 172 w 959"/>
              <a:gd name="T27" fmla="*/ 849 h 1637"/>
              <a:gd name="T28" fmla="*/ 118 w 959"/>
              <a:gd name="T29" fmla="*/ 813 h 1637"/>
              <a:gd name="T30" fmla="*/ 72 w 959"/>
              <a:gd name="T31" fmla="*/ 768 h 1637"/>
              <a:gd name="T32" fmla="*/ 36 w 959"/>
              <a:gd name="T33" fmla="*/ 714 h 1637"/>
              <a:gd name="T34" fmla="*/ 0 w 959"/>
              <a:gd name="T35" fmla="*/ 551 h 1637"/>
              <a:gd name="T36" fmla="*/ 127 w 959"/>
              <a:gd name="T37" fmla="*/ 280 h 1637"/>
              <a:gd name="T38" fmla="*/ 434 w 959"/>
              <a:gd name="T39" fmla="*/ 153 h 1637"/>
              <a:gd name="T40" fmla="*/ 434 w 959"/>
              <a:gd name="T41" fmla="*/ 0 h 1637"/>
              <a:gd name="T42" fmla="*/ 542 w 959"/>
              <a:gd name="T43" fmla="*/ 0 h 1637"/>
              <a:gd name="T44" fmla="*/ 542 w 959"/>
              <a:gd name="T45" fmla="*/ 153 h 1637"/>
              <a:gd name="T46" fmla="*/ 840 w 959"/>
              <a:gd name="T47" fmla="*/ 262 h 1637"/>
              <a:gd name="T48" fmla="*/ 958 w 959"/>
              <a:gd name="T49" fmla="*/ 551 h 1637"/>
              <a:gd name="T50" fmla="*/ 632 w 959"/>
              <a:gd name="T51" fmla="*/ 551 h 1637"/>
              <a:gd name="T52" fmla="*/ 542 w 959"/>
              <a:gd name="T53" fmla="*/ 415 h 1637"/>
              <a:gd name="T54" fmla="*/ 542 w 959"/>
              <a:gd name="T55" fmla="*/ 705 h 1637"/>
              <a:gd name="T56" fmla="*/ 777 w 959"/>
              <a:gd name="T57" fmla="*/ 786 h 1637"/>
              <a:gd name="T58" fmla="*/ 958 w 959"/>
              <a:gd name="T59" fmla="*/ 1084 h 1637"/>
              <a:gd name="T60" fmla="*/ 434 w 959"/>
              <a:gd name="T61" fmla="*/ 406 h 1637"/>
              <a:gd name="T62" fmla="*/ 434 w 959"/>
              <a:gd name="T63" fmla="*/ 406 h 1637"/>
              <a:gd name="T64" fmla="*/ 326 w 959"/>
              <a:gd name="T65" fmla="*/ 524 h 1637"/>
              <a:gd name="T66" fmla="*/ 434 w 959"/>
              <a:gd name="T67" fmla="*/ 669 h 1637"/>
              <a:gd name="T68" fmla="*/ 434 w 959"/>
              <a:gd name="T69" fmla="*/ 406 h 1637"/>
              <a:gd name="T70" fmla="*/ 542 w 959"/>
              <a:gd name="T71" fmla="*/ 1229 h 1637"/>
              <a:gd name="T72" fmla="*/ 542 w 959"/>
              <a:gd name="T73" fmla="*/ 1229 h 1637"/>
              <a:gd name="T74" fmla="*/ 632 w 959"/>
              <a:gd name="T75" fmla="*/ 1111 h 1637"/>
              <a:gd name="T76" fmla="*/ 542 w 959"/>
              <a:gd name="T77" fmla="*/ 976 h 1637"/>
              <a:gd name="T78" fmla="*/ 542 w 959"/>
              <a:gd name="T79" fmla="*/ 1229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59" h="1637">
                <a:moveTo>
                  <a:pt x="958" y="1084"/>
                </a:moveTo>
                <a:lnTo>
                  <a:pt x="958" y="1084"/>
                </a:lnTo>
                <a:cubicBezTo>
                  <a:pt x="958" y="1193"/>
                  <a:pt x="912" y="1283"/>
                  <a:pt x="840" y="1356"/>
                </a:cubicBezTo>
                <a:cubicBezTo>
                  <a:pt x="759" y="1428"/>
                  <a:pt x="659" y="1473"/>
                  <a:pt x="542" y="1482"/>
                </a:cubicBezTo>
                <a:cubicBezTo>
                  <a:pt x="542" y="1636"/>
                  <a:pt x="542" y="1636"/>
                  <a:pt x="542" y="1636"/>
                </a:cubicBezTo>
                <a:cubicBezTo>
                  <a:pt x="434" y="1636"/>
                  <a:pt x="434" y="1636"/>
                  <a:pt x="434" y="1636"/>
                </a:cubicBezTo>
                <a:cubicBezTo>
                  <a:pt x="434" y="1482"/>
                  <a:pt x="434" y="1482"/>
                  <a:pt x="434" y="1482"/>
                </a:cubicBezTo>
                <a:cubicBezTo>
                  <a:pt x="299" y="1482"/>
                  <a:pt x="190" y="1437"/>
                  <a:pt x="118" y="1365"/>
                </a:cubicBezTo>
                <a:cubicBezTo>
                  <a:pt x="36" y="1301"/>
                  <a:pt x="0" y="1202"/>
                  <a:pt x="0" y="1084"/>
                </a:cubicBezTo>
                <a:cubicBezTo>
                  <a:pt x="326" y="1084"/>
                  <a:pt x="326" y="1084"/>
                  <a:pt x="326" y="1084"/>
                </a:cubicBezTo>
                <a:cubicBezTo>
                  <a:pt x="335" y="1166"/>
                  <a:pt x="371" y="1211"/>
                  <a:pt x="434" y="1229"/>
                </a:cubicBezTo>
                <a:cubicBezTo>
                  <a:pt x="434" y="940"/>
                  <a:pt x="434" y="940"/>
                  <a:pt x="434" y="940"/>
                </a:cubicBezTo>
                <a:cubicBezTo>
                  <a:pt x="380" y="922"/>
                  <a:pt x="326" y="913"/>
                  <a:pt x="271" y="885"/>
                </a:cubicBezTo>
                <a:cubicBezTo>
                  <a:pt x="217" y="868"/>
                  <a:pt x="190" y="858"/>
                  <a:pt x="172" y="849"/>
                </a:cubicBezTo>
                <a:cubicBezTo>
                  <a:pt x="163" y="840"/>
                  <a:pt x="145" y="831"/>
                  <a:pt x="118" y="813"/>
                </a:cubicBezTo>
                <a:cubicBezTo>
                  <a:pt x="100" y="795"/>
                  <a:pt x="82" y="786"/>
                  <a:pt x="72" y="768"/>
                </a:cubicBezTo>
                <a:cubicBezTo>
                  <a:pt x="63" y="750"/>
                  <a:pt x="46" y="732"/>
                  <a:pt x="36" y="714"/>
                </a:cubicBezTo>
                <a:cubicBezTo>
                  <a:pt x="9" y="677"/>
                  <a:pt x="0" y="623"/>
                  <a:pt x="0" y="551"/>
                </a:cubicBezTo>
                <a:cubicBezTo>
                  <a:pt x="0" y="443"/>
                  <a:pt x="46" y="352"/>
                  <a:pt x="127" y="280"/>
                </a:cubicBezTo>
                <a:cubicBezTo>
                  <a:pt x="208" y="207"/>
                  <a:pt x="308" y="162"/>
                  <a:pt x="434" y="153"/>
                </a:cubicBezTo>
                <a:cubicBezTo>
                  <a:pt x="434" y="0"/>
                  <a:pt x="434" y="0"/>
                  <a:pt x="434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42" y="153"/>
                  <a:pt x="542" y="153"/>
                  <a:pt x="542" y="153"/>
                </a:cubicBezTo>
                <a:cubicBezTo>
                  <a:pt x="668" y="162"/>
                  <a:pt x="768" y="198"/>
                  <a:pt x="840" y="262"/>
                </a:cubicBezTo>
                <a:cubicBezTo>
                  <a:pt x="912" y="325"/>
                  <a:pt x="949" y="424"/>
                  <a:pt x="958" y="551"/>
                </a:cubicBezTo>
                <a:cubicBezTo>
                  <a:pt x="632" y="551"/>
                  <a:pt x="632" y="551"/>
                  <a:pt x="632" y="551"/>
                </a:cubicBezTo>
                <a:cubicBezTo>
                  <a:pt x="632" y="479"/>
                  <a:pt x="596" y="434"/>
                  <a:pt x="542" y="415"/>
                </a:cubicBezTo>
                <a:cubicBezTo>
                  <a:pt x="542" y="705"/>
                  <a:pt x="542" y="705"/>
                  <a:pt x="542" y="705"/>
                </a:cubicBezTo>
                <a:cubicBezTo>
                  <a:pt x="659" y="741"/>
                  <a:pt x="741" y="768"/>
                  <a:pt x="777" y="786"/>
                </a:cubicBezTo>
                <a:cubicBezTo>
                  <a:pt x="894" y="849"/>
                  <a:pt x="958" y="949"/>
                  <a:pt x="958" y="1084"/>
                </a:cubicBezTo>
                <a:close/>
                <a:moveTo>
                  <a:pt x="434" y="406"/>
                </a:moveTo>
                <a:lnTo>
                  <a:pt x="434" y="406"/>
                </a:lnTo>
                <a:cubicBezTo>
                  <a:pt x="362" y="424"/>
                  <a:pt x="326" y="461"/>
                  <a:pt x="326" y="524"/>
                </a:cubicBezTo>
                <a:cubicBezTo>
                  <a:pt x="326" y="587"/>
                  <a:pt x="362" y="641"/>
                  <a:pt x="434" y="669"/>
                </a:cubicBezTo>
                <a:lnTo>
                  <a:pt x="434" y="406"/>
                </a:lnTo>
                <a:close/>
                <a:moveTo>
                  <a:pt x="542" y="1229"/>
                </a:moveTo>
                <a:lnTo>
                  <a:pt x="542" y="1229"/>
                </a:lnTo>
                <a:cubicBezTo>
                  <a:pt x="596" y="1211"/>
                  <a:pt x="632" y="1175"/>
                  <a:pt x="632" y="1111"/>
                </a:cubicBezTo>
                <a:cubicBezTo>
                  <a:pt x="632" y="1057"/>
                  <a:pt x="596" y="1012"/>
                  <a:pt x="542" y="976"/>
                </a:cubicBezTo>
                <a:lnTo>
                  <a:pt x="542" y="1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97">
            <a:extLst>
              <a:ext uri="{FF2B5EF4-FFF2-40B4-BE49-F238E27FC236}">
                <a16:creationId xmlns:a16="http://schemas.microsoft.com/office/drawing/2014/main" id="{BDDE712A-F400-AD45-946F-6BCF4B72B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843" y="7724152"/>
            <a:ext cx="3313273" cy="1174383"/>
          </a:xfrm>
          <a:custGeom>
            <a:avLst/>
            <a:gdLst>
              <a:gd name="T0" fmla="*/ 0 w 3273"/>
              <a:gd name="T1" fmla="*/ 1158 h 1159"/>
              <a:gd name="T2" fmla="*/ 1636 w 3273"/>
              <a:gd name="T3" fmla="*/ 0 h 1159"/>
              <a:gd name="T4" fmla="*/ 3272 w 3273"/>
              <a:gd name="T5" fmla="*/ 1158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73" h="1159">
                <a:moveTo>
                  <a:pt x="0" y="1158"/>
                </a:moveTo>
                <a:lnTo>
                  <a:pt x="1636" y="0"/>
                </a:lnTo>
                <a:lnTo>
                  <a:pt x="3272" y="1158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2" name="Freeform 298">
            <a:extLst>
              <a:ext uri="{FF2B5EF4-FFF2-40B4-BE49-F238E27FC236}">
                <a16:creationId xmlns:a16="http://schemas.microsoft.com/office/drawing/2014/main" id="{3CB0735C-9D23-8F4C-81AA-326F1D8B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565" y="8545772"/>
            <a:ext cx="2335365" cy="1987073"/>
          </a:xfrm>
          <a:custGeom>
            <a:avLst/>
            <a:gdLst>
              <a:gd name="T0" fmla="*/ 2304 w 2305"/>
              <a:gd name="T1" fmla="*/ 0 h 1963"/>
              <a:gd name="T2" fmla="*/ 2304 w 2305"/>
              <a:gd name="T3" fmla="*/ 1962 h 1963"/>
              <a:gd name="T4" fmla="*/ 0 w 2305"/>
              <a:gd name="T5" fmla="*/ 1962 h 1963"/>
              <a:gd name="T6" fmla="*/ 0 w 2305"/>
              <a:gd name="T7" fmla="*/ 0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05" h="1963">
                <a:moveTo>
                  <a:pt x="2304" y="0"/>
                </a:moveTo>
                <a:lnTo>
                  <a:pt x="2304" y="1962"/>
                </a:lnTo>
                <a:lnTo>
                  <a:pt x="0" y="1962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5AACAFF-C78C-C04E-A6D1-2954B60DA74C}"/>
              </a:ext>
            </a:extLst>
          </p:cNvPr>
          <p:cNvGrpSpPr/>
          <p:nvPr/>
        </p:nvGrpSpPr>
        <p:grpSpPr>
          <a:xfrm>
            <a:off x="2668308" y="652668"/>
            <a:ext cx="19041035" cy="2561450"/>
            <a:chOff x="2668308" y="861425"/>
            <a:chExt cx="19041035" cy="2561450"/>
          </a:xfrm>
        </p:grpSpPr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AB2E4A9B-DD3F-9348-A958-BAEDCCFD1941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4232A6E5-6509-3C43-B4BE-CBA9026A647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0" name="Freeform 1">
            <a:extLst>
              <a:ext uri="{FF2B5EF4-FFF2-40B4-BE49-F238E27FC236}">
                <a16:creationId xmlns:a16="http://schemas.microsoft.com/office/drawing/2014/main" id="{A7636454-8C7C-1444-A7AC-F0D6B273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476" y="6815102"/>
            <a:ext cx="1308950" cy="2849451"/>
          </a:xfrm>
          <a:custGeom>
            <a:avLst/>
            <a:gdLst>
              <a:gd name="T0" fmla="*/ 1221 w 1222"/>
              <a:gd name="T1" fmla="*/ 2657 h 2658"/>
              <a:gd name="T2" fmla="*/ 1221 w 1222"/>
              <a:gd name="T3" fmla="*/ 2657 h 2658"/>
              <a:gd name="T4" fmla="*/ 0 w 1222"/>
              <a:gd name="T5" fmla="*/ 2657 h 2658"/>
              <a:gd name="T6" fmla="*/ 224 w 1222"/>
              <a:gd name="T7" fmla="*/ 1852 h 2658"/>
              <a:gd name="T8" fmla="*/ 158 w 1222"/>
              <a:gd name="T9" fmla="*/ 0 h 2658"/>
              <a:gd name="T10" fmla="*/ 1005 w 1222"/>
              <a:gd name="T11" fmla="*/ 0 h 2658"/>
              <a:gd name="T12" fmla="*/ 922 w 1222"/>
              <a:gd name="T13" fmla="*/ 1893 h 2658"/>
              <a:gd name="T14" fmla="*/ 1221 w 1222"/>
              <a:gd name="T15" fmla="*/ 2657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2" h="2658">
                <a:moveTo>
                  <a:pt x="1221" y="2657"/>
                </a:moveTo>
                <a:lnTo>
                  <a:pt x="1221" y="2657"/>
                </a:lnTo>
                <a:cubicBezTo>
                  <a:pt x="0" y="2657"/>
                  <a:pt x="0" y="2657"/>
                  <a:pt x="0" y="2657"/>
                </a:cubicBezTo>
                <a:cubicBezTo>
                  <a:pt x="92" y="2425"/>
                  <a:pt x="166" y="2159"/>
                  <a:pt x="224" y="1852"/>
                </a:cubicBezTo>
                <a:cubicBezTo>
                  <a:pt x="366" y="1104"/>
                  <a:pt x="241" y="457"/>
                  <a:pt x="158" y="0"/>
                </a:cubicBezTo>
                <a:cubicBezTo>
                  <a:pt x="416" y="0"/>
                  <a:pt x="748" y="0"/>
                  <a:pt x="1005" y="0"/>
                </a:cubicBezTo>
                <a:cubicBezTo>
                  <a:pt x="889" y="357"/>
                  <a:pt x="706" y="1063"/>
                  <a:pt x="922" y="1893"/>
                </a:cubicBezTo>
                <a:cubicBezTo>
                  <a:pt x="997" y="2200"/>
                  <a:pt x="1113" y="2458"/>
                  <a:pt x="1221" y="2657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">
            <a:extLst>
              <a:ext uri="{FF2B5EF4-FFF2-40B4-BE49-F238E27FC236}">
                <a16:creationId xmlns:a16="http://schemas.microsoft.com/office/drawing/2014/main" id="{3596AADF-D6F9-8741-8951-783F3E81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6258" y="9173106"/>
            <a:ext cx="5580762" cy="2797470"/>
          </a:xfrm>
          <a:custGeom>
            <a:avLst/>
            <a:gdLst>
              <a:gd name="T0" fmla="*/ 331 w 5206"/>
              <a:gd name="T1" fmla="*/ 1670 h 2609"/>
              <a:gd name="T2" fmla="*/ 331 w 5206"/>
              <a:gd name="T3" fmla="*/ 1670 h 2609"/>
              <a:gd name="T4" fmla="*/ 1095 w 5206"/>
              <a:gd name="T5" fmla="*/ 997 h 2609"/>
              <a:gd name="T6" fmla="*/ 1502 w 5206"/>
              <a:gd name="T7" fmla="*/ 457 h 2609"/>
              <a:gd name="T8" fmla="*/ 2382 w 5206"/>
              <a:gd name="T9" fmla="*/ 150 h 2609"/>
              <a:gd name="T10" fmla="*/ 2532 w 5206"/>
              <a:gd name="T11" fmla="*/ 17 h 2609"/>
              <a:gd name="T12" fmla="*/ 2664 w 5206"/>
              <a:gd name="T13" fmla="*/ 17 h 2609"/>
              <a:gd name="T14" fmla="*/ 3088 w 5206"/>
              <a:gd name="T15" fmla="*/ 158 h 2609"/>
              <a:gd name="T16" fmla="*/ 3727 w 5206"/>
              <a:gd name="T17" fmla="*/ 424 h 2609"/>
              <a:gd name="T18" fmla="*/ 4101 w 5206"/>
              <a:gd name="T19" fmla="*/ 457 h 2609"/>
              <a:gd name="T20" fmla="*/ 4217 w 5206"/>
              <a:gd name="T21" fmla="*/ 632 h 2609"/>
              <a:gd name="T22" fmla="*/ 4757 w 5206"/>
              <a:gd name="T23" fmla="*/ 881 h 2609"/>
              <a:gd name="T24" fmla="*/ 5205 w 5206"/>
              <a:gd name="T25" fmla="*/ 1670 h 2609"/>
              <a:gd name="T26" fmla="*/ 331 w 5206"/>
              <a:gd name="T27" fmla="*/ 167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6" h="2609">
                <a:moveTo>
                  <a:pt x="331" y="1670"/>
                </a:moveTo>
                <a:lnTo>
                  <a:pt x="331" y="1670"/>
                </a:lnTo>
                <a:cubicBezTo>
                  <a:pt x="0" y="1587"/>
                  <a:pt x="887" y="1263"/>
                  <a:pt x="1095" y="997"/>
                </a:cubicBezTo>
                <a:cubicBezTo>
                  <a:pt x="1236" y="823"/>
                  <a:pt x="1311" y="582"/>
                  <a:pt x="1502" y="457"/>
                </a:cubicBezTo>
                <a:cubicBezTo>
                  <a:pt x="1759" y="283"/>
                  <a:pt x="2158" y="374"/>
                  <a:pt x="2382" y="150"/>
                </a:cubicBezTo>
                <a:cubicBezTo>
                  <a:pt x="2432" y="100"/>
                  <a:pt x="2465" y="42"/>
                  <a:pt x="2532" y="17"/>
                </a:cubicBezTo>
                <a:cubicBezTo>
                  <a:pt x="2573" y="0"/>
                  <a:pt x="2623" y="9"/>
                  <a:pt x="2664" y="17"/>
                </a:cubicBezTo>
                <a:cubicBezTo>
                  <a:pt x="2814" y="42"/>
                  <a:pt x="2955" y="84"/>
                  <a:pt x="3088" y="158"/>
                </a:cubicBezTo>
                <a:cubicBezTo>
                  <a:pt x="3296" y="266"/>
                  <a:pt x="3495" y="432"/>
                  <a:pt x="3727" y="424"/>
                </a:cubicBezTo>
                <a:cubicBezTo>
                  <a:pt x="3860" y="424"/>
                  <a:pt x="4001" y="366"/>
                  <a:pt x="4101" y="457"/>
                </a:cubicBezTo>
                <a:cubicBezTo>
                  <a:pt x="4159" y="499"/>
                  <a:pt x="4176" y="574"/>
                  <a:pt x="4217" y="632"/>
                </a:cubicBezTo>
                <a:cubicBezTo>
                  <a:pt x="4325" y="806"/>
                  <a:pt x="4574" y="798"/>
                  <a:pt x="4757" y="881"/>
                </a:cubicBezTo>
                <a:cubicBezTo>
                  <a:pt x="5048" y="1005"/>
                  <a:pt x="5172" y="1354"/>
                  <a:pt x="5205" y="1670"/>
                </a:cubicBezTo>
                <a:cubicBezTo>
                  <a:pt x="5205" y="1670"/>
                  <a:pt x="4068" y="2608"/>
                  <a:pt x="331" y="16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3">
            <a:extLst>
              <a:ext uri="{FF2B5EF4-FFF2-40B4-BE49-F238E27FC236}">
                <a16:creationId xmlns:a16="http://schemas.microsoft.com/office/drawing/2014/main" id="{72627E5C-52B2-7B4F-A4AC-1A12FC42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592" y="10170176"/>
            <a:ext cx="10722058" cy="2173710"/>
          </a:xfrm>
          <a:custGeom>
            <a:avLst/>
            <a:gdLst>
              <a:gd name="T0" fmla="*/ 4641 w 10007"/>
              <a:gd name="T1" fmla="*/ 2026 h 2027"/>
              <a:gd name="T2" fmla="*/ 4641 w 10007"/>
              <a:gd name="T3" fmla="*/ 2026 h 2027"/>
              <a:gd name="T4" fmla="*/ 2573 w 10007"/>
              <a:gd name="T5" fmla="*/ 2026 h 2027"/>
              <a:gd name="T6" fmla="*/ 1702 w 10007"/>
              <a:gd name="T7" fmla="*/ 1876 h 2027"/>
              <a:gd name="T8" fmla="*/ 25 w 10007"/>
              <a:gd name="T9" fmla="*/ 456 h 2027"/>
              <a:gd name="T10" fmla="*/ 556 w 10007"/>
              <a:gd name="T11" fmla="*/ 132 h 2027"/>
              <a:gd name="T12" fmla="*/ 1145 w 10007"/>
              <a:gd name="T13" fmla="*/ 573 h 2027"/>
              <a:gd name="T14" fmla="*/ 2133 w 10007"/>
              <a:gd name="T15" fmla="*/ 855 h 2027"/>
              <a:gd name="T16" fmla="*/ 2789 w 10007"/>
              <a:gd name="T17" fmla="*/ 847 h 2027"/>
              <a:gd name="T18" fmla="*/ 2050 w 10007"/>
              <a:gd name="T19" fmla="*/ 465 h 2027"/>
              <a:gd name="T20" fmla="*/ 1934 w 10007"/>
              <a:gd name="T21" fmla="*/ 182 h 2027"/>
              <a:gd name="T22" fmla="*/ 2333 w 10007"/>
              <a:gd name="T23" fmla="*/ 8 h 2027"/>
              <a:gd name="T24" fmla="*/ 3229 w 10007"/>
              <a:gd name="T25" fmla="*/ 8 h 2027"/>
              <a:gd name="T26" fmla="*/ 3645 w 10007"/>
              <a:gd name="T27" fmla="*/ 83 h 2027"/>
              <a:gd name="T28" fmla="*/ 4641 w 10007"/>
              <a:gd name="T29" fmla="*/ 456 h 2027"/>
              <a:gd name="T30" fmla="*/ 10006 w 10007"/>
              <a:gd name="T31" fmla="*/ 456 h 2027"/>
              <a:gd name="T32" fmla="*/ 10006 w 10007"/>
              <a:gd name="T33" fmla="*/ 2026 h 2027"/>
              <a:gd name="T34" fmla="*/ 4641 w 10007"/>
              <a:gd name="T35" fmla="*/ 2026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07" h="2027">
                <a:moveTo>
                  <a:pt x="4641" y="2026"/>
                </a:moveTo>
                <a:lnTo>
                  <a:pt x="4641" y="2026"/>
                </a:lnTo>
                <a:cubicBezTo>
                  <a:pt x="2573" y="2026"/>
                  <a:pt x="2573" y="2026"/>
                  <a:pt x="2573" y="2026"/>
                </a:cubicBezTo>
                <a:cubicBezTo>
                  <a:pt x="2274" y="2026"/>
                  <a:pt x="1975" y="1976"/>
                  <a:pt x="1702" y="1876"/>
                </a:cubicBezTo>
                <a:cubicBezTo>
                  <a:pt x="1120" y="1677"/>
                  <a:pt x="240" y="1245"/>
                  <a:pt x="25" y="456"/>
                </a:cubicBezTo>
                <a:cubicBezTo>
                  <a:pt x="25" y="456"/>
                  <a:pt x="0" y="8"/>
                  <a:pt x="556" y="132"/>
                </a:cubicBezTo>
                <a:cubicBezTo>
                  <a:pt x="556" y="132"/>
                  <a:pt x="821" y="365"/>
                  <a:pt x="1145" y="573"/>
                </a:cubicBezTo>
                <a:cubicBezTo>
                  <a:pt x="1444" y="763"/>
                  <a:pt x="1785" y="855"/>
                  <a:pt x="2133" y="855"/>
                </a:cubicBezTo>
                <a:cubicBezTo>
                  <a:pt x="2789" y="847"/>
                  <a:pt x="2789" y="847"/>
                  <a:pt x="2789" y="847"/>
                </a:cubicBezTo>
                <a:cubicBezTo>
                  <a:pt x="2050" y="465"/>
                  <a:pt x="2050" y="465"/>
                  <a:pt x="2050" y="465"/>
                </a:cubicBezTo>
                <a:cubicBezTo>
                  <a:pt x="1951" y="415"/>
                  <a:pt x="1901" y="290"/>
                  <a:pt x="1934" y="182"/>
                </a:cubicBezTo>
                <a:cubicBezTo>
                  <a:pt x="1967" y="91"/>
                  <a:pt x="2075" y="0"/>
                  <a:pt x="2333" y="8"/>
                </a:cubicBezTo>
                <a:cubicBezTo>
                  <a:pt x="3229" y="8"/>
                  <a:pt x="3229" y="8"/>
                  <a:pt x="3229" y="8"/>
                </a:cubicBezTo>
                <a:cubicBezTo>
                  <a:pt x="3371" y="8"/>
                  <a:pt x="3512" y="33"/>
                  <a:pt x="3645" y="83"/>
                </a:cubicBezTo>
                <a:cubicBezTo>
                  <a:pt x="4641" y="456"/>
                  <a:pt x="4641" y="456"/>
                  <a:pt x="4641" y="456"/>
                </a:cubicBezTo>
                <a:cubicBezTo>
                  <a:pt x="10006" y="456"/>
                  <a:pt x="10006" y="456"/>
                  <a:pt x="10006" y="456"/>
                </a:cubicBezTo>
                <a:cubicBezTo>
                  <a:pt x="10006" y="2026"/>
                  <a:pt x="10006" y="2026"/>
                  <a:pt x="10006" y="2026"/>
                </a:cubicBezTo>
                <a:lnTo>
                  <a:pt x="4641" y="2026"/>
                </a:lnTo>
              </a:path>
            </a:pathLst>
          </a:custGeom>
          <a:solidFill>
            <a:srgbClr val="F9C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4">
            <a:extLst>
              <a:ext uri="{FF2B5EF4-FFF2-40B4-BE49-F238E27FC236}">
                <a16:creationId xmlns:a16="http://schemas.microsoft.com/office/drawing/2014/main" id="{0381BEB5-19E3-8D4A-8DDB-EAFBFD5B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3811" y="6111011"/>
            <a:ext cx="1583026" cy="907288"/>
          </a:xfrm>
          <a:custGeom>
            <a:avLst/>
            <a:gdLst>
              <a:gd name="T0" fmla="*/ 1154 w 1479"/>
              <a:gd name="T1" fmla="*/ 663 h 847"/>
              <a:gd name="T2" fmla="*/ 1154 w 1479"/>
              <a:gd name="T3" fmla="*/ 663 h 847"/>
              <a:gd name="T4" fmla="*/ 1478 w 1479"/>
              <a:gd name="T5" fmla="*/ 141 h 847"/>
              <a:gd name="T6" fmla="*/ 1320 w 1479"/>
              <a:gd name="T7" fmla="*/ 0 h 847"/>
              <a:gd name="T8" fmla="*/ 888 w 1479"/>
              <a:gd name="T9" fmla="*/ 482 h 847"/>
              <a:gd name="T10" fmla="*/ 565 w 1479"/>
              <a:gd name="T11" fmla="*/ 482 h 847"/>
              <a:gd name="T12" fmla="*/ 166 w 1479"/>
              <a:gd name="T13" fmla="*/ 42 h 847"/>
              <a:gd name="T14" fmla="*/ 0 w 1479"/>
              <a:gd name="T15" fmla="*/ 158 h 847"/>
              <a:gd name="T16" fmla="*/ 307 w 1479"/>
              <a:gd name="T17" fmla="*/ 663 h 847"/>
              <a:gd name="T18" fmla="*/ 731 w 1479"/>
              <a:gd name="T19" fmla="*/ 846 h 847"/>
              <a:gd name="T20" fmla="*/ 1154 w 1479"/>
              <a:gd name="T21" fmla="*/ 663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79" h="847">
                <a:moveTo>
                  <a:pt x="1154" y="663"/>
                </a:moveTo>
                <a:lnTo>
                  <a:pt x="1154" y="663"/>
                </a:lnTo>
                <a:cubicBezTo>
                  <a:pt x="1478" y="141"/>
                  <a:pt x="1478" y="141"/>
                  <a:pt x="1478" y="141"/>
                </a:cubicBezTo>
                <a:cubicBezTo>
                  <a:pt x="1320" y="0"/>
                  <a:pt x="1320" y="0"/>
                  <a:pt x="1320" y="0"/>
                </a:cubicBezTo>
                <a:cubicBezTo>
                  <a:pt x="888" y="482"/>
                  <a:pt x="888" y="482"/>
                  <a:pt x="888" y="482"/>
                </a:cubicBezTo>
                <a:cubicBezTo>
                  <a:pt x="805" y="573"/>
                  <a:pt x="647" y="573"/>
                  <a:pt x="565" y="482"/>
                </a:cubicBezTo>
                <a:cubicBezTo>
                  <a:pt x="166" y="42"/>
                  <a:pt x="166" y="42"/>
                  <a:pt x="166" y="42"/>
                </a:cubicBezTo>
                <a:cubicBezTo>
                  <a:pt x="0" y="158"/>
                  <a:pt x="0" y="158"/>
                  <a:pt x="0" y="158"/>
                </a:cubicBezTo>
                <a:cubicBezTo>
                  <a:pt x="307" y="663"/>
                  <a:pt x="307" y="663"/>
                  <a:pt x="307" y="663"/>
                </a:cubicBezTo>
                <a:cubicBezTo>
                  <a:pt x="731" y="846"/>
                  <a:pt x="731" y="846"/>
                  <a:pt x="731" y="846"/>
                </a:cubicBezTo>
                <a:lnTo>
                  <a:pt x="1154" y="663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5">
            <a:extLst>
              <a:ext uri="{FF2B5EF4-FFF2-40B4-BE49-F238E27FC236}">
                <a16:creationId xmlns:a16="http://schemas.microsoft.com/office/drawing/2014/main" id="{63560993-0F3A-6B4E-B85A-5B405298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7356" y="3852243"/>
            <a:ext cx="5812311" cy="3378700"/>
          </a:xfrm>
          <a:custGeom>
            <a:avLst/>
            <a:gdLst>
              <a:gd name="T0" fmla="*/ 4699 w 5423"/>
              <a:gd name="T1" fmla="*/ 1661 h 3155"/>
              <a:gd name="T2" fmla="*/ 4699 w 5423"/>
              <a:gd name="T3" fmla="*/ 1661 h 3155"/>
              <a:gd name="T4" fmla="*/ 4691 w 5423"/>
              <a:gd name="T5" fmla="*/ 1627 h 3155"/>
              <a:gd name="T6" fmla="*/ 5040 w 5423"/>
              <a:gd name="T7" fmla="*/ 1171 h 3155"/>
              <a:gd name="T8" fmla="*/ 3778 w 5423"/>
              <a:gd name="T9" fmla="*/ 514 h 3155"/>
              <a:gd name="T10" fmla="*/ 3753 w 5423"/>
              <a:gd name="T11" fmla="*/ 514 h 3155"/>
              <a:gd name="T12" fmla="*/ 3736 w 5423"/>
              <a:gd name="T13" fmla="*/ 498 h 3155"/>
              <a:gd name="T14" fmla="*/ 2507 w 5423"/>
              <a:gd name="T15" fmla="*/ 0 h 3155"/>
              <a:gd name="T16" fmla="*/ 1245 w 5423"/>
              <a:gd name="T17" fmla="*/ 664 h 3155"/>
              <a:gd name="T18" fmla="*/ 1328 w 5423"/>
              <a:gd name="T19" fmla="*/ 905 h 3155"/>
              <a:gd name="T20" fmla="*/ 1311 w 5423"/>
              <a:gd name="T21" fmla="*/ 938 h 3155"/>
              <a:gd name="T22" fmla="*/ 1261 w 5423"/>
              <a:gd name="T23" fmla="*/ 938 h 3155"/>
              <a:gd name="T24" fmla="*/ 0 w 5423"/>
              <a:gd name="T25" fmla="*/ 1594 h 3155"/>
              <a:gd name="T26" fmla="*/ 306 w 5423"/>
              <a:gd name="T27" fmla="*/ 2034 h 3155"/>
              <a:gd name="T28" fmla="*/ 306 w 5423"/>
              <a:gd name="T29" fmla="*/ 2059 h 3155"/>
              <a:gd name="T30" fmla="*/ 0 w 5423"/>
              <a:gd name="T31" fmla="*/ 2499 h 3155"/>
              <a:gd name="T32" fmla="*/ 1261 w 5423"/>
              <a:gd name="T33" fmla="*/ 3154 h 3155"/>
              <a:gd name="T34" fmla="*/ 2532 w 5423"/>
              <a:gd name="T35" fmla="*/ 2499 h 3155"/>
              <a:gd name="T36" fmla="*/ 2507 w 5423"/>
              <a:gd name="T37" fmla="*/ 2383 h 3155"/>
              <a:gd name="T38" fmla="*/ 2532 w 5423"/>
              <a:gd name="T39" fmla="*/ 2358 h 3155"/>
              <a:gd name="T40" fmla="*/ 2532 w 5423"/>
              <a:gd name="T41" fmla="*/ 2358 h 3155"/>
              <a:gd name="T42" fmla="*/ 2872 w 5423"/>
              <a:gd name="T43" fmla="*/ 2333 h 3155"/>
              <a:gd name="T44" fmla="*/ 2897 w 5423"/>
              <a:gd name="T45" fmla="*/ 2341 h 3155"/>
              <a:gd name="T46" fmla="*/ 4151 w 5423"/>
              <a:gd name="T47" fmla="*/ 2922 h 3155"/>
              <a:gd name="T48" fmla="*/ 5422 w 5423"/>
              <a:gd name="T49" fmla="*/ 2258 h 3155"/>
              <a:gd name="T50" fmla="*/ 4699 w 5423"/>
              <a:gd name="T51" fmla="*/ 1661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23" h="3155">
                <a:moveTo>
                  <a:pt x="4699" y="1661"/>
                </a:moveTo>
                <a:lnTo>
                  <a:pt x="4699" y="1661"/>
                </a:lnTo>
                <a:cubicBezTo>
                  <a:pt x="4683" y="1661"/>
                  <a:pt x="4674" y="1636"/>
                  <a:pt x="4691" y="1627"/>
                </a:cubicBezTo>
                <a:cubicBezTo>
                  <a:pt x="4907" y="1511"/>
                  <a:pt x="5040" y="1345"/>
                  <a:pt x="5040" y="1171"/>
                </a:cubicBezTo>
                <a:cubicBezTo>
                  <a:pt x="5040" y="805"/>
                  <a:pt x="4475" y="514"/>
                  <a:pt x="3778" y="514"/>
                </a:cubicBezTo>
                <a:cubicBezTo>
                  <a:pt x="3769" y="514"/>
                  <a:pt x="3761" y="514"/>
                  <a:pt x="3753" y="514"/>
                </a:cubicBezTo>
                <a:cubicBezTo>
                  <a:pt x="3744" y="514"/>
                  <a:pt x="3736" y="506"/>
                  <a:pt x="3736" y="498"/>
                </a:cubicBezTo>
                <a:cubicBezTo>
                  <a:pt x="3595" y="215"/>
                  <a:pt x="3096" y="0"/>
                  <a:pt x="2507" y="0"/>
                </a:cubicBezTo>
                <a:cubicBezTo>
                  <a:pt x="1809" y="0"/>
                  <a:pt x="1245" y="299"/>
                  <a:pt x="1245" y="664"/>
                </a:cubicBezTo>
                <a:cubicBezTo>
                  <a:pt x="1245" y="747"/>
                  <a:pt x="1270" y="830"/>
                  <a:pt x="1328" y="905"/>
                </a:cubicBezTo>
                <a:cubicBezTo>
                  <a:pt x="1336" y="922"/>
                  <a:pt x="1328" y="938"/>
                  <a:pt x="1311" y="938"/>
                </a:cubicBezTo>
                <a:cubicBezTo>
                  <a:pt x="1295" y="938"/>
                  <a:pt x="1278" y="938"/>
                  <a:pt x="1261" y="938"/>
                </a:cubicBezTo>
                <a:cubicBezTo>
                  <a:pt x="564" y="938"/>
                  <a:pt x="0" y="1229"/>
                  <a:pt x="0" y="1594"/>
                </a:cubicBezTo>
                <a:cubicBezTo>
                  <a:pt x="0" y="1760"/>
                  <a:pt x="115" y="1918"/>
                  <a:pt x="306" y="2034"/>
                </a:cubicBezTo>
                <a:cubicBezTo>
                  <a:pt x="315" y="2034"/>
                  <a:pt x="315" y="2059"/>
                  <a:pt x="306" y="2059"/>
                </a:cubicBezTo>
                <a:cubicBezTo>
                  <a:pt x="115" y="2175"/>
                  <a:pt x="0" y="2333"/>
                  <a:pt x="0" y="2499"/>
                </a:cubicBezTo>
                <a:cubicBezTo>
                  <a:pt x="0" y="2864"/>
                  <a:pt x="564" y="3154"/>
                  <a:pt x="1261" y="3154"/>
                </a:cubicBezTo>
                <a:cubicBezTo>
                  <a:pt x="1959" y="3154"/>
                  <a:pt x="2532" y="2864"/>
                  <a:pt x="2532" y="2499"/>
                </a:cubicBezTo>
                <a:cubicBezTo>
                  <a:pt x="2532" y="2458"/>
                  <a:pt x="2524" y="2416"/>
                  <a:pt x="2507" y="2383"/>
                </a:cubicBezTo>
                <a:cubicBezTo>
                  <a:pt x="2507" y="2366"/>
                  <a:pt x="2515" y="2358"/>
                  <a:pt x="2532" y="2358"/>
                </a:cubicBezTo>
                <a:lnTo>
                  <a:pt x="2532" y="2358"/>
                </a:lnTo>
                <a:cubicBezTo>
                  <a:pt x="2648" y="2358"/>
                  <a:pt x="2764" y="2350"/>
                  <a:pt x="2872" y="2333"/>
                </a:cubicBezTo>
                <a:cubicBezTo>
                  <a:pt x="2889" y="2333"/>
                  <a:pt x="2897" y="2333"/>
                  <a:pt x="2897" y="2341"/>
                </a:cubicBezTo>
                <a:cubicBezTo>
                  <a:pt x="2980" y="2673"/>
                  <a:pt x="3512" y="2922"/>
                  <a:pt x="4151" y="2922"/>
                </a:cubicBezTo>
                <a:cubicBezTo>
                  <a:pt x="4849" y="2922"/>
                  <a:pt x="5422" y="2624"/>
                  <a:pt x="5422" y="2258"/>
                </a:cubicBezTo>
                <a:cubicBezTo>
                  <a:pt x="5422" y="1993"/>
                  <a:pt x="5123" y="1768"/>
                  <a:pt x="4699" y="1661"/>
                </a:cubicBezTo>
              </a:path>
            </a:pathLst>
          </a:custGeom>
          <a:solidFill>
            <a:srgbClr val="9DE5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08">
            <a:extLst>
              <a:ext uri="{FF2B5EF4-FFF2-40B4-BE49-F238E27FC236}">
                <a16:creationId xmlns:a16="http://schemas.microsoft.com/office/drawing/2014/main" id="{DB3308DC-49E5-9D46-B516-EB1CD0BE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2928" y="4263356"/>
            <a:ext cx="1762597" cy="1753146"/>
          </a:xfrm>
          <a:custGeom>
            <a:avLst/>
            <a:gdLst>
              <a:gd name="T0" fmla="*/ 1645 w 1646"/>
              <a:gd name="T1" fmla="*/ 822 h 1637"/>
              <a:gd name="T2" fmla="*/ 1645 w 1646"/>
              <a:gd name="T3" fmla="*/ 822 h 1637"/>
              <a:gd name="T4" fmla="*/ 822 w 1646"/>
              <a:gd name="T5" fmla="*/ 1636 h 1637"/>
              <a:gd name="T6" fmla="*/ 0 w 1646"/>
              <a:gd name="T7" fmla="*/ 822 h 1637"/>
              <a:gd name="T8" fmla="*/ 822 w 1646"/>
              <a:gd name="T9" fmla="*/ 0 h 1637"/>
              <a:gd name="T10" fmla="*/ 1645 w 1646"/>
              <a:gd name="T11" fmla="*/ 822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6" h="1637">
                <a:moveTo>
                  <a:pt x="1645" y="822"/>
                </a:moveTo>
                <a:lnTo>
                  <a:pt x="1645" y="822"/>
                </a:lnTo>
                <a:cubicBezTo>
                  <a:pt x="1645" y="1270"/>
                  <a:pt x="1271" y="1636"/>
                  <a:pt x="822" y="1636"/>
                </a:cubicBezTo>
                <a:cubicBezTo>
                  <a:pt x="366" y="1636"/>
                  <a:pt x="0" y="1270"/>
                  <a:pt x="0" y="822"/>
                </a:cubicBezTo>
                <a:cubicBezTo>
                  <a:pt x="0" y="365"/>
                  <a:pt x="366" y="0"/>
                  <a:pt x="822" y="0"/>
                </a:cubicBezTo>
                <a:cubicBezTo>
                  <a:pt x="1271" y="0"/>
                  <a:pt x="1645" y="365"/>
                  <a:pt x="1645" y="8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09">
            <a:extLst>
              <a:ext uri="{FF2B5EF4-FFF2-40B4-BE49-F238E27FC236}">
                <a16:creationId xmlns:a16="http://schemas.microsoft.com/office/drawing/2014/main" id="{9FA6C0C4-FE5C-D347-981C-0A187EF2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3811" y="4334240"/>
            <a:ext cx="1620830" cy="1611379"/>
          </a:xfrm>
          <a:custGeom>
            <a:avLst/>
            <a:gdLst>
              <a:gd name="T0" fmla="*/ 1511 w 1512"/>
              <a:gd name="T1" fmla="*/ 756 h 1504"/>
              <a:gd name="T2" fmla="*/ 1511 w 1512"/>
              <a:gd name="T3" fmla="*/ 756 h 1504"/>
              <a:gd name="T4" fmla="*/ 755 w 1512"/>
              <a:gd name="T5" fmla="*/ 1503 h 1504"/>
              <a:gd name="T6" fmla="*/ 0 w 1512"/>
              <a:gd name="T7" fmla="*/ 756 h 1504"/>
              <a:gd name="T8" fmla="*/ 755 w 1512"/>
              <a:gd name="T9" fmla="*/ 0 h 1504"/>
              <a:gd name="T10" fmla="*/ 1511 w 1512"/>
              <a:gd name="T11" fmla="*/ 756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2" h="1504">
                <a:moveTo>
                  <a:pt x="1511" y="756"/>
                </a:moveTo>
                <a:lnTo>
                  <a:pt x="1511" y="756"/>
                </a:lnTo>
                <a:cubicBezTo>
                  <a:pt x="1511" y="1171"/>
                  <a:pt x="1171" y="1503"/>
                  <a:pt x="755" y="1503"/>
                </a:cubicBezTo>
                <a:cubicBezTo>
                  <a:pt x="340" y="1503"/>
                  <a:pt x="0" y="1171"/>
                  <a:pt x="0" y="756"/>
                </a:cubicBezTo>
                <a:cubicBezTo>
                  <a:pt x="0" y="332"/>
                  <a:pt x="340" y="0"/>
                  <a:pt x="755" y="0"/>
                </a:cubicBezTo>
                <a:cubicBezTo>
                  <a:pt x="1171" y="0"/>
                  <a:pt x="1511" y="332"/>
                  <a:pt x="1511" y="7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10">
            <a:extLst>
              <a:ext uri="{FF2B5EF4-FFF2-40B4-BE49-F238E27FC236}">
                <a16:creationId xmlns:a16="http://schemas.microsoft.com/office/drawing/2014/main" id="{837D15E2-C84C-E548-B384-3B2B51E6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906" y="4546884"/>
            <a:ext cx="694641" cy="1186091"/>
          </a:xfrm>
          <a:custGeom>
            <a:avLst/>
            <a:gdLst>
              <a:gd name="T0" fmla="*/ 647 w 648"/>
              <a:gd name="T1" fmla="*/ 731 h 1106"/>
              <a:gd name="T2" fmla="*/ 647 w 648"/>
              <a:gd name="T3" fmla="*/ 731 h 1106"/>
              <a:gd name="T4" fmla="*/ 564 w 648"/>
              <a:gd name="T5" fmla="*/ 914 h 1106"/>
              <a:gd name="T6" fmla="*/ 365 w 648"/>
              <a:gd name="T7" fmla="*/ 1005 h 1106"/>
              <a:gd name="T8" fmla="*/ 365 w 648"/>
              <a:gd name="T9" fmla="*/ 1105 h 1106"/>
              <a:gd name="T10" fmla="*/ 290 w 648"/>
              <a:gd name="T11" fmla="*/ 1105 h 1106"/>
              <a:gd name="T12" fmla="*/ 290 w 648"/>
              <a:gd name="T13" fmla="*/ 1005 h 1106"/>
              <a:gd name="T14" fmla="*/ 74 w 648"/>
              <a:gd name="T15" fmla="*/ 922 h 1106"/>
              <a:gd name="T16" fmla="*/ 0 w 648"/>
              <a:gd name="T17" fmla="*/ 731 h 1106"/>
              <a:gd name="T18" fmla="*/ 224 w 648"/>
              <a:gd name="T19" fmla="*/ 731 h 1106"/>
              <a:gd name="T20" fmla="*/ 290 w 648"/>
              <a:gd name="T21" fmla="*/ 831 h 1106"/>
              <a:gd name="T22" fmla="*/ 290 w 648"/>
              <a:gd name="T23" fmla="*/ 631 h 1106"/>
              <a:gd name="T24" fmla="*/ 182 w 648"/>
              <a:gd name="T25" fmla="*/ 598 h 1106"/>
              <a:gd name="T26" fmla="*/ 116 w 648"/>
              <a:gd name="T27" fmla="*/ 573 h 1106"/>
              <a:gd name="T28" fmla="*/ 83 w 648"/>
              <a:gd name="T29" fmla="*/ 548 h 1106"/>
              <a:gd name="T30" fmla="*/ 49 w 648"/>
              <a:gd name="T31" fmla="*/ 515 h 1106"/>
              <a:gd name="T32" fmla="*/ 16 w 648"/>
              <a:gd name="T33" fmla="*/ 482 h 1106"/>
              <a:gd name="T34" fmla="*/ 0 w 648"/>
              <a:gd name="T35" fmla="*/ 374 h 1106"/>
              <a:gd name="T36" fmla="*/ 83 w 648"/>
              <a:gd name="T37" fmla="*/ 183 h 1106"/>
              <a:gd name="T38" fmla="*/ 290 w 648"/>
              <a:gd name="T39" fmla="*/ 100 h 1106"/>
              <a:gd name="T40" fmla="*/ 290 w 648"/>
              <a:gd name="T41" fmla="*/ 0 h 1106"/>
              <a:gd name="T42" fmla="*/ 365 w 648"/>
              <a:gd name="T43" fmla="*/ 0 h 1106"/>
              <a:gd name="T44" fmla="*/ 365 w 648"/>
              <a:gd name="T45" fmla="*/ 100 h 1106"/>
              <a:gd name="T46" fmla="*/ 564 w 648"/>
              <a:gd name="T47" fmla="*/ 175 h 1106"/>
              <a:gd name="T48" fmla="*/ 647 w 648"/>
              <a:gd name="T49" fmla="*/ 366 h 1106"/>
              <a:gd name="T50" fmla="*/ 431 w 648"/>
              <a:gd name="T51" fmla="*/ 366 h 1106"/>
              <a:gd name="T52" fmla="*/ 365 w 648"/>
              <a:gd name="T53" fmla="*/ 275 h 1106"/>
              <a:gd name="T54" fmla="*/ 365 w 648"/>
              <a:gd name="T55" fmla="*/ 474 h 1106"/>
              <a:gd name="T56" fmla="*/ 523 w 648"/>
              <a:gd name="T57" fmla="*/ 532 h 1106"/>
              <a:gd name="T58" fmla="*/ 647 w 648"/>
              <a:gd name="T59" fmla="*/ 731 h 1106"/>
              <a:gd name="T60" fmla="*/ 290 w 648"/>
              <a:gd name="T61" fmla="*/ 275 h 1106"/>
              <a:gd name="T62" fmla="*/ 290 w 648"/>
              <a:gd name="T63" fmla="*/ 275 h 1106"/>
              <a:gd name="T64" fmla="*/ 215 w 648"/>
              <a:gd name="T65" fmla="*/ 349 h 1106"/>
              <a:gd name="T66" fmla="*/ 290 w 648"/>
              <a:gd name="T67" fmla="*/ 449 h 1106"/>
              <a:gd name="T68" fmla="*/ 290 w 648"/>
              <a:gd name="T69" fmla="*/ 275 h 1106"/>
              <a:gd name="T70" fmla="*/ 365 w 648"/>
              <a:gd name="T71" fmla="*/ 831 h 1106"/>
              <a:gd name="T72" fmla="*/ 365 w 648"/>
              <a:gd name="T73" fmla="*/ 831 h 1106"/>
              <a:gd name="T74" fmla="*/ 423 w 648"/>
              <a:gd name="T75" fmla="*/ 756 h 1106"/>
              <a:gd name="T76" fmla="*/ 365 w 648"/>
              <a:gd name="T77" fmla="*/ 665 h 1106"/>
              <a:gd name="T78" fmla="*/ 365 w 648"/>
              <a:gd name="T79" fmla="*/ 831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8" h="1106">
                <a:moveTo>
                  <a:pt x="647" y="731"/>
                </a:moveTo>
                <a:lnTo>
                  <a:pt x="647" y="731"/>
                </a:lnTo>
                <a:cubicBezTo>
                  <a:pt x="647" y="806"/>
                  <a:pt x="622" y="864"/>
                  <a:pt x="564" y="914"/>
                </a:cubicBezTo>
                <a:cubicBezTo>
                  <a:pt x="514" y="972"/>
                  <a:pt x="448" y="997"/>
                  <a:pt x="365" y="1005"/>
                </a:cubicBezTo>
                <a:cubicBezTo>
                  <a:pt x="365" y="1105"/>
                  <a:pt x="365" y="1105"/>
                  <a:pt x="365" y="1105"/>
                </a:cubicBezTo>
                <a:cubicBezTo>
                  <a:pt x="290" y="1105"/>
                  <a:pt x="290" y="1105"/>
                  <a:pt x="290" y="1105"/>
                </a:cubicBezTo>
                <a:cubicBezTo>
                  <a:pt x="290" y="1005"/>
                  <a:pt x="290" y="1005"/>
                  <a:pt x="290" y="1005"/>
                </a:cubicBezTo>
                <a:cubicBezTo>
                  <a:pt x="199" y="997"/>
                  <a:pt x="133" y="972"/>
                  <a:pt x="74" y="922"/>
                </a:cubicBezTo>
                <a:cubicBezTo>
                  <a:pt x="24" y="881"/>
                  <a:pt x="0" y="814"/>
                  <a:pt x="0" y="731"/>
                </a:cubicBezTo>
                <a:cubicBezTo>
                  <a:pt x="224" y="731"/>
                  <a:pt x="224" y="731"/>
                  <a:pt x="224" y="731"/>
                </a:cubicBezTo>
                <a:cubicBezTo>
                  <a:pt x="224" y="789"/>
                  <a:pt x="249" y="822"/>
                  <a:pt x="290" y="831"/>
                </a:cubicBezTo>
                <a:cubicBezTo>
                  <a:pt x="290" y="631"/>
                  <a:pt x="290" y="631"/>
                  <a:pt x="290" y="631"/>
                </a:cubicBezTo>
                <a:cubicBezTo>
                  <a:pt x="257" y="623"/>
                  <a:pt x="215" y="615"/>
                  <a:pt x="182" y="598"/>
                </a:cubicBezTo>
                <a:cubicBezTo>
                  <a:pt x="149" y="590"/>
                  <a:pt x="124" y="582"/>
                  <a:pt x="116" y="573"/>
                </a:cubicBezTo>
                <a:cubicBezTo>
                  <a:pt x="108" y="565"/>
                  <a:pt x="91" y="557"/>
                  <a:pt x="83" y="548"/>
                </a:cubicBezTo>
                <a:cubicBezTo>
                  <a:pt x="66" y="540"/>
                  <a:pt x="49" y="532"/>
                  <a:pt x="49" y="515"/>
                </a:cubicBezTo>
                <a:cubicBezTo>
                  <a:pt x="41" y="507"/>
                  <a:pt x="33" y="490"/>
                  <a:pt x="16" y="482"/>
                </a:cubicBezTo>
                <a:cubicBezTo>
                  <a:pt x="8" y="457"/>
                  <a:pt x="0" y="416"/>
                  <a:pt x="0" y="374"/>
                </a:cubicBezTo>
                <a:cubicBezTo>
                  <a:pt x="0" y="291"/>
                  <a:pt x="24" y="233"/>
                  <a:pt x="83" y="183"/>
                </a:cubicBezTo>
                <a:cubicBezTo>
                  <a:pt x="141" y="133"/>
                  <a:pt x="207" y="108"/>
                  <a:pt x="290" y="100"/>
                </a:cubicBezTo>
                <a:cubicBezTo>
                  <a:pt x="290" y="0"/>
                  <a:pt x="290" y="0"/>
                  <a:pt x="290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100"/>
                  <a:pt x="365" y="100"/>
                  <a:pt x="365" y="100"/>
                </a:cubicBezTo>
                <a:cubicBezTo>
                  <a:pt x="448" y="108"/>
                  <a:pt x="514" y="133"/>
                  <a:pt x="564" y="175"/>
                </a:cubicBezTo>
                <a:cubicBezTo>
                  <a:pt x="614" y="216"/>
                  <a:pt x="647" y="283"/>
                  <a:pt x="647" y="366"/>
                </a:cubicBezTo>
                <a:cubicBezTo>
                  <a:pt x="431" y="366"/>
                  <a:pt x="431" y="366"/>
                  <a:pt x="431" y="366"/>
                </a:cubicBezTo>
                <a:cubicBezTo>
                  <a:pt x="423" y="324"/>
                  <a:pt x="407" y="291"/>
                  <a:pt x="365" y="275"/>
                </a:cubicBezTo>
                <a:cubicBezTo>
                  <a:pt x="365" y="474"/>
                  <a:pt x="365" y="474"/>
                  <a:pt x="365" y="474"/>
                </a:cubicBezTo>
                <a:cubicBezTo>
                  <a:pt x="448" y="499"/>
                  <a:pt x="498" y="515"/>
                  <a:pt x="523" y="532"/>
                </a:cubicBezTo>
                <a:cubicBezTo>
                  <a:pt x="606" y="573"/>
                  <a:pt x="647" y="640"/>
                  <a:pt x="647" y="731"/>
                </a:cubicBezTo>
                <a:close/>
                <a:moveTo>
                  <a:pt x="290" y="275"/>
                </a:moveTo>
                <a:lnTo>
                  <a:pt x="290" y="275"/>
                </a:lnTo>
                <a:cubicBezTo>
                  <a:pt x="240" y="283"/>
                  <a:pt x="215" y="308"/>
                  <a:pt x="215" y="349"/>
                </a:cubicBezTo>
                <a:cubicBezTo>
                  <a:pt x="215" y="399"/>
                  <a:pt x="240" y="432"/>
                  <a:pt x="290" y="449"/>
                </a:cubicBezTo>
                <a:lnTo>
                  <a:pt x="290" y="275"/>
                </a:lnTo>
                <a:close/>
                <a:moveTo>
                  <a:pt x="365" y="831"/>
                </a:moveTo>
                <a:lnTo>
                  <a:pt x="365" y="831"/>
                </a:lnTo>
                <a:cubicBezTo>
                  <a:pt x="407" y="822"/>
                  <a:pt x="423" y="797"/>
                  <a:pt x="423" y="756"/>
                </a:cubicBezTo>
                <a:cubicBezTo>
                  <a:pt x="423" y="715"/>
                  <a:pt x="407" y="681"/>
                  <a:pt x="365" y="665"/>
                </a:cubicBezTo>
                <a:lnTo>
                  <a:pt x="365" y="8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65">
            <a:extLst>
              <a:ext uri="{FF2B5EF4-FFF2-40B4-BE49-F238E27FC236}">
                <a16:creationId xmlns:a16="http://schemas.microsoft.com/office/drawing/2014/main" id="{E6EF3DE0-AAA9-BE49-A2F3-AF3D58D2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297" y="4425576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6">
            <a:extLst>
              <a:ext uri="{FF2B5EF4-FFF2-40B4-BE49-F238E27FC236}">
                <a16:creationId xmlns:a16="http://schemas.microsoft.com/office/drawing/2014/main" id="{7C5A810E-1D49-554B-AD96-91B396C9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297" y="7232195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7">
            <a:extLst>
              <a:ext uri="{FF2B5EF4-FFF2-40B4-BE49-F238E27FC236}">
                <a16:creationId xmlns:a16="http://schemas.microsoft.com/office/drawing/2014/main" id="{47671D63-F910-2E4F-916B-8EF8658B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297" y="10283102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9">
            <a:extLst>
              <a:ext uri="{FF2B5EF4-FFF2-40B4-BE49-F238E27FC236}">
                <a16:creationId xmlns:a16="http://schemas.microsoft.com/office/drawing/2014/main" id="{C776F929-31AD-9541-8BF6-02D787D6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883" y="5424449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0">
            <a:extLst>
              <a:ext uri="{FF2B5EF4-FFF2-40B4-BE49-F238E27FC236}">
                <a16:creationId xmlns:a16="http://schemas.microsoft.com/office/drawing/2014/main" id="{D1CD356E-3FCC-F742-9485-2F485B1E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877" y="5310449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1">
            <a:extLst>
              <a:ext uri="{FF2B5EF4-FFF2-40B4-BE49-F238E27FC236}">
                <a16:creationId xmlns:a16="http://schemas.microsoft.com/office/drawing/2014/main" id="{749D2FF4-3690-0044-BDE8-C95C1433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876" y="4957585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2">
            <a:extLst>
              <a:ext uri="{FF2B5EF4-FFF2-40B4-BE49-F238E27FC236}">
                <a16:creationId xmlns:a16="http://schemas.microsoft.com/office/drawing/2014/main" id="{1E05CB09-AFE6-2B43-ABDA-98294CF6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171" y="8035636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3">
            <a:extLst>
              <a:ext uri="{FF2B5EF4-FFF2-40B4-BE49-F238E27FC236}">
                <a16:creationId xmlns:a16="http://schemas.microsoft.com/office/drawing/2014/main" id="{87D107CE-27B4-A041-9F7E-8AD475FD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458" y="8231068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4">
            <a:extLst>
              <a:ext uri="{FF2B5EF4-FFF2-40B4-BE49-F238E27FC236}">
                <a16:creationId xmlns:a16="http://schemas.microsoft.com/office/drawing/2014/main" id="{971DDEC7-7FFF-C24F-AFCF-97C61CA6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885" y="7997634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5">
            <a:extLst>
              <a:ext uri="{FF2B5EF4-FFF2-40B4-BE49-F238E27FC236}">
                <a16:creationId xmlns:a16="http://schemas.microsoft.com/office/drawing/2014/main" id="{631BC94F-61EB-324A-BD97-A44ACBCE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166" y="7948778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6">
            <a:extLst>
              <a:ext uri="{FF2B5EF4-FFF2-40B4-BE49-F238E27FC236}">
                <a16:creationId xmlns:a16="http://schemas.microsoft.com/office/drawing/2014/main" id="{407278B5-774E-D24A-829D-8CA0ED40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166" y="8062778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7">
            <a:extLst>
              <a:ext uri="{FF2B5EF4-FFF2-40B4-BE49-F238E27FC236}">
                <a16:creationId xmlns:a16="http://schemas.microsoft.com/office/drawing/2014/main" id="{DD814650-DE23-1840-B72B-C084D6E5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166" y="8231068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8">
            <a:extLst>
              <a:ext uri="{FF2B5EF4-FFF2-40B4-BE49-F238E27FC236}">
                <a16:creationId xmlns:a16="http://schemas.microsoft.com/office/drawing/2014/main" id="{EC27D8C4-847E-424E-991D-5CDE51A5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166" y="8399355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9">
            <a:extLst>
              <a:ext uri="{FF2B5EF4-FFF2-40B4-BE49-F238E27FC236}">
                <a16:creationId xmlns:a16="http://schemas.microsoft.com/office/drawing/2014/main" id="{CAE1D1AB-445B-1D44-A9E5-04801456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876" y="7845632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79E942B3-5FF0-064D-A95F-42FD1FEA01E2}"/>
              </a:ext>
            </a:extLst>
          </p:cNvPr>
          <p:cNvGrpSpPr/>
          <p:nvPr/>
        </p:nvGrpSpPr>
        <p:grpSpPr>
          <a:xfrm>
            <a:off x="8335579" y="10820584"/>
            <a:ext cx="851148" cy="838539"/>
            <a:chOff x="15523655" y="10717162"/>
            <a:chExt cx="643990" cy="634450"/>
          </a:xfrm>
        </p:grpSpPr>
        <p:sp>
          <p:nvSpPr>
            <p:cNvPr id="217" name="Freeform 198">
              <a:extLst>
                <a:ext uri="{FF2B5EF4-FFF2-40B4-BE49-F238E27FC236}">
                  <a16:creationId xmlns:a16="http://schemas.microsoft.com/office/drawing/2014/main" id="{68F78742-5ACC-D04E-9809-5DA1C5D65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199">
              <a:extLst>
                <a:ext uri="{FF2B5EF4-FFF2-40B4-BE49-F238E27FC236}">
                  <a16:creationId xmlns:a16="http://schemas.microsoft.com/office/drawing/2014/main" id="{0B9FA3D8-D641-F846-AB01-29248F2CC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47C1F079-FBD8-D24A-A181-E7A2E3AFE031}"/>
              </a:ext>
            </a:extLst>
          </p:cNvPr>
          <p:cNvGrpSpPr/>
          <p:nvPr/>
        </p:nvGrpSpPr>
        <p:grpSpPr>
          <a:xfrm>
            <a:off x="2840709" y="4616404"/>
            <a:ext cx="4271014" cy="1514064"/>
            <a:chOff x="4247967" y="10620441"/>
            <a:chExt cx="4271014" cy="1514064"/>
          </a:xfrm>
        </p:grpSpPr>
        <p:sp>
          <p:nvSpPr>
            <p:cNvPr id="220" name="CuadroTexto 395">
              <a:extLst>
                <a:ext uri="{FF2B5EF4-FFF2-40B4-BE49-F238E27FC236}">
                  <a16:creationId xmlns:a16="http://schemas.microsoft.com/office/drawing/2014/main" id="{28B841C9-510E-C444-89F2-C6A99EA3568B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1" name="Rectangle 40">
              <a:extLst>
                <a:ext uri="{FF2B5EF4-FFF2-40B4-BE49-F238E27FC236}">
                  <a16:creationId xmlns:a16="http://schemas.microsoft.com/office/drawing/2014/main" id="{439B8681-AE2F-EE4B-B287-25B64BFAB51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5087C7B0-199F-AC48-930F-3024C4EE9C27}"/>
              </a:ext>
            </a:extLst>
          </p:cNvPr>
          <p:cNvGrpSpPr/>
          <p:nvPr/>
        </p:nvGrpSpPr>
        <p:grpSpPr>
          <a:xfrm>
            <a:off x="2853035" y="7424155"/>
            <a:ext cx="4256271" cy="1514064"/>
            <a:chOff x="4247967" y="10620441"/>
            <a:chExt cx="4256271" cy="1514064"/>
          </a:xfrm>
        </p:grpSpPr>
        <p:sp>
          <p:nvSpPr>
            <p:cNvPr id="223" name="CuadroTexto 395">
              <a:extLst>
                <a:ext uri="{FF2B5EF4-FFF2-40B4-BE49-F238E27FC236}">
                  <a16:creationId xmlns:a16="http://schemas.microsoft.com/office/drawing/2014/main" id="{426C32D0-0129-BD45-B3E8-106F4A3DFF43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4" name="Rectangle 40">
              <a:extLst>
                <a:ext uri="{FF2B5EF4-FFF2-40B4-BE49-F238E27FC236}">
                  <a16:creationId xmlns:a16="http://schemas.microsoft.com/office/drawing/2014/main" id="{9A40942F-3CEA-4546-8D88-66B3077333C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1285FA68-B33B-EB46-8FE4-CEA61DE3CE19}"/>
              </a:ext>
            </a:extLst>
          </p:cNvPr>
          <p:cNvGrpSpPr/>
          <p:nvPr/>
        </p:nvGrpSpPr>
        <p:grpSpPr>
          <a:xfrm>
            <a:off x="2850073" y="10508242"/>
            <a:ext cx="4271016" cy="1514064"/>
            <a:chOff x="4247967" y="10620441"/>
            <a:chExt cx="4271016" cy="1514064"/>
          </a:xfrm>
        </p:grpSpPr>
        <p:sp>
          <p:nvSpPr>
            <p:cNvPr id="226" name="CuadroTexto 395">
              <a:extLst>
                <a:ext uri="{FF2B5EF4-FFF2-40B4-BE49-F238E27FC236}">
                  <a16:creationId xmlns:a16="http://schemas.microsoft.com/office/drawing/2014/main" id="{996A8A97-661F-4849-8E45-ACDE7D3B73DB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9BB20612-4569-4545-B7D8-EF09C1D7DB5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331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51">
            <a:extLst>
              <a:ext uri="{FF2B5EF4-FFF2-40B4-BE49-F238E27FC236}">
                <a16:creationId xmlns:a16="http://schemas.microsoft.com/office/drawing/2014/main" id="{E4BFC55F-ED26-E847-971C-30950C93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DDB583D3-887A-9449-B431-B56D11C5499E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E572237-28C1-B74F-A1C1-202FEC46F3ED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A6BD72A-BF29-3D43-A670-980D0BBF6B0B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D47A89B-BFFA-F244-8CF7-C549BEA6043D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Freeform 198">
            <a:extLst>
              <a:ext uri="{FF2B5EF4-FFF2-40B4-BE49-F238E27FC236}">
                <a16:creationId xmlns:a16="http://schemas.microsoft.com/office/drawing/2014/main" id="{9BCD888B-A1CE-BA4C-A6BD-DBE5F1ED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99">
            <a:extLst>
              <a:ext uri="{FF2B5EF4-FFF2-40B4-BE49-F238E27FC236}">
                <a16:creationId xmlns:a16="http://schemas.microsoft.com/office/drawing/2014/main" id="{CB3DDB03-E39F-1942-A842-0C84EE712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00">
            <a:extLst>
              <a:ext uri="{FF2B5EF4-FFF2-40B4-BE49-F238E27FC236}">
                <a16:creationId xmlns:a16="http://schemas.microsoft.com/office/drawing/2014/main" id="{80EF1E73-99EE-1E4A-A8B4-B899C358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01">
            <a:extLst>
              <a:ext uri="{FF2B5EF4-FFF2-40B4-BE49-F238E27FC236}">
                <a16:creationId xmlns:a16="http://schemas.microsoft.com/office/drawing/2014/main" id="{74BD4B61-91B0-6842-8541-C97DE830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02">
            <a:extLst>
              <a:ext uri="{FF2B5EF4-FFF2-40B4-BE49-F238E27FC236}">
                <a16:creationId xmlns:a16="http://schemas.microsoft.com/office/drawing/2014/main" id="{158E4EFA-9C4B-6D4D-B52A-6F7D8115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03">
            <a:extLst>
              <a:ext uri="{FF2B5EF4-FFF2-40B4-BE49-F238E27FC236}">
                <a16:creationId xmlns:a16="http://schemas.microsoft.com/office/drawing/2014/main" id="{8AC75B88-40DD-0349-8F2F-4200C1505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04">
            <a:extLst>
              <a:ext uri="{FF2B5EF4-FFF2-40B4-BE49-F238E27FC236}">
                <a16:creationId xmlns:a16="http://schemas.microsoft.com/office/drawing/2014/main" id="{C5862C1D-606B-8A4C-B236-FA60CAF19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05">
            <a:extLst>
              <a:ext uri="{FF2B5EF4-FFF2-40B4-BE49-F238E27FC236}">
                <a16:creationId xmlns:a16="http://schemas.microsoft.com/office/drawing/2014/main" id="{F8D4003A-4851-D04C-99BF-BFE1BAC7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06">
            <a:extLst>
              <a:ext uri="{FF2B5EF4-FFF2-40B4-BE49-F238E27FC236}">
                <a16:creationId xmlns:a16="http://schemas.microsoft.com/office/drawing/2014/main" id="{19FF0254-17EB-194C-B266-06B4B8F3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07">
            <a:extLst>
              <a:ext uri="{FF2B5EF4-FFF2-40B4-BE49-F238E27FC236}">
                <a16:creationId xmlns:a16="http://schemas.microsoft.com/office/drawing/2014/main" id="{A37F8E91-3C14-2E40-AF41-06F89775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08">
            <a:extLst>
              <a:ext uri="{FF2B5EF4-FFF2-40B4-BE49-F238E27FC236}">
                <a16:creationId xmlns:a16="http://schemas.microsoft.com/office/drawing/2014/main" id="{14D0930D-F4DF-3548-B4F6-9C36D46A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09">
            <a:extLst>
              <a:ext uri="{FF2B5EF4-FFF2-40B4-BE49-F238E27FC236}">
                <a16:creationId xmlns:a16="http://schemas.microsoft.com/office/drawing/2014/main" id="{A184189A-F7F4-6C49-87AA-B30E9CE76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10">
            <a:extLst>
              <a:ext uri="{FF2B5EF4-FFF2-40B4-BE49-F238E27FC236}">
                <a16:creationId xmlns:a16="http://schemas.microsoft.com/office/drawing/2014/main" id="{96415D7C-FEDD-924C-BDAF-FF138A646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11">
            <a:extLst>
              <a:ext uri="{FF2B5EF4-FFF2-40B4-BE49-F238E27FC236}">
                <a16:creationId xmlns:a16="http://schemas.microsoft.com/office/drawing/2014/main" id="{EE5721A0-D4FC-4146-BCC9-5C8E18D84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37266F6-8A8D-9949-92AC-36FDA8FF3023}"/>
              </a:ext>
            </a:extLst>
          </p:cNvPr>
          <p:cNvGrpSpPr/>
          <p:nvPr/>
        </p:nvGrpSpPr>
        <p:grpSpPr>
          <a:xfrm>
            <a:off x="17029838" y="5567003"/>
            <a:ext cx="4115662" cy="1508349"/>
            <a:chOff x="4247967" y="10711881"/>
            <a:chExt cx="5087997" cy="1508349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BC10E498-41BE-BD4A-83BC-827E51D510D5}"/>
                </a:ext>
              </a:extLst>
            </p:cNvPr>
            <p:cNvSpPr txBox="1"/>
            <p:nvPr/>
          </p:nvSpPr>
          <p:spPr>
            <a:xfrm flipH="1">
              <a:off x="4263263" y="10711881"/>
              <a:ext cx="26557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0" name="Rectangle 40">
              <a:extLst>
                <a:ext uri="{FF2B5EF4-FFF2-40B4-BE49-F238E27FC236}">
                  <a16:creationId xmlns:a16="http://schemas.microsoft.com/office/drawing/2014/main" id="{A24155B1-FC3A-754E-98B0-89BF9DAA76AC}"/>
                </a:ext>
              </a:extLst>
            </p:cNvPr>
            <p:cNvSpPr/>
            <p:nvPr/>
          </p:nvSpPr>
          <p:spPr>
            <a:xfrm>
              <a:off x="4247967" y="11266123"/>
              <a:ext cx="50879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ECB6F5AF-8536-394A-B8A7-AACB5A06A607}"/>
              </a:ext>
            </a:extLst>
          </p:cNvPr>
          <p:cNvGrpSpPr/>
          <p:nvPr/>
        </p:nvGrpSpPr>
        <p:grpSpPr>
          <a:xfrm>
            <a:off x="3514725" y="5522517"/>
            <a:ext cx="4273599" cy="1482834"/>
            <a:chOff x="3818566" y="1952891"/>
            <a:chExt cx="4681503" cy="1482834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698E38BC-A793-8C4B-9D52-82CCDB04088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3" name="Rectangle 40">
              <a:extLst>
                <a:ext uri="{FF2B5EF4-FFF2-40B4-BE49-F238E27FC236}">
                  <a16:creationId xmlns:a16="http://schemas.microsoft.com/office/drawing/2014/main" id="{EBA9BEBF-BFA4-D041-B5A9-4C2FFDFC2C86}"/>
                </a:ext>
              </a:extLst>
            </p:cNvPr>
            <p:cNvSpPr/>
            <p:nvPr/>
          </p:nvSpPr>
          <p:spPr>
            <a:xfrm>
              <a:off x="3818566" y="2481618"/>
              <a:ext cx="468150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FD1AC21C-45CB-DD42-BD6A-672FFDDFD78A}"/>
              </a:ext>
            </a:extLst>
          </p:cNvPr>
          <p:cNvGrpSpPr/>
          <p:nvPr/>
        </p:nvGrpSpPr>
        <p:grpSpPr>
          <a:xfrm>
            <a:off x="17016861" y="10408418"/>
            <a:ext cx="4128639" cy="1508349"/>
            <a:chOff x="4247967" y="10711881"/>
            <a:chExt cx="5104040" cy="1508349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BBA428CE-2113-8148-B41D-2F47E85E57F8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id="{4B162560-183C-8E46-AABF-6E3FFA08518B}"/>
                </a:ext>
              </a:extLst>
            </p:cNvPr>
            <p:cNvSpPr/>
            <p:nvPr/>
          </p:nvSpPr>
          <p:spPr>
            <a:xfrm>
              <a:off x="4247967" y="11266123"/>
              <a:ext cx="510404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A878E54-9AC5-6242-837F-D20CE9545CFB}"/>
              </a:ext>
            </a:extLst>
          </p:cNvPr>
          <p:cNvGrpSpPr/>
          <p:nvPr/>
        </p:nvGrpSpPr>
        <p:grpSpPr>
          <a:xfrm>
            <a:off x="3514726" y="10326200"/>
            <a:ext cx="4285834" cy="1482834"/>
            <a:chOff x="3805164" y="1952891"/>
            <a:chExt cx="4694906" cy="1482834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A7300357-FDB0-0942-9E5D-70518FAFEA7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5FD13AD3-3EB4-A44F-89F3-408376476388}"/>
                </a:ext>
              </a:extLst>
            </p:cNvPr>
            <p:cNvSpPr/>
            <p:nvPr/>
          </p:nvSpPr>
          <p:spPr>
            <a:xfrm>
              <a:off x="3805164" y="2481618"/>
              <a:ext cx="46949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6146FE6B-F19E-8942-885C-782B6C8FBD79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061C501D-0B5C-EC4C-9C68-4642BB53734A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4BBEA925-C70D-3249-8567-C2EDD84CECE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3" name="Freeform 219">
            <a:extLst>
              <a:ext uri="{FF2B5EF4-FFF2-40B4-BE49-F238E27FC236}">
                <a16:creationId xmlns:a16="http://schemas.microsoft.com/office/drawing/2014/main" id="{212E08A4-1137-3F4F-AA66-98BDC15E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633" y="4006660"/>
            <a:ext cx="164565" cy="7663443"/>
          </a:xfrm>
          <a:custGeom>
            <a:avLst/>
            <a:gdLst>
              <a:gd name="T0" fmla="*/ 82 w 164"/>
              <a:gd name="T1" fmla="*/ 7598 h 7599"/>
              <a:gd name="T2" fmla="*/ 82 w 164"/>
              <a:gd name="T3" fmla="*/ 7598 h 7599"/>
              <a:gd name="T4" fmla="*/ 82 w 164"/>
              <a:gd name="T5" fmla="*/ 7598 h 7599"/>
              <a:gd name="T6" fmla="*/ 0 w 164"/>
              <a:gd name="T7" fmla="*/ 7517 h 7599"/>
              <a:gd name="T8" fmla="*/ 0 w 164"/>
              <a:gd name="T9" fmla="*/ 91 h 7599"/>
              <a:gd name="T10" fmla="*/ 82 w 164"/>
              <a:gd name="T11" fmla="*/ 0 h 7599"/>
              <a:gd name="T12" fmla="*/ 82 w 164"/>
              <a:gd name="T13" fmla="*/ 0 h 7599"/>
              <a:gd name="T14" fmla="*/ 163 w 164"/>
              <a:gd name="T15" fmla="*/ 91 h 7599"/>
              <a:gd name="T16" fmla="*/ 163 w 164"/>
              <a:gd name="T17" fmla="*/ 7517 h 7599"/>
              <a:gd name="T18" fmla="*/ 82 w 164"/>
              <a:gd name="T19" fmla="*/ 7598 h 7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7599">
                <a:moveTo>
                  <a:pt x="82" y="7598"/>
                </a:moveTo>
                <a:lnTo>
                  <a:pt x="82" y="7598"/>
                </a:lnTo>
                <a:lnTo>
                  <a:pt x="82" y="7598"/>
                </a:lnTo>
                <a:cubicBezTo>
                  <a:pt x="37" y="7598"/>
                  <a:pt x="0" y="7562"/>
                  <a:pt x="0" y="7517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37" y="0"/>
                  <a:pt x="82" y="0"/>
                </a:cubicBezTo>
                <a:lnTo>
                  <a:pt x="82" y="0"/>
                </a:lnTo>
                <a:cubicBezTo>
                  <a:pt x="127" y="0"/>
                  <a:pt x="163" y="37"/>
                  <a:pt x="163" y="91"/>
                </a:cubicBezTo>
                <a:cubicBezTo>
                  <a:pt x="163" y="7517"/>
                  <a:pt x="163" y="7517"/>
                  <a:pt x="163" y="7517"/>
                </a:cubicBezTo>
                <a:cubicBezTo>
                  <a:pt x="163" y="7562"/>
                  <a:pt x="127" y="7598"/>
                  <a:pt x="82" y="7598"/>
                </a:cubicBezTo>
              </a:path>
            </a:pathLst>
          </a:custGeom>
          <a:solidFill>
            <a:srgbClr val="66DD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20">
            <a:extLst>
              <a:ext uri="{FF2B5EF4-FFF2-40B4-BE49-F238E27FC236}">
                <a16:creationId xmlns:a16="http://schemas.microsoft.com/office/drawing/2014/main" id="{3F868AC7-6119-F34E-9526-83807353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551" y="11505536"/>
            <a:ext cx="2788729" cy="1770197"/>
          </a:xfrm>
          <a:custGeom>
            <a:avLst/>
            <a:gdLst>
              <a:gd name="T0" fmla="*/ 2213 w 2765"/>
              <a:gd name="T1" fmla="*/ 1753 h 1754"/>
              <a:gd name="T2" fmla="*/ 2213 w 2765"/>
              <a:gd name="T3" fmla="*/ 1753 h 1754"/>
              <a:gd name="T4" fmla="*/ 552 w 2765"/>
              <a:gd name="T5" fmla="*/ 1753 h 1754"/>
              <a:gd name="T6" fmla="*/ 317 w 2765"/>
              <a:gd name="T7" fmla="*/ 1572 h 1754"/>
              <a:gd name="T8" fmla="*/ 0 w 2765"/>
              <a:gd name="T9" fmla="*/ 0 h 1754"/>
              <a:gd name="T10" fmla="*/ 2764 w 2765"/>
              <a:gd name="T11" fmla="*/ 0 h 1754"/>
              <a:gd name="T12" fmla="*/ 2448 w 2765"/>
              <a:gd name="T13" fmla="*/ 1572 h 1754"/>
              <a:gd name="T14" fmla="*/ 2213 w 2765"/>
              <a:gd name="T15" fmla="*/ 1753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5" h="1754">
                <a:moveTo>
                  <a:pt x="2213" y="1753"/>
                </a:moveTo>
                <a:lnTo>
                  <a:pt x="2213" y="1753"/>
                </a:lnTo>
                <a:cubicBezTo>
                  <a:pt x="552" y="1753"/>
                  <a:pt x="552" y="1753"/>
                  <a:pt x="552" y="1753"/>
                </a:cubicBezTo>
                <a:cubicBezTo>
                  <a:pt x="443" y="1753"/>
                  <a:pt x="344" y="1680"/>
                  <a:pt x="317" y="1572"/>
                </a:cubicBezTo>
                <a:cubicBezTo>
                  <a:pt x="0" y="0"/>
                  <a:pt x="0" y="0"/>
                  <a:pt x="0" y="0"/>
                </a:cubicBezTo>
                <a:cubicBezTo>
                  <a:pt x="2764" y="0"/>
                  <a:pt x="2764" y="0"/>
                  <a:pt x="2764" y="0"/>
                </a:cubicBezTo>
                <a:cubicBezTo>
                  <a:pt x="2448" y="1572"/>
                  <a:pt x="2448" y="1572"/>
                  <a:pt x="2448" y="1572"/>
                </a:cubicBezTo>
                <a:cubicBezTo>
                  <a:pt x="2421" y="1680"/>
                  <a:pt x="2331" y="1753"/>
                  <a:pt x="2213" y="17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21">
            <a:extLst>
              <a:ext uri="{FF2B5EF4-FFF2-40B4-BE49-F238E27FC236}">
                <a16:creationId xmlns:a16="http://schemas.microsoft.com/office/drawing/2014/main" id="{30889DD1-E74C-6340-96C9-50CD261D2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528" y="3788723"/>
            <a:ext cx="2561894" cy="1952553"/>
          </a:xfrm>
          <a:custGeom>
            <a:avLst/>
            <a:gdLst>
              <a:gd name="T0" fmla="*/ 2466 w 2540"/>
              <a:gd name="T1" fmla="*/ 1698 h 1934"/>
              <a:gd name="T2" fmla="*/ 2466 w 2540"/>
              <a:gd name="T3" fmla="*/ 1698 h 1934"/>
              <a:gd name="T4" fmla="*/ 45 w 2540"/>
              <a:gd name="T5" fmla="*/ 1734 h 1934"/>
              <a:gd name="T6" fmla="*/ 0 w 2540"/>
              <a:gd name="T7" fmla="*/ 1671 h 1934"/>
              <a:gd name="T8" fmla="*/ 0 w 2540"/>
              <a:gd name="T9" fmla="*/ 298 h 1934"/>
              <a:gd name="T10" fmla="*/ 81 w 2540"/>
              <a:gd name="T11" fmla="*/ 234 h 1934"/>
              <a:gd name="T12" fmla="*/ 2494 w 2540"/>
              <a:gd name="T13" fmla="*/ 207 h 1934"/>
              <a:gd name="T14" fmla="*/ 2539 w 2540"/>
              <a:gd name="T15" fmla="*/ 271 h 1934"/>
              <a:gd name="T16" fmla="*/ 2539 w 2540"/>
              <a:gd name="T17" fmla="*/ 1635 h 1934"/>
              <a:gd name="T18" fmla="*/ 2466 w 2540"/>
              <a:gd name="T19" fmla="*/ 1698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0" h="1934">
                <a:moveTo>
                  <a:pt x="2466" y="1698"/>
                </a:moveTo>
                <a:lnTo>
                  <a:pt x="2466" y="1698"/>
                </a:lnTo>
                <a:cubicBezTo>
                  <a:pt x="1662" y="1509"/>
                  <a:pt x="858" y="1933"/>
                  <a:pt x="45" y="1734"/>
                </a:cubicBezTo>
                <a:cubicBezTo>
                  <a:pt x="18" y="1725"/>
                  <a:pt x="0" y="1698"/>
                  <a:pt x="0" y="1671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62"/>
                  <a:pt x="36" y="225"/>
                  <a:pt x="81" y="234"/>
                </a:cubicBezTo>
                <a:cubicBezTo>
                  <a:pt x="885" y="424"/>
                  <a:pt x="1689" y="0"/>
                  <a:pt x="2494" y="207"/>
                </a:cubicBezTo>
                <a:cubicBezTo>
                  <a:pt x="2520" y="207"/>
                  <a:pt x="2539" y="234"/>
                  <a:pt x="2539" y="271"/>
                </a:cubicBezTo>
                <a:cubicBezTo>
                  <a:pt x="2539" y="1635"/>
                  <a:pt x="2539" y="1635"/>
                  <a:pt x="2539" y="1635"/>
                </a:cubicBezTo>
                <a:cubicBezTo>
                  <a:pt x="2539" y="1680"/>
                  <a:pt x="2503" y="1707"/>
                  <a:pt x="2466" y="1698"/>
                </a:cubicBezTo>
              </a:path>
            </a:pathLst>
          </a:custGeom>
          <a:solidFill>
            <a:srgbClr val="82F4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22">
            <a:extLst>
              <a:ext uri="{FF2B5EF4-FFF2-40B4-BE49-F238E27FC236}">
                <a16:creationId xmlns:a16="http://schemas.microsoft.com/office/drawing/2014/main" id="{56FBD405-5F00-394B-92AF-48A4F7C7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483" y="3979974"/>
            <a:ext cx="2397326" cy="1578946"/>
          </a:xfrm>
          <a:custGeom>
            <a:avLst/>
            <a:gdLst>
              <a:gd name="T0" fmla="*/ 2340 w 2377"/>
              <a:gd name="T1" fmla="*/ 1211 h 1564"/>
              <a:gd name="T2" fmla="*/ 2340 w 2377"/>
              <a:gd name="T3" fmla="*/ 1211 h 1564"/>
              <a:gd name="T4" fmla="*/ 2358 w 2377"/>
              <a:gd name="T5" fmla="*/ 1211 h 1564"/>
              <a:gd name="T6" fmla="*/ 2376 w 2377"/>
              <a:gd name="T7" fmla="*/ 1193 h 1564"/>
              <a:gd name="T8" fmla="*/ 2376 w 2377"/>
              <a:gd name="T9" fmla="*/ 344 h 1564"/>
              <a:gd name="T10" fmla="*/ 2358 w 2377"/>
              <a:gd name="T11" fmla="*/ 317 h 1564"/>
              <a:gd name="T12" fmla="*/ 2340 w 2377"/>
              <a:gd name="T13" fmla="*/ 317 h 1564"/>
              <a:gd name="T14" fmla="*/ 2132 w 2377"/>
              <a:gd name="T15" fmla="*/ 82 h 1564"/>
              <a:gd name="T16" fmla="*/ 2132 w 2377"/>
              <a:gd name="T17" fmla="*/ 73 h 1564"/>
              <a:gd name="T18" fmla="*/ 2114 w 2377"/>
              <a:gd name="T19" fmla="*/ 55 h 1564"/>
              <a:gd name="T20" fmla="*/ 226 w 2377"/>
              <a:gd name="T21" fmla="*/ 172 h 1564"/>
              <a:gd name="T22" fmla="*/ 199 w 2377"/>
              <a:gd name="T23" fmla="*/ 190 h 1564"/>
              <a:gd name="T24" fmla="*/ 199 w 2377"/>
              <a:gd name="T25" fmla="*/ 190 h 1564"/>
              <a:gd name="T26" fmla="*/ 18 w 2377"/>
              <a:gd name="T27" fmla="*/ 371 h 1564"/>
              <a:gd name="T28" fmla="*/ 0 w 2377"/>
              <a:gd name="T29" fmla="*/ 389 h 1564"/>
              <a:gd name="T30" fmla="*/ 0 w 2377"/>
              <a:gd name="T31" fmla="*/ 1238 h 1564"/>
              <a:gd name="T32" fmla="*/ 18 w 2377"/>
              <a:gd name="T33" fmla="*/ 1265 h 1564"/>
              <a:gd name="T34" fmla="*/ 199 w 2377"/>
              <a:gd name="T35" fmla="*/ 1482 h 1564"/>
              <a:gd name="T36" fmla="*/ 226 w 2377"/>
              <a:gd name="T37" fmla="*/ 1500 h 1564"/>
              <a:gd name="T38" fmla="*/ 2114 w 2377"/>
              <a:gd name="T39" fmla="*/ 1383 h 1564"/>
              <a:gd name="T40" fmla="*/ 2141 w 2377"/>
              <a:gd name="T41" fmla="*/ 1365 h 1564"/>
              <a:gd name="T42" fmla="*/ 2340 w 2377"/>
              <a:gd name="T43" fmla="*/ 1211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77" h="1564">
                <a:moveTo>
                  <a:pt x="2340" y="1211"/>
                </a:moveTo>
                <a:lnTo>
                  <a:pt x="2340" y="1211"/>
                </a:lnTo>
                <a:cubicBezTo>
                  <a:pt x="2349" y="1211"/>
                  <a:pt x="2349" y="1211"/>
                  <a:pt x="2358" y="1211"/>
                </a:cubicBezTo>
                <a:cubicBezTo>
                  <a:pt x="2367" y="1220"/>
                  <a:pt x="2376" y="1211"/>
                  <a:pt x="2376" y="1193"/>
                </a:cubicBezTo>
                <a:cubicBezTo>
                  <a:pt x="2376" y="913"/>
                  <a:pt x="2376" y="633"/>
                  <a:pt x="2376" y="344"/>
                </a:cubicBezTo>
                <a:cubicBezTo>
                  <a:pt x="2376" y="335"/>
                  <a:pt x="2367" y="317"/>
                  <a:pt x="2358" y="317"/>
                </a:cubicBezTo>
                <a:cubicBezTo>
                  <a:pt x="2349" y="317"/>
                  <a:pt x="2349" y="317"/>
                  <a:pt x="2340" y="317"/>
                </a:cubicBezTo>
                <a:cubicBezTo>
                  <a:pt x="2232" y="289"/>
                  <a:pt x="2132" y="190"/>
                  <a:pt x="2132" y="82"/>
                </a:cubicBezTo>
                <a:lnTo>
                  <a:pt x="2132" y="73"/>
                </a:lnTo>
                <a:cubicBezTo>
                  <a:pt x="2132" y="64"/>
                  <a:pt x="2123" y="55"/>
                  <a:pt x="2114" y="55"/>
                </a:cubicBezTo>
                <a:cubicBezTo>
                  <a:pt x="1482" y="0"/>
                  <a:pt x="858" y="235"/>
                  <a:pt x="226" y="172"/>
                </a:cubicBezTo>
                <a:cubicBezTo>
                  <a:pt x="208" y="172"/>
                  <a:pt x="199" y="181"/>
                  <a:pt x="199" y="190"/>
                </a:cubicBezTo>
                <a:lnTo>
                  <a:pt x="199" y="190"/>
                </a:lnTo>
                <a:cubicBezTo>
                  <a:pt x="199" y="298"/>
                  <a:pt x="117" y="380"/>
                  <a:pt x="18" y="371"/>
                </a:cubicBezTo>
                <a:cubicBezTo>
                  <a:pt x="9" y="371"/>
                  <a:pt x="0" y="371"/>
                  <a:pt x="0" y="389"/>
                </a:cubicBezTo>
                <a:cubicBezTo>
                  <a:pt x="0" y="669"/>
                  <a:pt x="0" y="958"/>
                  <a:pt x="0" y="1238"/>
                </a:cubicBezTo>
                <a:cubicBezTo>
                  <a:pt x="0" y="1247"/>
                  <a:pt x="9" y="1265"/>
                  <a:pt x="18" y="1265"/>
                </a:cubicBezTo>
                <a:cubicBezTo>
                  <a:pt x="117" y="1301"/>
                  <a:pt x="190" y="1383"/>
                  <a:pt x="199" y="1482"/>
                </a:cubicBezTo>
                <a:cubicBezTo>
                  <a:pt x="199" y="1491"/>
                  <a:pt x="208" y="1500"/>
                  <a:pt x="226" y="1500"/>
                </a:cubicBezTo>
                <a:cubicBezTo>
                  <a:pt x="858" y="1563"/>
                  <a:pt x="1482" y="1329"/>
                  <a:pt x="2114" y="1383"/>
                </a:cubicBezTo>
                <a:cubicBezTo>
                  <a:pt x="2123" y="1383"/>
                  <a:pt x="2132" y="1374"/>
                  <a:pt x="2141" y="1365"/>
                </a:cubicBezTo>
                <a:cubicBezTo>
                  <a:pt x="2150" y="1265"/>
                  <a:pt x="2232" y="1193"/>
                  <a:pt x="2340" y="1211"/>
                </a:cubicBezTo>
              </a:path>
            </a:pathLst>
          </a:custGeom>
          <a:solidFill>
            <a:srgbClr val="78C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23">
            <a:extLst>
              <a:ext uri="{FF2B5EF4-FFF2-40B4-BE49-F238E27FC236}">
                <a16:creationId xmlns:a16="http://schemas.microsoft.com/office/drawing/2014/main" id="{B77F933B-1340-8341-B653-4134989F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016" y="4242392"/>
            <a:ext cx="956261" cy="1040769"/>
          </a:xfrm>
          <a:custGeom>
            <a:avLst/>
            <a:gdLst>
              <a:gd name="T0" fmla="*/ 948 w 949"/>
              <a:gd name="T1" fmla="*/ 461 h 1031"/>
              <a:gd name="T2" fmla="*/ 948 w 949"/>
              <a:gd name="T3" fmla="*/ 461 h 1031"/>
              <a:gd name="T4" fmla="*/ 470 w 949"/>
              <a:gd name="T5" fmla="*/ 994 h 1031"/>
              <a:gd name="T6" fmla="*/ 0 w 949"/>
              <a:gd name="T7" fmla="*/ 579 h 1031"/>
              <a:gd name="T8" fmla="*/ 470 w 949"/>
              <a:gd name="T9" fmla="*/ 46 h 1031"/>
              <a:gd name="T10" fmla="*/ 948 w 949"/>
              <a:gd name="T11" fmla="*/ 46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9" h="1031">
                <a:moveTo>
                  <a:pt x="948" y="461"/>
                </a:moveTo>
                <a:lnTo>
                  <a:pt x="948" y="461"/>
                </a:lnTo>
                <a:cubicBezTo>
                  <a:pt x="948" y="723"/>
                  <a:pt x="732" y="949"/>
                  <a:pt x="470" y="994"/>
                </a:cubicBezTo>
                <a:cubicBezTo>
                  <a:pt x="208" y="1030"/>
                  <a:pt x="0" y="841"/>
                  <a:pt x="0" y="579"/>
                </a:cubicBezTo>
                <a:cubicBezTo>
                  <a:pt x="0" y="317"/>
                  <a:pt x="208" y="82"/>
                  <a:pt x="470" y="46"/>
                </a:cubicBezTo>
                <a:cubicBezTo>
                  <a:pt x="732" y="0"/>
                  <a:pt x="948" y="199"/>
                  <a:pt x="948" y="461"/>
                </a:cubicBezTo>
              </a:path>
            </a:pathLst>
          </a:custGeom>
          <a:solidFill>
            <a:srgbClr val="82F4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24">
            <a:extLst>
              <a:ext uri="{FF2B5EF4-FFF2-40B4-BE49-F238E27FC236}">
                <a16:creationId xmlns:a16="http://schemas.microsoft.com/office/drawing/2014/main" id="{9295F0BD-E72A-9148-B392-8F8FD1C8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9775" y="4415852"/>
            <a:ext cx="400296" cy="693846"/>
          </a:xfrm>
          <a:custGeom>
            <a:avLst/>
            <a:gdLst>
              <a:gd name="T0" fmla="*/ 397 w 398"/>
              <a:gd name="T1" fmla="*/ 425 h 688"/>
              <a:gd name="T2" fmla="*/ 397 w 398"/>
              <a:gd name="T3" fmla="*/ 425 h 688"/>
              <a:gd name="T4" fmla="*/ 352 w 398"/>
              <a:gd name="T5" fmla="*/ 551 h 688"/>
              <a:gd name="T6" fmla="*/ 226 w 398"/>
              <a:gd name="T7" fmla="*/ 623 h 688"/>
              <a:gd name="T8" fmla="*/ 226 w 398"/>
              <a:gd name="T9" fmla="*/ 687 h 688"/>
              <a:gd name="T10" fmla="*/ 180 w 398"/>
              <a:gd name="T11" fmla="*/ 687 h 688"/>
              <a:gd name="T12" fmla="*/ 180 w 398"/>
              <a:gd name="T13" fmla="*/ 623 h 688"/>
              <a:gd name="T14" fmla="*/ 54 w 398"/>
              <a:gd name="T15" fmla="*/ 596 h 688"/>
              <a:gd name="T16" fmla="*/ 0 w 398"/>
              <a:gd name="T17" fmla="*/ 479 h 688"/>
              <a:gd name="T18" fmla="*/ 144 w 398"/>
              <a:gd name="T19" fmla="*/ 461 h 688"/>
              <a:gd name="T20" fmla="*/ 180 w 398"/>
              <a:gd name="T21" fmla="*/ 515 h 688"/>
              <a:gd name="T22" fmla="*/ 180 w 398"/>
              <a:gd name="T23" fmla="*/ 398 h 688"/>
              <a:gd name="T24" fmla="*/ 117 w 398"/>
              <a:gd name="T25" fmla="*/ 389 h 688"/>
              <a:gd name="T26" fmla="*/ 72 w 398"/>
              <a:gd name="T27" fmla="*/ 370 h 688"/>
              <a:gd name="T28" fmla="*/ 54 w 398"/>
              <a:gd name="T29" fmla="*/ 361 h 688"/>
              <a:gd name="T30" fmla="*/ 36 w 398"/>
              <a:gd name="T31" fmla="*/ 343 h 688"/>
              <a:gd name="T32" fmla="*/ 18 w 398"/>
              <a:gd name="T33" fmla="*/ 325 h 688"/>
              <a:gd name="T34" fmla="*/ 0 w 398"/>
              <a:gd name="T35" fmla="*/ 262 h 688"/>
              <a:gd name="T36" fmla="*/ 54 w 398"/>
              <a:gd name="T37" fmla="*/ 136 h 688"/>
              <a:gd name="T38" fmla="*/ 180 w 398"/>
              <a:gd name="T39" fmla="*/ 72 h 688"/>
              <a:gd name="T40" fmla="*/ 180 w 398"/>
              <a:gd name="T41" fmla="*/ 9 h 688"/>
              <a:gd name="T42" fmla="*/ 226 w 398"/>
              <a:gd name="T43" fmla="*/ 0 h 688"/>
              <a:gd name="T44" fmla="*/ 226 w 398"/>
              <a:gd name="T45" fmla="*/ 63 h 688"/>
              <a:gd name="T46" fmla="*/ 352 w 398"/>
              <a:gd name="T47" fmla="*/ 90 h 688"/>
              <a:gd name="T48" fmla="*/ 397 w 398"/>
              <a:gd name="T49" fmla="*/ 208 h 688"/>
              <a:gd name="T50" fmla="*/ 271 w 398"/>
              <a:gd name="T51" fmla="*/ 226 h 688"/>
              <a:gd name="T52" fmla="*/ 226 w 398"/>
              <a:gd name="T53" fmla="*/ 172 h 688"/>
              <a:gd name="T54" fmla="*/ 226 w 398"/>
              <a:gd name="T55" fmla="*/ 289 h 688"/>
              <a:gd name="T56" fmla="*/ 325 w 398"/>
              <a:gd name="T57" fmla="*/ 316 h 688"/>
              <a:gd name="T58" fmla="*/ 397 w 398"/>
              <a:gd name="T59" fmla="*/ 425 h 688"/>
              <a:gd name="T60" fmla="*/ 180 w 398"/>
              <a:gd name="T61" fmla="*/ 172 h 688"/>
              <a:gd name="T62" fmla="*/ 180 w 398"/>
              <a:gd name="T63" fmla="*/ 172 h 688"/>
              <a:gd name="T64" fmla="*/ 135 w 398"/>
              <a:gd name="T65" fmla="*/ 226 h 688"/>
              <a:gd name="T66" fmla="*/ 180 w 398"/>
              <a:gd name="T67" fmla="*/ 280 h 688"/>
              <a:gd name="T68" fmla="*/ 180 w 398"/>
              <a:gd name="T69" fmla="*/ 172 h 688"/>
              <a:gd name="T70" fmla="*/ 226 w 398"/>
              <a:gd name="T71" fmla="*/ 515 h 688"/>
              <a:gd name="T72" fmla="*/ 226 w 398"/>
              <a:gd name="T73" fmla="*/ 515 h 688"/>
              <a:gd name="T74" fmla="*/ 262 w 398"/>
              <a:gd name="T75" fmla="*/ 461 h 688"/>
              <a:gd name="T76" fmla="*/ 226 w 398"/>
              <a:gd name="T77" fmla="*/ 407 h 688"/>
              <a:gd name="T78" fmla="*/ 226 w 398"/>
              <a:gd name="T79" fmla="*/ 515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8" h="688">
                <a:moveTo>
                  <a:pt x="397" y="425"/>
                </a:moveTo>
                <a:lnTo>
                  <a:pt x="397" y="425"/>
                </a:lnTo>
                <a:cubicBezTo>
                  <a:pt x="397" y="470"/>
                  <a:pt x="388" y="515"/>
                  <a:pt x="352" y="551"/>
                </a:cubicBezTo>
                <a:cubicBezTo>
                  <a:pt x="325" y="587"/>
                  <a:pt x="280" y="605"/>
                  <a:pt x="226" y="623"/>
                </a:cubicBezTo>
                <a:cubicBezTo>
                  <a:pt x="226" y="642"/>
                  <a:pt x="226" y="660"/>
                  <a:pt x="226" y="687"/>
                </a:cubicBezTo>
                <a:cubicBezTo>
                  <a:pt x="217" y="687"/>
                  <a:pt x="199" y="687"/>
                  <a:pt x="180" y="687"/>
                </a:cubicBezTo>
                <a:cubicBezTo>
                  <a:pt x="180" y="669"/>
                  <a:pt x="180" y="651"/>
                  <a:pt x="180" y="623"/>
                </a:cubicBezTo>
                <a:cubicBezTo>
                  <a:pt x="126" y="633"/>
                  <a:pt x="81" y="623"/>
                  <a:pt x="54" y="596"/>
                </a:cubicBezTo>
                <a:cubicBezTo>
                  <a:pt x="18" y="569"/>
                  <a:pt x="0" y="533"/>
                  <a:pt x="0" y="479"/>
                </a:cubicBezTo>
                <a:cubicBezTo>
                  <a:pt x="45" y="479"/>
                  <a:pt x="90" y="470"/>
                  <a:pt x="144" y="461"/>
                </a:cubicBezTo>
                <a:cubicBezTo>
                  <a:pt x="144" y="497"/>
                  <a:pt x="154" y="515"/>
                  <a:pt x="180" y="515"/>
                </a:cubicBezTo>
                <a:cubicBezTo>
                  <a:pt x="180" y="479"/>
                  <a:pt x="180" y="434"/>
                  <a:pt x="180" y="398"/>
                </a:cubicBezTo>
                <a:cubicBezTo>
                  <a:pt x="162" y="398"/>
                  <a:pt x="135" y="389"/>
                  <a:pt x="117" y="389"/>
                </a:cubicBezTo>
                <a:cubicBezTo>
                  <a:pt x="90" y="380"/>
                  <a:pt x="81" y="380"/>
                  <a:pt x="72" y="370"/>
                </a:cubicBezTo>
                <a:cubicBezTo>
                  <a:pt x="72" y="370"/>
                  <a:pt x="63" y="370"/>
                  <a:pt x="54" y="361"/>
                </a:cubicBezTo>
                <a:cubicBezTo>
                  <a:pt x="45" y="361"/>
                  <a:pt x="36" y="352"/>
                  <a:pt x="36" y="343"/>
                </a:cubicBezTo>
                <a:cubicBezTo>
                  <a:pt x="27" y="343"/>
                  <a:pt x="18" y="334"/>
                  <a:pt x="18" y="325"/>
                </a:cubicBezTo>
                <a:cubicBezTo>
                  <a:pt x="9" y="307"/>
                  <a:pt x="0" y="289"/>
                  <a:pt x="0" y="262"/>
                </a:cubicBezTo>
                <a:cubicBezTo>
                  <a:pt x="0" y="217"/>
                  <a:pt x="18" y="172"/>
                  <a:pt x="54" y="136"/>
                </a:cubicBezTo>
                <a:cubicBezTo>
                  <a:pt x="90" y="99"/>
                  <a:pt x="135" y="81"/>
                  <a:pt x="180" y="72"/>
                </a:cubicBezTo>
                <a:cubicBezTo>
                  <a:pt x="180" y="45"/>
                  <a:pt x="180" y="27"/>
                  <a:pt x="180" y="9"/>
                </a:cubicBezTo>
                <a:cubicBezTo>
                  <a:pt x="199" y="0"/>
                  <a:pt x="217" y="0"/>
                  <a:pt x="226" y="0"/>
                </a:cubicBezTo>
                <a:cubicBezTo>
                  <a:pt x="226" y="18"/>
                  <a:pt x="226" y="36"/>
                  <a:pt x="226" y="63"/>
                </a:cubicBezTo>
                <a:cubicBezTo>
                  <a:pt x="280" y="54"/>
                  <a:pt x="325" y="63"/>
                  <a:pt x="352" y="90"/>
                </a:cubicBezTo>
                <a:cubicBezTo>
                  <a:pt x="388" y="108"/>
                  <a:pt x="397" y="154"/>
                  <a:pt x="397" y="208"/>
                </a:cubicBezTo>
                <a:cubicBezTo>
                  <a:pt x="361" y="208"/>
                  <a:pt x="316" y="217"/>
                  <a:pt x="271" y="226"/>
                </a:cubicBezTo>
                <a:cubicBezTo>
                  <a:pt x="262" y="190"/>
                  <a:pt x="253" y="172"/>
                  <a:pt x="226" y="172"/>
                </a:cubicBezTo>
                <a:cubicBezTo>
                  <a:pt x="226" y="208"/>
                  <a:pt x="226" y="253"/>
                  <a:pt x="226" y="289"/>
                </a:cubicBezTo>
                <a:cubicBezTo>
                  <a:pt x="280" y="298"/>
                  <a:pt x="307" y="307"/>
                  <a:pt x="325" y="316"/>
                </a:cubicBezTo>
                <a:cubicBezTo>
                  <a:pt x="379" y="334"/>
                  <a:pt x="397" y="370"/>
                  <a:pt x="397" y="425"/>
                </a:cubicBezTo>
                <a:close/>
                <a:moveTo>
                  <a:pt x="180" y="172"/>
                </a:moveTo>
                <a:lnTo>
                  <a:pt x="180" y="172"/>
                </a:lnTo>
                <a:cubicBezTo>
                  <a:pt x="154" y="181"/>
                  <a:pt x="135" y="199"/>
                  <a:pt x="135" y="226"/>
                </a:cubicBezTo>
                <a:cubicBezTo>
                  <a:pt x="135" y="253"/>
                  <a:pt x="154" y="271"/>
                  <a:pt x="180" y="280"/>
                </a:cubicBezTo>
                <a:cubicBezTo>
                  <a:pt x="180" y="244"/>
                  <a:pt x="180" y="208"/>
                  <a:pt x="180" y="172"/>
                </a:cubicBezTo>
                <a:close/>
                <a:moveTo>
                  <a:pt x="226" y="515"/>
                </a:moveTo>
                <a:lnTo>
                  <a:pt x="226" y="515"/>
                </a:lnTo>
                <a:cubicBezTo>
                  <a:pt x="253" y="497"/>
                  <a:pt x="262" y="488"/>
                  <a:pt x="262" y="461"/>
                </a:cubicBezTo>
                <a:cubicBezTo>
                  <a:pt x="262" y="434"/>
                  <a:pt x="253" y="416"/>
                  <a:pt x="226" y="407"/>
                </a:cubicBezTo>
                <a:cubicBezTo>
                  <a:pt x="226" y="443"/>
                  <a:pt x="226" y="479"/>
                  <a:pt x="226" y="515"/>
                </a:cubicBezTo>
                <a:close/>
              </a:path>
            </a:pathLst>
          </a:custGeom>
          <a:solidFill>
            <a:srgbClr val="78C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25">
            <a:extLst>
              <a:ext uri="{FF2B5EF4-FFF2-40B4-BE49-F238E27FC236}">
                <a16:creationId xmlns:a16="http://schemas.microsoft.com/office/drawing/2014/main" id="{F7449CCE-059F-B841-B674-A46C329A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842" y="8552242"/>
            <a:ext cx="2570789" cy="1952556"/>
          </a:xfrm>
          <a:custGeom>
            <a:avLst/>
            <a:gdLst>
              <a:gd name="T0" fmla="*/ 2467 w 2549"/>
              <a:gd name="T1" fmla="*/ 1699 h 1935"/>
              <a:gd name="T2" fmla="*/ 2467 w 2549"/>
              <a:gd name="T3" fmla="*/ 1699 h 1935"/>
              <a:gd name="T4" fmla="*/ 55 w 2549"/>
              <a:gd name="T5" fmla="*/ 1735 h 1935"/>
              <a:gd name="T6" fmla="*/ 0 w 2549"/>
              <a:gd name="T7" fmla="*/ 1672 h 1935"/>
              <a:gd name="T8" fmla="*/ 0 w 2549"/>
              <a:gd name="T9" fmla="*/ 298 h 1935"/>
              <a:gd name="T10" fmla="*/ 82 w 2549"/>
              <a:gd name="T11" fmla="*/ 235 h 1935"/>
              <a:gd name="T12" fmla="*/ 2494 w 2549"/>
              <a:gd name="T13" fmla="*/ 208 h 1935"/>
              <a:gd name="T14" fmla="*/ 2548 w 2549"/>
              <a:gd name="T15" fmla="*/ 271 h 1935"/>
              <a:gd name="T16" fmla="*/ 2548 w 2549"/>
              <a:gd name="T17" fmla="*/ 1636 h 1935"/>
              <a:gd name="T18" fmla="*/ 2467 w 2549"/>
              <a:gd name="T19" fmla="*/ 1699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9" h="1935">
                <a:moveTo>
                  <a:pt x="2467" y="1699"/>
                </a:moveTo>
                <a:lnTo>
                  <a:pt x="2467" y="1699"/>
                </a:lnTo>
                <a:cubicBezTo>
                  <a:pt x="1663" y="1518"/>
                  <a:pt x="859" y="1934"/>
                  <a:pt x="55" y="1735"/>
                </a:cubicBezTo>
                <a:cubicBezTo>
                  <a:pt x="28" y="1726"/>
                  <a:pt x="0" y="1699"/>
                  <a:pt x="0" y="1672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62"/>
                  <a:pt x="46" y="226"/>
                  <a:pt x="82" y="235"/>
                </a:cubicBezTo>
                <a:cubicBezTo>
                  <a:pt x="886" y="425"/>
                  <a:pt x="1690" y="0"/>
                  <a:pt x="2494" y="208"/>
                </a:cubicBezTo>
                <a:cubicBezTo>
                  <a:pt x="2531" y="217"/>
                  <a:pt x="2548" y="235"/>
                  <a:pt x="2548" y="271"/>
                </a:cubicBezTo>
                <a:cubicBezTo>
                  <a:pt x="2548" y="1636"/>
                  <a:pt x="2548" y="1636"/>
                  <a:pt x="2548" y="1636"/>
                </a:cubicBezTo>
                <a:cubicBezTo>
                  <a:pt x="2548" y="1681"/>
                  <a:pt x="2512" y="1708"/>
                  <a:pt x="2467" y="1699"/>
                </a:cubicBezTo>
              </a:path>
            </a:pathLst>
          </a:custGeom>
          <a:solidFill>
            <a:srgbClr val="82F4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26">
            <a:extLst>
              <a:ext uri="{FF2B5EF4-FFF2-40B4-BE49-F238E27FC236}">
                <a16:creationId xmlns:a16="http://schemas.microsoft.com/office/drawing/2014/main" id="{9D9BC938-A154-A549-9638-D8731EFE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6797" y="8743496"/>
            <a:ext cx="2406222" cy="1587839"/>
          </a:xfrm>
          <a:custGeom>
            <a:avLst/>
            <a:gdLst>
              <a:gd name="T0" fmla="*/ 2349 w 2386"/>
              <a:gd name="T1" fmla="*/ 1211 h 1573"/>
              <a:gd name="T2" fmla="*/ 2349 w 2386"/>
              <a:gd name="T3" fmla="*/ 1211 h 1573"/>
              <a:gd name="T4" fmla="*/ 2358 w 2386"/>
              <a:gd name="T5" fmla="*/ 1220 h 1573"/>
              <a:gd name="T6" fmla="*/ 2385 w 2386"/>
              <a:gd name="T7" fmla="*/ 1202 h 1573"/>
              <a:gd name="T8" fmla="*/ 2385 w 2386"/>
              <a:gd name="T9" fmla="*/ 343 h 1573"/>
              <a:gd name="T10" fmla="*/ 2358 w 2386"/>
              <a:gd name="T11" fmla="*/ 316 h 1573"/>
              <a:gd name="T12" fmla="*/ 2349 w 2386"/>
              <a:gd name="T13" fmla="*/ 316 h 1573"/>
              <a:gd name="T14" fmla="*/ 2141 w 2386"/>
              <a:gd name="T15" fmla="*/ 81 h 1573"/>
              <a:gd name="T16" fmla="*/ 2141 w 2386"/>
              <a:gd name="T17" fmla="*/ 81 h 1573"/>
              <a:gd name="T18" fmla="*/ 2114 w 2386"/>
              <a:gd name="T19" fmla="*/ 54 h 1573"/>
              <a:gd name="T20" fmla="*/ 226 w 2386"/>
              <a:gd name="T21" fmla="*/ 172 h 1573"/>
              <a:gd name="T22" fmla="*/ 208 w 2386"/>
              <a:gd name="T23" fmla="*/ 190 h 1573"/>
              <a:gd name="T24" fmla="*/ 208 w 2386"/>
              <a:gd name="T25" fmla="*/ 190 h 1573"/>
              <a:gd name="T26" fmla="*/ 18 w 2386"/>
              <a:gd name="T27" fmla="*/ 370 h 1573"/>
              <a:gd name="T28" fmla="*/ 0 w 2386"/>
              <a:gd name="T29" fmla="*/ 388 h 1573"/>
              <a:gd name="T30" fmla="*/ 0 w 2386"/>
              <a:gd name="T31" fmla="*/ 1238 h 1573"/>
              <a:gd name="T32" fmla="*/ 18 w 2386"/>
              <a:gd name="T33" fmla="*/ 1265 h 1573"/>
              <a:gd name="T34" fmla="*/ 208 w 2386"/>
              <a:gd name="T35" fmla="*/ 1482 h 1573"/>
              <a:gd name="T36" fmla="*/ 226 w 2386"/>
              <a:gd name="T37" fmla="*/ 1509 h 1573"/>
              <a:gd name="T38" fmla="*/ 2114 w 2386"/>
              <a:gd name="T39" fmla="*/ 1382 h 1573"/>
              <a:gd name="T40" fmla="*/ 2141 w 2386"/>
              <a:gd name="T41" fmla="*/ 1364 h 1573"/>
              <a:gd name="T42" fmla="*/ 2349 w 2386"/>
              <a:gd name="T43" fmla="*/ 1211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86" h="1573">
                <a:moveTo>
                  <a:pt x="2349" y="1211"/>
                </a:moveTo>
                <a:lnTo>
                  <a:pt x="2349" y="1211"/>
                </a:lnTo>
                <a:cubicBezTo>
                  <a:pt x="2349" y="1211"/>
                  <a:pt x="2358" y="1211"/>
                  <a:pt x="2358" y="1220"/>
                </a:cubicBezTo>
                <a:cubicBezTo>
                  <a:pt x="2367" y="1220"/>
                  <a:pt x="2385" y="1211"/>
                  <a:pt x="2385" y="1202"/>
                </a:cubicBezTo>
                <a:cubicBezTo>
                  <a:pt x="2385" y="913"/>
                  <a:pt x="2385" y="632"/>
                  <a:pt x="2385" y="343"/>
                </a:cubicBezTo>
                <a:cubicBezTo>
                  <a:pt x="2385" y="334"/>
                  <a:pt x="2367" y="325"/>
                  <a:pt x="2358" y="316"/>
                </a:cubicBezTo>
                <a:lnTo>
                  <a:pt x="2349" y="316"/>
                </a:lnTo>
                <a:cubicBezTo>
                  <a:pt x="2232" y="289"/>
                  <a:pt x="2141" y="190"/>
                  <a:pt x="2141" y="81"/>
                </a:cubicBezTo>
                <a:lnTo>
                  <a:pt x="2141" y="81"/>
                </a:lnTo>
                <a:cubicBezTo>
                  <a:pt x="2141" y="63"/>
                  <a:pt x="2132" y="54"/>
                  <a:pt x="2114" y="54"/>
                </a:cubicBezTo>
                <a:cubicBezTo>
                  <a:pt x="1491" y="0"/>
                  <a:pt x="858" y="235"/>
                  <a:pt x="226" y="172"/>
                </a:cubicBezTo>
                <a:cubicBezTo>
                  <a:pt x="217" y="172"/>
                  <a:pt x="208" y="181"/>
                  <a:pt x="208" y="190"/>
                </a:cubicBezTo>
                <a:lnTo>
                  <a:pt x="208" y="190"/>
                </a:lnTo>
                <a:cubicBezTo>
                  <a:pt x="208" y="298"/>
                  <a:pt x="126" y="379"/>
                  <a:pt x="18" y="370"/>
                </a:cubicBezTo>
                <a:cubicBezTo>
                  <a:pt x="9" y="370"/>
                  <a:pt x="0" y="379"/>
                  <a:pt x="0" y="388"/>
                </a:cubicBezTo>
                <a:cubicBezTo>
                  <a:pt x="0" y="669"/>
                  <a:pt x="0" y="958"/>
                  <a:pt x="0" y="1238"/>
                </a:cubicBezTo>
                <a:cubicBezTo>
                  <a:pt x="0" y="1256"/>
                  <a:pt x="9" y="1265"/>
                  <a:pt x="18" y="1265"/>
                </a:cubicBezTo>
                <a:cubicBezTo>
                  <a:pt x="117" y="1301"/>
                  <a:pt x="199" y="1382"/>
                  <a:pt x="208" y="1482"/>
                </a:cubicBezTo>
                <a:cubicBezTo>
                  <a:pt x="208" y="1491"/>
                  <a:pt x="217" y="1500"/>
                  <a:pt x="226" y="1509"/>
                </a:cubicBezTo>
                <a:cubicBezTo>
                  <a:pt x="858" y="1572"/>
                  <a:pt x="1491" y="1328"/>
                  <a:pt x="2114" y="1382"/>
                </a:cubicBezTo>
                <a:cubicBezTo>
                  <a:pt x="2132" y="1382"/>
                  <a:pt x="2141" y="1382"/>
                  <a:pt x="2141" y="1364"/>
                </a:cubicBezTo>
                <a:cubicBezTo>
                  <a:pt x="2150" y="1265"/>
                  <a:pt x="2241" y="1193"/>
                  <a:pt x="2349" y="1211"/>
                </a:cubicBezTo>
              </a:path>
            </a:pathLst>
          </a:custGeom>
          <a:solidFill>
            <a:srgbClr val="78C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27">
            <a:extLst>
              <a:ext uri="{FF2B5EF4-FFF2-40B4-BE49-F238E27FC236}">
                <a16:creationId xmlns:a16="http://schemas.microsoft.com/office/drawing/2014/main" id="{43484EFD-BAD6-824B-A134-F6FB4C15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29" y="9010360"/>
            <a:ext cx="956261" cy="1040769"/>
          </a:xfrm>
          <a:custGeom>
            <a:avLst/>
            <a:gdLst>
              <a:gd name="T0" fmla="*/ 948 w 949"/>
              <a:gd name="T1" fmla="*/ 461 h 1031"/>
              <a:gd name="T2" fmla="*/ 948 w 949"/>
              <a:gd name="T3" fmla="*/ 461 h 1031"/>
              <a:gd name="T4" fmla="*/ 478 w 949"/>
              <a:gd name="T5" fmla="*/ 994 h 1031"/>
              <a:gd name="T6" fmla="*/ 0 w 949"/>
              <a:gd name="T7" fmla="*/ 578 h 1031"/>
              <a:gd name="T8" fmla="*/ 478 w 949"/>
              <a:gd name="T9" fmla="*/ 45 h 1031"/>
              <a:gd name="T10" fmla="*/ 948 w 949"/>
              <a:gd name="T11" fmla="*/ 46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9" h="1031">
                <a:moveTo>
                  <a:pt x="948" y="461"/>
                </a:moveTo>
                <a:lnTo>
                  <a:pt x="948" y="461"/>
                </a:lnTo>
                <a:cubicBezTo>
                  <a:pt x="948" y="723"/>
                  <a:pt x="741" y="949"/>
                  <a:pt x="478" y="994"/>
                </a:cubicBezTo>
                <a:cubicBezTo>
                  <a:pt x="216" y="1030"/>
                  <a:pt x="0" y="840"/>
                  <a:pt x="0" y="578"/>
                </a:cubicBezTo>
                <a:cubicBezTo>
                  <a:pt x="0" y="316"/>
                  <a:pt x="216" y="81"/>
                  <a:pt x="478" y="45"/>
                </a:cubicBezTo>
                <a:cubicBezTo>
                  <a:pt x="741" y="0"/>
                  <a:pt x="948" y="199"/>
                  <a:pt x="948" y="461"/>
                </a:cubicBezTo>
              </a:path>
            </a:pathLst>
          </a:custGeom>
          <a:solidFill>
            <a:srgbClr val="82F4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28">
            <a:extLst>
              <a:ext uri="{FF2B5EF4-FFF2-40B4-BE49-F238E27FC236}">
                <a16:creationId xmlns:a16="http://schemas.microsoft.com/office/drawing/2014/main" id="{423AE1FA-1F9D-BF4B-BED7-8C77AF47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1984" y="9183820"/>
            <a:ext cx="400296" cy="693846"/>
          </a:xfrm>
          <a:custGeom>
            <a:avLst/>
            <a:gdLst>
              <a:gd name="T0" fmla="*/ 397 w 398"/>
              <a:gd name="T1" fmla="*/ 433 h 687"/>
              <a:gd name="T2" fmla="*/ 397 w 398"/>
              <a:gd name="T3" fmla="*/ 433 h 687"/>
              <a:gd name="T4" fmla="*/ 343 w 398"/>
              <a:gd name="T5" fmla="*/ 551 h 687"/>
              <a:gd name="T6" fmla="*/ 226 w 398"/>
              <a:gd name="T7" fmla="*/ 623 h 687"/>
              <a:gd name="T8" fmla="*/ 226 w 398"/>
              <a:gd name="T9" fmla="*/ 686 h 687"/>
              <a:gd name="T10" fmla="*/ 180 w 398"/>
              <a:gd name="T11" fmla="*/ 686 h 687"/>
              <a:gd name="T12" fmla="*/ 180 w 398"/>
              <a:gd name="T13" fmla="*/ 623 h 687"/>
              <a:gd name="T14" fmla="*/ 45 w 398"/>
              <a:gd name="T15" fmla="*/ 596 h 687"/>
              <a:gd name="T16" fmla="*/ 0 w 398"/>
              <a:gd name="T17" fmla="*/ 479 h 687"/>
              <a:gd name="T18" fmla="*/ 135 w 398"/>
              <a:gd name="T19" fmla="*/ 461 h 687"/>
              <a:gd name="T20" fmla="*/ 180 w 398"/>
              <a:gd name="T21" fmla="*/ 524 h 687"/>
              <a:gd name="T22" fmla="*/ 180 w 398"/>
              <a:gd name="T23" fmla="*/ 397 h 687"/>
              <a:gd name="T24" fmla="*/ 108 w 398"/>
              <a:gd name="T25" fmla="*/ 388 h 687"/>
              <a:gd name="T26" fmla="*/ 72 w 398"/>
              <a:gd name="T27" fmla="*/ 379 h 687"/>
              <a:gd name="T28" fmla="*/ 45 w 398"/>
              <a:gd name="T29" fmla="*/ 361 h 687"/>
              <a:gd name="T30" fmla="*/ 27 w 398"/>
              <a:gd name="T31" fmla="*/ 343 h 687"/>
              <a:gd name="T32" fmla="*/ 9 w 398"/>
              <a:gd name="T33" fmla="*/ 325 h 687"/>
              <a:gd name="T34" fmla="*/ 0 w 398"/>
              <a:gd name="T35" fmla="*/ 262 h 687"/>
              <a:gd name="T36" fmla="*/ 45 w 398"/>
              <a:gd name="T37" fmla="*/ 135 h 687"/>
              <a:gd name="T38" fmla="*/ 180 w 398"/>
              <a:gd name="T39" fmla="*/ 72 h 687"/>
              <a:gd name="T40" fmla="*/ 180 w 398"/>
              <a:gd name="T41" fmla="*/ 9 h 687"/>
              <a:gd name="T42" fmla="*/ 226 w 398"/>
              <a:gd name="T43" fmla="*/ 0 h 687"/>
              <a:gd name="T44" fmla="*/ 226 w 398"/>
              <a:gd name="T45" fmla="*/ 63 h 687"/>
              <a:gd name="T46" fmla="*/ 343 w 398"/>
              <a:gd name="T47" fmla="*/ 90 h 687"/>
              <a:gd name="T48" fmla="*/ 397 w 398"/>
              <a:gd name="T49" fmla="*/ 208 h 687"/>
              <a:gd name="T50" fmla="*/ 262 w 398"/>
              <a:gd name="T51" fmla="*/ 226 h 687"/>
              <a:gd name="T52" fmla="*/ 226 w 398"/>
              <a:gd name="T53" fmla="*/ 171 h 687"/>
              <a:gd name="T54" fmla="*/ 226 w 398"/>
              <a:gd name="T55" fmla="*/ 298 h 687"/>
              <a:gd name="T56" fmla="*/ 325 w 398"/>
              <a:gd name="T57" fmla="*/ 316 h 687"/>
              <a:gd name="T58" fmla="*/ 397 w 398"/>
              <a:gd name="T59" fmla="*/ 433 h 687"/>
              <a:gd name="T60" fmla="*/ 180 w 398"/>
              <a:gd name="T61" fmla="*/ 171 h 687"/>
              <a:gd name="T62" fmla="*/ 180 w 398"/>
              <a:gd name="T63" fmla="*/ 171 h 687"/>
              <a:gd name="T64" fmla="*/ 135 w 398"/>
              <a:gd name="T65" fmla="*/ 235 h 687"/>
              <a:gd name="T66" fmla="*/ 180 w 398"/>
              <a:gd name="T67" fmla="*/ 289 h 687"/>
              <a:gd name="T68" fmla="*/ 180 w 398"/>
              <a:gd name="T69" fmla="*/ 171 h 687"/>
              <a:gd name="T70" fmla="*/ 226 w 398"/>
              <a:gd name="T71" fmla="*/ 515 h 687"/>
              <a:gd name="T72" fmla="*/ 226 w 398"/>
              <a:gd name="T73" fmla="*/ 515 h 687"/>
              <a:gd name="T74" fmla="*/ 262 w 398"/>
              <a:gd name="T75" fmla="*/ 461 h 687"/>
              <a:gd name="T76" fmla="*/ 226 w 398"/>
              <a:gd name="T77" fmla="*/ 406 h 687"/>
              <a:gd name="T78" fmla="*/ 226 w 398"/>
              <a:gd name="T79" fmla="*/ 51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8" h="687">
                <a:moveTo>
                  <a:pt x="397" y="433"/>
                </a:moveTo>
                <a:lnTo>
                  <a:pt x="397" y="433"/>
                </a:lnTo>
                <a:cubicBezTo>
                  <a:pt x="397" y="470"/>
                  <a:pt x="379" y="515"/>
                  <a:pt x="343" y="551"/>
                </a:cubicBezTo>
                <a:cubicBezTo>
                  <a:pt x="316" y="587"/>
                  <a:pt x="271" y="605"/>
                  <a:pt x="226" y="623"/>
                </a:cubicBezTo>
                <a:cubicBezTo>
                  <a:pt x="226" y="641"/>
                  <a:pt x="226" y="659"/>
                  <a:pt x="226" y="686"/>
                </a:cubicBezTo>
                <a:cubicBezTo>
                  <a:pt x="208" y="686"/>
                  <a:pt x="189" y="686"/>
                  <a:pt x="180" y="686"/>
                </a:cubicBezTo>
                <a:cubicBezTo>
                  <a:pt x="180" y="668"/>
                  <a:pt x="180" y="650"/>
                  <a:pt x="180" y="623"/>
                </a:cubicBezTo>
                <a:cubicBezTo>
                  <a:pt x="117" y="632"/>
                  <a:pt x="81" y="623"/>
                  <a:pt x="45" y="596"/>
                </a:cubicBezTo>
                <a:cubicBezTo>
                  <a:pt x="9" y="569"/>
                  <a:pt x="0" y="533"/>
                  <a:pt x="0" y="479"/>
                </a:cubicBezTo>
                <a:cubicBezTo>
                  <a:pt x="45" y="479"/>
                  <a:pt x="90" y="470"/>
                  <a:pt x="135" y="461"/>
                </a:cubicBezTo>
                <a:cubicBezTo>
                  <a:pt x="135" y="497"/>
                  <a:pt x="153" y="515"/>
                  <a:pt x="180" y="524"/>
                </a:cubicBezTo>
                <a:cubicBezTo>
                  <a:pt x="180" y="479"/>
                  <a:pt x="180" y="442"/>
                  <a:pt x="180" y="397"/>
                </a:cubicBezTo>
                <a:cubicBezTo>
                  <a:pt x="153" y="397"/>
                  <a:pt x="135" y="388"/>
                  <a:pt x="108" y="388"/>
                </a:cubicBezTo>
                <a:cubicBezTo>
                  <a:pt x="90" y="379"/>
                  <a:pt x="72" y="379"/>
                  <a:pt x="72" y="379"/>
                </a:cubicBezTo>
                <a:cubicBezTo>
                  <a:pt x="63" y="370"/>
                  <a:pt x="54" y="370"/>
                  <a:pt x="45" y="361"/>
                </a:cubicBezTo>
                <a:cubicBezTo>
                  <a:pt x="36" y="361"/>
                  <a:pt x="27" y="352"/>
                  <a:pt x="27" y="343"/>
                </a:cubicBezTo>
                <a:cubicBezTo>
                  <a:pt x="18" y="343"/>
                  <a:pt x="18" y="334"/>
                  <a:pt x="9" y="325"/>
                </a:cubicBezTo>
                <a:cubicBezTo>
                  <a:pt x="0" y="307"/>
                  <a:pt x="0" y="289"/>
                  <a:pt x="0" y="262"/>
                </a:cubicBezTo>
                <a:cubicBezTo>
                  <a:pt x="0" y="217"/>
                  <a:pt x="18" y="171"/>
                  <a:pt x="45" y="135"/>
                </a:cubicBezTo>
                <a:cubicBezTo>
                  <a:pt x="81" y="108"/>
                  <a:pt x="126" y="81"/>
                  <a:pt x="180" y="72"/>
                </a:cubicBezTo>
                <a:cubicBezTo>
                  <a:pt x="180" y="45"/>
                  <a:pt x="180" y="27"/>
                  <a:pt x="180" y="9"/>
                </a:cubicBezTo>
                <a:cubicBezTo>
                  <a:pt x="189" y="0"/>
                  <a:pt x="208" y="0"/>
                  <a:pt x="226" y="0"/>
                </a:cubicBezTo>
                <a:cubicBezTo>
                  <a:pt x="226" y="18"/>
                  <a:pt x="226" y="45"/>
                  <a:pt x="226" y="63"/>
                </a:cubicBezTo>
                <a:cubicBezTo>
                  <a:pt x="271" y="54"/>
                  <a:pt x="316" y="63"/>
                  <a:pt x="343" y="90"/>
                </a:cubicBezTo>
                <a:cubicBezTo>
                  <a:pt x="379" y="108"/>
                  <a:pt x="397" y="153"/>
                  <a:pt x="397" y="208"/>
                </a:cubicBezTo>
                <a:cubicBezTo>
                  <a:pt x="352" y="208"/>
                  <a:pt x="307" y="217"/>
                  <a:pt x="262" y="226"/>
                </a:cubicBezTo>
                <a:cubicBezTo>
                  <a:pt x="262" y="198"/>
                  <a:pt x="244" y="180"/>
                  <a:pt x="226" y="171"/>
                </a:cubicBezTo>
                <a:cubicBezTo>
                  <a:pt x="226" y="208"/>
                  <a:pt x="226" y="253"/>
                  <a:pt x="226" y="298"/>
                </a:cubicBezTo>
                <a:cubicBezTo>
                  <a:pt x="271" y="298"/>
                  <a:pt x="307" y="307"/>
                  <a:pt x="325" y="316"/>
                </a:cubicBezTo>
                <a:cubicBezTo>
                  <a:pt x="370" y="334"/>
                  <a:pt x="397" y="370"/>
                  <a:pt x="397" y="433"/>
                </a:cubicBezTo>
                <a:close/>
                <a:moveTo>
                  <a:pt x="180" y="171"/>
                </a:moveTo>
                <a:lnTo>
                  <a:pt x="180" y="171"/>
                </a:lnTo>
                <a:cubicBezTo>
                  <a:pt x="144" y="189"/>
                  <a:pt x="135" y="208"/>
                  <a:pt x="135" y="235"/>
                </a:cubicBezTo>
                <a:cubicBezTo>
                  <a:pt x="135" y="262"/>
                  <a:pt x="144" y="280"/>
                  <a:pt x="180" y="289"/>
                </a:cubicBezTo>
                <a:cubicBezTo>
                  <a:pt x="180" y="253"/>
                  <a:pt x="180" y="208"/>
                  <a:pt x="180" y="171"/>
                </a:cubicBezTo>
                <a:close/>
                <a:moveTo>
                  <a:pt x="226" y="515"/>
                </a:moveTo>
                <a:lnTo>
                  <a:pt x="226" y="515"/>
                </a:lnTo>
                <a:cubicBezTo>
                  <a:pt x="244" y="506"/>
                  <a:pt x="262" y="488"/>
                  <a:pt x="262" y="461"/>
                </a:cubicBezTo>
                <a:cubicBezTo>
                  <a:pt x="262" y="433"/>
                  <a:pt x="244" y="415"/>
                  <a:pt x="226" y="406"/>
                </a:cubicBezTo>
                <a:cubicBezTo>
                  <a:pt x="226" y="442"/>
                  <a:pt x="226" y="479"/>
                  <a:pt x="226" y="515"/>
                </a:cubicBezTo>
                <a:close/>
              </a:path>
            </a:pathLst>
          </a:custGeom>
          <a:solidFill>
            <a:srgbClr val="78C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29">
            <a:extLst>
              <a:ext uri="{FF2B5EF4-FFF2-40B4-BE49-F238E27FC236}">
                <a16:creationId xmlns:a16="http://schemas.microsoft.com/office/drawing/2014/main" id="{E182AB17-AEA7-BB4D-BA01-0C095AAFA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304" y="6230526"/>
            <a:ext cx="2561894" cy="1952556"/>
          </a:xfrm>
          <a:custGeom>
            <a:avLst/>
            <a:gdLst>
              <a:gd name="T0" fmla="*/ 2466 w 2539"/>
              <a:gd name="T1" fmla="*/ 1698 h 1934"/>
              <a:gd name="T2" fmla="*/ 2466 w 2539"/>
              <a:gd name="T3" fmla="*/ 1698 h 1934"/>
              <a:gd name="T4" fmla="*/ 45 w 2539"/>
              <a:gd name="T5" fmla="*/ 1734 h 1934"/>
              <a:gd name="T6" fmla="*/ 0 w 2539"/>
              <a:gd name="T7" fmla="*/ 1671 h 1934"/>
              <a:gd name="T8" fmla="*/ 0 w 2539"/>
              <a:gd name="T9" fmla="*/ 298 h 1934"/>
              <a:gd name="T10" fmla="*/ 81 w 2539"/>
              <a:gd name="T11" fmla="*/ 235 h 1934"/>
              <a:gd name="T12" fmla="*/ 2493 w 2539"/>
              <a:gd name="T13" fmla="*/ 208 h 1934"/>
              <a:gd name="T14" fmla="*/ 2538 w 2539"/>
              <a:gd name="T15" fmla="*/ 271 h 1934"/>
              <a:gd name="T16" fmla="*/ 2538 w 2539"/>
              <a:gd name="T17" fmla="*/ 1635 h 1934"/>
              <a:gd name="T18" fmla="*/ 2466 w 2539"/>
              <a:gd name="T19" fmla="*/ 1698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9" h="1934">
                <a:moveTo>
                  <a:pt x="2466" y="1698"/>
                </a:moveTo>
                <a:lnTo>
                  <a:pt x="2466" y="1698"/>
                </a:lnTo>
                <a:cubicBezTo>
                  <a:pt x="1663" y="1508"/>
                  <a:pt x="849" y="1933"/>
                  <a:pt x="45" y="1734"/>
                </a:cubicBezTo>
                <a:cubicBezTo>
                  <a:pt x="18" y="1725"/>
                  <a:pt x="0" y="1698"/>
                  <a:pt x="0" y="1671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62"/>
                  <a:pt x="36" y="226"/>
                  <a:pt x="81" y="235"/>
                </a:cubicBezTo>
                <a:cubicBezTo>
                  <a:pt x="886" y="425"/>
                  <a:pt x="1690" y="0"/>
                  <a:pt x="2493" y="208"/>
                </a:cubicBezTo>
                <a:cubicBezTo>
                  <a:pt x="2520" y="208"/>
                  <a:pt x="2538" y="235"/>
                  <a:pt x="2538" y="271"/>
                </a:cubicBezTo>
                <a:cubicBezTo>
                  <a:pt x="2538" y="1635"/>
                  <a:pt x="2538" y="1635"/>
                  <a:pt x="2538" y="1635"/>
                </a:cubicBezTo>
                <a:cubicBezTo>
                  <a:pt x="2538" y="1680"/>
                  <a:pt x="2502" y="1707"/>
                  <a:pt x="2466" y="1698"/>
                </a:cubicBezTo>
              </a:path>
            </a:pathLst>
          </a:custGeom>
          <a:solidFill>
            <a:srgbClr val="82F4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0">
            <a:extLst>
              <a:ext uri="{FF2B5EF4-FFF2-40B4-BE49-F238E27FC236}">
                <a16:creationId xmlns:a16="http://schemas.microsoft.com/office/drawing/2014/main" id="{C655FB26-264E-ED47-BBBD-B903586A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2812" y="6421780"/>
            <a:ext cx="2406222" cy="1574497"/>
          </a:xfrm>
          <a:custGeom>
            <a:avLst/>
            <a:gdLst>
              <a:gd name="T0" fmla="*/ 2349 w 2386"/>
              <a:gd name="T1" fmla="*/ 1210 h 1563"/>
              <a:gd name="T2" fmla="*/ 2349 w 2386"/>
              <a:gd name="T3" fmla="*/ 1210 h 1563"/>
              <a:gd name="T4" fmla="*/ 2367 w 2386"/>
              <a:gd name="T5" fmla="*/ 1210 h 1563"/>
              <a:gd name="T6" fmla="*/ 2385 w 2386"/>
              <a:gd name="T7" fmla="*/ 1192 h 1563"/>
              <a:gd name="T8" fmla="*/ 2385 w 2386"/>
              <a:gd name="T9" fmla="*/ 343 h 1563"/>
              <a:gd name="T10" fmla="*/ 2367 w 2386"/>
              <a:gd name="T11" fmla="*/ 316 h 1563"/>
              <a:gd name="T12" fmla="*/ 2349 w 2386"/>
              <a:gd name="T13" fmla="*/ 316 h 1563"/>
              <a:gd name="T14" fmla="*/ 2142 w 2386"/>
              <a:gd name="T15" fmla="*/ 81 h 1563"/>
              <a:gd name="T16" fmla="*/ 2142 w 2386"/>
              <a:gd name="T17" fmla="*/ 81 h 1563"/>
              <a:gd name="T18" fmla="*/ 2124 w 2386"/>
              <a:gd name="T19" fmla="*/ 54 h 1563"/>
              <a:gd name="T20" fmla="*/ 235 w 2386"/>
              <a:gd name="T21" fmla="*/ 172 h 1563"/>
              <a:gd name="T22" fmla="*/ 208 w 2386"/>
              <a:gd name="T23" fmla="*/ 190 h 1563"/>
              <a:gd name="T24" fmla="*/ 208 w 2386"/>
              <a:gd name="T25" fmla="*/ 190 h 1563"/>
              <a:gd name="T26" fmla="*/ 28 w 2386"/>
              <a:gd name="T27" fmla="*/ 370 h 1563"/>
              <a:gd name="T28" fmla="*/ 0 w 2386"/>
              <a:gd name="T29" fmla="*/ 388 h 1563"/>
              <a:gd name="T30" fmla="*/ 0 w 2386"/>
              <a:gd name="T31" fmla="*/ 1237 h 1563"/>
              <a:gd name="T32" fmla="*/ 28 w 2386"/>
              <a:gd name="T33" fmla="*/ 1264 h 1563"/>
              <a:gd name="T34" fmla="*/ 208 w 2386"/>
              <a:gd name="T35" fmla="*/ 1481 h 1563"/>
              <a:gd name="T36" fmla="*/ 235 w 2386"/>
              <a:gd name="T37" fmla="*/ 1499 h 1563"/>
              <a:gd name="T38" fmla="*/ 2124 w 2386"/>
              <a:gd name="T39" fmla="*/ 1381 h 1563"/>
              <a:gd name="T40" fmla="*/ 2142 w 2386"/>
              <a:gd name="T41" fmla="*/ 1363 h 1563"/>
              <a:gd name="T42" fmla="*/ 2349 w 2386"/>
              <a:gd name="T43" fmla="*/ 1210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86" h="1563">
                <a:moveTo>
                  <a:pt x="2349" y="1210"/>
                </a:moveTo>
                <a:lnTo>
                  <a:pt x="2349" y="1210"/>
                </a:lnTo>
                <a:cubicBezTo>
                  <a:pt x="2358" y="1210"/>
                  <a:pt x="2358" y="1210"/>
                  <a:pt x="2367" y="1210"/>
                </a:cubicBezTo>
                <a:cubicBezTo>
                  <a:pt x="2376" y="1219"/>
                  <a:pt x="2385" y="1210"/>
                  <a:pt x="2385" y="1192"/>
                </a:cubicBezTo>
                <a:cubicBezTo>
                  <a:pt x="2385" y="911"/>
                  <a:pt x="2385" y="632"/>
                  <a:pt x="2385" y="343"/>
                </a:cubicBezTo>
                <a:cubicBezTo>
                  <a:pt x="2385" y="334"/>
                  <a:pt x="2376" y="316"/>
                  <a:pt x="2367" y="316"/>
                </a:cubicBezTo>
                <a:cubicBezTo>
                  <a:pt x="2358" y="316"/>
                  <a:pt x="2358" y="316"/>
                  <a:pt x="2349" y="316"/>
                </a:cubicBezTo>
                <a:cubicBezTo>
                  <a:pt x="2240" y="289"/>
                  <a:pt x="2142" y="190"/>
                  <a:pt x="2142" y="81"/>
                </a:cubicBezTo>
                <a:lnTo>
                  <a:pt x="2142" y="81"/>
                </a:lnTo>
                <a:cubicBezTo>
                  <a:pt x="2142" y="63"/>
                  <a:pt x="2133" y="54"/>
                  <a:pt x="2124" y="54"/>
                </a:cubicBezTo>
                <a:cubicBezTo>
                  <a:pt x="1491" y="0"/>
                  <a:pt x="859" y="235"/>
                  <a:pt x="235" y="172"/>
                </a:cubicBezTo>
                <a:cubicBezTo>
                  <a:pt x="217" y="172"/>
                  <a:pt x="208" y="181"/>
                  <a:pt x="208" y="190"/>
                </a:cubicBezTo>
                <a:lnTo>
                  <a:pt x="208" y="190"/>
                </a:lnTo>
                <a:cubicBezTo>
                  <a:pt x="208" y="298"/>
                  <a:pt x="127" y="379"/>
                  <a:pt x="28" y="370"/>
                </a:cubicBezTo>
                <a:cubicBezTo>
                  <a:pt x="9" y="370"/>
                  <a:pt x="0" y="370"/>
                  <a:pt x="0" y="388"/>
                </a:cubicBezTo>
                <a:cubicBezTo>
                  <a:pt x="0" y="669"/>
                  <a:pt x="0" y="957"/>
                  <a:pt x="0" y="1237"/>
                </a:cubicBezTo>
                <a:cubicBezTo>
                  <a:pt x="0" y="1246"/>
                  <a:pt x="9" y="1264"/>
                  <a:pt x="28" y="1264"/>
                </a:cubicBezTo>
                <a:cubicBezTo>
                  <a:pt x="118" y="1300"/>
                  <a:pt x="199" y="1381"/>
                  <a:pt x="208" y="1481"/>
                </a:cubicBezTo>
                <a:cubicBezTo>
                  <a:pt x="208" y="1490"/>
                  <a:pt x="217" y="1499"/>
                  <a:pt x="235" y="1499"/>
                </a:cubicBezTo>
                <a:cubicBezTo>
                  <a:pt x="859" y="1562"/>
                  <a:pt x="1491" y="1327"/>
                  <a:pt x="2124" y="1381"/>
                </a:cubicBezTo>
                <a:cubicBezTo>
                  <a:pt x="2133" y="1381"/>
                  <a:pt x="2142" y="1372"/>
                  <a:pt x="2142" y="1363"/>
                </a:cubicBezTo>
                <a:cubicBezTo>
                  <a:pt x="2159" y="1264"/>
                  <a:pt x="2240" y="1192"/>
                  <a:pt x="2349" y="1210"/>
                </a:cubicBezTo>
              </a:path>
            </a:pathLst>
          </a:custGeom>
          <a:solidFill>
            <a:srgbClr val="78C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31">
            <a:extLst>
              <a:ext uri="{FF2B5EF4-FFF2-40B4-BE49-F238E27FC236}">
                <a16:creationId xmlns:a16="http://schemas.microsoft.com/office/drawing/2014/main" id="{B9188E68-AFFF-AE47-94F9-7EDD80A9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240" y="6684195"/>
            <a:ext cx="956261" cy="1040769"/>
          </a:xfrm>
          <a:custGeom>
            <a:avLst/>
            <a:gdLst>
              <a:gd name="T0" fmla="*/ 949 w 950"/>
              <a:gd name="T1" fmla="*/ 461 h 1030"/>
              <a:gd name="T2" fmla="*/ 949 w 950"/>
              <a:gd name="T3" fmla="*/ 461 h 1030"/>
              <a:gd name="T4" fmla="*/ 470 w 950"/>
              <a:gd name="T5" fmla="*/ 993 h 1030"/>
              <a:gd name="T6" fmla="*/ 0 w 950"/>
              <a:gd name="T7" fmla="*/ 578 h 1030"/>
              <a:gd name="T8" fmla="*/ 470 w 950"/>
              <a:gd name="T9" fmla="*/ 45 h 1030"/>
              <a:gd name="T10" fmla="*/ 949 w 950"/>
              <a:gd name="T11" fmla="*/ 461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0" h="1030">
                <a:moveTo>
                  <a:pt x="949" y="461"/>
                </a:moveTo>
                <a:lnTo>
                  <a:pt x="949" y="461"/>
                </a:lnTo>
                <a:cubicBezTo>
                  <a:pt x="949" y="722"/>
                  <a:pt x="732" y="948"/>
                  <a:pt x="470" y="993"/>
                </a:cubicBezTo>
                <a:cubicBezTo>
                  <a:pt x="208" y="1029"/>
                  <a:pt x="0" y="839"/>
                  <a:pt x="0" y="578"/>
                </a:cubicBezTo>
                <a:cubicBezTo>
                  <a:pt x="0" y="316"/>
                  <a:pt x="208" y="81"/>
                  <a:pt x="470" y="45"/>
                </a:cubicBezTo>
                <a:cubicBezTo>
                  <a:pt x="732" y="0"/>
                  <a:pt x="949" y="199"/>
                  <a:pt x="949" y="461"/>
                </a:cubicBezTo>
              </a:path>
            </a:pathLst>
          </a:custGeom>
          <a:solidFill>
            <a:srgbClr val="82F4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32">
            <a:extLst>
              <a:ext uri="{FF2B5EF4-FFF2-40B4-BE49-F238E27FC236}">
                <a16:creationId xmlns:a16="http://schemas.microsoft.com/office/drawing/2014/main" id="{FF1C4947-72AA-F345-9E2F-07F9305F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551" y="6857658"/>
            <a:ext cx="400296" cy="693846"/>
          </a:xfrm>
          <a:custGeom>
            <a:avLst/>
            <a:gdLst>
              <a:gd name="T0" fmla="*/ 398 w 399"/>
              <a:gd name="T1" fmla="*/ 424 h 686"/>
              <a:gd name="T2" fmla="*/ 398 w 399"/>
              <a:gd name="T3" fmla="*/ 424 h 686"/>
              <a:gd name="T4" fmla="*/ 353 w 399"/>
              <a:gd name="T5" fmla="*/ 550 h 686"/>
              <a:gd name="T6" fmla="*/ 226 w 399"/>
              <a:gd name="T7" fmla="*/ 622 h 686"/>
              <a:gd name="T8" fmla="*/ 226 w 399"/>
              <a:gd name="T9" fmla="*/ 685 h 686"/>
              <a:gd name="T10" fmla="*/ 181 w 399"/>
              <a:gd name="T11" fmla="*/ 685 h 686"/>
              <a:gd name="T12" fmla="*/ 181 w 399"/>
              <a:gd name="T13" fmla="*/ 622 h 686"/>
              <a:gd name="T14" fmla="*/ 55 w 399"/>
              <a:gd name="T15" fmla="*/ 595 h 686"/>
              <a:gd name="T16" fmla="*/ 0 w 399"/>
              <a:gd name="T17" fmla="*/ 477 h 686"/>
              <a:gd name="T18" fmla="*/ 136 w 399"/>
              <a:gd name="T19" fmla="*/ 459 h 686"/>
              <a:gd name="T20" fmla="*/ 181 w 399"/>
              <a:gd name="T21" fmla="*/ 514 h 686"/>
              <a:gd name="T22" fmla="*/ 181 w 399"/>
              <a:gd name="T23" fmla="*/ 397 h 686"/>
              <a:gd name="T24" fmla="*/ 118 w 399"/>
              <a:gd name="T25" fmla="*/ 388 h 686"/>
              <a:gd name="T26" fmla="*/ 73 w 399"/>
              <a:gd name="T27" fmla="*/ 370 h 686"/>
              <a:gd name="T28" fmla="*/ 55 w 399"/>
              <a:gd name="T29" fmla="*/ 361 h 686"/>
              <a:gd name="T30" fmla="*/ 27 w 399"/>
              <a:gd name="T31" fmla="*/ 343 h 686"/>
              <a:gd name="T32" fmla="*/ 18 w 399"/>
              <a:gd name="T33" fmla="*/ 325 h 686"/>
              <a:gd name="T34" fmla="*/ 0 w 399"/>
              <a:gd name="T35" fmla="*/ 262 h 686"/>
              <a:gd name="T36" fmla="*/ 55 w 399"/>
              <a:gd name="T37" fmla="*/ 135 h 686"/>
              <a:gd name="T38" fmla="*/ 181 w 399"/>
              <a:gd name="T39" fmla="*/ 72 h 686"/>
              <a:gd name="T40" fmla="*/ 181 w 399"/>
              <a:gd name="T41" fmla="*/ 9 h 686"/>
              <a:gd name="T42" fmla="*/ 226 w 399"/>
              <a:gd name="T43" fmla="*/ 0 h 686"/>
              <a:gd name="T44" fmla="*/ 226 w 399"/>
              <a:gd name="T45" fmla="*/ 63 h 686"/>
              <a:gd name="T46" fmla="*/ 353 w 399"/>
              <a:gd name="T47" fmla="*/ 90 h 686"/>
              <a:gd name="T48" fmla="*/ 398 w 399"/>
              <a:gd name="T49" fmla="*/ 207 h 686"/>
              <a:gd name="T50" fmla="*/ 271 w 399"/>
              <a:gd name="T51" fmla="*/ 225 h 686"/>
              <a:gd name="T52" fmla="*/ 226 w 399"/>
              <a:gd name="T53" fmla="*/ 171 h 686"/>
              <a:gd name="T54" fmla="*/ 226 w 399"/>
              <a:gd name="T55" fmla="*/ 289 h 686"/>
              <a:gd name="T56" fmla="*/ 326 w 399"/>
              <a:gd name="T57" fmla="*/ 316 h 686"/>
              <a:gd name="T58" fmla="*/ 398 w 399"/>
              <a:gd name="T59" fmla="*/ 424 h 686"/>
              <a:gd name="T60" fmla="*/ 181 w 399"/>
              <a:gd name="T61" fmla="*/ 171 h 686"/>
              <a:gd name="T62" fmla="*/ 181 w 399"/>
              <a:gd name="T63" fmla="*/ 171 h 686"/>
              <a:gd name="T64" fmla="*/ 136 w 399"/>
              <a:gd name="T65" fmla="*/ 225 h 686"/>
              <a:gd name="T66" fmla="*/ 181 w 399"/>
              <a:gd name="T67" fmla="*/ 280 h 686"/>
              <a:gd name="T68" fmla="*/ 181 w 399"/>
              <a:gd name="T69" fmla="*/ 171 h 686"/>
              <a:gd name="T70" fmla="*/ 226 w 399"/>
              <a:gd name="T71" fmla="*/ 514 h 686"/>
              <a:gd name="T72" fmla="*/ 226 w 399"/>
              <a:gd name="T73" fmla="*/ 514 h 686"/>
              <a:gd name="T74" fmla="*/ 262 w 399"/>
              <a:gd name="T75" fmla="*/ 459 h 686"/>
              <a:gd name="T76" fmla="*/ 226 w 399"/>
              <a:gd name="T77" fmla="*/ 406 h 686"/>
              <a:gd name="T78" fmla="*/ 226 w 399"/>
              <a:gd name="T79" fmla="*/ 514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9" h="686">
                <a:moveTo>
                  <a:pt x="398" y="424"/>
                </a:moveTo>
                <a:lnTo>
                  <a:pt x="398" y="424"/>
                </a:lnTo>
                <a:cubicBezTo>
                  <a:pt x="398" y="468"/>
                  <a:pt x="389" y="514"/>
                  <a:pt x="353" y="550"/>
                </a:cubicBezTo>
                <a:cubicBezTo>
                  <a:pt x="317" y="586"/>
                  <a:pt x="280" y="604"/>
                  <a:pt x="226" y="622"/>
                </a:cubicBezTo>
                <a:cubicBezTo>
                  <a:pt x="226" y="640"/>
                  <a:pt x="226" y="658"/>
                  <a:pt x="226" y="685"/>
                </a:cubicBezTo>
                <a:cubicBezTo>
                  <a:pt x="208" y="685"/>
                  <a:pt x="199" y="685"/>
                  <a:pt x="181" y="685"/>
                </a:cubicBezTo>
                <a:cubicBezTo>
                  <a:pt x="181" y="667"/>
                  <a:pt x="181" y="649"/>
                  <a:pt x="181" y="622"/>
                </a:cubicBezTo>
                <a:cubicBezTo>
                  <a:pt x="127" y="631"/>
                  <a:pt x="82" y="622"/>
                  <a:pt x="55" y="595"/>
                </a:cubicBezTo>
                <a:cubicBezTo>
                  <a:pt x="18" y="568"/>
                  <a:pt x="0" y="532"/>
                  <a:pt x="0" y="477"/>
                </a:cubicBezTo>
                <a:cubicBezTo>
                  <a:pt x="46" y="477"/>
                  <a:pt x="91" y="468"/>
                  <a:pt x="136" y="459"/>
                </a:cubicBezTo>
                <a:cubicBezTo>
                  <a:pt x="145" y="496"/>
                  <a:pt x="154" y="514"/>
                  <a:pt x="181" y="514"/>
                </a:cubicBezTo>
                <a:cubicBezTo>
                  <a:pt x="181" y="477"/>
                  <a:pt x="181" y="433"/>
                  <a:pt x="181" y="397"/>
                </a:cubicBezTo>
                <a:cubicBezTo>
                  <a:pt x="163" y="397"/>
                  <a:pt x="136" y="388"/>
                  <a:pt x="118" y="388"/>
                </a:cubicBezTo>
                <a:cubicBezTo>
                  <a:pt x="91" y="379"/>
                  <a:pt x="82" y="379"/>
                  <a:pt x="73" y="370"/>
                </a:cubicBezTo>
                <a:cubicBezTo>
                  <a:pt x="73" y="370"/>
                  <a:pt x="64" y="370"/>
                  <a:pt x="55" y="361"/>
                </a:cubicBezTo>
                <a:cubicBezTo>
                  <a:pt x="46" y="361"/>
                  <a:pt x="36" y="352"/>
                  <a:pt x="27" y="343"/>
                </a:cubicBezTo>
                <a:cubicBezTo>
                  <a:pt x="27" y="343"/>
                  <a:pt x="18" y="334"/>
                  <a:pt x="18" y="325"/>
                </a:cubicBezTo>
                <a:cubicBezTo>
                  <a:pt x="9" y="307"/>
                  <a:pt x="0" y="289"/>
                  <a:pt x="0" y="262"/>
                </a:cubicBezTo>
                <a:cubicBezTo>
                  <a:pt x="0" y="216"/>
                  <a:pt x="18" y="171"/>
                  <a:pt x="55" y="135"/>
                </a:cubicBezTo>
                <a:cubicBezTo>
                  <a:pt x="91" y="99"/>
                  <a:pt x="127" y="81"/>
                  <a:pt x="181" y="72"/>
                </a:cubicBezTo>
                <a:cubicBezTo>
                  <a:pt x="181" y="45"/>
                  <a:pt x="181" y="27"/>
                  <a:pt x="181" y="9"/>
                </a:cubicBezTo>
                <a:cubicBezTo>
                  <a:pt x="199" y="0"/>
                  <a:pt x="208" y="0"/>
                  <a:pt x="226" y="0"/>
                </a:cubicBezTo>
                <a:cubicBezTo>
                  <a:pt x="226" y="18"/>
                  <a:pt x="226" y="36"/>
                  <a:pt x="226" y="63"/>
                </a:cubicBezTo>
                <a:cubicBezTo>
                  <a:pt x="280" y="54"/>
                  <a:pt x="326" y="63"/>
                  <a:pt x="353" y="90"/>
                </a:cubicBezTo>
                <a:cubicBezTo>
                  <a:pt x="380" y="108"/>
                  <a:pt x="398" y="153"/>
                  <a:pt x="398" y="207"/>
                </a:cubicBezTo>
                <a:cubicBezTo>
                  <a:pt x="353" y="207"/>
                  <a:pt x="317" y="216"/>
                  <a:pt x="271" y="225"/>
                </a:cubicBezTo>
                <a:cubicBezTo>
                  <a:pt x="262" y="189"/>
                  <a:pt x="253" y="180"/>
                  <a:pt x="226" y="171"/>
                </a:cubicBezTo>
                <a:cubicBezTo>
                  <a:pt x="226" y="207"/>
                  <a:pt x="226" y="253"/>
                  <a:pt x="226" y="289"/>
                </a:cubicBezTo>
                <a:cubicBezTo>
                  <a:pt x="280" y="298"/>
                  <a:pt x="308" y="307"/>
                  <a:pt x="326" y="316"/>
                </a:cubicBezTo>
                <a:cubicBezTo>
                  <a:pt x="380" y="334"/>
                  <a:pt x="398" y="370"/>
                  <a:pt x="398" y="424"/>
                </a:cubicBezTo>
                <a:close/>
                <a:moveTo>
                  <a:pt x="181" y="171"/>
                </a:moveTo>
                <a:lnTo>
                  <a:pt x="181" y="171"/>
                </a:lnTo>
                <a:cubicBezTo>
                  <a:pt x="154" y="180"/>
                  <a:pt x="136" y="198"/>
                  <a:pt x="136" y="225"/>
                </a:cubicBezTo>
                <a:cubicBezTo>
                  <a:pt x="136" y="253"/>
                  <a:pt x="154" y="271"/>
                  <a:pt x="181" y="280"/>
                </a:cubicBezTo>
                <a:cubicBezTo>
                  <a:pt x="181" y="244"/>
                  <a:pt x="181" y="207"/>
                  <a:pt x="181" y="171"/>
                </a:cubicBezTo>
                <a:close/>
                <a:moveTo>
                  <a:pt x="226" y="514"/>
                </a:moveTo>
                <a:lnTo>
                  <a:pt x="226" y="514"/>
                </a:lnTo>
                <a:cubicBezTo>
                  <a:pt x="253" y="505"/>
                  <a:pt x="262" y="487"/>
                  <a:pt x="262" y="459"/>
                </a:cubicBezTo>
                <a:cubicBezTo>
                  <a:pt x="262" y="433"/>
                  <a:pt x="253" y="415"/>
                  <a:pt x="226" y="406"/>
                </a:cubicBezTo>
                <a:cubicBezTo>
                  <a:pt x="226" y="442"/>
                  <a:pt x="226" y="477"/>
                  <a:pt x="226" y="514"/>
                </a:cubicBezTo>
                <a:close/>
              </a:path>
            </a:pathLst>
          </a:custGeom>
          <a:solidFill>
            <a:srgbClr val="78C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33">
            <a:extLst>
              <a:ext uri="{FF2B5EF4-FFF2-40B4-BE49-F238E27FC236}">
                <a16:creationId xmlns:a16="http://schemas.microsoft.com/office/drawing/2014/main" id="{7BB585C3-4E76-2D46-860C-D274A70C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8927" y="11176404"/>
            <a:ext cx="3282426" cy="329132"/>
          </a:xfrm>
          <a:custGeom>
            <a:avLst/>
            <a:gdLst>
              <a:gd name="T0" fmla="*/ 3090 w 3253"/>
              <a:gd name="T1" fmla="*/ 325 h 326"/>
              <a:gd name="T2" fmla="*/ 3090 w 3253"/>
              <a:gd name="T3" fmla="*/ 325 h 326"/>
              <a:gd name="T4" fmla="*/ 163 w 3253"/>
              <a:gd name="T5" fmla="*/ 325 h 326"/>
              <a:gd name="T6" fmla="*/ 0 w 3253"/>
              <a:gd name="T7" fmla="*/ 162 h 326"/>
              <a:gd name="T8" fmla="*/ 0 w 3253"/>
              <a:gd name="T9" fmla="*/ 162 h 326"/>
              <a:gd name="T10" fmla="*/ 163 w 3253"/>
              <a:gd name="T11" fmla="*/ 0 h 326"/>
              <a:gd name="T12" fmla="*/ 3090 w 3253"/>
              <a:gd name="T13" fmla="*/ 0 h 326"/>
              <a:gd name="T14" fmla="*/ 3252 w 3253"/>
              <a:gd name="T15" fmla="*/ 162 h 326"/>
              <a:gd name="T16" fmla="*/ 3252 w 3253"/>
              <a:gd name="T17" fmla="*/ 162 h 326"/>
              <a:gd name="T18" fmla="*/ 3090 w 3253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3" h="326">
                <a:moveTo>
                  <a:pt x="3090" y="325"/>
                </a:moveTo>
                <a:lnTo>
                  <a:pt x="3090" y="325"/>
                </a:lnTo>
                <a:cubicBezTo>
                  <a:pt x="163" y="325"/>
                  <a:pt x="163" y="325"/>
                  <a:pt x="163" y="325"/>
                </a:cubicBezTo>
                <a:cubicBezTo>
                  <a:pt x="73" y="325"/>
                  <a:pt x="0" y="253"/>
                  <a:pt x="0" y="162"/>
                </a:cubicBezTo>
                <a:lnTo>
                  <a:pt x="0" y="162"/>
                </a:lnTo>
                <a:cubicBezTo>
                  <a:pt x="0" y="72"/>
                  <a:pt x="73" y="0"/>
                  <a:pt x="163" y="0"/>
                </a:cubicBezTo>
                <a:cubicBezTo>
                  <a:pt x="3090" y="0"/>
                  <a:pt x="3090" y="0"/>
                  <a:pt x="3090" y="0"/>
                </a:cubicBezTo>
                <a:cubicBezTo>
                  <a:pt x="3180" y="0"/>
                  <a:pt x="3252" y="72"/>
                  <a:pt x="3252" y="162"/>
                </a:cubicBezTo>
                <a:lnTo>
                  <a:pt x="3252" y="162"/>
                </a:lnTo>
                <a:cubicBezTo>
                  <a:pt x="3252" y="253"/>
                  <a:pt x="3180" y="325"/>
                  <a:pt x="3090" y="3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814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165">
            <a:extLst>
              <a:ext uri="{FF2B5EF4-FFF2-40B4-BE49-F238E27FC236}">
                <a16:creationId xmlns:a16="http://schemas.microsoft.com/office/drawing/2014/main" id="{9F2BA335-BF09-7E46-AF36-BEEFF6F79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297" y="4425576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66">
            <a:extLst>
              <a:ext uri="{FF2B5EF4-FFF2-40B4-BE49-F238E27FC236}">
                <a16:creationId xmlns:a16="http://schemas.microsoft.com/office/drawing/2014/main" id="{63DAED39-23D8-1142-9044-A43C1C3D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297" y="7232195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67">
            <a:extLst>
              <a:ext uri="{FF2B5EF4-FFF2-40B4-BE49-F238E27FC236}">
                <a16:creationId xmlns:a16="http://schemas.microsoft.com/office/drawing/2014/main" id="{0BC08F77-20CF-FB4F-B445-09FEB721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297" y="10283102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69">
            <a:extLst>
              <a:ext uri="{FF2B5EF4-FFF2-40B4-BE49-F238E27FC236}">
                <a16:creationId xmlns:a16="http://schemas.microsoft.com/office/drawing/2014/main" id="{1C9664B4-DB35-EB40-AB78-12D9DAF7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883" y="5424449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0">
            <a:extLst>
              <a:ext uri="{FF2B5EF4-FFF2-40B4-BE49-F238E27FC236}">
                <a16:creationId xmlns:a16="http://schemas.microsoft.com/office/drawing/2014/main" id="{C0EA7897-6784-1049-BB59-368F6A7D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877" y="5310449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71">
            <a:extLst>
              <a:ext uri="{FF2B5EF4-FFF2-40B4-BE49-F238E27FC236}">
                <a16:creationId xmlns:a16="http://schemas.microsoft.com/office/drawing/2014/main" id="{CD0C181E-B3FA-3446-ABE6-15624D67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876" y="4957585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72">
            <a:extLst>
              <a:ext uri="{FF2B5EF4-FFF2-40B4-BE49-F238E27FC236}">
                <a16:creationId xmlns:a16="http://schemas.microsoft.com/office/drawing/2014/main" id="{3BC7B710-A73D-534A-8100-4E4E9413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171" y="8035636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73">
            <a:extLst>
              <a:ext uri="{FF2B5EF4-FFF2-40B4-BE49-F238E27FC236}">
                <a16:creationId xmlns:a16="http://schemas.microsoft.com/office/drawing/2014/main" id="{A38E7388-A5F3-A64F-AD99-117AD53D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458" y="8231068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74">
            <a:extLst>
              <a:ext uri="{FF2B5EF4-FFF2-40B4-BE49-F238E27FC236}">
                <a16:creationId xmlns:a16="http://schemas.microsoft.com/office/drawing/2014/main" id="{C2144735-551B-7744-ADB2-2145211F8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885" y="7997634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75">
            <a:extLst>
              <a:ext uri="{FF2B5EF4-FFF2-40B4-BE49-F238E27FC236}">
                <a16:creationId xmlns:a16="http://schemas.microsoft.com/office/drawing/2014/main" id="{1BF04D14-F3CD-3B4F-B439-B30B2377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166" y="7948778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76">
            <a:extLst>
              <a:ext uri="{FF2B5EF4-FFF2-40B4-BE49-F238E27FC236}">
                <a16:creationId xmlns:a16="http://schemas.microsoft.com/office/drawing/2014/main" id="{8C275117-746A-154F-9966-9DBC5EBD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166" y="8062778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77">
            <a:extLst>
              <a:ext uri="{FF2B5EF4-FFF2-40B4-BE49-F238E27FC236}">
                <a16:creationId xmlns:a16="http://schemas.microsoft.com/office/drawing/2014/main" id="{CD2D41A6-D23F-2442-BBB5-B4980626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166" y="8231068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78">
            <a:extLst>
              <a:ext uri="{FF2B5EF4-FFF2-40B4-BE49-F238E27FC236}">
                <a16:creationId xmlns:a16="http://schemas.microsoft.com/office/drawing/2014/main" id="{D08D88F3-A32E-4242-9DD6-C8D98F90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166" y="8399355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79">
            <a:extLst>
              <a:ext uri="{FF2B5EF4-FFF2-40B4-BE49-F238E27FC236}">
                <a16:creationId xmlns:a16="http://schemas.microsoft.com/office/drawing/2014/main" id="{52769A4B-E091-C94A-AA74-F5F2194FD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876" y="7845632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7E97E190-2993-D94E-9FE8-4A5506C7A110}"/>
              </a:ext>
            </a:extLst>
          </p:cNvPr>
          <p:cNvGrpSpPr/>
          <p:nvPr/>
        </p:nvGrpSpPr>
        <p:grpSpPr>
          <a:xfrm>
            <a:off x="8335579" y="10820584"/>
            <a:ext cx="851148" cy="838539"/>
            <a:chOff x="15523655" y="10717162"/>
            <a:chExt cx="643990" cy="634450"/>
          </a:xfrm>
        </p:grpSpPr>
        <p:sp>
          <p:nvSpPr>
            <p:cNvPr id="103" name="Freeform 198">
              <a:extLst>
                <a:ext uri="{FF2B5EF4-FFF2-40B4-BE49-F238E27FC236}">
                  <a16:creationId xmlns:a16="http://schemas.microsoft.com/office/drawing/2014/main" id="{6D0B7567-88FC-714D-9A33-393AB9403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99">
              <a:extLst>
                <a:ext uri="{FF2B5EF4-FFF2-40B4-BE49-F238E27FC236}">
                  <a16:creationId xmlns:a16="http://schemas.microsoft.com/office/drawing/2014/main" id="{243DD86C-EA0E-9247-974E-55A50ECE1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B53EEC7B-E87A-2144-9F1F-D9F714FBE40D}"/>
              </a:ext>
            </a:extLst>
          </p:cNvPr>
          <p:cNvGrpSpPr/>
          <p:nvPr/>
        </p:nvGrpSpPr>
        <p:grpSpPr>
          <a:xfrm>
            <a:off x="2840709" y="4616404"/>
            <a:ext cx="4271014" cy="1514064"/>
            <a:chOff x="4247967" y="10620441"/>
            <a:chExt cx="4271014" cy="1514064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C5394D2B-158D-0445-8DA2-B22A7114D203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4E585BD8-5D24-B64D-942F-E9292134DE5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00BA11BB-4563-1C42-9516-47EA866B63AC}"/>
              </a:ext>
            </a:extLst>
          </p:cNvPr>
          <p:cNvGrpSpPr/>
          <p:nvPr/>
        </p:nvGrpSpPr>
        <p:grpSpPr>
          <a:xfrm>
            <a:off x="2853035" y="7424155"/>
            <a:ext cx="4256271" cy="1514064"/>
            <a:chOff x="4247967" y="10620441"/>
            <a:chExt cx="4256271" cy="1514064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51FAC6CE-7694-8843-BF90-9B9E87A12291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4FEA608F-4EC8-5E4D-A093-5F2A3EC9A17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57357039-2EA4-B74C-BC0D-798CC5A60242}"/>
              </a:ext>
            </a:extLst>
          </p:cNvPr>
          <p:cNvGrpSpPr/>
          <p:nvPr/>
        </p:nvGrpSpPr>
        <p:grpSpPr>
          <a:xfrm>
            <a:off x="2850073" y="10508242"/>
            <a:ext cx="4271016" cy="1514064"/>
            <a:chOff x="4247967" y="10620441"/>
            <a:chExt cx="4271016" cy="1514064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56565B68-6575-4D45-9A09-17E5F5A32CFD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3F24939B-A3D6-7D43-9FFC-94B2F88898B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F4D2539-8FEC-A449-A5A1-A7C9CF3A83B1}"/>
              </a:ext>
            </a:extLst>
          </p:cNvPr>
          <p:cNvGrpSpPr/>
          <p:nvPr/>
        </p:nvGrpSpPr>
        <p:grpSpPr>
          <a:xfrm>
            <a:off x="2668308" y="652668"/>
            <a:ext cx="19041035" cy="2561450"/>
            <a:chOff x="2668308" y="861425"/>
            <a:chExt cx="19041035" cy="2561450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1B9E3765-577B-B946-9F92-16A8120A51D0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C62C4EF0-5C7A-2A45-9B38-D40E033785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7" name="Freeform 1">
            <a:extLst>
              <a:ext uri="{FF2B5EF4-FFF2-40B4-BE49-F238E27FC236}">
                <a16:creationId xmlns:a16="http://schemas.microsoft.com/office/drawing/2014/main" id="{1CF1E4CB-6FBC-D944-8145-0139223D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671" y="7629132"/>
            <a:ext cx="2972739" cy="2763458"/>
          </a:xfrm>
          <a:custGeom>
            <a:avLst/>
            <a:gdLst>
              <a:gd name="T0" fmla="*/ 81 w 2758"/>
              <a:gd name="T1" fmla="*/ 2560 h 2561"/>
              <a:gd name="T2" fmla="*/ 81 w 2758"/>
              <a:gd name="T3" fmla="*/ 2560 h 2561"/>
              <a:gd name="T4" fmla="*/ 0 w 2758"/>
              <a:gd name="T5" fmla="*/ 2497 h 2561"/>
              <a:gd name="T6" fmla="*/ 2012 w 2758"/>
              <a:gd name="T7" fmla="*/ 18 h 2561"/>
              <a:gd name="T8" fmla="*/ 2048 w 2758"/>
              <a:gd name="T9" fmla="*/ 0 h 2561"/>
              <a:gd name="T10" fmla="*/ 2084 w 2758"/>
              <a:gd name="T11" fmla="*/ 18 h 2561"/>
              <a:gd name="T12" fmla="*/ 2757 w 2758"/>
              <a:gd name="T13" fmla="*/ 584 h 2561"/>
              <a:gd name="T14" fmla="*/ 2685 w 2758"/>
              <a:gd name="T15" fmla="*/ 665 h 2561"/>
              <a:gd name="T16" fmla="*/ 2057 w 2758"/>
              <a:gd name="T17" fmla="*/ 135 h 2561"/>
              <a:gd name="T18" fmla="*/ 81 w 2758"/>
              <a:gd name="T19" fmla="*/ 2560 h 2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8" h="2561">
                <a:moveTo>
                  <a:pt x="81" y="2560"/>
                </a:moveTo>
                <a:lnTo>
                  <a:pt x="81" y="2560"/>
                </a:lnTo>
                <a:cubicBezTo>
                  <a:pt x="0" y="2497"/>
                  <a:pt x="0" y="2497"/>
                  <a:pt x="0" y="2497"/>
                </a:cubicBezTo>
                <a:cubicBezTo>
                  <a:pt x="2012" y="18"/>
                  <a:pt x="2012" y="18"/>
                  <a:pt x="2012" y="18"/>
                </a:cubicBezTo>
                <a:cubicBezTo>
                  <a:pt x="2021" y="9"/>
                  <a:pt x="2030" y="0"/>
                  <a:pt x="2048" y="0"/>
                </a:cubicBezTo>
                <a:cubicBezTo>
                  <a:pt x="2065" y="0"/>
                  <a:pt x="2075" y="0"/>
                  <a:pt x="2084" y="18"/>
                </a:cubicBezTo>
                <a:cubicBezTo>
                  <a:pt x="2757" y="584"/>
                  <a:pt x="2757" y="584"/>
                  <a:pt x="2757" y="584"/>
                </a:cubicBezTo>
                <a:cubicBezTo>
                  <a:pt x="2685" y="665"/>
                  <a:pt x="2685" y="665"/>
                  <a:pt x="2685" y="665"/>
                </a:cubicBezTo>
                <a:cubicBezTo>
                  <a:pt x="2057" y="135"/>
                  <a:pt x="2057" y="135"/>
                  <a:pt x="2057" y="135"/>
                </a:cubicBezTo>
                <a:lnTo>
                  <a:pt x="81" y="25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">
            <a:extLst>
              <a:ext uri="{FF2B5EF4-FFF2-40B4-BE49-F238E27FC236}">
                <a16:creationId xmlns:a16="http://schemas.microsoft.com/office/drawing/2014/main" id="{0E9E2753-2DC1-6B45-8A02-C06D9254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5733" y="8019155"/>
            <a:ext cx="589792" cy="551741"/>
          </a:xfrm>
          <a:custGeom>
            <a:avLst/>
            <a:gdLst>
              <a:gd name="T0" fmla="*/ 548 w 549"/>
              <a:gd name="T1" fmla="*/ 512 h 513"/>
              <a:gd name="T2" fmla="*/ 0 w 549"/>
              <a:gd name="T3" fmla="*/ 333 h 513"/>
              <a:gd name="T4" fmla="*/ 233 w 549"/>
              <a:gd name="T5" fmla="*/ 243 h 513"/>
              <a:gd name="T6" fmla="*/ 278 w 549"/>
              <a:gd name="T7" fmla="*/ 0 h 513"/>
              <a:gd name="T8" fmla="*/ 548 w 549"/>
              <a:gd name="T9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9" h="513">
                <a:moveTo>
                  <a:pt x="548" y="512"/>
                </a:moveTo>
                <a:lnTo>
                  <a:pt x="0" y="333"/>
                </a:lnTo>
                <a:lnTo>
                  <a:pt x="233" y="243"/>
                </a:lnTo>
                <a:lnTo>
                  <a:pt x="278" y="0"/>
                </a:lnTo>
                <a:lnTo>
                  <a:pt x="548" y="5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">
            <a:extLst>
              <a:ext uri="{FF2B5EF4-FFF2-40B4-BE49-F238E27FC236}">
                <a16:creationId xmlns:a16="http://schemas.microsoft.com/office/drawing/2014/main" id="{4D5FA949-C080-2544-9CB2-8785B08B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5962" y="4746763"/>
            <a:ext cx="2278307" cy="3319956"/>
          </a:xfrm>
          <a:custGeom>
            <a:avLst/>
            <a:gdLst>
              <a:gd name="T0" fmla="*/ 81 w 2112"/>
              <a:gd name="T1" fmla="*/ 3079 h 3080"/>
              <a:gd name="T2" fmla="*/ 81 w 2112"/>
              <a:gd name="T3" fmla="*/ 3079 h 3080"/>
              <a:gd name="T4" fmla="*/ 0 w 2112"/>
              <a:gd name="T5" fmla="*/ 3007 h 3080"/>
              <a:gd name="T6" fmla="*/ 1985 w 2112"/>
              <a:gd name="T7" fmla="*/ 583 h 3080"/>
              <a:gd name="T8" fmla="*/ 1338 w 2112"/>
              <a:gd name="T9" fmla="*/ 80 h 3080"/>
              <a:gd name="T10" fmla="*/ 1401 w 2112"/>
              <a:gd name="T11" fmla="*/ 0 h 3080"/>
              <a:gd name="T12" fmla="*/ 2093 w 2112"/>
              <a:gd name="T13" fmla="*/ 538 h 3080"/>
              <a:gd name="T14" fmla="*/ 2111 w 2112"/>
              <a:gd name="T15" fmla="*/ 574 h 3080"/>
              <a:gd name="T16" fmla="*/ 2102 w 2112"/>
              <a:gd name="T17" fmla="*/ 610 h 3080"/>
              <a:gd name="T18" fmla="*/ 81 w 2112"/>
              <a:gd name="T19" fmla="*/ 3079 h 3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2" h="3080">
                <a:moveTo>
                  <a:pt x="81" y="3079"/>
                </a:moveTo>
                <a:lnTo>
                  <a:pt x="81" y="3079"/>
                </a:lnTo>
                <a:cubicBezTo>
                  <a:pt x="0" y="3007"/>
                  <a:pt x="0" y="3007"/>
                  <a:pt x="0" y="3007"/>
                </a:cubicBezTo>
                <a:cubicBezTo>
                  <a:pt x="1985" y="583"/>
                  <a:pt x="1985" y="583"/>
                  <a:pt x="1985" y="583"/>
                </a:cubicBezTo>
                <a:cubicBezTo>
                  <a:pt x="1338" y="80"/>
                  <a:pt x="1338" y="80"/>
                  <a:pt x="1338" y="8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2093" y="538"/>
                  <a:pt x="2093" y="538"/>
                  <a:pt x="2093" y="538"/>
                </a:cubicBezTo>
                <a:cubicBezTo>
                  <a:pt x="2102" y="547"/>
                  <a:pt x="2111" y="556"/>
                  <a:pt x="2111" y="574"/>
                </a:cubicBezTo>
                <a:cubicBezTo>
                  <a:pt x="2111" y="583"/>
                  <a:pt x="2111" y="601"/>
                  <a:pt x="2102" y="610"/>
                </a:cubicBezTo>
                <a:lnTo>
                  <a:pt x="81" y="30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4">
            <a:extLst>
              <a:ext uri="{FF2B5EF4-FFF2-40B4-BE49-F238E27FC236}">
                <a16:creationId xmlns:a16="http://schemas.microsoft.com/office/drawing/2014/main" id="{E1020D2D-ADF3-FC48-B572-BDCA3D87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007" y="4532724"/>
            <a:ext cx="604059" cy="542228"/>
          </a:xfrm>
          <a:custGeom>
            <a:avLst/>
            <a:gdLst>
              <a:gd name="T0" fmla="*/ 0 w 558"/>
              <a:gd name="T1" fmla="*/ 0 h 504"/>
              <a:gd name="T2" fmla="*/ 557 w 558"/>
              <a:gd name="T3" fmla="*/ 162 h 504"/>
              <a:gd name="T4" fmla="*/ 323 w 558"/>
              <a:gd name="T5" fmla="*/ 251 h 504"/>
              <a:gd name="T6" fmla="*/ 287 w 558"/>
              <a:gd name="T7" fmla="*/ 503 h 504"/>
              <a:gd name="T8" fmla="*/ 0 w 558"/>
              <a:gd name="T9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8" h="504">
                <a:moveTo>
                  <a:pt x="0" y="0"/>
                </a:moveTo>
                <a:lnTo>
                  <a:pt x="557" y="162"/>
                </a:lnTo>
                <a:lnTo>
                  <a:pt x="323" y="251"/>
                </a:lnTo>
                <a:lnTo>
                  <a:pt x="287" y="503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B485DE24-768D-A24C-B7E6-883345C2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477" y="4366252"/>
            <a:ext cx="5155921" cy="6064389"/>
          </a:xfrm>
          <a:custGeom>
            <a:avLst/>
            <a:gdLst>
              <a:gd name="T0" fmla="*/ 4779 w 4780"/>
              <a:gd name="T1" fmla="*/ 1815 h 5623"/>
              <a:gd name="T2" fmla="*/ 4779 w 4780"/>
              <a:gd name="T3" fmla="*/ 1815 h 5623"/>
              <a:gd name="T4" fmla="*/ 4752 w 4780"/>
              <a:gd name="T5" fmla="*/ 90 h 5623"/>
              <a:gd name="T6" fmla="*/ 4653 w 4780"/>
              <a:gd name="T7" fmla="*/ 9 h 5623"/>
              <a:gd name="T8" fmla="*/ 2965 w 4780"/>
              <a:gd name="T9" fmla="*/ 368 h 5623"/>
              <a:gd name="T10" fmla="*/ 2929 w 4780"/>
              <a:gd name="T11" fmla="*/ 512 h 5623"/>
              <a:gd name="T12" fmla="*/ 3099 w 4780"/>
              <a:gd name="T13" fmla="*/ 647 h 5623"/>
              <a:gd name="T14" fmla="*/ 0 w 4780"/>
              <a:gd name="T15" fmla="*/ 4517 h 5623"/>
              <a:gd name="T16" fmla="*/ 1384 w 4780"/>
              <a:gd name="T17" fmla="*/ 5622 h 5623"/>
              <a:gd name="T18" fmla="*/ 4482 w 4780"/>
              <a:gd name="T19" fmla="*/ 1752 h 5623"/>
              <a:gd name="T20" fmla="*/ 4644 w 4780"/>
              <a:gd name="T21" fmla="*/ 1886 h 5623"/>
              <a:gd name="T22" fmla="*/ 4779 w 4780"/>
              <a:gd name="T23" fmla="*/ 1815 h 5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0" h="5623">
                <a:moveTo>
                  <a:pt x="4779" y="1815"/>
                </a:moveTo>
                <a:lnTo>
                  <a:pt x="4779" y="1815"/>
                </a:lnTo>
                <a:cubicBezTo>
                  <a:pt x="4752" y="90"/>
                  <a:pt x="4752" y="90"/>
                  <a:pt x="4752" y="90"/>
                </a:cubicBezTo>
                <a:cubicBezTo>
                  <a:pt x="4752" y="36"/>
                  <a:pt x="4707" y="0"/>
                  <a:pt x="4653" y="9"/>
                </a:cubicBezTo>
                <a:cubicBezTo>
                  <a:pt x="2965" y="368"/>
                  <a:pt x="2965" y="368"/>
                  <a:pt x="2965" y="368"/>
                </a:cubicBezTo>
                <a:cubicBezTo>
                  <a:pt x="2893" y="378"/>
                  <a:pt x="2875" y="467"/>
                  <a:pt x="2929" y="512"/>
                </a:cubicBezTo>
                <a:cubicBezTo>
                  <a:pt x="3099" y="647"/>
                  <a:pt x="3099" y="647"/>
                  <a:pt x="3099" y="647"/>
                </a:cubicBezTo>
                <a:cubicBezTo>
                  <a:pt x="0" y="4517"/>
                  <a:pt x="0" y="4517"/>
                  <a:pt x="0" y="4517"/>
                </a:cubicBezTo>
                <a:cubicBezTo>
                  <a:pt x="1384" y="5622"/>
                  <a:pt x="1384" y="5622"/>
                  <a:pt x="1384" y="5622"/>
                </a:cubicBezTo>
                <a:cubicBezTo>
                  <a:pt x="4482" y="1752"/>
                  <a:pt x="4482" y="1752"/>
                  <a:pt x="4482" y="1752"/>
                </a:cubicBezTo>
                <a:cubicBezTo>
                  <a:pt x="4644" y="1886"/>
                  <a:pt x="4644" y="1886"/>
                  <a:pt x="4644" y="1886"/>
                </a:cubicBezTo>
                <a:cubicBezTo>
                  <a:pt x="4698" y="1922"/>
                  <a:pt x="4779" y="1886"/>
                  <a:pt x="4779" y="18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80B1B20C-6D6D-B248-83D5-468D5080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316" y="7396067"/>
            <a:ext cx="4409170" cy="4409170"/>
          </a:xfrm>
          <a:custGeom>
            <a:avLst/>
            <a:gdLst>
              <a:gd name="T0" fmla="*/ 4087 w 4088"/>
              <a:gd name="T1" fmla="*/ 2048 h 4088"/>
              <a:gd name="T2" fmla="*/ 4087 w 4088"/>
              <a:gd name="T3" fmla="*/ 2048 h 4088"/>
              <a:gd name="T4" fmla="*/ 2048 w 4088"/>
              <a:gd name="T5" fmla="*/ 4087 h 4088"/>
              <a:gd name="T6" fmla="*/ 0 w 4088"/>
              <a:gd name="T7" fmla="*/ 2048 h 4088"/>
              <a:gd name="T8" fmla="*/ 2048 w 4088"/>
              <a:gd name="T9" fmla="*/ 0 h 4088"/>
              <a:gd name="T10" fmla="*/ 4087 w 4088"/>
              <a:gd name="T11" fmla="*/ 2048 h 4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8" h="4088">
                <a:moveTo>
                  <a:pt x="4087" y="2048"/>
                </a:moveTo>
                <a:lnTo>
                  <a:pt x="4087" y="2048"/>
                </a:lnTo>
                <a:cubicBezTo>
                  <a:pt x="4087" y="3180"/>
                  <a:pt x="3171" y="4087"/>
                  <a:pt x="2048" y="4087"/>
                </a:cubicBezTo>
                <a:cubicBezTo>
                  <a:pt x="916" y="4087"/>
                  <a:pt x="0" y="3180"/>
                  <a:pt x="0" y="2048"/>
                </a:cubicBezTo>
                <a:cubicBezTo>
                  <a:pt x="0" y="917"/>
                  <a:pt x="916" y="0"/>
                  <a:pt x="2048" y="0"/>
                </a:cubicBezTo>
                <a:cubicBezTo>
                  <a:pt x="3171" y="0"/>
                  <a:pt x="4087" y="917"/>
                  <a:pt x="4087" y="20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7">
            <a:extLst>
              <a:ext uri="{FF2B5EF4-FFF2-40B4-BE49-F238E27FC236}">
                <a16:creationId xmlns:a16="http://schemas.microsoft.com/office/drawing/2014/main" id="{22BCC6F6-DCE9-234E-AEC5-DE8EE00E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304" y="7581568"/>
            <a:ext cx="4061952" cy="4052440"/>
          </a:xfrm>
          <a:custGeom>
            <a:avLst/>
            <a:gdLst>
              <a:gd name="T0" fmla="*/ 3763 w 3764"/>
              <a:gd name="T1" fmla="*/ 1877 h 3755"/>
              <a:gd name="T2" fmla="*/ 3763 w 3764"/>
              <a:gd name="T3" fmla="*/ 1877 h 3755"/>
              <a:gd name="T4" fmla="*/ 1886 w 3764"/>
              <a:gd name="T5" fmla="*/ 3754 h 3755"/>
              <a:gd name="T6" fmla="*/ 0 w 3764"/>
              <a:gd name="T7" fmla="*/ 1877 h 3755"/>
              <a:gd name="T8" fmla="*/ 1886 w 3764"/>
              <a:gd name="T9" fmla="*/ 0 h 3755"/>
              <a:gd name="T10" fmla="*/ 3763 w 3764"/>
              <a:gd name="T11" fmla="*/ 1877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4" h="3755">
                <a:moveTo>
                  <a:pt x="3763" y="1877"/>
                </a:moveTo>
                <a:lnTo>
                  <a:pt x="3763" y="1877"/>
                </a:lnTo>
                <a:cubicBezTo>
                  <a:pt x="3763" y="2919"/>
                  <a:pt x="2919" y="3754"/>
                  <a:pt x="1886" y="3754"/>
                </a:cubicBezTo>
                <a:cubicBezTo>
                  <a:pt x="844" y="3754"/>
                  <a:pt x="0" y="2919"/>
                  <a:pt x="0" y="1877"/>
                </a:cubicBezTo>
                <a:cubicBezTo>
                  <a:pt x="0" y="835"/>
                  <a:pt x="844" y="0"/>
                  <a:pt x="1886" y="0"/>
                </a:cubicBezTo>
                <a:cubicBezTo>
                  <a:pt x="2919" y="0"/>
                  <a:pt x="3763" y="835"/>
                  <a:pt x="3763" y="18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8">
            <a:extLst>
              <a:ext uri="{FF2B5EF4-FFF2-40B4-BE49-F238E27FC236}">
                <a16:creationId xmlns:a16="http://schemas.microsoft.com/office/drawing/2014/main" id="{B69B0A33-43C2-CE49-B372-8AF633B8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8862" y="8114283"/>
            <a:ext cx="1736079" cy="2982252"/>
          </a:xfrm>
          <a:custGeom>
            <a:avLst/>
            <a:gdLst>
              <a:gd name="T0" fmla="*/ 1607 w 1608"/>
              <a:gd name="T1" fmla="*/ 1832 h 2767"/>
              <a:gd name="T2" fmla="*/ 1607 w 1608"/>
              <a:gd name="T3" fmla="*/ 1832 h 2767"/>
              <a:gd name="T4" fmla="*/ 1419 w 1608"/>
              <a:gd name="T5" fmla="*/ 2290 h 2767"/>
              <a:gd name="T6" fmla="*/ 907 w 1608"/>
              <a:gd name="T7" fmla="*/ 2515 h 2767"/>
              <a:gd name="T8" fmla="*/ 907 w 1608"/>
              <a:gd name="T9" fmla="*/ 2766 h 2767"/>
              <a:gd name="T10" fmla="*/ 727 w 1608"/>
              <a:gd name="T11" fmla="*/ 2766 h 2767"/>
              <a:gd name="T12" fmla="*/ 727 w 1608"/>
              <a:gd name="T13" fmla="*/ 2515 h 2767"/>
              <a:gd name="T14" fmla="*/ 197 w 1608"/>
              <a:gd name="T15" fmla="*/ 2308 h 2767"/>
              <a:gd name="T16" fmla="*/ 0 w 1608"/>
              <a:gd name="T17" fmla="*/ 1823 h 2767"/>
              <a:gd name="T18" fmla="*/ 556 w 1608"/>
              <a:gd name="T19" fmla="*/ 1823 h 2767"/>
              <a:gd name="T20" fmla="*/ 727 w 1608"/>
              <a:gd name="T21" fmla="*/ 2075 h 2767"/>
              <a:gd name="T22" fmla="*/ 727 w 1608"/>
              <a:gd name="T23" fmla="*/ 1581 h 2767"/>
              <a:gd name="T24" fmla="*/ 458 w 1608"/>
              <a:gd name="T25" fmla="*/ 1500 h 2767"/>
              <a:gd name="T26" fmla="*/ 287 w 1608"/>
              <a:gd name="T27" fmla="*/ 1428 h 2767"/>
              <a:gd name="T28" fmla="*/ 197 w 1608"/>
              <a:gd name="T29" fmla="*/ 1374 h 2767"/>
              <a:gd name="T30" fmla="*/ 116 w 1608"/>
              <a:gd name="T31" fmla="*/ 1293 h 2767"/>
              <a:gd name="T32" fmla="*/ 53 w 1608"/>
              <a:gd name="T33" fmla="*/ 1195 h 2767"/>
              <a:gd name="T34" fmla="*/ 0 w 1608"/>
              <a:gd name="T35" fmla="*/ 934 h 2767"/>
              <a:gd name="T36" fmla="*/ 206 w 1608"/>
              <a:gd name="T37" fmla="*/ 467 h 2767"/>
              <a:gd name="T38" fmla="*/ 727 w 1608"/>
              <a:gd name="T39" fmla="*/ 252 h 2767"/>
              <a:gd name="T40" fmla="*/ 727 w 1608"/>
              <a:gd name="T41" fmla="*/ 0 h 2767"/>
              <a:gd name="T42" fmla="*/ 907 w 1608"/>
              <a:gd name="T43" fmla="*/ 0 h 2767"/>
              <a:gd name="T44" fmla="*/ 907 w 1608"/>
              <a:gd name="T45" fmla="*/ 252 h 2767"/>
              <a:gd name="T46" fmla="*/ 1419 w 1608"/>
              <a:gd name="T47" fmla="*/ 431 h 2767"/>
              <a:gd name="T48" fmla="*/ 1607 w 1608"/>
              <a:gd name="T49" fmla="*/ 925 h 2767"/>
              <a:gd name="T50" fmla="*/ 1069 w 1608"/>
              <a:gd name="T51" fmla="*/ 925 h 2767"/>
              <a:gd name="T52" fmla="*/ 907 w 1608"/>
              <a:gd name="T53" fmla="*/ 692 h 2767"/>
              <a:gd name="T54" fmla="*/ 907 w 1608"/>
              <a:gd name="T55" fmla="*/ 1186 h 2767"/>
              <a:gd name="T56" fmla="*/ 1311 w 1608"/>
              <a:gd name="T57" fmla="*/ 1320 h 2767"/>
              <a:gd name="T58" fmla="*/ 1607 w 1608"/>
              <a:gd name="T59" fmla="*/ 1832 h 2767"/>
              <a:gd name="T60" fmla="*/ 727 w 1608"/>
              <a:gd name="T61" fmla="*/ 683 h 2767"/>
              <a:gd name="T62" fmla="*/ 727 w 1608"/>
              <a:gd name="T63" fmla="*/ 683 h 2767"/>
              <a:gd name="T64" fmla="*/ 547 w 1608"/>
              <a:gd name="T65" fmla="*/ 880 h 2767"/>
              <a:gd name="T66" fmla="*/ 727 w 1608"/>
              <a:gd name="T67" fmla="*/ 1123 h 2767"/>
              <a:gd name="T68" fmla="*/ 727 w 1608"/>
              <a:gd name="T69" fmla="*/ 683 h 2767"/>
              <a:gd name="T70" fmla="*/ 907 w 1608"/>
              <a:gd name="T71" fmla="*/ 2075 h 2767"/>
              <a:gd name="T72" fmla="*/ 907 w 1608"/>
              <a:gd name="T73" fmla="*/ 2075 h 2767"/>
              <a:gd name="T74" fmla="*/ 1059 w 1608"/>
              <a:gd name="T75" fmla="*/ 1886 h 2767"/>
              <a:gd name="T76" fmla="*/ 907 w 1608"/>
              <a:gd name="T77" fmla="*/ 1653 h 2767"/>
              <a:gd name="T78" fmla="*/ 907 w 1608"/>
              <a:gd name="T79" fmla="*/ 2075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8" h="2767">
                <a:moveTo>
                  <a:pt x="1607" y="1832"/>
                </a:moveTo>
                <a:lnTo>
                  <a:pt x="1607" y="1832"/>
                </a:lnTo>
                <a:cubicBezTo>
                  <a:pt x="1607" y="2012"/>
                  <a:pt x="1545" y="2165"/>
                  <a:pt x="1419" y="2290"/>
                </a:cubicBezTo>
                <a:cubicBezTo>
                  <a:pt x="1284" y="2416"/>
                  <a:pt x="1113" y="2497"/>
                  <a:pt x="907" y="2515"/>
                </a:cubicBezTo>
                <a:cubicBezTo>
                  <a:pt x="907" y="2766"/>
                  <a:pt x="907" y="2766"/>
                  <a:pt x="907" y="2766"/>
                </a:cubicBezTo>
                <a:cubicBezTo>
                  <a:pt x="727" y="2766"/>
                  <a:pt x="727" y="2766"/>
                  <a:pt x="727" y="2766"/>
                </a:cubicBezTo>
                <a:cubicBezTo>
                  <a:pt x="727" y="2515"/>
                  <a:pt x="727" y="2515"/>
                  <a:pt x="727" y="2515"/>
                </a:cubicBezTo>
                <a:cubicBezTo>
                  <a:pt x="503" y="2497"/>
                  <a:pt x="323" y="2434"/>
                  <a:pt x="197" y="2308"/>
                </a:cubicBezTo>
                <a:cubicBezTo>
                  <a:pt x="63" y="2192"/>
                  <a:pt x="0" y="2030"/>
                  <a:pt x="0" y="1823"/>
                </a:cubicBezTo>
                <a:cubicBezTo>
                  <a:pt x="556" y="1823"/>
                  <a:pt x="556" y="1823"/>
                  <a:pt x="556" y="1823"/>
                </a:cubicBezTo>
                <a:cubicBezTo>
                  <a:pt x="566" y="1967"/>
                  <a:pt x="628" y="2048"/>
                  <a:pt x="727" y="2075"/>
                </a:cubicBezTo>
                <a:cubicBezTo>
                  <a:pt x="727" y="1581"/>
                  <a:pt x="727" y="1581"/>
                  <a:pt x="727" y="1581"/>
                </a:cubicBezTo>
                <a:cubicBezTo>
                  <a:pt x="628" y="1563"/>
                  <a:pt x="539" y="1536"/>
                  <a:pt x="458" y="1500"/>
                </a:cubicBezTo>
                <a:cubicBezTo>
                  <a:pt x="368" y="1473"/>
                  <a:pt x="314" y="1446"/>
                  <a:pt x="287" y="1428"/>
                </a:cubicBezTo>
                <a:cubicBezTo>
                  <a:pt x="269" y="1419"/>
                  <a:pt x="242" y="1401"/>
                  <a:pt x="197" y="1374"/>
                </a:cubicBezTo>
                <a:cubicBezTo>
                  <a:pt x="161" y="1347"/>
                  <a:pt x="134" y="1320"/>
                  <a:pt x="116" y="1293"/>
                </a:cubicBezTo>
                <a:cubicBezTo>
                  <a:pt x="98" y="1266"/>
                  <a:pt x="71" y="1230"/>
                  <a:pt x="53" y="1195"/>
                </a:cubicBezTo>
                <a:cubicBezTo>
                  <a:pt x="17" y="1132"/>
                  <a:pt x="0" y="1051"/>
                  <a:pt x="0" y="934"/>
                </a:cubicBezTo>
                <a:cubicBezTo>
                  <a:pt x="0" y="736"/>
                  <a:pt x="63" y="584"/>
                  <a:pt x="206" y="467"/>
                </a:cubicBezTo>
                <a:cubicBezTo>
                  <a:pt x="341" y="341"/>
                  <a:pt x="520" y="269"/>
                  <a:pt x="727" y="252"/>
                </a:cubicBezTo>
                <a:cubicBezTo>
                  <a:pt x="727" y="0"/>
                  <a:pt x="727" y="0"/>
                  <a:pt x="727" y="0"/>
                </a:cubicBezTo>
                <a:cubicBezTo>
                  <a:pt x="907" y="0"/>
                  <a:pt x="907" y="0"/>
                  <a:pt x="907" y="0"/>
                </a:cubicBezTo>
                <a:cubicBezTo>
                  <a:pt x="907" y="252"/>
                  <a:pt x="907" y="252"/>
                  <a:pt x="907" y="252"/>
                </a:cubicBezTo>
                <a:cubicBezTo>
                  <a:pt x="1122" y="269"/>
                  <a:pt x="1293" y="323"/>
                  <a:pt x="1419" y="431"/>
                </a:cubicBezTo>
                <a:cubicBezTo>
                  <a:pt x="1545" y="539"/>
                  <a:pt x="1607" y="710"/>
                  <a:pt x="1607" y="925"/>
                </a:cubicBezTo>
                <a:cubicBezTo>
                  <a:pt x="1069" y="925"/>
                  <a:pt x="1069" y="925"/>
                  <a:pt x="1069" y="925"/>
                </a:cubicBezTo>
                <a:cubicBezTo>
                  <a:pt x="1059" y="808"/>
                  <a:pt x="1006" y="728"/>
                  <a:pt x="907" y="692"/>
                </a:cubicBezTo>
                <a:cubicBezTo>
                  <a:pt x="907" y="1186"/>
                  <a:pt x="907" y="1186"/>
                  <a:pt x="907" y="1186"/>
                </a:cubicBezTo>
                <a:cubicBezTo>
                  <a:pt x="1113" y="1249"/>
                  <a:pt x="1248" y="1293"/>
                  <a:pt x="1311" y="1320"/>
                </a:cubicBezTo>
                <a:cubicBezTo>
                  <a:pt x="1509" y="1428"/>
                  <a:pt x="1607" y="1599"/>
                  <a:pt x="1607" y="1832"/>
                </a:cubicBezTo>
                <a:close/>
                <a:moveTo>
                  <a:pt x="727" y="683"/>
                </a:moveTo>
                <a:lnTo>
                  <a:pt x="727" y="683"/>
                </a:lnTo>
                <a:cubicBezTo>
                  <a:pt x="610" y="710"/>
                  <a:pt x="547" y="772"/>
                  <a:pt x="547" y="880"/>
                </a:cubicBezTo>
                <a:cubicBezTo>
                  <a:pt x="547" y="997"/>
                  <a:pt x="610" y="1078"/>
                  <a:pt x="727" y="1123"/>
                </a:cubicBezTo>
                <a:lnTo>
                  <a:pt x="727" y="683"/>
                </a:lnTo>
                <a:close/>
                <a:moveTo>
                  <a:pt x="907" y="2075"/>
                </a:moveTo>
                <a:lnTo>
                  <a:pt x="907" y="2075"/>
                </a:lnTo>
                <a:cubicBezTo>
                  <a:pt x="1006" y="2048"/>
                  <a:pt x="1059" y="1985"/>
                  <a:pt x="1059" y="1886"/>
                </a:cubicBezTo>
                <a:cubicBezTo>
                  <a:pt x="1059" y="1778"/>
                  <a:pt x="1006" y="1706"/>
                  <a:pt x="907" y="1653"/>
                </a:cubicBezTo>
                <a:lnTo>
                  <a:pt x="907" y="20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9">
            <a:extLst>
              <a:ext uri="{FF2B5EF4-FFF2-40B4-BE49-F238E27FC236}">
                <a16:creationId xmlns:a16="http://schemas.microsoft.com/office/drawing/2014/main" id="{1DD549B0-EC53-3F40-A35A-5EB47A690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884" y="7681450"/>
            <a:ext cx="4466246" cy="4794436"/>
          </a:xfrm>
          <a:custGeom>
            <a:avLst/>
            <a:gdLst>
              <a:gd name="T0" fmla="*/ 4140 w 4141"/>
              <a:gd name="T1" fmla="*/ 3673 h 4447"/>
              <a:gd name="T2" fmla="*/ 4140 w 4141"/>
              <a:gd name="T3" fmla="*/ 3673 h 4447"/>
              <a:gd name="T4" fmla="*/ 889 w 4141"/>
              <a:gd name="T5" fmla="*/ 3386 h 4447"/>
              <a:gd name="T6" fmla="*/ 1068 w 4141"/>
              <a:gd name="T7" fmla="*/ 0 h 4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1" h="4447">
                <a:moveTo>
                  <a:pt x="4140" y="3673"/>
                </a:moveTo>
                <a:lnTo>
                  <a:pt x="4140" y="3673"/>
                </a:lnTo>
                <a:cubicBezTo>
                  <a:pt x="3152" y="4446"/>
                  <a:pt x="1733" y="4329"/>
                  <a:pt x="889" y="3386"/>
                </a:cubicBezTo>
                <a:cubicBezTo>
                  <a:pt x="0" y="2398"/>
                  <a:pt x="80" y="889"/>
                  <a:pt x="1068" y="0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Freeform 10">
            <a:extLst>
              <a:ext uri="{FF2B5EF4-FFF2-40B4-BE49-F238E27FC236}">
                <a16:creationId xmlns:a16="http://schemas.microsoft.com/office/drawing/2014/main" id="{5346408D-208E-D64A-B383-B50D74617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5707" y="11524609"/>
            <a:ext cx="261603" cy="252090"/>
          </a:xfrm>
          <a:custGeom>
            <a:avLst/>
            <a:gdLst>
              <a:gd name="T0" fmla="*/ 243 w 244"/>
              <a:gd name="T1" fmla="*/ 0 h 234"/>
              <a:gd name="T2" fmla="*/ 0 w 244"/>
              <a:gd name="T3" fmla="*/ 80 h 234"/>
              <a:gd name="T4" fmla="*/ 108 w 244"/>
              <a:gd name="T5" fmla="*/ 116 h 234"/>
              <a:gd name="T6" fmla="*/ 126 w 244"/>
              <a:gd name="T7" fmla="*/ 233 h 234"/>
              <a:gd name="T8" fmla="*/ 243 w 244"/>
              <a:gd name="T9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234">
                <a:moveTo>
                  <a:pt x="243" y="0"/>
                </a:moveTo>
                <a:lnTo>
                  <a:pt x="0" y="80"/>
                </a:lnTo>
                <a:lnTo>
                  <a:pt x="108" y="116"/>
                </a:lnTo>
                <a:lnTo>
                  <a:pt x="126" y="233"/>
                </a:lnTo>
                <a:lnTo>
                  <a:pt x="24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743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14">
            <a:extLst>
              <a:ext uri="{FF2B5EF4-FFF2-40B4-BE49-F238E27FC236}">
                <a16:creationId xmlns:a16="http://schemas.microsoft.com/office/drawing/2014/main" id="{04F17B3C-2362-C14F-8C72-1FA602B2B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6709836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116">
            <a:extLst>
              <a:ext uri="{FF2B5EF4-FFF2-40B4-BE49-F238E27FC236}">
                <a16:creationId xmlns:a16="http://schemas.microsoft.com/office/drawing/2014/main" id="{C76411FA-0022-444F-89B9-D181EE9B6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9109532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118">
            <a:extLst>
              <a:ext uri="{FF2B5EF4-FFF2-40B4-BE49-F238E27FC236}">
                <a16:creationId xmlns:a16="http://schemas.microsoft.com/office/drawing/2014/main" id="{5F240136-7383-0E4F-9961-2D0EF6700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0248" y="11520852"/>
            <a:ext cx="4294032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120">
            <a:extLst>
              <a:ext uri="{FF2B5EF4-FFF2-40B4-BE49-F238E27FC236}">
                <a16:creationId xmlns:a16="http://schemas.microsoft.com/office/drawing/2014/main" id="{3A8DAE6D-FE3E-EB41-BC15-4AA8D1929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6709836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Line 122">
            <a:extLst>
              <a:ext uri="{FF2B5EF4-FFF2-40B4-BE49-F238E27FC236}">
                <a16:creationId xmlns:a16="http://schemas.microsoft.com/office/drawing/2014/main" id="{1BCFFE1F-A6A5-494B-8DAE-AD954379A2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9109532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Line 124">
            <a:extLst>
              <a:ext uri="{FF2B5EF4-FFF2-40B4-BE49-F238E27FC236}">
                <a16:creationId xmlns:a16="http://schemas.microsoft.com/office/drawing/2014/main" id="{3DE4FB80-6775-134D-9D71-9A1FCBB83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11520852"/>
            <a:ext cx="4378590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234">
            <a:extLst>
              <a:ext uri="{FF2B5EF4-FFF2-40B4-BE49-F238E27FC236}">
                <a16:creationId xmlns:a16="http://schemas.microsoft.com/office/drawing/2014/main" id="{3C393162-2236-3C4F-8431-84C38A8F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003" y="609801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34">
            <a:extLst>
              <a:ext uri="{FF2B5EF4-FFF2-40B4-BE49-F238E27FC236}">
                <a16:creationId xmlns:a16="http://schemas.microsoft.com/office/drawing/2014/main" id="{084E3744-9364-964D-AB4F-F57F6950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600" y="847594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34">
            <a:extLst>
              <a:ext uri="{FF2B5EF4-FFF2-40B4-BE49-F238E27FC236}">
                <a16:creationId xmlns:a16="http://schemas.microsoft.com/office/drawing/2014/main" id="{45BD2643-8E5C-1A48-B71E-840A7F3E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600" y="1091533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34">
            <a:extLst>
              <a:ext uri="{FF2B5EF4-FFF2-40B4-BE49-F238E27FC236}">
                <a16:creationId xmlns:a16="http://schemas.microsoft.com/office/drawing/2014/main" id="{80718C47-81EA-E640-90E2-45589B69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178" y="609617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34">
            <a:extLst>
              <a:ext uri="{FF2B5EF4-FFF2-40B4-BE49-F238E27FC236}">
                <a16:creationId xmlns:a16="http://schemas.microsoft.com/office/drawing/2014/main" id="{7EB45E69-A74D-5146-849A-F90A41CD1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906" y="850790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34">
            <a:extLst>
              <a:ext uri="{FF2B5EF4-FFF2-40B4-BE49-F238E27FC236}">
                <a16:creationId xmlns:a16="http://schemas.microsoft.com/office/drawing/2014/main" id="{8CEB279C-210E-184E-A181-A4E2E5F6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906" y="1088726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15">
            <a:extLst>
              <a:ext uri="{FF2B5EF4-FFF2-40B4-BE49-F238E27FC236}">
                <a16:creationId xmlns:a16="http://schemas.microsoft.com/office/drawing/2014/main" id="{3F28FD44-285B-094F-B601-1FDC0AB51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17">
            <a:extLst>
              <a:ext uri="{FF2B5EF4-FFF2-40B4-BE49-F238E27FC236}">
                <a16:creationId xmlns:a16="http://schemas.microsoft.com/office/drawing/2014/main" id="{6272FD4A-7D64-6844-BBC2-1194B559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9">
            <a:extLst>
              <a:ext uri="{FF2B5EF4-FFF2-40B4-BE49-F238E27FC236}">
                <a16:creationId xmlns:a16="http://schemas.microsoft.com/office/drawing/2014/main" id="{1AE8D083-6180-6047-8407-7E5E7E53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11433695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21">
            <a:extLst>
              <a:ext uri="{FF2B5EF4-FFF2-40B4-BE49-F238E27FC236}">
                <a16:creationId xmlns:a16="http://schemas.microsoft.com/office/drawing/2014/main" id="{EDAF3B16-BC32-BD4B-B6A2-B62A6A83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23">
            <a:extLst>
              <a:ext uri="{FF2B5EF4-FFF2-40B4-BE49-F238E27FC236}">
                <a16:creationId xmlns:a16="http://schemas.microsoft.com/office/drawing/2014/main" id="{3B6164F9-5AAF-9041-8E74-6058D35D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25">
            <a:extLst>
              <a:ext uri="{FF2B5EF4-FFF2-40B4-BE49-F238E27FC236}">
                <a16:creationId xmlns:a16="http://schemas.microsoft.com/office/drawing/2014/main" id="{2116E036-689C-5C40-9A4F-5F50E7207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11433695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88">
            <a:extLst>
              <a:ext uri="{FF2B5EF4-FFF2-40B4-BE49-F238E27FC236}">
                <a16:creationId xmlns:a16="http://schemas.microsoft.com/office/drawing/2014/main" id="{344816F3-179A-5B4C-A440-B0147BBE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628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89">
            <a:extLst>
              <a:ext uri="{FF2B5EF4-FFF2-40B4-BE49-F238E27FC236}">
                <a16:creationId xmlns:a16="http://schemas.microsoft.com/office/drawing/2014/main" id="{8AFC1589-D111-6645-8FE6-984ABE12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03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90">
            <a:extLst>
              <a:ext uri="{FF2B5EF4-FFF2-40B4-BE49-F238E27FC236}">
                <a16:creationId xmlns:a16="http://schemas.microsoft.com/office/drawing/2014/main" id="{AB75DE89-C528-9B4E-A40A-427B51E8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12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91">
            <a:extLst>
              <a:ext uri="{FF2B5EF4-FFF2-40B4-BE49-F238E27FC236}">
                <a16:creationId xmlns:a16="http://schemas.microsoft.com/office/drawing/2014/main" id="{5FB0EE39-B04A-2147-966F-B51C8D3B5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286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92">
            <a:extLst>
              <a:ext uri="{FF2B5EF4-FFF2-40B4-BE49-F238E27FC236}">
                <a16:creationId xmlns:a16="http://schemas.microsoft.com/office/drawing/2014/main" id="{9196026B-D770-9142-A436-6735C661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93">
            <a:extLst>
              <a:ext uri="{FF2B5EF4-FFF2-40B4-BE49-F238E27FC236}">
                <a16:creationId xmlns:a16="http://schemas.microsoft.com/office/drawing/2014/main" id="{34CE7CAC-7F41-4D47-9104-07CB9F448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49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94">
            <a:extLst>
              <a:ext uri="{FF2B5EF4-FFF2-40B4-BE49-F238E27FC236}">
                <a16:creationId xmlns:a16="http://schemas.microsoft.com/office/drawing/2014/main" id="{CC3E0744-4C19-D242-8127-AD559D510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12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95">
            <a:extLst>
              <a:ext uri="{FF2B5EF4-FFF2-40B4-BE49-F238E27FC236}">
                <a16:creationId xmlns:a16="http://schemas.microsoft.com/office/drawing/2014/main" id="{2ED56039-A403-7E41-A7B6-130D3B9A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124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96">
            <a:extLst>
              <a:ext uri="{FF2B5EF4-FFF2-40B4-BE49-F238E27FC236}">
                <a16:creationId xmlns:a16="http://schemas.microsoft.com/office/drawing/2014/main" id="{5FC6E676-9A87-D246-B502-9EBE33A56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49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97">
            <a:extLst>
              <a:ext uri="{FF2B5EF4-FFF2-40B4-BE49-F238E27FC236}">
                <a16:creationId xmlns:a16="http://schemas.microsoft.com/office/drawing/2014/main" id="{17CE3D89-CC48-C14B-8869-7E5AF5777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49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98">
            <a:extLst>
              <a:ext uri="{FF2B5EF4-FFF2-40B4-BE49-F238E27FC236}">
                <a16:creationId xmlns:a16="http://schemas.microsoft.com/office/drawing/2014/main" id="{BAE62F8F-C71D-0F4F-B8A9-8636A9A8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32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99">
            <a:extLst>
              <a:ext uri="{FF2B5EF4-FFF2-40B4-BE49-F238E27FC236}">
                <a16:creationId xmlns:a16="http://schemas.microsoft.com/office/drawing/2014/main" id="{9CC69D07-C6CB-7340-A0A2-31CE900C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03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03">
            <a:extLst>
              <a:ext uri="{FF2B5EF4-FFF2-40B4-BE49-F238E27FC236}">
                <a16:creationId xmlns:a16="http://schemas.microsoft.com/office/drawing/2014/main" id="{4890A9DA-2C30-B14D-86AC-13781B74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915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04">
            <a:extLst>
              <a:ext uri="{FF2B5EF4-FFF2-40B4-BE49-F238E27FC236}">
                <a16:creationId xmlns:a16="http://schemas.microsoft.com/office/drawing/2014/main" id="{9187D966-A2A0-6942-B33B-59BD0265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311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05">
            <a:extLst>
              <a:ext uri="{FF2B5EF4-FFF2-40B4-BE49-F238E27FC236}">
                <a16:creationId xmlns:a16="http://schemas.microsoft.com/office/drawing/2014/main" id="{D0B53597-957E-F04A-B300-7CA2FE28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241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06">
            <a:extLst>
              <a:ext uri="{FF2B5EF4-FFF2-40B4-BE49-F238E27FC236}">
                <a16:creationId xmlns:a16="http://schemas.microsoft.com/office/drawing/2014/main" id="{600DEEEC-7E8D-DD41-99AA-13E8F057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07">
            <a:extLst>
              <a:ext uri="{FF2B5EF4-FFF2-40B4-BE49-F238E27FC236}">
                <a16:creationId xmlns:a16="http://schemas.microsoft.com/office/drawing/2014/main" id="{DF00DCB9-0277-E542-BEE2-54D51A264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08">
            <a:extLst>
              <a:ext uri="{FF2B5EF4-FFF2-40B4-BE49-F238E27FC236}">
                <a16:creationId xmlns:a16="http://schemas.microsoft.com/office/drawing/2014/main" id="{57A347CB-76D5-3F4E-B885-E1CCC298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09">
            <a:extLst>
              <a:ext uri="{FF2B5EF4-FFF2-40B4-BE49-F238E27FC236}">
                <a16:creationId xmlns:a16="http://schemas.microsoft.com/office/drawing/2014/main" id="{FCD38639-51D0-6249-8FE5-959673E0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10">
            <a:extLst>
              <a:ext uri="{FF2B5EF4-FFF2-40B4-BE49-F238E27FC236}">
                <a16:creationId xmlns:a16="http://schemas.microsoft.com/office/drawing/2014/main" id="{DD38F31E-0BEF-B24A-84D1-6B31430F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341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16">
            <a:extLst>
              <a:ext uri="{FF2B5EF4-FFF2-40B4-BE49-F238E27FC236}">
                <a16:creationId xmlns:a16="http://schemas.microsoft.com/office/drawing/2014/main" id="{F62AECCF-3E51-1F4C-8122-547F0C600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845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17">
            <a:extLst>
              <a:ext uri="{FF2B5EF4-FFF2-40B4-BE49-F238E27FC236}">
                <a16:creationId xmlns:a16="http://schemas.microsoft.com/office/drawing/2014/main" id="{7E07513D-6E8A-DD45-ABA4-67BF03DD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9536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18">
            <a:extLst>
              <a:ext uri="{FF2B5EF4-FFF2-40B4-BE49-F238E27FC236}">
                <a16:creationId xmlns:a16="http://schemas.microsoft.com/office/drawing/2014/main" id="{2F476CB9-06BD-A14D-A303-B5D3DDAA3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82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19">
            <a:extLst>
              <a:ext uri="{FF2B5EF4-FFF2-40B4-BE49-F238E27FC236}">
                <a16:creationId xmlns:a16="http://schemas.microsoft.com/office/drawing/2014/main" id="{F2DA4D1A-CA92-9741-B902-2906EB7F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82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20">
            <a:extLst>
              <a:ext uri="{FF2B5EF4-FFF2-40B4-BE49-F238E27FC236}">
                <a16:creationId xmlns:a16="http://schemas.microsoft.com/office/drawing/2014/main" id="{112415A1-83F4-224F-9EB4-F3151BFF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824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21">
            <a:extLst>
              <a:ext uri="{FF2B5EF4-FFF2-40B4-BE49-F238E27FC236}">
                <a16:creationId xmlns:a16="http://schemas.microsoft.com/office/drawing/2014/main" id="{982B0DD3-D9D0-344C-A91D-75C5B0F5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720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5606C03F-9BDB-B246-8E9F-035164848820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30010899-DDCD-CB4F-A172-DD9E8F138315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14882CB0-4483-6C47-83C9-5900F19354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8DCA5EAA-9425-2C47-97D2-25D89A8C6AB9}"/>
              </a:ext>
            </a:extLst>
          </p:cNvPr>
          <p:cNvGrpSpPr/>
          <p:nvPr/>
        </p:nvGrpSpPr>
        <p:grpSpPr>
          <a:xfrm>
            <a:off x="1699577" y="5958027"/>
            <a:ext cx="4271014" cy="1514064"/>
            <a:chOff x="4247967" y="10620441"/>
            <a:chExt cx="4271014" cy="1514064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A5BC4A2B-B4A8-E446-B602-76D40780DCCA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87AD14E7-A0B9-7F48-BFF4-A402D3A1AEE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9536BD69-8A06-7047-9C90-4DD61046905F}"/>
              </a:ext>
            </a:extLst>
          </p:cNvPr>
          <p:cNvGrpSpPr/>
          <p:nvPr/>
        </p:nvGrpSpPr>
        <p:grpSpPr>
          <a:xfrm>
            <a:off x="1694857" y="8402434"/>
            <a:ext cx="4256271" cy="1514064"/>
            <a:chOff x="4247967" y="10620441"/>
            <a:chExt cx="4256271" cy="1514064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A36768D9-69F4-E742-9BC1-DD1CEA3337AB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6FEA3A1D-11C6-C04E-8C17-E378EECD12B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5D136487-BFF1-3148-A140-A4D8E2ABFD65}"/>
              </a:ext>
            </a:extLst>
          </p:cNvPr>
          <p:cNvGrpSpPr/>
          <p:nvPr/>
        </p:nvGrpSpPr>
        <p:grpSpPr>
          <a:xfrm>
            <a:off x="1692903" y="10709168"/>
            <a:ext cx="4271016" cy="1514064"/>
            <a:chOff x="4247967" y="10620441"/>
            <a:chExt cx="4271016" cy="1514064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50F10249-6179-E24B-B6DD-3D9F3656937B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0E7FE29A-98A4-B849-B393-58813388E75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4BB44E14-5348-AA41-84B6-2F3B4679B2C0}"/>
              </a:ext>
            </a:extLst>
          </p:cNvPr>
          <p:cNvGrpSpPr/>
          <p:nvPr/>
        </p:nvGrpSpPr>
        <p:grpSpPr>
          <a:xfrm>
            <a:off x="17668041" y="6025979"/>
            <a:ext cx="4236804" cy="1514064"/>
            <a:chOff x="4247967" y="10620441"/>
            <a:chExt cx="4236804" cy="1514064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6D0B42FD-864C-744B-8855-1504214A70C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627B4212-7319-414D-916C-B94756883DA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F0739026-345E-7643-918C-BBB150D0F516}"/>
              </a:ext>
            </a:extLst>
          </p:cNvPr>
          <p:cNvGrpSpPr/>
          <p:nvPr/>
        </p:nvGrpSpPr>
        <p:grpSpPr>
          <a:xfrm>
            <a:off x="17677405" y="8414055"/>
            <a:ext cx="4236804" cy="1514064"/>
            <a:chOff x="4247967" y="10620441"/>
            <a:chExt cx="4236804" cy="1514064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D572E992-650F-8045-8413-2D0BA96A416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98019849-845F-DF47-B0F7-68E04715710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1DE6C2F2-6271-8F40-9DEE-FBFC0916DB61}"/>
              </a:ext>
            </a:extLst>
          </p:cNvPr>
          <p:cNvGrpSpPr/>
          <p:nvPr/>
        </p:nvGrpSpPr>
        <p:grpSpPr>
          <a:xfrm>
            <a:off x="17668041" y="10781797"/>
            <a:ext cx="4236804" cy="1514064"/>
            <a:chOff x="4247967" y="10620441"/>
            <a:chExt cx="4236804" cy="1514064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AA1690AC-01C7-3842-A3E5-CDEA33FD9BC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BEF61D2D-B9B3-154C-BB79-D2611E751F3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D2D81210-1AD1-FE4D-9A87-B34A0400DB3A}"/>
              </a:ext>
            </a:extLst>
          </p:cNvPr>
          <p:cNvGrpSpPr/>
          <p:nvPr/>
        </p:nvGrpSpPr>
        <p:grpSpPr>
          <a:xfrm>
            <a:off x="7789833" y="11256205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46" name="Freeform 290">
              <a:extLst>
                <a:ext uri="{FF2B5EF4-FFF2-40B4-BE49-F238E27FC236}">
                  <a16:creationId xmlns:a16="http://schemas.microsoft.com/office/drawing/2014/main" id="{D84E8D50-046E-0348-9820-0EE49A9D8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91">
              <a:extLst>
                <a:ext uri="{FF2B5EF4-FFF2-40B4-BE49-F238E27FC236}">
                  <a16:creationId xmlns:a16="http://schemas.microsoft.com/office/drawing/2014/main" id="{C3B17BD2-25CA-5445-A660-06F06D74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92">
              <a:extLst>
                <a:ext uri="{FF2B5EF4-FFF2-40B4-BE49-F238E27FC236}">
                  <a16:creationId xmlns:a16="http://schemas.microsoft.com/office/drawing/2014/main" id="{FA9F60B0-40F3-044C-BD72-D2B9CA24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93">
              <a:extLst>
                <a:ext uri="{FF2B5EF4-FFF2-40B4-BE49-F238E27FC236}">
                  <a16:creationId xmlns:a16="http://schemas.microsoft.com/office/drawing/2014/main" id="{17302314-E769-CF4A-A0C7-D56CC403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294">
              <a:extLst>
                <a:ext uri="{FF2B5EF4-FFF2-40B4-BE49-F238E27FC236}">
                  <a16:creationId xmlns:a16="http://schemas.microsoft.com/office/drawing/2014/main" id="{A92A13EF-86B9-DC4C-912B-B13C495A2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295">
              <a:extLst>
                <a:ext uri="{FF2B5EF4-FFF2-40B4-BE49-F238E27FC236}">
                  <a16:creationId xmlns:a16="http://schemas.microsoft.com/office/drawing/2014/main" id="{B395C6B2-F5B1-384D-A635-F87A160D8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5F96DB7C-9248-2F4D-AF50-6FE7187B8AA5}"/>
              </a:ext>
            </a:extLst>
          </p:cNvPr>
          <p:cNvGrpSpPr/>
          <p:nvPr/>
        </p:nvGrpSpPr>
        <p:grpSpPr>
          <a:xfrm>
            <a:off x="15309096" y="11247017"/>
            <a:ext cx="557638" cy="541857"/>
            <a:chOff x="15240050" y="4580102"/>
            <a:chExt cx="557638" cy="541857"/>
          </a:xfrm>
        </p:grpSpPr>
        <p:sp>
          <p:nvSpPr>
            <p:cNvPr id="153" name="Freeform 285">
              <a:extLst>
                <a:ext uri="{FF2B5EF4-FFF2-40B4-BE49-F238E27FC236}">
                  <a16:creationId xmlns:a16="http://schemas.microsoft.com/office/drawing/2014/main" id="{4389F546-4F71-EA43-967A-DF872B5F4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286">
              <a:extLst>
                <a:ext uri="{FF2B5EF4-FFF2-40B4-BE49-F238E27FC236}">
                  <a16:creationId xmlns:a16="http://schemas.microsoft.com/office/drawing/2014/main" id="{A9D31726-47DE-CF49-A0A2-CA8752D1A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287">
              <a:extLst>
                <a:ext uri="{FF2B5EF4-FFF2-40B4-BE49-F238E27FC236}">
                  <a16:creationId xmlns:a16="http://schemas.microsoft.com/office/drawing/2014/main" id="{BAE62722-6A5D-1646-BFAB-4CAE5D6E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6" name="Freeform 1">
            <a:extLst>
              <a:ext uri="{FF2B5EF4-FFF2-40B4-BE49-F238E27FC236}">
                <a16:creationId xmlns:a16="http://schemas.microsoft.com/office/drawing/2014/main" id="{284B1991-524B-FB44-BD82-5B76812D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371" y="5294745"/>
            <a:ext cx="5650775" cy="5650771"/>
          </a:xfrm>
          <a:custGeom>
            <a:avLst/>
            <a:gdLst>
              <a:gd name="T0" fmla="*/ 4264 w 4265"/>
              <a:gd name="T1" fmla="*/ 2132 h 4265"/>
              <a:gd name="T2" fmla="*/ 4264 w 4265"/>
              <a:gd name="T3" fmla="*/ 2132 h 4265"/>
              <a:gd name="T4" fmla="*/ 2133 w 4265"/>
              <a:gd name="T5" fmla="*/ 4264 h 4265"/>
              <a:gd name="T6" fmla="*/ 0 w 4265"/>
              <a:gd name="T7" fmla="*/ 2132 h 4265"/>
              <a:gd name="T8" fmla="*/ 2133 w 4265"/>
              <a:gd name="T9" fmla="*/ 0 h 4265"/>
              <a:gd name="T10" fmla="*/ 4264 w 4265"/>
              <a:gd name="T11" fmla="*/ 2132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5" h="4265">
                <a:moveTo>
                  <a:pt x="4264" y="2132"/>
                </a:moveTo>
                <a:lnTo>
                  <a:pt x="4264" y="2132"/>
                </a:lnTo>
                <a:cubicBezTo>
                  <a:pt x="4264" y="3307"/>
                  <a:pt x="3307" y="4264"/>
                  <a:pt x="2133" y="4264"/>
                </a:cubicBezTo>
                <a:cubicBezTo>
                  <a:pt x="958" y="4264"/>
                  <a:pt x="0" y="3307"/>
                  <a:pt x="0" y="2132"/>
                </a:cubicBezTo>
                <a:cubicBezTo>
                  <a:pt x="0" y="948"/>
                  <a:pt x="958" y="0"/>
                  <a:pt x="2133" y="0"/>
                </a:cubicBezTo>
                <a:cubicBezTo>
                  <a:pt x="3307" y="0"/>
                  <a:pt x="4264" y="948"/>
                  <a:pt x="4264" y="21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">
            <a:extLst>
              <a:ext uri="{FF2B5EF4-FFF2-40B4-BE49-F238E27FC236}">
                <a16:creationId xmlns:a16="http://schemas.microsoft.com/office/drawing/2014/main" id="{2C3A807B-2C34-764E-8888-7BEF09908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40" y="9952102"/>
            <a:ext cx="3038678" cy="1256378"/>
          </a:xfrm>
          <a:custGeom>
            <a:avLst/>
            <a:gdLst>
              <a:gd name="T0" fmla="*/ 2132 w 2295"/>
              <a:gd name="T1" fmla="*/ 949 h 950"/>
              <a:gd name="T2" fmla="*/ 2132 w 2295"/>
              <a:gd name="T3" fmla="*/ 949 h 950"/>
              <a:gd name="T4" fmla="*/ 163 w 2295"/>
              <a:gd name="T5" fmla="*/ 949 h 950"/>
              <a:gd name="T6" fmla="*/ 0 w 2295"/>
              <a:gd name="T7" fmla="*/ 777 h 950"/>
              <a:gd name="T8" fmla="*/ 0 w 2295"/>
              <a:gd name="T9" fmla="*/ 0 h 950"/>
              <a:gd name="T10" fmla="*/ 2294 w 2295"/>
              <a:gd name="T11" fmla="*/ 0 h 950"/>
              <a:gd name="T12" fmla="*/ 2294 w 2295"/>
              <a:gd name="T13" fmla="*/ 777 h 950"/>
              <a:gd name="T14" fmla="*/ 2132 w 2295"/>
              <a:gd name="T15" fmla="*/ 949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5" h="950">
                <a:moveTo>
                  <a:pt x="2132" y="949"/>
                </a:moveTo>
                <a:lnTo>
                  <a:pt x="2132" y="949"/>
                </a:lnTo>
                <a:cubicBezTo>
                  <a:pt x="163" y="949"/>
                  <a:pt x="163" y="949"/>
                  <a:pt x="163" y="949"/>
                </a:cubicBezTo>
                <a:cubicBezTo>
                  <a:pt x="73" y="949"/>
                  <a:pt x="0" y="877"/>
                  <a:pt x="0" y="777"/>
                </a:cubicBezTo>
                <a:cubicBezTo>
                  <a:pt x="0" y="0"/>
                  <a:pt x="0" y="0"/>
                  <a:pt x="0" y="0"/>
                </a:cubicBezTo>
                <a:cubicBezTo>
                  <a:pt x="2294" y="0"/>
                  <a:pt x="2294" y="0"/>
                  <a:pt x="2294" y="0"/>
                </a:cubicBezTo>
                <a:cubicBezTo>
                  <a:pt x="2294" y="777"/>
                  <a:pt x="2294" y="777"/>
                  <a:pt x="2294" y="777"/>
                </a:cubicBezTo>
                <a:cubicBezTo>
                  <a:pt x="2294" y="877"/>
                  <a:pt x="2222" y="949"/>
                  <a:pt x="2132" y="9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3">
            <a:extLst>
              <a:ext uri="{FF2B5EF4-FFF2-40B4-BE49-F238E27FC236}">
                <a16:creationId xmlns:a16="http://schemas.microsoft.com/office/drawing/2014/main" id="{E659716D-47DE-FA48-836A-5A275973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754" y="7819186"/>
            <a:ext cx="3482793" cy="338930"/>
          </a:xfrm>
          <a:custGeom>
            <a:avLst/>
            <a:gdLst>
              <a:gd name="T0" fmla="*/ 2520 w 2629"/>
              <a:gd name="T1" fmla="*/ 253 h 254"/>
              <a:gd name="T2" fmla="*/ 2520 w 2629"/>
              <a:gd name="T3" fmla="*/ 253 h 254"/>
              <a:gd name="T4" fmla="*/ 108 w 2629"/>
              <a:gd name="T5" fmla="*/ 253 h 254"/>
              <a:gd name="T6" fmla="*/ 0 w 2629"/>
              <a:gd name="T7" fmla="*/ 154 h 254"/>
              <a:gd name="T8" fmla="*/ 0 w 2629"/>
              <a:gd name="T9" fmla="*/ 108 h 254"/>
              <a:gd name="T10" fmla="*/ 108 w 2629"/>
              <a:gd name="T11" fmla="*/ 0 h 254"/>
              <a:gd name="T12" fmla="*/ 2520 w 2629"/>
              <a:gd name="T13" fmla="*/ 0 h 254"/>
              <a:gd name="T14" fmla="*/ 2628 w 2629"/>
              <a:gd name="T15" fmla="*/ 108 h 254"/>
              <a:gd name="T16" fmla="*/ 2628 w 2629"/>
              <a:gd name="T17" fmla="*/ 154 h 254"/>
              <a:gd name="T18" fmla="*/ 2520 w 2629"/>
              <a:gd name="T1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9" h="254">
                <a:moveTo>
                  <a:pt x="2520" y="253"/>
                </a:moveTo>
                <a:lnTo>
                  <a:pt x="2520" y="253"/>
                </a:lnTo>
                <a:cubicBezTo>
                  <a:pt x="108" y="253"/>
                  <a:pt x="108" y="253"/>
                  <a:pt x="108" y="253"/>
                </a:cubicBezTo>
                <a:cubicBezTo>
                  <a:pt x="45" y="253"/>
                  <a:pt x="0" y="208"/>
                  <a:pt x="0" y="15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2520" y="0"/>
                  <a:pt x="2520" y="0"/>
                  <a:pt x="2520" y="0"/>
                </a:cubicBezTo>
                <a:cubicBezTo>
                  <a:pt x="2583" y="0"/>
                  <a:pt x="2628" y="45"/>
                  <a:pt x="2628" y="108"/>
                </a:cubicBezTo>
                <a:cubicBezTo>
                  <a:pt x="2628" y="154"/>
                  <a:pt x="2628" y="154"/>
                  <a:pt x="2628" y="154"/>
                </a:cubicBezTo>
                <a:cubicBezTo>
                  <a:pt x="2628" y="208"/>
                  <a:pt x="2583" y="253"/>
                  <a:pt x="2520" y="253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4">
            <a:extLst>
              <a:ext uri="{FF2B5EF4-FFF2-40B4-BE49-F238E27FC236}">
                <a16:creationId xmlns:a16="http://schemas.microsoft.com/office/drawing/2014/main" id="{B34D9C01-7FFC-1049-A48B-1EF754A70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807" y="4879847"/>
            <a:ext cx="1414154" cy="1414154"/>
          </a:xfrm>
          <a:custGeom>
            <a:avLst/>
            <a:gdLst>
              <a:gd name="T0" fmla="*/ 1065 w 1066"/>
              <a:gd name="T1" fmla="*/ 533 h 1067"/>
              <a:gd name="T2" fmla="*/ 1065 w 1066"/>
              <a:gd name="T3" fmla="*/ 533 h 1067"/>
              <a:gd name="T4" fmla="*/ 533 w 1066"/>
              <a:gd name="T5" fmla="*/ 1066 h 1067"/>
              <a:gd name="T6" fmla="*/ 0 w 1066"/>
              <a:gd name="T7" fmla="*/ 533 h 1067"/>
              <a:gd name="T8" fmla="*/ 533 w 1066"/>
              <a:gd name="T9" fmla="*/ 0 h 1067"/>
              <a:gd name="T10" fmla="*/ 1065 w 1066"/>
              <a:gd name="T11" fmla="*/ 533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6" h="1067">
                <a:moveTo>
                  <a:pt x="1065" y="533"/>
                </a:moveTo>
                <a:lnTo>
                  <a:pt x="1065" y="533"/>
                </a:lnTo>
                <a:cubicBezTo>
                  <a:pt x="1065" y="831"/>
                  <a:pt x="831" y="1066"/>
                  <a:pt x="533" y="1066"/>
                </a:cubicBezTo>
                <a:cubicBezTo>
                  <a:pt x="235" y="1066"/>
                  <a:pt x="0" y="831"/>
                  <a:pt x="0" y="533"/>
                </a:cubicBezTo>
                <a:cubicBezTo>
                  <a:pt x="0" y="235"/>
                  <a:pt x="235" y="0"/>
                  <a:pt x="533" y="0"/>
                </a:cubicBezTo>
                <a:cubicBezTo>
                  <a:pt x="831" y="0"/>
                  <a:pt x="1065" y="235"/>
                  <a:pt x="1065" y="53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5">
            <a:extLst>
              <a:ext uri="{FF2B5EF4-FFF2-40B4-BE49-F238E27FC236}">
                <a16:creationId xmlns:a16="http://schemas.microsoft.com/office/drawing/2014/main" id="{CAF9BBD9-7BDB-4D45-AC5C-792653DD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243" y="4938283"/>
            <a:ext cx="1297282" cy="1291440"/>
          </a:xfrm>
          <a:custGeom>
            <a:avLst/>
            <a:gdLst>
              <a:gd name="T0" fmla="*/ 976 w 977"/>
              <a:gd name="T1" fmla="*/ 487 h 976"/>
              <a:gd name="T2" fmla="*/ 976 w 977"/>
              <a:gd name="T3" fmla="*/ 487 h 976"/>
              <a:gd name="T4" fmla="*/ 488 w 977"/>
              <a:gd name="T5" fmla="*/ 975 h 976"/>
              <a:gd name="T6" fmla="*/ 0 w 977"/>
              <a:gd name="T7" fmla="*/ 487 h 976"/>
              <a:gd name="T8" fmla="*/ 488 w 977"/>
              <a:gd name="T9" fmla="*/ 0 h 976"/>
              <a:gd name="T10" fmla="*/ 976 w 977"/>
              <a:gd name="T11" fmla="*/ 487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7" h="976">
                <a:moveTo>
                  <a:pt x="976" y="487"/>
                </a:moveTo>
                <a:lnTo>
                  <a:pt x="976" y="487"/>
                </a:lnTo>
                <a:cubicBezTo>
                  <a:pt x="976" y="759"/>
                  <a:pt x="759" y="975"/>
                  <a:pt x="488" y="975"/>
                </a:cubicBezTo>
                <a:cubicBezTo>
                  <a:pt x="217" y="975"/>
                  <a:pt x="0" y="759"/>
                  <a:pt x="0" y="487"/>
                </a:cubicBezTo>
                <a:cubicBezTo>
                  <a:pt x="0" y="216"/>
                  <a:pt x="217" y="0"/>
                  <a:pt x="488" y="0"/>
                </a:cubicBezTo>
                <a:cubicBezTo>
                  <a:pt x="759" y="0"/>
                  <a:pt x="976" y="216"/>
                  <a:pt x="976" y="4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6">
            <a:extLst>
              <a:ext uri="{FF2B5EF4-FFF2-40B4-BE49-F238E27FC236}">
                <a16:creationId xmlns:a16="http://schemas.microsoft.com/office/drawing/2014/main" id="{E999B329-A681-354B-B581-EA7FED970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2389" y="5107750"/>
            <a:ext cx="555145" cy="958352"/>
          </a:xfrm>
          <a:custGeom>
            <a:avLst/>
            <a:gdLst>
              <a:gd name="T0" fmla="*/ 416 w 417"/>
              <a:gd name="T1" fmla="*/ 479 h 724"/>
              <a:gd name="T2" fmla="*/ 416 w 417"/>
              <a:gd name="T3" fmla="*/ 479 h 724"/>
              <a:gd name="T4" fmla="*/ 371 w 417"/>
              <a:gd name="T5" fmla="*/ 596 h 724"/>
              <a:gd name="T6" fmla="*/ 235 w 417"/>
              <a:gd name="T7" fmla="*/ 659 h 724"/>
              <a:gd name="T8" fmla="*/ 235 w 417"/>
              <a:gd name="T9" fmla="*/ 723 h 724"/>
              <a:gd name="T10" fmla="*/ 190 w 417"/>
              <a:gd name="T11" fmla="*/ 723 h 724"/>
              <a:gd name="T12" fmla="*/ 190 w 417"/>
              <a:gd name="T13" fmla="*/ 659 h 724"/>
              <a:gd name="T14" fmla="*/ 45 w 417"/>
              <a:gd name="T15" fmla="*/ 605 h 724"/>
              <a:gd name="T16" fmla="*/ 0 w 417"/>
              <a:gd name="T17" fmla="*/ 479 h 724"/>
              <a:gd name="T18" fmla="*/ 145 w 417"/>
              <a:gd name="T19" fmla="*/ 479 h 724"/>
              <a:gd name="T20" fmla="*/ 190 w 417"/>
              <a:gd name="T21" fmla="*/ 542 h 724"/>
              <a:gd name="T22" fmla="*/ 190 w 417"/>
              <a:gd name="T23" fmla="*/ 416 h 724"/>
              <a:gd name="T24" fmla="*/ 118 w 417"/>
              <a:gd name="T25" fmla="*/ 389 h 724"/>
              <a:gd name="T26" fmla="*/ 72 w 417"/>
              <a:gd name="T27" fmla="*/ 370 h 724"/>
              <a:gd name="T28" fmla="*/ 45 w 417"/>
              <a:gd name="T29" fmla="*/ 361 h 724"/>
              <a:gd name="T30" fmla="*/ 27 w 417"/>
              <a:gd name="T31" fmla="*/ 334 h 724"/>
              <a:gd name="T32" fmla="*/ 9 w 417"/>
              <a:gd name="T33" fmla="*/ 316 h 724"/>
              <a:gd name="T34" fmla="*/ 0 w 417"/>
              <a:gd name="T35" fmla="*/ 244 h 724"/>
              <a:gd name="T36" fmla="*/ 54 w 417"/>
              <a:gd name="T37" fmla="*/ 117 h 724"/>
              <a:gd name="T38" fmla="*/ 190 w 417"/>
              <a:gd name="T39" fmla="*/ 63 h 724"/>
              <a:gd name="T40" fmla="*/ 190 w 417"/>
              <a:gd name="T41" fmla="*/ 0 h 724"/>
              <a:gd name="T42" fmla="*/ 235 w 417"/>
              <a:gd name="T43" fmla="*/ 0 h 724"/>
              <a:gd name="T44" fmla="*/ 235 w 417"/>
              <a:gd name="T45" fmla="*/ 63 h 724"/>
              <a:gd name="T46" fmla="*/ 371 w 417"/>
              <a:gd name="T47" fmla="*/ 117 h 724"/>
              <a:gd name="T48" fmla="*/ 416 w 417"/>
              <a:gd name="T49" fmla="*/ 244 h 724"/>
              <a:gd name="T50" fmla="*/ 280 w 417"/>
              <a:gd name="T51" fmla="*/ 244 h 724"/>
              <a:gd name="T52" fmla="*/ 235 w 417"/>
              <a:gd name="T53" fmla="*/ 181 h 724"/>
              <a:gd name="T54" fmla="*/ 235 w 417"/>
              <a:gd name="T55" fmla="*/ 307 h 724"/>
              <a:gd name="T56" fmla="*/ 334 w 417"/>
              <a:gd name="T57" fmla="*/ 343 h 724"/>
              <a:gd name="T58" fmla="*/ 416 w 417"/>
              <a:gd name="T59" fmla="*/ 479 h 724"/>
              <a:gd name="T60" fmla="*/ 190 w 417"/>
              <a:gd name="T61" fmla="*/ 181 h 724"/>
              <a:gd name="T62" fmla="*/ 190 w 417"/>
              <a:gd name="T63" fmla="*/ 181 h 724"/>
              <a:gd name="T64" fmla="*/ 145 w 417"/>
              <a:gd name="T65" fmla="*/ 235 h 724"/>
              <a:gd name="T66" fmla="*/ 190 w 417"/>
              <a:gd name="T67" fmla="*/ 298 h 724"/>
              <a:gd name="T68" fmla="*/ 190 w 417"/>
              <a:gd name="T69" fmla="*/ 181 h 724"/>
              <a:gd name="T70" fmla="*/ 235 w 417"/>
              <a:gd name="T71" fmla="*/ 542 h 724"/>
              <a:gd name="T72" fmla="*/ 235 w 417"/>
              <a:gd name="T73" fmla="*/ 542 h 724"/>
              <a:gd name="T74" fmla="*/ 271 w 417"/>
              <a:gd name="T75" fmla="*/ 488 h 724"/>
              <a:gd name="T76" fmla="*/ 235 w 417"/>
              <a:gd name="T77" fmla="*/ 434 h 724"/>
              <a:gd name="T78" fmla="*/ 235 w 417"/>
              <a:gd name="T79" fmla="*/ 54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17" h="724">
                <a:moveTo>
                  <a:pt x="416" y="479"/>
                </a:moveTo>
                <a:lnTo>
                  <a:pt x="416" y="479"/>
                </a:lnTo>
                <a:cubicBezTo>
                  <a:pt x="416" y="524"/>
                  <a:pt x="398" y="560"/>
                  <a:pt x="371" y="596"/>
                </a:cubicBezTo>
                <a:cubicBezTo>
                  <a:pt x="334" y="633"/>
                  <a:pt x="289" y="650"/>
                  <a:pt x="235" y="659"/>
                </a:cubicBezTo>
                <a:cubicBezTo>
                  <a:pt x="235" y="723"/>
                  <a:pt x="235" y="723"/>
                  <a:pt x="235" y="723"/>
                </a:cubicBezTo>
                <a:cubicBezTo>
                  <a:pt x="190" y="723"/>
                  <a:pt x="190" y="723"/>
                  <a:pt x="190" y="723"/>
                </a:cubicBezTo>
                <a:cubicBezTo>
                  <a:pt x="190" y="659"/>
                  <a:pt x="190" y="659"/>
                  <a:pt x="190" y="659"/>
                </a:cubicBezTo>
                <a:cubicBezTo>
                  <a:pt x="127" y="650"/>
                  <a:pt x="81" y="633"/>
                  <a:pt x="45" y="605"/>
                </a:cubicBezTo>
                <a:cubicBezTo>
                  <a:pt x="9" y="569"/>
                  <a:pt x="0" y="533"/>
                  <a:pt x="0" y="479"/>
                </a:cubicBezTo>
                <a:cubicBezTo>
                  <a:pt x="145" y="479"/>
                  <a:pt x="145" y="479"/>
                  <a:pt x="145" y="479"/>
                </a:cubicBezTo>
                <a:cubicBezTo>
                  <a:pt x="145" y="515"/>
                  <a:pt x="163" y="533"/>
                  <a:pt x="190" y="542"/>
                </a:cubicBezTo>
                <a:cubicBezTo>
                  <a:pt x="190" y="416"/>
                  <a:pt x="190" y="416"/>
                  <a:pt x="190" y="416"/>
                </a:cubicBezTo>
                <a:cubicBezTo>
                  <a:pt x="163" y="406"/>
                  <a:pt x="136" y="397"/>
                  <a:pt x="118" y="389"/>
                </a:cubicBezTo>
                <a:cubicBezTo>
                  <a:pt x="90" y="380"/>
                  <a:pt x="81" y="380"/>
                  <a:pt x="72" y="370"/>
                </a:cubicBezTo>
                <a:cubicBezTo>
                  <a:pt x="63" y="370"/>
                  <a:pt x="63" y="361"/>
                  <a:pt x="45" y="361"/>
                </a:cubicBezTo>
                <a:cubicBezTo>
                  <a:pt x="36" y="352"/>
                  <a:pt x="36" y="343"/>
                  <a:pt x="27" y="334"/>
                </a:cubicBezTo>
                <a:cubicBezTo>
                  <a:pt x="18" y="334"/>
                  <a:pt x="18" y="325"/>
                  <a:pt x="9" y="316"/>
                </a:cubicBezTo>
                <a:cubicBezTo>
                  <a:pt x="0" y="298"/>
                  <a:pt x="0" y="271"/>
                  <a:pt x="0" y="244"/>
                </a:cubicBezTo>
                <a:cubicBezTo>
                  <a:pt x="0" y="190"/>
                  <a:pt x="18" y="153"/>
                  <a:pt x="54" y="117"/>
                </a:cubicBezTo>
                <a:cubicBezTo>
                  <a:pt x="90" y="90"/>
                  <a:pt x="136" y="72"/>
                  <a:pt x="190" y="63"/>
                </a:cubicBezTo>
                <a:cubicBezTo>
                  <a:pt x="190" y="0"/>
                  <a:pt x="190" y="0"/>
                  <a:pt x="190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63"/>
                  <a:pt x="235" y="63"/>
                  <a:pt x="235" y="63"/>
                </a:cubicBezTo>
                <a:cubicBezTo>
                  <a:pt x="289" y="72"/>
                  <a:pt x="334" y="81"/>
                  <a:pt x="371" y="117"/>
                </a:cubicBezTo>
                <a:cubicBezTo>
                  <a:pt x="398" y="144"/>
                  <a:pt x="416" y="181"/>
                  <a:pt x="416" y="244"/>
                </a:cubicBezTo>
                <a:cubicBezTo>
                  <a:pt x="280" y="244"/>
                  <a:pt x="280" y="244"/>
                  <a:pt x="280" y="244"/>
                </a:cubicBezTo>
                <a:cubicBezTo>
                  <a:pt x="271" y="208"/>
                  <a:pt x="262" y="190"/>
                  <a:pt x="235" y="181"/>
                </a:cubicBezTo>
                <a:cubicBezTo>
                  <a:pt x="235" y="307"/>
                  <a:pt x="235" y="307"/>
                  <a:pt x="235" y="307"/>
                </a:cubicBezTo>
                <a:cubicBezTo>
                  <a:pt x="289" y="325"/>
                  <a:pt x="325" y="334"/>
                  <a:pt x="334" y="343"/>
                </a:cubicBezTo>
                <a:cubicBezTo>
                  <a:pt x="389" y="370"/>
                  <a:pt x="416" y="416"/>
                  <a:pt x="416" y="479"/>
                </a:cubicBezTo>
                <a:close/>
                <a:moveTo>
                  <a:pt x="190" y="181"/>
                </a:moveTo>
                <a:lnTo>
                  <a:pt x="190" y="181"/>
                </a:lnTo>
                <a:cubicBezTo>
                  <a:pt x="154" y="181"/>
                  <a:pt x="145" y="199"/>
                  <a:pt x="145" y="235"/>
                </a:cubicBezTo>
                <a:cubicBezTo>
                  <a:pt x="145" y="262"/>
                  <a:pt x="154" y="280"/>
                  <a:pt x="190" y="298"/>
                </a:cubicBezTo>
                <a:lnTo>
                  <a:pt x="190" y="181"/>
                </a:lnTo>
                <a:close/>
                <a:moveTo>
                  <a:pt x="235" y="542"/>
                </a:moveTo>
                <a:lnTo>
                  <a:pt x="235" y="542"/>
                </a:lnTo>
                <a:cubicBezTo>
                  <a:pt x="262" y="533"/>
                  <a:pt x="271" y="515"/>
                  <a:pt x="271" y="488"/>
                </a:cubicBezTo>
                <a:cubicBezTo>
                  <a:pt x="271" y="461"/>
                  <a:pt x="262" y="443"/>
                  <a:pt x="235" y="434"/>
                </a:cubicBezTo>
                <a:lnTo>
                  <a:pt x="235" y="54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7">
            <a:extLst>
              <a:ext uri="{FF2B5EF4-FFF2-40B4-BE49-F238E27FC236}">
                <a16:creationId xmlns:a16="http://schemas.microsoft.com/office/drawing/2014/main" id="{00CBB400-0FDA-7F46-8AC4-716C6948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393" y="3822155"/>
            <a:ext cx="946665" cy="946665"/>
          </a:xfrm>
          <a:custGeom>
            <a:avLst/>
            <a:gdLst>
              <a:gd name="T0" fmla="*/ 714 w 715"/>
              <a:gd name="T1" fmla="*/ 361 h 715"/>
              <a:gd name="T2" fmla="*/ 714 w 715"/>
              <a:gd name="T3" fmla="*/ 361 h 715"/>
              <a:gd name="T4" fmla="*/ 361 w 715"/>
              <a:gd name="T5" fmla="*/ 714 h 715"/>
              <a:gd name="T6" fmla="*/ 0 w 715"/>
              <a:gd name="T7" fmla="*/ 361 h 715"/>
              <a:gd name="T8" fmla="*/ 361 w 715"/>
              <a:gd name="T9" fmla="*/ 0 h 715"/>
              <a:gd name="T10" fmla="*/ 714 w 715"/>
              <a:gd name="T11" fmla="*/ 361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5" h="715">
                <a:moveTo>
                  <a:pt x="714" y="361"/>
                </a:moveTo>
                <a:lnTo>
                  <a:pt x="714" y="361"/>
                </a:lnTo>
                <a:cubicBezTo>
                  <a:pt x="714" y="560"/>
                  <a:pt x="551" y="714"/>
                  <a:pt x="361" y="714"/>
                </a:cubicBezTo>
                <a:cubicBezTo>
                  <a:pt x="162" y="714"/>
                  <a:pt x="0" y="560"/>
                  <a:pt x="0" y="361"/>
                </a:cubicBezTo>
                <a:cubicBezTo>
                  <a:pt x="0" y="163"/>
                  <a:pt x="162" y="0"/>
                  <a:pt x="361" y="0"/>
                </a:cubicBezTo>
                <a:cubicBezTo>
                  <a:pt x="551" y="0"/>
                  <a:pt x="714" y="163"/>
                  <a:pt x="714" y="36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8">
            <a:extLst>
              <a:ext uri="{FF2B5EF4-FFF2-40B4-BE49-F238E27FC236}">
                <a16:creationId xmlns:a16="http://schemas.microsoft.com/office/drawing/2014/main" id="{8A941AD7-165C-0247-B755-96BE660C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454" y="3857217"/>
            <a:ext cx="876542" cy="876542"/>
          </a:xfrm>
          <a:custGeom>
            <a:avLst/>
            <a:gdLst>
              <a:gd name="T0" fmla="*/ 660 w 661"/>
              <a:gd name="T1" fmla="*/ 334 h 661"/>
              <a:gd name="T2" fmla="*/ 660 w 661"/>
              <a:gd name="T3" fmla="*/ 334 h 661"/>
              <a:gd name="T4" fmla="*/ 334 w 661"/>
              <a:gd name="T5" fmla="*/ 660 h 661"/>
              <a:gd name="T6" fmla="*/ 0 w 661"/>
              <a:gd name="T7" fmla="*/ 334 h 661"/>
              <a:gd name="T8" fmla="*/ 334 w 661"/>
              <a:gd name="T9" fmla="*/ 0 h 661"/>
              <a:gd name="T10" fmla="*/ 660 w 661"/>
              <a:gd name="T11" fmla="*/ 334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661">
                <a:moveTo>
                  <a:pt x="660" y="334"/>
                </a:moveTo>
                <a:lnTo>
                  <a:pt x="660" y="334"/>
                </a:lnTo>
                <a:cubicBezTo>
                  <a:pt x="660" y="515"/>
                  <a:pt x="515" y="660"/>
                  <a:pt x="334" y="660"/>
                </a:cubicBezTo>
                <a:cubicBezTo>
                  <a:pt x="144" y="660"/>
                  <a:pt x="0" y="515"/>
                  <a:pt x="0" y="334"/>
                </a:cubicBezTo>
                <a:cubicBezTo>
                  <a:pt x="0" y="154"/>
                  <a:pt x="144" y="0"/>
                  <a:pt x="334" y="0"/>
                </a:cubicBezTo>
                <a:cubicBezTo>
                  <a:pt x="515" y="0"/>
                  <a:pt x="660" y="154"/>
                  <a:pt x="660" y="3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9">
            <a:extLst>
              <a:ext uri="{FF2B5EF4-FFF2-40B4-BE49-F238E27FC236}">
                <a16:creationId xmlns:a16="http://schemas.microsoft.com/office/drawing/2014/main" id="{A8E9C600-BF50-A349-AF86-D2682EB5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728" y="3979931"/>
            <a:ext cx="373991" cy="648643"/>
          </a:xfrm>
          <a:custGeom>
            <a:avLst/>
            <a:gdLst>
              <a:gd name="T0" fmla="*/ 280 w 281"/>
              <a:gd name="T1" fmla="*/ 325 h 489"/>
              <a:gd name="T2" fmla="*/ 280 w 281"/>
              <a:gd name="T3" fmla="*/ 325 h 489"/>
              <a:gd name="T4" fmla="*/ 244 w 281"/>
              <a:gd name="T5" fmla="*/ 397 h 489"/>
              <a:gd name="T6" fmla="*/ 162 w 281"/>
              <a:gd name="T7" fmla="*/ 442 h 489"/>
              <a:gd name="T8" fmla="*/ 162 w 281"/>
              <a:gd name="T9" fmla="*/ 488 h 489"/>
              <a:gd name="T10" fmla="*/ 126 w 281"/>
              <a:gd name="T11" fmla="*/ 488 h 489"/>
              <a:gd name="T12" fmla="*/ 126 w 281"/>
              <a:gd name="T13" fmla="*/ 442 h 489"/>
              <a:gd name="T14" fmla="*/ 36 w 281"/>
              <a:gd name="T15" fmla="*/ 406 h 489"/>
              <a:gd name="T16" fmla="*/ 0 w 281"/>
              <a:gd name="T17" fmla="*/ 316 h 489"/>
              <a:gd name="T18" fmla="*/ 99 w 281"/>
              <a:gd name="T19" fmla="*/ 316 h 489"/>
              <a:gd name="T20" fmla="*/ 126 w 281"/>
              <a:gd name="T21" fmla="*/ 361 h 489"/>
              <a:gd name="T22" fmla="*/ 126 w 281"/>
              <a:gd name="T23" fmla="*/ 280 h 489"/>
              <a:gd name="T24" fmla="*/ 81 w 281"/>
              <a:gd name="T25" fmla="*/ 262 h 489"/>
              <a:gd name="T26" fmla="*/ 54 w 281"/>
              <a:gd name="T27" fmla="*/ 253 h 489"/>
              <a:gd name="T28" fmla="*/ 36 w 281"/>
              <a:gd name="T29" fmla="*/ 243 h 489"/>
              <a:gd name="T30" fmla="*/ 18 w 281"/>
              <a:gd name="T31" fmla="*/ 226 h 489"/>
              <a:gd name="T32" fmla="*/ 9 w 281"/>
              <a:gd name="T33" fmla="*/ 207 h 489"/>
              <a:gd name="T34" fmla="*/ 0 w 281"/>
              <a:gd name="T35" fmla="*/ 162 h 489"/>
              <a:gd name="T36" fmla="*/ 36 w 281"/>
              <a:gd name="T37" fmla="*/ 81 h 489"/>
              <a:gd name="T38" fmla="*/ 126 w 281"/>
              <a:gd name="T39" fmla="*/ 45 h 489"/>
              <a:gd name="T40" fmla="*/ 126 w 281"/>
              <a:gd name="T41" fmla="*/ 0 h 489"/>
              <a:gd name="T42" fmla="*/ 162 w 281"/>
              <a:gd name="T43" fmla="*/ 0 h 489"/>
              <a:gd name="T44" fmla="*/ 162 w 281"/>
              <a:gd name="T45" fmla="*/ 45 h 489"/>
              <a:gd name="T46" fmla="*/ 244 w 281"/>
              <a:gd name="T47" fmla="*/ 72 h 489"/>
              <a:gd name="T48" fmla="*/ 280 w 281"/>
              <a:gd name="T49" fmla="*/ 162 h 489"/>
              <a:gd name="T50" fmla="*/ 189 w 281"/>
              <a:gd name="T51" fmla="*/ 162 h 489"/>
              <a:gd name="T52" fmla="*/ 162 w 281"/>
              <a:gd name="T53" fmla="*/ 117 h 489"/>
              <a:gd name="T54" fmla="*/ 162 w 281"/>
              <a:gd name="T55" fmla="*/ 207 h 489"/>
              <a:gd name="T56" fmla="*/ 226 w 281"/>
              <a:gd name="T57" fmla="*/ 235 h 489"/>
              <a:gd name="T58" fmla="*/ 280 w 281"/>
              <a:gd name="T59" fmla="*/ 325 h 489"/>
              <a:gd name="T60" fmla="*/ 126 w 281"/>
              <a:gd name="T61" fmla="*/ 117 h 489"/>
              <a:gd name="T62" fmla="*/ 126 w 281"/>
              <a:gd name="T63" fmla="*/ 117 h 489"/>
              <a:gd name="T64" fmla="*/ 99 w 281"/>
              <a:gd name="T65" fmla="*/ 153 h 489"/>
              <a:gd name="T66" fmla="*/ 126 w 281"/>
              <a:gd name="T67" fmla="*/ 198 h 489"/>
              <a:gd name="T68" fmla="*/ 126 w 281"/>
              <a:gd name="T69" fmla="*/ 117 h 489"/>
              <a:gd name="T70" fmla="*/ 162 w 281"/>
              <a:gd name="T71" fmla="*/ 361 h 489"/>
              <a:gd name="T72" fmla="*/ 162 w 281"/>
              <a:gd name="T73" fmla="*/ 361 h 489"/>
              <a:gd name="T74" fmla="*/ 181 w 281"/>
              <a:gd name="T75" fmla="*/ 334 h 489"/>
              <a:gd name="T76" fmla="*/ 162 w 281"/>
              <a:gd name="T77" fmla="*/ 289 h 489"/>
              <a:gd name="T78" fmla="*/ 162 w 281"/>
              <a:gd name="T79" fmla="*/ 36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1" h="489">
                <a:moveTo>
                  <a:pt x="280" y="325"/>
                </a:moveTo>
                <a:lnTo>
                  <a:pt x="280" y="325"/>
                </a:lnTo>
                <a:cubicBezTo>
                  <a:pt x="280" y="352"/>
                  <a:pt x="271" y="379"/>
                  <a:pt x="244" y="397"/>
                </a:cubicBezTo>
                <a:cubicBezTo>
                  <a:pt x="226" y="424"/>
                  <a:pt x="198" y="433"/>
                  <a:pt x="162" y="442"/>
                </a:cubicBezTo>
                <a:cubicBezTo>
                  <a:pt x="162" y="488"/>
                  <a:pt x="162" y="488"/>
                  <a:pt x="162" y="488"/>
                </a:cubicBezTo>
                <a:cubicBezTo>
                  <a:pt x="126" y="488"/>
                  <a:pt x="126" y="488"/>
                  <a:pt x="126" y="488"/>
                </a:cubicBezTo>
                <a:cubicBezTo>
                  <a:pt x="126" y="442"/>
                  <a:pt x="126" y="442"/>
                  <a:pt x="126" y="442"/>
                </a:cubicBezTo>
                <a:cubicBezTo>
                  <a:pt x="90" y="433"/>
                  <a:pt x="54" y="424"/>
                  <a:pt x="36" y="406"/>
                </a:cubicBezTo>
                <a:cubicBezTo>
                  <a:pt x="9" y="388"/>
                  <a:pt x="0" y="352"/>
                  <a:pt x="0" y="316"/>
                </a:cubicBezTo>
                <a:cubicBezTo>
                  <a:pt x="99" y="316"/>
                  <a:pt x="99" y="316"/>
                  <a:pt x="99" y="316"/>
                </a:cubicBezTo>
                <a:cubicBezTo>
                  <a:pt x="99" y="343"/>
                  <a:pt x="108" y="361"/>
                  <a:pt x="126" y="361"/>
                </a:cubicBezTo>
                <a:cubicBezTo>
                  <a:pt x="126" y="280"/>
                  <a:pt x="126" y="280"/>
                  <a:pt x="126" y="280"/>
                </a:cubicBezTo>
                <a:cubicBezTo>
                  <a:pt x="108" y="271"/>
                  <a:pt x="90" y="271"/>
                  <a:pt x="81" y="262"/>
                </a:cubicBezTo>
                <a:cubicBezTo>
                  <a:pt x="63" y="262"/>
                  <a:pt x="54" y="253"/>
                  <a:pt x="54" y="253"/>
                </a:cubicBezTo>
                <a:cubicBezTo>
                  <a:pt x="45" y="253"/>
                  <a:pt x="45" y="243"/>
                  <a:pt x="36" y="243"/>
                </a:cubicBezTo>
                <a:cubicBezTo>
                  <a:pt x="27" y="235"/>
                  <a:pt x="27" y="235"/>
                  <a:pt x="18" y="226"/>
                </a:cubicBezTo>
                <a:cubicBezTo>
                  <a:pt x="18" y="226"/>
                  <a:pt x="9" y="217"/>
                  <a:pt x="9" y="207"/>
                </a:cubicBezTo>
                <a:cubicBezTo>
                  <a:pt x="0" y="198"/>
                  <a:pt x="0" y="180"/>
                  <a:pt x="0" y="162"/>
                </a:cubicBezTo>
                <a:cubicBezTo>
                  <a:pt x="0" y="126"/>
                  <a:pt x="9" y="99"/>
                  <a:pt x="36" y="81"/>
                </a:cubicBezTo>
                <a:cubicBezTo>
                  <a:pt x="63" y="63"/>
                  <a:pt x="90" y="45"/>
                  <a:pt x="126" y="45"/>
                </a:cubicBezTo>
                <a:cubicBezTo>
                  <a:pt x="126" y="0"/>
                  <a:pt x="126" y="0"/>
                  <a:pt x="12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98" y="45"/>
                  <a:pt x="226" y="54"/>
                  <a:pt x="244" y="72"/>
                </a:cubicBezTo>
                <a:cubicBezTo>
                  <a:pt x="271" y="99"/>
                  <a:pt x="280" y="126"/>
                  <a:pt x="280" y="162"/>
                </a:cubicBezTo>
                <a:cubicBezTo>
                  <a:pt x="189" y="162"/>
                  <a:pt x="189" y="162"/>
                  <a:pt x="189" y="162"/>
                </a:cubicBezTo>
                <a:cubicBezTo>
                  <a:pt x="181" y="144"/>
                  <a:pt x="171" y="126"/>
                  <a:pt x="162" y="117"/>
                </a:cubicBezTo>
                <a:cubicBezTo>
                  <a:pt x="162" y="207"/>
                  <a:pt x="162" y="207"/>
                  <a:pt x="162" y="207"/>
                </a:cubicBezTo>
                <a:cubicBezTo>
                  <a:pt x="189" y="217"/>
                  <a:pt x="217" y="226"/>
                  <a:pt x="226" y="235"/>
                </a:cubicBezTo>
                <a:cubicBezTo>
                  <a:pt x="262" y="253"/>
                  <a:pt x="280" y="280"/>
                  <a:pt x="280" y="325"/>
                </a:cubicBezTo>
                <a:close/>
                <a:moveTo>
                  <a:pt x="126" y="117"/>
                </a:moveTo>
                <a:lnTo>
                  <a:pt x="126" y="117"/>
                </a:lnTo>
                <a:cubicBezTo>
                  <a:pt x="108" y="126"/>
                  <a:pt x="99" y="135"/>
                  <a:pt x="99" y="153"/>
                </a:cubicBezTo>
                <a:cubicBezTo>
                  <a:pt x="99" y="171"/>
                  <a:pt x="108" y="189"/>
                  <a:pt x="126" y="198"/>
                </a:cubicBezTo>
                <a:lnTo>
                  <a:pt x="126" y="117"/>
                </a:lnTo>
                <a:close/>
                <a:moveTo>
                  <a:pt x="162" y="361"/>
                </a:moveTo>
                <a:lnTo>
                  <a:pt x="162" y="361"/>
                </a:lnTo>
                <a:cubicBezTo>
                  <a:pt x="171" y="361"/>
                  <a:pt x="181" y="352"/>
                  <a:pt x="181" y="334"/>
                </a:cubicBezTo>
                <a:cubicBezTo>
                  <a:pt x="181" y="316"/>
                  <a:pt x="171" y="298"/>
                  <a:pt x="162" y="289"/>
                </a:cubicBezTo>
                <a:lnTo>
                  <a:pt x="162" y="3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">
            <a:extLst>
              <a:ext uri="{FF2B5EF4-FFF2-40B4-BE49-F238E27FC236}">
                <a16:creationId xmlns:a16="http://schemas.microsoft.com/office/drawing/2014/main" id="{F3360754-1A33-2348-A26B-5D0B172E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679" y="6480997"/>
            <a:ext cx="2512753" cy="2512753"/>
          </a:xfrm>
          <a:custGeom>
            <a:avLst/>
            <a:gdLst>
              <a:gd name="T0" fmla="*/ 1897 w 1898"/>
              <a:gd name="T1" fmla="*/ 949 h 1898"/>
              <a:gd name="T2" fmla="*/ 1897 w 1898"/>
              <a:gd name="T3" fmla="*/ 949 h 1898"/>
              <a:gd name="T4" fmla="*/ 948 w 1898"/>
              <a:gd name="T5" fmla="*/ 1897 h 1898"/>
              <a:gd name="T6" fmla="*/ 0 w 1898"/>
              <a:gd name="T7" fmla="*/ 949 h 1898"/>
              <a:gd name="T8" fmla="*/ 948 w 1898"/>
              <a:gd name="T9" fmla="*/ 0 h 1898"/>
              <a:gd name="T10" fmla="*/ 1897 w 1898"/>
              <a:gd name="T11" fmla="*/ 949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8" h="1898">
                <a:moveTo>
                  <a:pt x="1897" y="949"/>
                </a:moveTo>
                <a:lnTo>
                  <a:pt x="1897" y="949"/>
                </a:lnTo>
                <a:cubicBezTo>
                  <a:pt x="1897" y="1473"/>
                  <a:pt x="1472" y="1897"/>
                  <a:pt x="948" y="1897"/>
                </a:cubicBezTo>
                <a:cubicBezTo>
                  <a:pt x="425" y="1897"/>
                  <a:pt x="0" y="1473"/>
                  <a:pt x="0" y="949"/>
                </a:cubicBezTo>
                <a:cubicBezTo>
                  <a:pt x="0" y="425"/>
                  <a:pt x="425" y="0"/>
                  <a:pt x="948" y="0"/>
                </a:cubicBezTo>
                <a:cubicBezTo>
                  <a:pt x="1472" y="0"/>
                  <a:pt x="1897" y="425"/>
                  <a:pt x="1897" y="949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1">
            <a:extLst>
              <a:ext uri="{FF2B5EF4-FFF2-40B4-BE49-F238E27FC236}">
                <a16:creationId xmlns:a16="http://schemas.microsoft.com/office/drawing/2014/main" id="{F312CA17-AC12-9B40-B953-4E5405F9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177" y="6586182"/>
            <a:ext cx="2314070" cy="2314070"/>
          </a:xfrm>
          <a:custGeom>
            <a:avLst/>
            <a:gdLst>
              <a:gd name="T0" fmla="*/ 1744 w 1745"/>
              <a:gd name="T1" fmla="*/ 868 h 1745"/>
              <a:gd name="T2" fmla="*/ 1744 w 1745"/>
              <a:gd name="T3" fmla="*/ 868 h 1745"/>
              <a:gd name="T4" fmla="*/ 876 w 1745"/>
              <a:gd name="T5" fmla="*/ 1744 h 1745"/>
              <a:gd name="T6" fmla="*/ 0 w 1745"/>
              <a:gd name="T7" fmla="*/ 868 h 1745"/>
              <a:gd name="T8" fmla="*/ 876 w 1745"/>
              <a:gd name="T9" fmla="*/ 0 h 1745"/>
              <a:gd name="T10" fmla="*/ 1744 w 1745"/>
              <a:gd name="T11" fmla="*/ 868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5" h="1745">
                <a:moveTo>
                  <a:pt x="1744" y="868"/>
                </a:moveTo>
                <a:lnTo>
                  <a:pt x="1744" y="868"/>
                </a:lnTo>
                <a:cubicBezTo>
                  <a:pt x="1744" y="1356"/>
                  <a:pt x="1355" y="1744"/>
                  <a:pt x="876" y="1744"/>
                </a:cubicBezTo>
                <a:cubicBezTo>
                  <a:pt x="389" y="1744"/>
                  <a:pt x="0" y="1356"/>
                  <a:pt x="0" y="868"/>
                </a:cubicBezTo>
                <a:cubicBezTo>
                  <a:pt x="0" y="389"/>
                  <a:pt x="389" y="0"/>
                  <a:pt x="876" y="0"/>
                </a:cubicBezTo>
                <a:cubicBezTo>
                  <a:pt x="1355" y="0"/>
                  <a:pt x="1744" y="389"/>
                  <a:pt x="1744" y="8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2">
            <a:extLst>
              <a:ext uri="{FF2B5EF4-FFF2-40B4-BE49-F238E27FC236}">
                <a16:creationId xmlns:a16="http://schemas.microsoft.com/office/drawing/2014/main" id="{8FC2C097-7DF6-A44B-8574-BA03B6578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6503" y="6890050"/>
            <a:ext cx="993414" cy="1700493"/>
          </a:xfrm>
          <a:custGeom>
            <a:avLst/>
            <a:gdLst>
              <a:gd name="T0" fmla="*/ 749 w 750"/>
              <a:gd name="T1" fmla="*/ 859 h 1284"/>
              <a:gd name="T2" fmla="*/ 749 w 750"/>
              <a:gd name="T3" fmla="*/ 859 h 1284"/>
              <a:gd name="T4" fmla="*/ 659 w 750"/>
              <a:gd name="T5" fmla="*/ 1066 h 1284"/>
              <a:gd name="T6" fmla="*/ 424 w 750"/>
              <a:gd name="T7" fmla="*/ 1166 h 1284"/>
              <a:gd name="T8" fmla="*/ 424 w 750"/>
              <a:gd name="T9" fmla="*/ 1283 h 1284"/>
              <a:gd name="T10" fmla="*/ 344 w 750"/>
              <a:gd name="T11" fmla="*/ 1283 h 1284"/>
              <a:gd name="T12" fmla="*/ 344 w 750"/>
              <a:gd name="T13" fmla="*/ 1166 h 1284"/>
              <a:gd name="T14" fmla="*/ 91 w 750"/>
              <a:gd name="T15" fmla="*/ 1075 h 1284"/>
              <a:gd name="T16" fmla="*/ 0 w 750"/>
              <a:gd name="T17" fmla="*/ 850 h 1284"/>
              <a:gd name="T18" fmla="*/ 262 w 750"/>
              <a:gd name="T19" fmla="*/ 850 h 1284"/>
              <a:gd name="T20" fmla="*/ 344 w 750"/>
              <a:gd name="T21" fmla="*/ 967 h 1284"/>
              <a:gd name="T22" fmla="*/ 344 w 750"/>
              <a:gd name="T23" fmla="*/ 741 h 1284"/>
              <a:gd name="T24" fmla="*/ 217 w 750"/>
              <a:gd name="T25" fmla="*/ 696 h 1284"/>
              <a:gd name="T26" fmla="*/ 136 w 750"/>
              <a:gd name="T27" fmla="*/ 669 h 1284"/>
              <a:gd name="T28" fmla="*/ 100 w 750"/>
              <a:gd name="T29" fmla="*/ 642 h 1284"/>
              <a:gd name="T30" fmla="*/ 55 w 750"/>
              <a:gd name="T31" fmla="*/ 606 h 1284"/>
              <a:gd name="T32" fmla="*/ 28 w 750"/>
              <a:gd name="T33" fmla="*/ 560 h 1284"/>
              <a:gd name="T34" fmla="*/ 0 w 750"/>
              <a:gd name="T35" fmla="*/ 434 h 1284"/>
              <a:gd name="T36" fmla="*/ 100 w 750"/>
              <a:gd name="T37" fmla="*/ 217 h 1284"/>
              <a:gd name="T38" fmla="*/ 344 w 750"/>
              <a:gd name="T39" fmla="*/ 118 h 1284"/>
              <a:gd name="T40" fmla="*/ 344 w 750"/>
              <a:gd name="T41" fmla="*/ 0 h 1284"/>
              <a:gd name="T42" fmla="*/ 424 w 750"/>
              <a:gd name="T43" fmla="*/ 0 h 1284"/>
              <a:gd name="T44" fmla="*/ 424 w 750"/>
              <a:gd name="T45" fmla="*/ 118 h 1284"/>
              <a:gd name="T46" fmla="*/ 659 w 750"/>
              <a:gd name="T47" fmla="*/ 208 h 1284"/>
              <a:gd name="T48" fmla="*/ 749 w 750"/>
              <a:gd name="T49" fmla="*/ 434 h 1284"/>
              <a:gd name="T50" fmla="*/ 496 w 750"/>
              <a:gd name="T51" fmla="*/ 434 h 1284"/>
              <a:gd name="T52" fmla="*/ 424 w 750"/>
              <a:gd name="T53" fmla="*/ 325 h 1284"/>
              <a:gd name="T54" fmla="*/ 424 w 750"/>
              <a:gd name="T55" fmla="*/ 551 h 1284"/>
              <a:gd name="T56" fmla="*/ 605 w 750"/>
              <a:gd name="T57" fmla="*/ 615 h 1284"/>
              <a:gd name="T58" fmla="*/ 749 w 750"/>
              <a:gd name="T59" fmla="*/ 859 h 1284"/>
              <a:gd name="T60" fmla="*/ 344 w 750"/>
              <a:gd name="T61" fmla="*/ 316 h 1284"/>
              <a:gd name="T62" fmla="*/ 344 w 750"/>
              <a:gd name="T63" fmla="*/ 316 h 1284"/>
              <a:gd name="T64" fmla="*/ 253 w 750"/>
              <a:gd name="T65" fmla="*/ 416 h 1284"/>
              <a:gd name="T66" fmla="*/ 344 w 750"/>
              <a:gd name="T67" fmla="*/ 524 h 1284"/>
              <a:gd name="T68" fmla="*/ 344 w 750"/>
              <a:gd name="T69" fmla="*/ 316 h 1284"/>
              <a:gd name="T70" fmla="*/ 424 w 750"/>
              <a:gd name="T71" fmla="*/ 967 h 1284"/>
              <a:gd name="T72" fmla="*/ 424 w 750"/>
              <a:gd name="T73" fmla="*/ 967 h 1284"/>
              <a:gd name="T74" fmla="*/ 496 w 750"/>
              <a:gd name="T75" fmla="*/ 877 h 1284"/>
              <a:gd name="T76" fmla="*/ 424 w 750"/>
              <a:gd name="T77" fmla="*/ 768 h 1284"/>
              <a:gd name="T78" fmla="*/ 424 w 750"/>
              <a:gd name="T79" fmla="*/ 96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0" h="1284">
                <a:moveTo>
                  <a:pt x="749" y="859"/>
                </a:moveTo>
                <a:lnTo>
                  <a:pt x="749" y="859"/>
                </a:lnTo>
                <a:cubicBezTo>
                  <a:pt x="749" y="931"/>
                  <a:pt x="722" y="1003"/>
                  <a:pt x="659" y="1066"/>
                </a:cubicBezTo>
                <a:cubicBezTo>
                  <a:pt x="596" y="1130"/>
                  <a:pt x="524" y="1157"/>
                  <a:pt x="424" y="1166"/>
                </a:cubicBezTo>
                <a:cubicBezTo>
                  <a:pt x="424" y="1283"/>
                  <a:pt x="424" y="1283"/>
                  <a:pt x="424" y="1283"/>
                </a:cubicBezTo>
                <a:cubicBezTo>
                  <a:pt x="344" y="1283"/>
                  <a:pt x="344" y="1283"/>
                  <a:pt x="344" y="1283"/>
                </a:cubicBezTo>
                <a:cubicBezTo>
                  <a:pt x="344" y="1166"/>
                  <a:pt x="344" y="1166"/>
                  <a:pt x="344" y="1166"/>
                </a:cubicBezTo>
                <a:cubicBezTo>
                  <a:pt x="235" y="1166"/>
                  <a:pt x="154" y="1130"/>
                  <a:pt x="91" y="1075"/>
                </a:cubicBezTo>
                <a:cubicBezTo>
                  <a:pt x="28" y="1021"/>
                  <a:pt x="0" y="949"/>
                  <a:pt x="0" y="850"/>
                </a:cubicBezTo>
                <a:cubicBezTo>
                  <a:pt x="262" y="850"/>
                  <a:pt x="262" y="850"/>
                  <a:pt x="262" y="850"/>
                </a:cubicBezTo>
                <a:cubicBezTo>
                  <a:pt x="262" y="913"/>
                  <a:pt x="290" y="958"/>
                  <a:pt x="344" y="967"/>
                </a:cubicBezTo>
                <a:cubicBezTo>
                  <a:pt x="344" y="741"/>
                  <a:pt x="344" y="741"/>
                  <a:pt x="344" y="741"/>
                </a:cubicBezTo>
                <a:cubicBezTo>
                  <a:pt x="299" y="723"/>
                  <a:pt x="253" y="714"/>
                  <a:pt x="217" y="696"/>
                </a:cubicBezTo>
                <a:cubicBezTo>
                  <a:pt x="172" y="687"/>
                  <a:pt x="145" y="678"/>
                  <a:pt x="136" y="669"/>
                </a:cubicBezTo>
                <a:cubicBezTo>
                  <a:pt x="127" y="660"/>
                  <a:pt x="118" y="651"/>
                  <a:pt x="100" y="642"/>
                </a:cubicBezTo>
                <a:cubicBezTo>
                  <a:pt x="82" y="624"/>
                  <a:pt x="64" y="615"/>
                  <a:pt x="55" y="606"/>
                </a:cubicBezTo>
                <a:cubicBezTo>
                  <a:pt x="46" y="588"/>
                  <a:pt x="37" y="578"/>
                  <a:pt x="28" y="560"/>
                </a:cubicBezTo>
                <a:cubicBezTo>
                  <a:pt x="9" y="533"/>
                  <a:pt x="0" y="488"/>
                  <a:pt x="0" y="434"/>
                </a:cubicBezTo>
                <a:cubicBezTo>
                  <a:pt x="0" y="344"/>
                  <a:pt x="37" y="271"/>
                  <a:pt x="100" y="217"/>
                </a:cubicBezTo>
                <a:cubicBezTo>
                  <a:pt x="163" y="163"/>
                  <a:pt x="244" y="127"/>
                  <a:pt x="344" y="118"/>
                </a:cubicBezTo>
                <a:cubicBezTo>
                  <a:pt x="344" y="0"/>
                  <a:pt x="344" y="0"/>
                  <a:pt x="344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24" y="118"/>
                  <a:pt x="424" y="118"/>
                  <a:pt x="424" y="118"/>
                </a:cubicBezTo>
                <a:cubicBezTo>
                  <a:pt x="524" y="127"/>
                  <a:pt x="605" y="154"/>
                  <a:pt x="659" y="208"/>
                </a:cubicBezTo>
                <a:cubicBezTo>
                  <a:pt x="713" y="253"/>
                  <a:pt x="749" y="335"/>
                  <a:pt x="749" y="434"/>
                </a:cubicBezTo>
                <a:cubicBezTo>
                  <a:pt x="496" y="434"/>
                  <a:pt x="496" y="434"/>
                  <a:pt x="496" y="434"/>
                </a:cubicBezTo>
                <a:cubicBezTo>
                  <a:pt x="496" y="380"/>
                  <a:pt x="469" y="344"/>
                  <a:pt x="424" y="325"/>
                </a:cubicBezTo>
                <a:cubicBezTo>
                  <a:pt x="424" y="551"/>
                  <a:pt x="424" y="551"/>
                  <a:pt x="424" y="551"/>
                </a:cubicBezTo>
                <a:cubicBezTo>
                  <a:pt x="514" y="578"/>
                  <a:pt x="578" y="606"/>
                  <a:pt x="605" y="615"/>
                </a:cubicBezTo>
                <a:cubicBezTo>
                  <a:pt x="704" y="669"/>
                  <a:pt x="749" y="741"/>
                  <a:pt x="749" y="859"/>
                </a:cubicBezTo>
                <a:close/>
                <a:moveTo>
                  <a:pt x="344" y="316"/>
                </a:moveTo>
                <a:lnTo>
                  <a:pt x="344" y="316"/>
                </a:lnTo>
                <a:cubicBezTo>
                  <a:pt x="281" y="335"/>
                  <a:pt x="253" y="362"/>
                  <a:pt x="253" y="416"/>
                </a:cubicBezTo>
                <a:cubicBezTo>
                  <a:pt x="253" y="461"/>
                  <a:pt x="281" y="497"/>
                  <a:pt x="344" y="524"/>
                </a:cubicBezTo>
                <a:lnTo>
                  <a:pt x="344" y="316"/>
                </a:lnTo>
                <a:close/>
                <a:moveTo>
                  <a:pt x="424" y="967"/>
                </a:moveTo>
                <a:lnTo>
                  <a:pt x="424" y="967"/>
                </a:lnTo>
                <a:cubicBezTo>
                  <a:pt x="469" y="949"/>
                  <a:pt x="496" y="922"/>
                  <a:pt x="496" y="877"/>
                </a:cubicBezTo>
                <a:cubicBezTo>
                  <a:pt x="496" y="831"/>
                  <a:pt x="469" y="795"/>
                  <a:pt x="424" y="768"/>
                </a:cubicBezTo>
                <a:lnTo>
                  <a:pt x="424" y="9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3">
            <a:extLst>
              <a:ext uri="{FF2B5EF4-FFF2-40B4-BE49-F238E27FC236}">
                <a16:creationId xmlns:a16="http://schemas.microsoft.com/office/drawing/2014/main" id="{510FBDAB-5AAB-2149-9ACA-DCF475A9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464" y="11307820"/>
            <a:ext cx="2898432" cy="350617"/>
          </a:xfrm>
          <a:custGeom>
            <a:avLst/>
            <a:gdLst>
              <a:gd name="T0" fmla="*/ 2095 w 2186"/>
              <a:gd name="T1" fmla="*/ 262 h 263"/>
              <a:gd name="T2" fmla="*/ 2095 w 2186"/>
              <a:gd name="T3" fmla="*/ 262 h 263"/>
              <a:gd name="T4" fmla="*/ 90 w 2186"/>
              <a:gd name="T5" fmla="*/ 262 h 263"/>
              <a:gd name="T6" fmla="*/ 0 w 2186"/>
              <a:gd name="T7" fmla="*/ 172 h 263"/>
              <a:gd name="T8" fmla="*/ 0 w 2186"/>
              <a:gd name="T9" fmla="*/ 91 h 263"/>
              <a:gd name="T10" fmla="*/ 90 w 2186"/>
              <a:gd name="T11" fmla="*/ 0 h 263"/>
              <a:gd name="T12" fmla="*/ 2095 w 2186"/>
              <a:gd name="T13" fmla="*/ 0 h 263"/>
              <a:gd name="T14" fmla="*/ 2185 w 2186"/>
              <a:gd name="T15" fmla="*/ 91 h 263"/>
              <a:gd name="T16" fmla="*/ 2185 w 2186"/>
              <a:gd name="T17" fmla="*/ 172 h 263"/>
              <a:gd name="T18" fmla="*/ 2095 w 2186"/>
              <a:gd name="T19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6" h="263">
                <a:moveTo>
                  <a:pt x="2095" y="262"/>
                </a:moveTo>
                <a:lnTo>
                  <a:pt x="2095" y="262"/>
                </a:lnTo>
                <a:cubicBezTo>
                  <a:pt x="90" y="262"/>
                  <a:pt x="90" y="262"/>
                  <a:pt x="90" y="262"/>
                </a:cubicBezTo>
                <a:cubicBezTo>
                  <a:pt x="36" y="262"/>
                  <a:pt x="0" y="226"/>
                  <a:pt x="0" y="172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0"/>
                  <a:pt x="90" y="0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149" y="0"/>
                  <a:pt x="2185" y="45"/>
                  <a:pt x="2185" y="91"/>
                </a:cubicBezTo>
                <a:cubicBezTo>
                  <a:pt x="2185" y="172"/>
                  <a:pt x="2185" y="172"/>
                  <a:pt x="2185" y="172"/>
                </a:cubicBezTo>
                <a:cubicBezTo>
                  <a:pt x="2185" y="226"/>
                  <a:pt x="2149" y="262"/>
                  <a:pt x="2095" y="2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4">
            <a:extLst>
              <a:ext uri="{FF2B5EF4-FFF2-40B4-BE49-F238E27FC236}">
                <a16:creationId xmlns:a16="http://schemas.microsoft.com/office/drawing/2014/main" id="{0EDB6739-2D4C-8C44-9D6C-8F627A98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464" y="11740248"/>
            <a:ext cx="2898432" cy="350617"/>
          </a:xfrm>
          <a:custGeom>
            <a:avLst/>
            <a:gdLst>
              <a:gd name="T0" fmla="*/ 2095 w 2186"/>
              <a:gd name="T1" fmla="*/ 262 h 263"/>
              <a:gd name="T2" fmla="*/ 2095 w 2186"/>
              <a:gd name="T3" fmla="*/ 262 h 263"/>
              <a:gd name="T4" fmla="*/ 90 w 2186"/>
              <a:gd name="T5" fmla="*/ 262 h 263"/>
              <a:gd name="T6" fmla="*/ 0 w 2186"/>
              <a:gd name="T7" fmla="*/ 171 h 263"/>
              <a:gd name="T8" fmla="*/ 0 w 2186"/>
              <a:gd name="T9" fmla="*/ 90 h 263"/>
              <a:gd name="T10" fmla="*/ 90 w 2186"/>
              <a:gd name="T11" fmla="*/ 0 h 263"/>
              <a:gd name="T12" fmla="*/ 2095 w 2186"/>
              <a:gd name="T13" fmla="*/ 0 h 263"/>
              <a:gd name="T14" fmla="*/ 2185 w 2186"/>
              <a:gd name="T15" fmla="*/ 90 h 263"/>
              <a:gd name="T16" fmla="*/ 2185 w 2186"/>
              <a:gd name="T17" fmla="*/ 171 h 263"/>
              <a:gd name="T18" fmla="*/ 2095 w 2186"/>
              <a:gd name="T19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6" h="263">
                <a:moveTo>
                  <a:pt x="2095" y="262"/>
                </a:moveTo>
                <a:lnTo>
                  <a:pt x="2095" y="262"/>
                </a:lnTo>
                <a:cubicBezTo>
                  <a:pt x="90" y="262"/>
                  <a:pt x="90" y="262"/>
                  <a:pt x="90" y="262"/>
                </a:cubicBezTo>
                <a:cubicBezTo>
                  <a:pt x="36" y="262"/>
                  <a:pt x="0" y="225"/>
                  <a:pt x="0" y="17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149" y="0"/>
                  <a:pt x="2185" y="45"/>
                  <a:pt x="2185" y="90"/>
                </a:cubicBezTo>
                <a:cubicBezTo>
                  <a:pt x="2185" y="171"/>
                  <a:pt x="2185" y="171"/>
                  <a:pt x="2185" y="171"/>
                </a:cubicBezTo>
                <a:cubicBezTo>
                  <a:pt x="2185" y="225"/>
                  <a:pt x="2149" y="262"/>
                  <a:pt x="2095" y="2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5">
            <a:extLst>
              <a:ext uri="{FF2B5EF4-FFF2-40B4-BE49-F238E27FC236}">
                <a16:creationId xmlns:a16="http://schemas.microsoft.com/office/drawing/2014/main" id="{D2A4E0C7-5B4C-C041-81FE-98595D4AF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464" y="12166833"/>
            <a:ext cx="2898432" cy="350617"/>
          </a:xfrm>
          <a:custGeom>
            <a:avLst/>
            <a:gdLst>
              <a:gd name="T0" fmla="*/ 2095 w 2186"/>
              <a:gd name="T1" fmla="*/ 262 h 263"/>
              <a:gd name="T2" fmla="*/ 2095 w 2186"/>
              <a:gd name="T3" fmla="*/ 262 h 263"/>
              <a:gd name="T4" fmla="*/ 90 w 2186"/>
              <a:gd name="T5" fmla="*/ 262 h 263"/>
              <a:gd name="T6" fmla="*/ 0 w 2186"/>
              <a:gd name="T7" fmla="*/ 171 h 263"/>
              <a:gd name="T8" fmla="*/ 0 w 2186"/>
              <a:gd name="T9" fmla="*/ 90 h 263"/>
              <a:gd name="T10" fmla="*/ 90 w 2186"/>
              <a:gd name="T11" fmla="*/ 0 h 263"/>
              <a:gd name="T12" fmla="*/ 2095 w 2186"/>
              <a:gd name="T13" fmla="*/ 0 h 263"/>
              <a:gd name="T14" fmla="*/ 2185 w 2186"/>
              <a:gd name="T15" fmla="*/ 90 h 263"/>
              <a:gd name="T16" fmla="*/ 2185 w 2186"/>
              <a:gd name="T17" fmla="*/ 171 h 263"/>
              <a:gd name="T18" fmla="*/ 2095 w 2186"/>
              <a:gd name="T19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6" h="263">
                <a:moveTo>
                  <a:pt x="2095" y="262"/>
                </a:moveTo>
                <a:lnTo>
                  <a:pt x="2095" y="262"/>
                </a:lnTo>
                <a:cubicBezTo>
                  <a:pt x="90" y="262"/>
                  <a:pt x="90" y="262"/>
                  <a:pt x="90" y="262"/>
                </a:cubicBezTo>
                <a:cubicBezTo>
                  <a:pt x="36" y="262"/>
                  <a:pt x="0" y="217"/>
                  <a:pt x="0" y="17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2095" y="0"/>
                  <a:pt x="2095" y="0"/>
                  <a:pt x="2095" y="0"/>
                </a:cubicBezTo>
                <a:cubicBezTo>
                  <a:pt x="2149" y="0"/>
                  <a:pt x="2185" y="36"/>
                  <a:pt x="2185" y="90"/>
                </a:cubicBezTo>
                <a:cubicBezTo>
                  <a:pt x="2185" y="171"/>
                  <a:pt x="2185" y="171"/>
                  <a:pt x="2185" y="171"/>
                </a:cubicBezTo>
                <a:cubicBezTo>
                  <a:pt x="2185" y="217"/>
                  <a:pt x="2149" y="262"/>
                  <a:pt x="2095" y="2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43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111">
            <a:extLst>
              <a:ext uri="{FF2B5EF4-FFF2-40B4-BE49-F238E27FC236}">
                <a16:creationId xmlns:a16="http://schemas.microsoft.com/office/drawing/2014/main" id="{109BD704-561D-FA45-B996-36832375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12">
            <a:extLst>
              <a:ext uri="{FF2B5EF4-FFF2-40B4-BE49-F238E27FC236}">
                <a16:creationId xmlns:a16="http://schemas.microsoft.com/office/drawing/2014/main" id="{FFE385B1-8FDB-0C4C-85D1-E39C62307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34">
            <a:extLst>
              <a:ext uri="{FF2B5EF4-FFF2-40B4-BE49-F238E27FC236}">
                <a16:creationId xmlns:a16="http://schemas.microsoft.com/office/drawing/2014/main" id="{F6EEE329-6B12-B94A-AD3C-84DE8E7D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763" y="530709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34">
            <a:extLst>
              <a:ext uri="{FF2B5EF4-FFF2-40B4-BE49-F238E27FC236}">
                <a16:creationId xmlns:a16="http://schemas.microsoft.com/office/drawing/2014/main" id="{F47A8EF4-9D95-D848-BD5A-77CDA0B8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590" y="7870824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34">
            <a:extLst>
              <a:ext uri="{FF2B5EF4-FFF2-40B4-BE49-F238E27FC236}">
                <a16:creationId xmlns:a16="http://schemas.microsoft.com/office/drawing/2014/main" id="{72EAF9EC-4486-EF4A-A532-05406B68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337" y="1042489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34">
            <a:extLst>
              <a:ext uri="{FF2B5EF4-FFF2-40B4-BE49-F238E27FC236}">
                <a16:creationId xmlns:a16="http://schemas.microsoft.com/office/drawing/2014/main" id="{5755276C-D39E-7647-B1FD-D63CCC50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6177" y="531835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34">
            <a:extLst>
              <a:ext uri="{FF2B5EF4-FFF2-40B4-BE49-F238E27FC236}">
                <a16:creationId xmlns:a16="http://schemas.microsoft.com/office/drawing/2014/main" id="{00B62F32-8475-4F41-BD10-103DC75B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3144" y="787553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34">
            <a:extLst>
              <a:ext uri="{FF2B5EF4-FFF2-40B4-BE49-F238E27FC236}">
                <a16:creationId xmlns:a16="http://schemas.microsoft.com/office/drawing/2014/main" id="{91E42B15-879F-164A-8AB3-163771B5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071" y="10384191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75">
            <a:extLst>
              <a:ext uri="{FF2B5EF4-FFF2-40B4-BE49-F238E27FC236}">
                <a16:creationId xmlns:a16="http://schemas.microsoft.com/office/drawing/2014/main" id="{46417D5A-AAA2-3940-895A-C737251F2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76">
            <a:extLst>
              <a:ext uri="{FF2B5EF4-FFF2-40B4-BE49-F238E27FC236}">
                <a16:creationId xmlns:a16="http://schemas.microsoft.com/office/drawing/2014/main" id="{4B3004BF-C486-5740-8895-3EB448F0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77">
            <a:extLst>
              <a:ext uri="{FF2B5EF4-FFF2-40B4-BE49-F238E27FC236}">
                <a16:creationId xmlns:a16="http://schemas.microsoft.com/office/drawing/2014/main" id="{24E403B7-2602-E346-BC15-7732FEADD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84">
            <a:extLst>
              <a:ext uri="{FF2B5EF4-FFF2-40B4-BE49-F238E27FC236}">
                <a16:creationId xmlns:a16="http://schemas.microsoft.com/office/drawing/2014/main" id="{6EBEFB2D-4089-9446-9382-DA9C548B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85">
            <a:extLst>
              <a:ext uri="{FF2B5EF4-FFF2-40B4-BE49-F238E27FC236}">
                <a16:creationId xmlns:a16="http://schemas.microsoft.com/office/drawing/2014/main" id="{99250EBD-28DF-5540-816E-95025EEF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86">
            <a:extLst>
              <a:ext uri="{FF2B5EF4-FFF2-40B4-BE49-F238E27FC236}">
                <a16:creationId xmlns:a16="http://schemas.microsoft.com/office/drawing/2014/main" id="{EF4087C7-8837-5341-B97E-D6DF1FF6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87">
            <a:extLst>
              <a:ext uri="{FF2B5EF4-FFF2-40B4-BE49-F238E27FC236}">
                <a16:creationId xmlns:a16="http://schemas.microsoft.com/office/drawing/2014/main" id="{26A6F5CF-1D40-564D-9CC7-AED82390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88">
            <a:extLst>
              <a:ext uri="{FF2B5EF4-FFF2-40B4-BE49-F238E27FC236}">
                <a16:creationId xmlns:a16="http://schemas.microsoft.com/office/drawing/2014/main" id="{6EA8F2AC-14F1-AC43-A325-E48B3FC69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89">
            <a:extLst>
              <a:ext uri="{FF2B5EF4-FFF2-40B4-BE49-F238E27FC236}">
                <a16:creationId xmlns:a16="http://schemas.microsoft.com/office/drawing/2014/main" id="{4EF6F4BB-5404-F148-8D66-FE4CA1B7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90">
            <a:extLst>
              <a:ext uri="{FF2B5EF4-FFF2-40B4-BE49-F238E27FC236}">
                <a16:creationId xmlns:a16="http://schemas.microsoft.com/office/drawing/2014/main" id="{45891762-E6A2-1142-B056-416E84766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91">
            <a:extLst>
              <a:ext uri="{FF2B5EF4-FFF2-40B4-BE49-F238E27FC236}">
                <a16:creationId xmlns:a16="http://schemas.microsoft.com/office/drawing/2014/main" id="{C5F9E5D1-1FAF-8A4A-8457-D7BF9980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92">
            <a:extLst>
              <a:ext uri="{FF2B5EF4-FFF2-40B4-BE49-F238E27FC236}">
                <a16:creationId xmlns:a16="http://schemas.microsoft.com/office/drawing/2014/main" id="{9611AE53-8839-8640-8F6D-81619DAB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93">
            <a:extLst>
              <a:ext uri="{FF2B5EF4-FFF2-40B4-BE49-F238E27FC236}">
                <a16:creationId xmlns:a16="http://schemas.microsoft.com/office/drawing/2014/main" id="{492B41BB-BC37-534F-87EB-4D272C81A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94">
            <a:extLst>
              <a:ext uri="{FF2B5EF4-FFF2-40B4-BE49-F238E27FC236}">
                <a16:creationId xmlns:a16="http://schemas.microsoft.com/office/drawing/2014/main" id="{C388A6FC-1166-5648-BFD4-C8737468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95">
            <a:extLst>
              <a:ext uri="{FF2B5EF4-FFF2-40B4-BE49-F238E27FC236}">
                <a16:creationId xmlns:a16="http://schemas.microsoft.com/office/drawing/2014/main" id="{9C6B1901-971C-ED4D-AE40-A0D8F3CB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4376F00F-5CE2-C848-BA16-B5C9AB050895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8F19D459-069F-ED40-A2D3-7EC190E65163}"/>
                </a:ext>
              </a:extLst>
            </p:cNvPr>
            <p:cNvSpPr txBox="1"/>
            <p:nvPr/>
          </p:nvSpPr>
          <p:spPr>
            <a:xfrm>
              <a:off x="9488417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Investment</a:t>
              </a:r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BA932569-FE36-4247-BEEF-36319AF1A71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6BB33807-226E-A64A-946D-E28FC2C80E85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20" name="Freeform 198">
              <a:extLst>
                <a:ext uri="{FF2B5EF4-FFF2-40B4-BE49-F238E27FC236}">
                  <a16:creationId xmlns:a16="http://schemas.microsoft.com/office/drawing/2014/main" id="{3AC3D44E-261B-BD4E-9082-3DDED503F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199">
              <a:extLst>
                <a:ext uri="{FF2B5EF4-FFF2-40B4-BE49-F238E27FC236}">
                  <a16:creationId xmlns:a16="http://schemas.microsoft.com/office/drawing/2014/main" id="{6C048500-CF98-4045-8C59-7A6DD151A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24C6244D-8AA3-4E4A-A0DA-0660DF152374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23" name="Freeform 248">
              <a:extLst>
                <a:ext uri="{FF2B5EF4-FFF2-40B4-BE49-F238E27FC236}">
                  <a16:creationId xmlns:a16="http://schemas.microsoft.com/office/drawing/2014/main" id="{1AB7C93B-6515-8C41-8D3A-5F4720EB3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49">
              <a:extLst>
                <a:ext uri="{FF2B5EF4-FFF2-40B4-BE49-F238E27FC236}">
                  <a16:creationId xmlns:a16="http://schemas.microsoft.com/office/drawing/2014/main" id="{01493451-06B9-8347-98EE-D3A8C760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50">
              <a:extLst>
                <a:ext uri="{FF2B5EF4-FFF2-40B4-BE49-F238E27FC236}">
                  <a16:creationId xmlns:a16="http://schemas.microsoft.com/office/drawing/2014/main" id="{BAFB8BED-9381-D146-8BC2-4E347390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BE38F449-6A05-5C41-BB2F-DE9E6FF3C173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71" name="Freeform 203">
              <a:extLst>
                <a:ext uri="{FF2B5EF4-FFF2-40B4-BE49-F238E27FC236}">
                  <a16:creationId xmlns:a16="http://schemas.microsoft.com/office/drawing/2014/main" id="{EDC933E5-92F0-284C-A0F9-CFD125E9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204">
              <a:extLst>
                <a:ext uri="{FF2B5EF4-FFF2-40B4-BE49-F238E27FC236}">
                  <a16:creationId xmlns:a16="http://schemas.microsoft.com/office/drawing/2014/main" id="{6B03ED8B-462C-FD41-9474-C2085DBE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205">
              <a:extLst>
                <a:ext uri="{FF2B5EF4-FFF2-40B4-BE49-F238E27FC236}">
                  <a16:creationId xmlns:a16="http://schemas.microsoft.com/office/drawing/2014/main" id="{D6C33749-EDDD-4442-B2E2-819BC740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206">
              <a:extLst>
                <a:ext uri="{FF2B5EF4-FFF2-40B4-BE49-F238E27FC236}">
                  <a16:creationId xmlns:a16="http://schemas.microsoft.com/office/drawing/2014/main" id="{31DE1B00-1748-6E49-8593-31A1D6C70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" name="Freeform 207">
              <a:extLst>
                <a:ext uri="{FF2B5EF4-FFF2-40B4-BE49-F238E27FC236}">
                  <a16:creationId xmlns:a16="http://schemas.microsoft.com/office/drawing/2014/main" id="{A1C8543F-92B6-9242-9FE9-966BB927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6" name="Freeform 208">
              <a:extLst>
                <a:ext uri="{FF2B5EF4-FFF2-40B4-BE49-F238E27FC236}">
                  <a16:creationId xmlns:a16="http://schemas.microsoft.com/office/drawing/2014/main" id="{4FCD2A9D-7C46-F748-B333-C980B973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EFF72D3C-BBA4-DF48-9C6F-47AA2AFB40FC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18C79935-925B-714D-91DD-ADC41DE3BB5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79" name="Rectangle 40">
              <a:extLst>
                <a:ext uri="{FF2B5EF4-FFF2-40B4-BE49-F238E27FC236}">
                  <a16:creationId xmlns:a16="http://schemas.microsoft.com/office/drawing/2014/main" id="{5FFBA0F3-C8DD-F44A-8977-6FF251081B8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F87F699C-9332-C840-8DA4-A9D0E36C0FA8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81" name="CuadroTexto 395">
              <a:extLst>
                <a:ext uri="{FF2B5EF4-FFF2-40B4-BE49-F238E27FC236}">
                  <a16:creationId xmlns:a16="http://schemas.microsoft.com/office/drawing/2014/main" id="{BDEC58AA-0283-9142-83A9-C148F10CA47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2" name="Rectangle 40">
              <a:extLst>
                <a:ext uri="{FF2B5EF4-FFF2-40B4-BE49-F238E27FC236}">
                  <a16:creationId xmlns:a16="http://schemas.microsoft.com/office/drawing/2014/main" id="{33683AC8-BF65-6B49-9A1B-9E2DD6D3315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0379E48F-701E-ED45-98B0-C5AD714B3305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84" name="CuadroTexto 395">
              <a:extLst>
                <a:ext uri="{FF2B5EF4-FFF2-40B4-BE49-F238E27FC236}">
                  <a16:creationId xmlns:a16="http://schemas.microsoft.com/office/drawing/2014/main" id="{0A93A5EE-D30F-C448-9A29-F8D0F571DE9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85" name="Rectangle 40">
              <a:extLst>
                <a:ext uri="{FF2B5EF4-FFF2-40B4-BE49-F238E27FC236}">
                  <a16:creationId xmlns:a16="http://schemas.microsoft.com/office/drawing/2014/main" id="{829B43EC-FBB0-DB47-B3E1-2BAB0F35E09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961CFA93-ECCD-3B4A-ADFD-257CAA29D722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87" name="CuadroTexto 395">
              <a:extLst>
                <a:ext uri="{FF2B5EF4-FFF2-40B4-BE49-F238E27FC236}">
                  <a16:creationId xmlns:a16="http://schemas.microsoft.com/office/drawing/2014/main" id="{0915E94A-93EC-FC4A-9971-3E40B43BA451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88" name="Rectangle 40">
              <a:extLst>
                <a:ext uri="{FF2B5EF4-FFF2-40B4-BE49-F238E27FC236}">
                  <a16:creationId xmlns:a16="http://schemas.microsoft.com/office/drawing/2014/main" id="{4CF40F95-9307-F44D-8C28-F0609445F71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6CA6B527-74CA-AF42-8BC9-25AF84C93B7A}"/>
              </a:ext>
            </a:extLst>
          </p:cNvPr>
          <p:cNvGrpSpPr/>
          <p:nvPr/>
        </p:nvGrpSpPr>
        <p:grpSpPr>
          <a:xfrm>
            <a:off x="19652176" y="7900000"/>
            <a:ext cx="4236804" cy="1390954"/>
            <a:chOff x="4247967" y="10620441"/>
            <a:chExt cx="4236804" cy="1390954"/>
          </a:xfrm>
        </p:grpSpPr>
        <p:sp>
          <p:nvSpPr>
            <p:cNvPr id="190" name="CuadroTexto 395">
              <a:extLst>
                <a:ext uri="{FF2B5EF4-FFF2-40B4-BE49-F238E27FC236}">
                  <a16:creationId xmlns:a16="http://schemas.microsoft.com/office/drawing/2014/main" id="{50D250DF-FE69-C14F-9B88-3ACC2CF799A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91" name="Rectangle 40">
              <a:extLst>
                <a:ext uri="{FF2B5EF4-FFF2-40B4-BE49-F238E27FC236}">
                  <a16:creationId xmlns:a16="http://schemas.microsoft.com/office/drawing/2014/main" id="{AD8B205A-3726-9B47-86C2-F11DCA1CA03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59F879A8-EF58-D64E-9EBD-23CA8737EAE7}"/>
              </a:ext>
            </a:extLst>
          </p:cNvPr>
          <p:cNvGrpSpPr/>
          <p:nvPr/>
        </p:nvGrpSpPr>
        <p:grpSpPr>
          <a:xfrm>
            <a:off x="354972" y="7863793"/>
            <a:ext cx="4321364" cy="1390954"/>
            <a:chOff x="4247967" y="10620441"/>
            <a:chExt cx="4321364" cy="1390954"/>
          </a:xfrm>
        </p:grpSpPr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156D4955-8380-1249-A71B-AA0EB8853C33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94" name="Rectangle 40">
              <a:extLst>
                <a:ext uri="{FF2B5EF4-FFF2-40B4-BE49-F238E27FC236}">
                  <a16:creationId xmlns:a16="http://schemas.microsoft.com/office/drawing/2014/main" id="{1EC93FC5-2873-154B-85C4-AABFCBBEE3E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95" name="Freeform 267">
            <a:extLst>
              <a:ext uri="{FF2B5EF4-FFF2-40B4-BE49-F238E27FC236}">
                <a16:creationId xmlns:a16="http://schemas.microsoft.com/office/drawing/2014/main" id="{BC3D42E5-4BFF-FA48-9CD8-576EF364B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117" y="5358179"/>
            <a:ext cx="3195671" cy="3059794"/>
          </a:xfrm>
          <a:custGeom>
            <a:avLst/>
            <a:gdLst>
              <a:gd name="T0" fmla="*/ 2471 w 2798"/>
              <a:gd name="T1" fmla="*/ 645 h 2680"/>
              <a:gd name="T2" fmla="*/ 2471 w 2798"/>
              <a:gd name="T3" fmla="*/ 645 h 2680"/>
              <a:gd name="T4" fmla="*/ 1449 w 2798"/>
              <a:gd name="T5" fmla="*/ 1305 h 2680"/>
              <a:gd name="T6" fmla="*/ 1449 w 2798"/>
              <a:gd name="T7" fmla="*/ 1012 h 2680"/>
              <a:gd name="T8" fmla="*/ 1441 w 2798"/>
              <a:gd name="T9" fmla="*/ 979 h 2680"/>
              <a:gd name="T10" fmla="*/ 327 w 2798"/>
              <a:gd name="T11" fmla="*/ 0 h 2680"/>
              <a:gd name="T12" fmla="*/ 0 w 2798"/>
              <a:gd name="T13" fmla="*/ 0 h 2680"/>
              <a:gd name="T14" fmla="*/ 0 w 2798"/>
              <a:gd name="T15" fmla="*/ 318 h 2680"/>
              <a:gd name="T16" fmla="*/ 1122 w 2798"/>
              <a:gd name="T17" fmla="*/ 1439 h 2680"/>
              <a:gd name="T18" fmla="*/ 1332 w 2798"/>
              <a:gd name="T19" fmla="*/ 1439 h 2680"/>
              <a:gd name="T20" fmla="*/ 1332 w 2798"/>
              <a:gd name="T21" fmla="*/ 2620 h 2680"/>
              <a:gd name="T22" fmla="*/ 1390 w 2798"/>
              <a:gd name="T23" fmla="*/ 2679 h 2680"/>
              <a:gd name="T24" fmla="*/ 1390 w 2798"/>
              <a:gd name="T25" fmla="*/ 2679 h 2680"/>
              <a:gd name="T26" fmla="*/ 1449 w 2798"/>
              <a:gd name="T27" fmla="*/ 2620 h 2680"/>
              <a:gd name="T28" fmla="*/ 1449 w 2798"/>
              <a:gd name="T29" fmla="*/ 2093 h 2680"/>
              <a:gd name="T30" fmla="*/ 1675 w 2798"/>
              <a:gd name="T31" fmla="*/ 2093 h 2680"/>
              <a:gd name="T32" fmla="*/ 2797 w 2798"/>
              <a:gd name="T33" fmla="*/ 970 h 2680"/>
              <a:gd name="T34" fmla="*/ 2797 w 2798"/>
              <a:gd name="T35" fmla="*/ 645 h 2680"/>
              <a:gd name="T36" fmla="*/ 2471 w 2798"/>
              <a:gd name="T37" fmla="*/ 645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98" h="2680">
                <a:moveTo>
                  <a:pt x="2471" y="645"/>
                </a:moveTo>
                <a:lnTo>
                  <a:pt x="2471" y="645"/>
                </a:lnTo>
                <a:cubicBezTo>
                  <a:pt x="2018" y="645"/>
                  <a:pt x="1625" y="912"/>
                  <a:pt x="1449" y="1305"/>
                </a:cubicBezTo>
                <a:cubicBezTo>
                  <a:pt x="1449" y="1012"/>
                  <a:pt x="1449" y="1012"/>
                  <a:pt x="1449" y="1012"/>
                </a:cubicBezTo>
                <a:cubicBezTo>
                  <a:pt x="1449" y="995"/>
                  <a:pt x="1449" y="987"/>
                  <a:pt x="1441" y="979"/>
                </a:cubicBezTo>
                <a:cubicBezTo>
                  <a:pt x="1374" y="427"/>
                  <a:pt x="896" y="0"/>
                  <a:pt x="3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937"/>
                  <a:pt x="502" y="1439"/>
                  <a:pt x="1122" y="1439"/>
                </a:cubicBezTo>
                <a:cubicBezTo>
                  <a:pt x="1332" y="1439"/>
                  <a:pt x="1332" y="1439"/>
                  <a:pt x="1332" y="1439"/>
                </a:cubicBezTo>
                <a:cubicBezTo>
                  <a:pt x="1332" y="2620"/>
                  <a:pt x="1332" y="2620"/>
                  <a:pt x="1332" y="2620"/>
                </a:cubicBezTo>
                <a:cubicBezTo>
                  <a:pt x="1332" y="2654"/>
                  <a:pt x="1357" y="2679"/>
                  <a:pt x="1390" y="2679"/>
                </a:cubicBezTo>
                <a:lnTo>
                  <a:pt x="1390" y="2679"/>
                </a:lnTo>
                <a:cubicBezTo>
                  <a:pt x="1424" y="2679"/>
                  <a:pt x="1449" y="2654"/>
                  <a:pt x="1449" y="2620"/>
                </a:cubicBezTo>
                <a:cubicBezTo>
                  <a:pt x="1449" y="2093"/>
                  <a:pt x="1449" y="2093"/>
                  <a:pt x="1449" y="2093"/>
                </a:cubicBezTo>
                <a:cubicBezTo>
                  <a:pt x="1675" y="2093"/>
                  <a:pt x="1675" y="2093"/>
                  <a:pt x="1675" y="2093"/>
                </a:cubicBezTo>
                <a:cubicBezTo>
                  <a:pt x="2295" y="2093"/>
                  <a:pt x="2797" y="1590"/>
                  <a:pt x="2797" y="970"/>
                </a:cubicBezTo>
                <a:cubicBezTo>
                  <a:pt x="2797" y="645"/>
                  <a:pt x="2797" y="645"/>
                  <a:pt x="2797" y="645"/>
                </a:cubicBezTo>
                <a:lnTo>
                  <a:pt x="2471" y="645"/>
                </a:ln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68">
            <a:extLst>
              <a:ext uri="{FF2B5EF4-FFF2-40B4-BE49-F238E27FC236}">
                <a16:creationId xmlns:a16="http://schemas.microsoft.com/office/drawing/2014/main" id="{B620A07F-6376-7F49-8192-64B38FB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052" y="10118977"/>
            <a:ext cx="3220836" cy="689462"/>
          </a:xfrm>
          <a:custGeom>
            <a:avLst/>
            <a:gdLst>
              <a:gd name="T0" fmla="*/ 2646 w 2823"/>
              <a:gd name="T1" fmla="*/ 602 h 603"/>
              <a:gd name="T2" fmla="*/ 2646 w 2823"/>
              <a:gd name="T3" fmla="*/ 602 h 603"/>
              <a:gd name="T4" fmla="*/ 167 w 2823"/>
              <a:gd name="T5" fmla="*/ 602 h 603"/>
              <a:gd name="T6" fmla="*/ 0 w 2823"/>
              <a:gd name="T7" fmla="*/ 427 h 603"/>
              <a:gd name="T8" fmla="*/ 0 w 2823"/>
              <a:gd name="T9" fmla="*/ 175 h 603"/>
              <a:gd name="T10" fmla="*/ 167 w 2823"/>
              <a:gd name="T11" fmla="*/ 0 h 603"/>
              <a:gd name="T12" fmla="*/ 2646 w 2823"/>
              <a:gd name="T13" fmla="*/ 0 h 603"/>
              <a:gd name="T14" fmla="*/ 2822 w 2823"/>
              <a:gd name="T15" fmla="*/ 175 h 603"/>
              <a:gd name="T16" fmla="*/ 2822 w 2823"/>
              <a:gd name="T17" fmla="*/ 427 h 603"/>
              <a:gd name="T18" fmla="*/ 2646 w 2823"/>
              <a:gd name="T19" fmla="*/ 60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3" h="603">
                <a:moveTo>
                  <a:pt x="2646" y="602"/>
                </a:moveTo>
                <a:lnTo>
                  <a:pt x="2646" y="602"/>
                </a:lnTo>
                <a:cubicBezTo>
                  <a:pt x="167" y="602"/>
                  <a:pt x="167" y="602"/>
                  <a:pt x="167" y="602"/>
                </a:cubicBezTo>
                <a:cubicBezTo>
                  <a:pt x="75" y="602"/>
                  <a:pt x="0" y="519"/>
                  <a:pt x="0" y="427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83"/>
                  <a:pt x="75" y="0"/>
                  <a:pt x="167" y="0"/>
                </a:cubicBezTo>
                <a:cubicBezTo>
                  <a:pt x="2646" y="0"/>
                  <a:pt x="2646" y="0"/>
                  <a:pt x="2646" y="0"/>
                </a:cubicBezTo>
                <a:cubicBezTo>
                  <a:pt x="2738" y="0"/>
                  <a:pt x="2822" y="83"/>
                  <a:pt x="2822" y="175"/>
                </a:cubicBezTo>
                <a:cubicBezTo>
                  <a:pt x="2822" y="427"/>
                  <a:pt x="2822" y="427"/>
                  <a:pt x="2822" y="427"/>
                </a:cubicBezTo>
                <a:cubicBezTo>
                  <a:pt x="2822" y="519"/>
                  <a:pt x="2738" y="602"/>
                  <a:pt x="2646" y="6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69">
            <a:extLst>
              <a:ext uri="{FF2B5EF4-FFF2-40B4-BE49-F238E27FC236}">
                <a16:creationId xmlns:a16="http://schemas.microsoft.com/office/drawing/2014/main" id="{B08D099F-B690-AB4B-AD19-31E52B7A0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052" y="9429518"/>
            <a:ext cx="3220836" cy="679393"/>
          </a:xfrm>
          <a:custGeom>
            <a:avLst/>
            <a:gdLst>
              <a:gd name="T0" fmla="*/ 2646 w 2823"/>
              <a:gd name="T1" fmla="*/ 594 h 595"/>
              <a:gd name="T2" fmla="*/ 2646 w 2823"/>
              <a:gd name="T3" fmla="*/ 594 h 595"/>
              <a:gd name="T4" fmla="*/ 167 w 2823"/>
              <a:gd name="T5" fmla="*/ 594 h 595"/>
              <a:gd name="T6" fmla="*/ 0 w 2823"/>
              <a:gd name="T7" fmla="*/ 418 h 595"/>
              <a:gd name="T8" fmla="*/ 0 w 2823"/>
              <a:gd name="T9" fmla="*/ 175 h 595"/>
              <a:gd name="T10" fmla="*/ 167 w 2823"/>
              <a:gd name="T11" fmla="*/ 0 h 595"/>
              <a:gd name="T12" fmla="*/ 2646 w 2823"/>
              <a:gd name="T13" fmla="*/ 0 h 595"/>
              <a:gd name="T14" fmla="*/ 2822 w 2823"/>
              <a:gd name="T15" fmla="*/ 175 h 595"/>
              <a:gd name="T16" fmla="*/ 2822 w 2823"/>
              <a:gd name="T17" fmla="*/ 418 h 595"/>
              <a:gd name="T18" fmla="*/ 2646 w 2823"/>
              <a:gd name="T19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3" h="595">
                <a:moveTo>
                  <a:pt x="2646" y="594"/>
                </a:moveTo>
                <a:lnTo>
                  <a:pt x="2646" y="594"/>
                </a:lnTo>
                <a:cubicBezTo>
                  <a:pt x="167" y="594"/>
                  <a:pt x="167" y="594"/>
                  <a:pt x="167" y="594"/>
                </a:cubicBezTo>
                <a:cubicBezTo>
                  <a:pt x="75" y="594"/>
                  <a:pt x="0" y="519"/>
                  <a:pt x="0" y="418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75"/>
                  <a:pt x="75" y="0"/>
                  <a:pt x="167" y="0"/>
                </a:cubicBezTo>
                <a:cubicBezTo>
                  <a:pt x="2646" y="0"/>
                  <a:pt x="2646" y="0"/>
                  <a:pt x="2646" y="0"/>
                </a:cubicBezTo>
                <a:cubicBezTo>
                  <a:pt x="2738" y="0"/>
                  <a:pt x="2822" y="75"/>
                  <a:pt x="2822" y="175"/>
                </a:cubicBezTo>
                <a:cubicBezTo>
                  <a:pt x="2822" y="418"/>
                  <a:pt x="2822" y="418"/>
                  <a:pt x="2822" y="418"/>
                </a:cubicBezTo>
                <a:cubicBezTo>
                  <a:pt x="2822" y="519"/>
                  <a:pt x="2738" y="594"/>
                  <a:pt x="2646" y="5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70">
            <a:extLst>
              <a:ext uri="{FF2B5EF4-FFF2-40B4-BE49-F238E27FC236}">
                <a16:creationId xmlns:a16="http://schemas.microsoft.com/office/drawing/2014/main" id="{67455B6C-9D80-0842-AC96-C8C2AC9F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052" y="8729991"/>
            <a:ext cx="3220836" cy="679397"/>
          </a:xfrm>
          <a:custGeom>
            <a:avLst/>
            <a:gdLst>
              <a:gd name="T0" fmla="*/ 2646 w 2823"/>
              <a:gd name="T1" fmla="*/ 595 h 596"/>
              <a:gd name="T2" fmla="*/ 2646 w 2823"/>
              <a:gd name="T3" fmla="*/ 595 h 596"/>
              <a:gd name="T4" fmla="*/ 167 w 2823"/>
              <a:gd name="T5" fmla="*/ 595 h 596"/>
              <a:gd name="T6" fmla="*/ 0 w 2823"/>
              <a:gd name="T7" fmla="*/ 427 h 596"/>
              <a:gd name="T8" fmla="*/ 0 w 2823"/>
              <a:gd name="T9" fmla="*/ 176 h 596"/>
              <a:gd name="T10" fmla="*/ 167 w 2823"/>
              <a:gd name="T11" fmla="*/ 0 h 596"/>
              <a:gd name="T12" fmla="*/ 2646 w 2823"/>
              <a:gd name="T13" fmla="*/ 0 h 596"/>
              <a:gd name="T14" fmla="*/ 2822 w 2823"/>
              <a:gd name="T15" fmla="*/ 176 h 596"/>
              <a:gd name="T16" fmla="*/ 2822 w 2823"/>
              <a:gd name="T17" fmla="*/ 427 h 596"/>
              <a:gd name="T18" fmla="*/ 2646 w 2823"/>
              <a:gd name="T19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3" h="596">
                <a:moveTo>
                  <a:pt x="2646" y="595"/>
                </a:moveTo>
                <a:lnTo>
                  <a:pt x="2646" y="595"/>
                </a:lnTo>
                <a:cubicBezTo>
                  <a:pt x="167" y="595"/>
                  <a:pt x="167" y="595"/>
                  <a:pt x="167" y="595"/>
                </a:cubicBezTo>
                <a:cubicBezTo>
                  <a:pt x="75" y="595"/>
                  <a:pt x="0" y="519"/>
                  <a:pt x="0" y="427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75" y="0"/>
                  <a:pt x="167" y="0"/>
                </a:cubicBezTo>
                <a:cubicBezTo>
                  <a:pt x="2646" y="0"/>
                  <a:pt x="2646" y="0"/>
                  <a:pt x="2646" y="0"/>
                </a:cubicBezTo>
                <a:cubicBezTo>
                  <a:pt x="2738" y="0"/>
                  <a:pt x="2822" y="76"/>
                  <a:pt x="2822" y="176"/>
                </a:cubicBezTo>
                <a:cubicBezTo>
                  <a:pt x="2822" y="427"/>
                  <a:pt x="2822" y="427"/>
                  <a:pt x="2822" y="427"/>
                </a:cubicBezTo>
                <a:cubicBezTo>
                  <a:pt x="2822" y="519"/>
                  <a:pt x="2738" y="595"/>
                  <a:pt x="2646" y="5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71">
            <a:extLst>
              <a:ext uri="{FF2B5EF4-FFF2-40B4-BE49-F238E27FC236}">
                <a16:creationId xmlns:a16="http://schemas.microsoft.com/office/drawing/2014/main" id="{3CE852BA-05B4-7C45-BDCA-3C5300F91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052" y="8045564"/>
            <a:ext cx="3220836" cy="679397"/>
          </a:xfrm>
          <a:custGeom>
            <a:avLst/>
            <a:gdLst>
              <a:gd name="T0" fmla="*/ 2646 w 2823"/>
              <a:gd name="T1" fmla="*/ 595 h 596"/>
              <a:gd name="T2" fmla="*/ 2646 w 2823"/>
              <a:gd name="T3" fmla="*/ 595 h 596"/>
              <a:gd name="T4" fmla="*/ 167 w 2823"/>
              <a:gd name="T5" fmla="*/ 595 h 596"/>
              <a:gd name="T6" fmla="*/ 0 w 2823"/>
              <a:gd name="T7" fmla="*/ 419 h 596"/>
              <a:gd name="T8" fmla="*/ 0 w 2823"/>
              <a:gd name="T9" fmla="*/ 168 h 596"/>
              <a:gd name="T10" fmla="*/ 167 w 2823"/>
              <a:gd name="T11" fmla="*/ 0 h 596"/>
              <a:gd name="T12" fmla="*/ 2646 w 2823"/>
              <a:gd name="T13" fmla="*/ 0 h 596"/>
              <a:gd name="T14" fmla="*/ 2822 w 2823"/>
              <a:gd name="T15" fmla="*/ 168 h 596"/>
              <a:gd name="T16" fmla="*/ 2822 w 2823"/>
              <a:gd name="T17" fmla="*/ 419 h 596"/>
              <a:gd name="T18" fmla="*/ 2646 w 2823"/>
              <a:gd name="T19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3" h="596">
                <a:moveTo>
                  <a:pt x="2646" y="595"/>
                </a:moveTo>
                <a:lnTo>
                  <a:pt x="2646" y="595"/>
                </a:lnTo>
                <a:cubicBezTo>
                  <a:pt x="167" y="595"/>
                  <a:pt x="167" y="595"/>
                  <a:pt x="167" y="595"/>
                </a:cubicBezTo>
                <a:cubicBezTo>
                  <a:pt x="75" y="595"/>
                  <a:pt x="0" y="511"/>
                  <a:pt x="0" y="419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76"/>
                  <a:pt x="75" y="0"/>
                  <a:pt x="167" y="0"/>
                </a:cubicBezTo>
                <a:cubicBezTo>
                  <a:pt x="2646" y="0"/>
                  <a:pt x="2646" y="0"/>
                  <a:pt x="2646" y="0"/>
                </a:cubicBezTo>
                <a:cubicBezTo>
                  <a:pt x="2738" y="0"/>
                  <a:pt x="2822" y="76"/>
                  <a:pt x="2822" y="168"/>
                </a:cubicBezTo>
                <a:cubicBezTo>
                  <a:pt x="2822" y="419"/>
                  <a:pt x="2822" y="419"/>
                  <a:pt x="2822" y="419"/>
                </a:cubicBezTo>
                <a:cubicBezTo>
                  <a:pt x="2822" y="511"/>
                  <a:pt x="2738" y="595"/>
                  <a:pt x="2646" y="5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72">
            <a:extLst>
              <a:ext uri="{FF2B5EF4-FFF2-40B4-BE49-F238E27FC236}">
                <a16:creationId xmlns:a16="http://schemas.microsoft.com/office/drawing/2014/main" id="{C53A35BD-3D50-8543-BB25-07777F72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12" y="8080793"/>
            <a:ext cx="2445822" cy="795144"/>
          </a:xfrm>
          <a:custGeom>
            <a:avLst/>
            <a:gdLst>
              <a:gd name="T0" fmla="*/ 2018 w 2145"/>
              <a:gd name="T1" fmla="*/ 695 h 696"/>
              <a:gd name="T2" fmla="*/ 2018 w 2145"/>
              <a:gd name="T3" fmla="*/ 695 h 696"/>
              <a:gd name="T4" fmla="*/ 117 w 2145"/>
              <a:gd name="T5" fmla="*/ 695 h 696"/>
              <a:gd name="T6" fmla="*/ 0 w 2145"/>
              <a:gd name="T7" fmla="*/ 578 h 696"/>
              <a:gd name="T8" fmla="*/ 0 w 2145"/>
              <a:gd name="T9" fmla="*/ 117 h 696"/>
              <a:gd name="T10" fmla="*/ 117 w 2145"/>
              <a:gd name="T11" fmla="*/ 0 h 696"/>
              <a:gd name="T12" fmla="*/ 2018 w 2145"/>
              <a:gd name="T13" fmla="*/ 0 h 696"/>
              <a:gd name="T14" fmla="*/ 2144 w 2145"/>
              <a:gd name="T15" fmla="*/ 117 h 696"/>
              <a:gd name="T16" fmla="*/ 2144 w 2145"/>
              <a:gd name="T17" fmla="*/ 578 h 696"/>
              <a:gd name="T18" fmla="*/ 2018 w 2145"/>
              <a:gd name="T19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5" h="696">
                <a:moveTo>
                  <a:pt x="2018" y="695"/>
                </a:moveTo>
                <a:lnTo>
                  <a:pt x="2018" y="695"/>
                </a:lnTo>
                <a:cubicBezTo>
                  <a:pt x="117" y="695"/>
                  <a:pt x="117" y="695"/>
                  <a:pt x="117" y="695"/>
                </a:cubicBezTo>
                <a:cubicBezTo>
                  <a:pt x="58" y="695"/>
                  <a:pt x="0" y="636"/>
                  <a:pt x="0" y="57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8" y="0"/>
                  <a:pt x="117" y="0"/>
                </a:cubicBezTo>
                <a:cubicBezTo>
                  <a:pt x="2018" y="0"/>
                  <a:pt x="2018" y="0"/>
                  <a:pt x="2018" y="0"/>
                </a:cubicBezTo>
                <a:cubicBezTo>
                  <a:pt x="2085" y="0"/>
                  <a:pt x="2144" y="50"/>
                  <a:pt x="2144" y="117"/>
                </a:cubicBezTo>
                <a:cubicBezTo>
                  <a:pt x="2144" y="578"/>
                  <a:pt x="2144" y="578"/>
                  <a:pt x="2144" y="578"/>
                </a:cubicBezTo>
                <a:cubicBezTo>
                  <a:pt x="2144" y="636"/>
                  <a:pt x="2085" y="695"/>
                  <a:pt x="2018" y="6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73">
            <a:extLst>
              <a:ext uri="{FF2B5EF4-FFF2-40B4-BE49-F238E27FC236}">
                <a16:creationId xmlns:a16="http://schemas.microsoft.com/office/drawing/2014/main" id="{C9907EDE-6430-9048-8B69-CE2CEFA0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12" y="9057109"/>
            <a:ext cx="2818231" cy="795144"/>
          </a:xfrm>
          <a:custGeom>
            <a:avLst/>
            <a:gdLst>
              <a:gd name="T0" fmla="*/ 2345 w 2471"/>
              <a:gd name="T1" fmla="*/ 695 h 696"/>
              <a:gd name="T2" fmla="*/ 2345 w 2471"/>
              <a:gd name="T3" fmla="*/ 695 h 696"/>
              <a:gd name="T4" fmla="*/ 117 w 2471"/>
              <a:gd name="T5" fmla="*/ 695 h 696"/>
              <a:gd name="T6" fmla="*/ 0 w 2471"/>
              <a:gd name="T7" fmla="*/ 578 h 696"/>
              <a:gd name="T8" fmla="*/ 0 w 2471"/>
              <a:gd name="T9" fmla="*/ 117 h 696"/>
              <a:gd name="T10" fmla="*/ 117 w 2471"/>
              <a:gd name="T11" fmla="*/ 0 h 696"/>
              <a:gd name="T12" fmla="*/ 2345 w 2471"/>
              <a:gd name="T13" fmla="*/ 0 h 696"/>
              <a:gd name="T14" fmla="*/ 2470 w 2471"/>
              <a:gd name="T15" fmla="*/ 117 h 696"/>
              <a:gd name="T16" fmla="*/ 2470 w 2471"/>
              <a:gd name="T17" fmla="*/ 578 h 696"/>
              <a:gd name="T18" fmla="*/ 2345 w 2471"/>
              <a:gd name="T19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1" h="696">
                <a:moveTo>
                  <a:pt x="2345" y="695"/>
                </a:moveTo>
                <a:lnTo>
                  <a:pt x="2345" y="695"/>
                </a:lnTo>
                <a:cubicBezTo>
                  <a:pt x="117" y="695"/>
                  <a:pt x="117" y="695"/>
                  <a:pt x="117" y="695"/>
                </a:cubicBezTo>
                <a:cubicBezTo>
                  <a:pt x="58" y="695"/>
                  <a:pt x="0" y="645"/>
                  <a:pt x="0" y="57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8" y="0"/>
                  <a:pt x="117" y="0"/>
                </a:cubicBezTo>
                <a:cubicBezTo>
                  <a:pt x="2345" y="0"/>
                  <a:pt x="2345" y="0"/>
                  <a:pt x="2345" y="0"/>
                </a:cubicBezTo>
                <a:cubicBezTo>
                  <a:pt x="2412" y="0"/>
                  <a:pt x="2470" y="50"/>
                  <a:pt x="2470" y="117"/>
                </a:cubicBezTo>
                <a:cubicBezTo>
                  <a:pt x="2470" y="578"/>
                  <a:pt x="2470" y="578"/>
                  <a:pt x="2470" y="578"/>
                </a:cubicBezTo>
                <a:cubicBezTo>
                  <a:pt x="2470" y="645"/>
                  <a:pt x="2412" y="695"/>
                  <a:pt x="2345" y="6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74">
            <a:extLst>
              <a:ext uri="{FF2B5EF4-FFF2-40B4-BE49-F238E27FC236}">
                <a16:creationId xmlns:a16="http://schemas.microsoft.com/office/drawing/2014/main" id="{22529E8B-5D9A-3D48-87AA-E6E2AA43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12" y="9993165"/>
            <a:ext cx="3769383" cy="795144"/>
          </a:xfrm>
          <a:custGeom>
            <a:avLst/>
            <a:gdLst>
              <a:gd name="T0" fmla="*/ 3183 w 3301"/>
              <a:gd name="T1" fmla="*/ 695 h 696"/>
              <a:gd name="T2" fmla="*/ 3183 w 3301"/>
              <a:gd name="T3" fmla="*/ 695 h 696"/>
              <a:gd name="T4" fmla="*/ 117 w 3301"/>
              <a:gd name="T5" fmla="*/ 695 h 696"/>
              <a:gd name="T6" fmla="*/ 0 w 3301"/>
              <a:gd name="T7" fmla="*/ 578 h 696"/>
              <a:gd name="T8" fmla="*/ 0 w 3301"/>
              <a:gd name="T9" fmla="*/ 125 h 696"/>
              <a:gd name="T10" fmla="*/ 117 w 3301"/>
              <a:gd name="T11" fmla="*/ 0 h 696"/>
              <a:gd name="T12" fmla="*/ 3183 w 3301"/>
              <a:gd name="T13" fmla="*/ 0 h 696"/>
              <a:gd name="T14" fmla="*/ 3300 w 3301"/>
              <a:gd name="T15" fmla="*/ 125 h 696"/>
              <a:gd name="T16" fmla="*/ 3300 w 3301"/>
              <a:gd name="T17" fmla="*/ 578 h 696"/>
              <a:gd name="T18" fmla="*/ 3183 w 3301"/>
              <a:gd name="T19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01" h="696">
                <a:moveTo>
                  <a:pt x="3183" y="695"/>
                </a:moveTo>
                <a:lnTo>
                  <a:pt x="3183" y="695"/>
                </a:lnTo>
                <a:cubicBezTo>
                  <a:pt x="117" y="695"/>
                  <a:pt x="117" y="695"/>
                  <a:pt x="117" y="695"/>
                </a:cubicBezTo>
                <a:cubicBezTo>
                  <a:pt x="58" y="695"/>
                  <a:pt x="0" y="645"/>
                  <a:pt x="0" y="578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8"/>
                  <a:pt x="58" y="0"/>
                  <a:pt x="117" y="0"/>
                </a:cubicBezTo>
                <a:cubicBezTo>
                  <a:pt x="3183" y="0"/>
                  <a:pt x="3183" y="0"/>
                  <a:pt x="3183" y="0"/>
                </a:cubicBezTo>
                <a:cubicBezTo>
                  <a:pt x="3250" y="0"/>
                  <a:pt x="3300" y="58"/>
                  <a:pt x="3300" y="125"/>
                </a:cubicBezTo>
                <a:cubicBezTo>
                  <a:pt x="3300" y="578"/>
                  <a:pt x="3300" y="578"/>
                  <a:pt x="3300" y="578"/>
                </a:cubicBezTo>
                <a:cubicBezTo>
                  <a:pt x="3300" y="645"/>
                  <a:pt x="3250" y="695"/>
                  <a:pt x="3183" y="6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76">
            <a:extLst>
              <a:ext uri="{FF2B5EF4-FFF2-40B4-BE49-F238E27FC236}">
                <a16:creationId xmlns:a16="http://schemas.microsoft.com/office/drawing/2014/main" id="{D436D28D-7796-644D-8C27-680AE810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33" y="7698319"/>
            <a:ext cx="3920362" cy="3296323"/>
          </a:xfrm>
          <a:custGeom>
            <a:avLst/>
            <a:gdLst>
              <a:gd name="T0" fmla="*/ 2201 w 3434"/>
              <a:gd name="T1" fmla="*/ 2889 h 2890"/>
              <a:gd name="T2" fmla="*/ 2201 w 3434"/>
              <a:gd name="T3" fmla="*/ 2889 h 2890"/>
              <a:gd name="T4" fmla="*/ 2076 w 3434"/>
              <a:gd name="T5" fmla="*/ 2772 h 2890"/>
              <a:gd name="T6" fmla="*/ 2076 w 3434"/>
              <a:gd name="T7" fmla="*/ 2554 h 2890"/>
              <a:gd name="T8" fmla="*/ 1046 w 3434"/>
              <a:gd name="T9" fmla="*/ 2554 h 2890"/>
              <a:gd name="T10" fmla="*/ 753 w 3434"/>
              <a:gd name="T11" fmla="*/ 2512 h 2890"/>
              <a:gd name="T12" fmla="*/ 753 w 3434"/>
              <a:gd name="T13" fmla="*/ 2747 h 2890"/>
              <a:gd name="T14" fmla="*/ 611 w 3434"/>
              <a:gd name="T15" fmla="*/ 2889 h 2890"/>
              <a:gd name="T16" fmla="*/ 343 w 3434"/>
              <a:gd name="T17" fmla="*/ 2889 h 2890"/>
              <a:gd name="T18" fmla="*/ 217 w 3434"/>
              <a:gd name="T19" fmla="*/ 2805 h 2890"/>
              <a:gd name="T20" fmla="*/ 8 w 3434"/>
              <a:gd name="T21" fmla="*/ 1951 h 2890"/>
              <a:gd name="T22" fmla="*/ 25 w 3434"/>
              <a:gd name="T23" fmla="*/ 1398 h 2890"/>
              <a:gd name="T24" fmla="*/ 25 w 3434"/>
              <a:gd name="T25" fmla="*/ 1273 h 2890"/>
              <a:gd name="T26" fmla="*/ 1046 w 3434"/>
              <a:gd name="T27" fmla="*/ 251 h 2890"/>
              <a:gd name="T28" fmla="*/ 2168 w 3434"/>
              <a:gd name="T29" fmla="*/ 251 h 2890"/>
              <a:gd name="T30" fmla="*/ 2168 w 3434"/>
              <a:gd name="T31" fmla="*/ 0 h 2890"/>
              <a:gd name="T32" fmla="*/ 2184 w 3434"/>
              <a:gd name="T33" fmla="*/ 0 h 2890"/>
              <a:gd name="T34" fmla="*/ 2545 w 3434"/>
              <a:gd name="T35" fmla="*/ 284 h 2890"/>
              <a:gd name="T36" fmla="*/ 3248 w 3434"/>
              <a:gd name="T37" fmla="*/ 980 h 2890"/>
              <a:gd name="T38" fmla="*/ 3323 w 3434"/>
              <a:gd name="T39" fmla="*/ 980 h 2890"/>
              <a:gd name="T40" fmla="*/ 3433 w 3434"/>
              <a:gd name="T41" fmla="*/ 1088 h 2890"/>
              <a:gd name="T42" fmla="*/ 3433 w 3434"/>
              <a:gd name="T43" fmla="*/ 1650 h 2890"/>
              <a:gd name="T44" fmla="*/ 3323 w 3434"/>
              <a:gd name="T45" fmla="*/ 1758 h 2890"/>
              <a:gd name="T46" fmla="*/ 3265 w 3434"/>
              <a:gd name="T47" fmla="*/ 1758 h 2890"/>
              <a:gd name="T48" fmla="*/ 2687 w 3434"/>
              <a:gd name="T49" fmla="*/ 2470 h 2890"/>
              <a:gd name="T50" fmla="*/ 2687 w 3434"/>
              <a:gd name="T51" fmla="*/ 2772 h 2890"/>
              <a:gd name="T52" fmla="*/ 2570 w 3434"/>
              <a:gd name="T53" fmla="*/ 2889 h 2890"/>
              <a:gd name="T54" fmla="*/ 2201 w 3434"/>
              <a:gd name="T55" fmla="*/ 2889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434" h="2890">
                <a:moveTo>
                  <a:pt x="2201" y="2889"/>
                </a:moveTo>
                <a:lnTo>
                  <a:pt x="2201" y="2889"/>
                </a:lnTo>
                <a:cubicBezTo>
                  <a:pt x="2134" y="2889"/>
                  <a:pt x="2076" y="2839"/>
                  <a:pt x="2076" y="2772"/>
                </a:cubicBezTo>
                <a:cubicBezTo>
                  <a:pt x="2076" y="2554"/>
                  <a:pt x="2076" y="2554"/>
                  <a:pt x="2076" y="2554"/>
                </a:cubicBezTo>
                <a:cubicBezTo>
                  <a:pt x="1046" y="2554"/>
                  <a:pt x="1046" y="2554"/>
                  <a:pt x="1046" y="2554"/>
                </a:cubicBezTo>
                <a:cubicBezTo>
                  <a:pt x="946" y="2554"/>
                  <a:pt x="845" y="2537"/>
                  <a:pt x="753" y="2512"/>
                </a:cubicBezTo>
                <a:cubicBezTo>
                  <a:pt x="753" y="2747"/>
                  <a:pt x="753" y="2747"/>
                  <a:pt x="753" y="2747"/>
                </a:cubicBezTo>
                <a:cubicBezTo>
                  <a:pt x="753" y="2830"/>
                  <a:pt x="695" y="2889"/>
                  <a:pt x="611" y="2889"/>
                </a:cubicBezTo>
                <a:cubicBezTo>
                  <a:pt x="343" y="2889"/>
                  <a:pt x="343" y="2889"/>
                  <a:pt x="343" y="2889"/>
                </a:cubicBezTo>
                <a:cubicBezTo>
                  <a:pt x="284" y="2889"/>
                  <a:pt x="234" y="2856"/>
                  <a:pt x="217" y="2805"/>
                </a:cubicBezTo>
                <a:cubicBezTo>
                  <a:pt x="100" y="2529"/>
                  <a:pt x="33" y="2244"/>
                  <a:pt x="8" y="1951"/>
                </a:cubicBezTo>
                <a:cubicBezTo>
                  <a:pt x="0" y="1767"/>
                  <a:pt x="0" y="1583"/>
                  <a:pt x="25" y="1398"/>
                </a:cubicBezTo>
                <a:cubicBezTo>
                  <a:pt x="25" y="1273"/>
                  <a:pt x="25" y="1273"/>
                  <a:pt x="25" y="1273"/>
                </a:cubicBezTo>
                <a:cubicBezTo>
                  <a:pt x="25" y="712"/>
                  <a:pt x="477" y="251"/>
                  <a:pt x="1046" y="251"/>
                </a:cubicBezTo>
                <a:cubicBezTo>
                  <a:pt x="2168" y="251"/>
                  <a:pt x="2168" y="251"/>
                  <a:pt x="2168" y="251"/>
                </a:cubicBezTo>
                <a:cubicBezTo>
                  <a:pt x="2168" y="0"/>
                  <a:pt x="2168" y="0"/>
                  <a:pt x="2168" y="0"/>
                </a:cubicBezTo>
                <a:cubicBezTo>
                  <a:pt x="2184" y="0"/>
                  <a:pt x="2184" y="0"/>
                  <a:pt x="2184" y="0"/>
                </a:cubicBezTo>
                <a:cubicBezTo>
                  <a:pt x="2352" y="0"/>
                  <a:pt x="2503" y="125"/>
                  <a:pt x="2545" y="284"/>
                </a:cubicBezTo>
                <a:cubicBezTo>
                  <a:pt x="2880" y="385"/>
                  <a:pt x="3148" y="645"/>
                  <a:pt x="3248" y="980"/>
                </a:cubicBezTo>
                <a:cubicBezTo>
                  <a:pt x="3323" y="980"/>
                  <a:pt x="3323" y="980"/>
                  <a:pt x="3323" y="980"/>
                </a:cubicBezTo>
                <a:cubicBezTo>
                  <a:pt x="3382" y="980"/>
                  <a:pt x="3433" y="1030"/>
                  <a:pt x="3433" y="1088"/>
                </a:cubicBezTo>
                <a:cubicBezTo>
                  <a:pt x="3433" y="1650"/>
                  <a:pt x="3433" y="1650"/>
                  <a:pt x="3433" y="1650"/>
                </a:cubicBezTo>
                <a:cubicBezTo>
                  <a:pt x="3433" y="1708"/>
                  <a:pt x="3382" y="1758"/>
                  <a:pt x="3323" y="1758"/>
                </a:cubicBezTo>
                <a:cubicBezTo>
                  <a:pt x="3265" y="1758"/>
                  <a:pt x="3265" y="1758"/>
                  <a:pt x="3265" y="1758"/>
                </a:cubicBezTo>
                <a:cubicBezTo>
                  <a:pt x="3198" y="2068"/>
                  <a:pt x="2980" y="2336"/>
                  <a:pt x="2687" y="2470"/>
                </a:cubicBezTo>
                <a:cubicBezTo>
                  <a:pt x="2687" y="2772"/>
                  <a:pt x="2687" y="2772"/>
                  <a:pt x="2687" y="2772"/>
                </a:cubicBezTo>
                <a:cubicBezTo>
                  <a:pt x="2687" y="2839"/>
                  <a:pt x="2628" y="2889"/>
                  <a:pt x="2570" y="2889"/>
                </a:cubicBezTo>
                <a:lnTo>
                  <a:pt x="2201" y="2889"/>
                </a:lnTo>
              </a:path>
            </a:pathLst>
          </a:custGeom>
          <a:solidFill>
            <a:srgbClr val="FFD4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77">
            <a:extLst>
              <a:ext uri="{FF2B5EF4-FFF2-40B4-BE49-F238E27FC236}">
                <a16:creationId xmlns:a16="http://schemas.microsoft.com/office/drawing/2014/main" id="{E9EE0A17-3F19-2F49-A09C-65E4156E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603" y="7683220"/>
            <a:ext cx="3955589" cy="3336586"/>
          </a:xfrm>
          <a:custGeom>
            <a:avLst/>
            <a:gdLst>
              <a:gd name="T0" fmla="*/ 2201 w 3467"/>
              <a:gd name="T1" fmla="*/ 33 h 2924"/>
              <a:gd name="T2" fmla="*/ 2201 w 3467"/>
              <a:gd name="T3" fmla="*/ 33 h 2924"/>
              <a:gd name="T4" fmla="*/ 2545 w 3467"/>
              <a:gd name="T5" fmla="*/ 318 h 2924"/>
              <a:gd name="T6" fmla="*/ 3257 w 3467"/>
              <a:gd name="T7" fmla="*/ 1013 h 2924"/>
              <a:gd name="T8" fmla="*/ 3340 w 3467"/>
              <a:gd name="T9" fmla="*/ 1013 h 2924"/>
              <a:gd name="T10" fmla="*/ 3433 w 3467"/>
              <a:gd name="T11" fmla="*/ 1105 h 2924"/>
              <a:gd name="T12" fmla="*/ 3433 w 3467"/>
              <a:gd name="T13" fmla="*/ 1667 h 2924"/>
              <a:gd name="T14" fmla="*/ 3340 w 3467"/>
              <a:gd name="T15" fmla="*/ 1759 h 2924"/>
              <a:gd name="T16" fmla="*/ 3265 w 3467"/>
              <a:gd name="T17" fmla="*/ 1759 h 2924"/>
              <a:gd name="T18" fmla="*/ 2687 w 3467"/>
              <a:gd name="T19" fmla="*/ 2471 h 2924"/>
              <a:gd name="T20" fmla="*/ 2687 w 3467"/>
              <a:gd name="T21" fmla="*/ 2789 h 2924"/>
              <a:gd name="T22" fmla="*/ 2587 w 3467"/>
              <a:gd name="T23" fmla="*/ 2889 h 2924"/>
              <a:gd name="T24" fmla="*/ 2218 w 3467"/>
              <a:gd name="T25" fmla="*/ 2889 h 2924"/>
              <a:gd name="T26" fmla="*/ 2109 w 3467"/>
              <a:gd name="T27" fmla="*/ 2789 h 2924"/>
              <a:gd name="T28" fmla="*/ 2109 w 3467"/>
              <a:gd name="T29" fmla="*/ 2554 h 2924"/>
              <a:gd name="T30" fmla="*/ 1063 w 3467"/>
              <a:gd name="T31" fmla="*/ 2554 h 2924"/>
              <a:gd name="T32" fmla="*/ 754 w 3467"/>
              <a:gd name="T33" fmla="*/ 2512 h 2924"/>
              <a:gd name="T34" fmla="*/ 754 w 3467"/>
              <a:gd name="T35" fmla="*/ 2764 h 2924"/>
              <a:gd name="T36" fmla="*/ 628 w 3467"/>
              <a:gd name="T37" fmla="*/ 2889 h 2924"/>
              <a:gd name="T38" fmla="*/ 360 w 3467"/>
              <a:gd name="T39" fmla="*/ 2889 h 2924"/>
              <a:gd name="T40" fmla="*/ 243 w 3467"/>
              <a:gd name="T41" fmla="*/ 2814 h 2924"/>
              <a:gd name="T42" fmla="*/ 42 w 3467"/>
              <a:gd name="T43" fmla="*/ 1968 h 2924"/>
              <a:gd name="T44" fmla="*/ 58 w 3467"/>
              <a:gd name="T45" fmla="*/ 1415 h 2924"/>
              <a:gd name="T46" fmla="*/ 58 w 3467"/>
              <a:gd name="T47" fmla="*/ 1290 h 2924"/>
              <a:gd name="T48" fmla="*/ 1063 w 3467"/>
              <a:gd name="T49" fmla="*/ 285 h 2924"/>
              <a:gd name="T50" fmla="*/ 2201 w 3467"/>
              <a:gd name="T51" fmla="*/ 285 h 2924"/>
              <a:gd name="T52" fmla="*/ 2201 w 3467"/>
              <a:gd name="T53" fmla="*/ 33 h 2924"/>
              <a:gd name="T54" fmla="*/ 2201 w 3467"/>
              <a:gd name="T55" fmla="*/ 0 h 2924"/>
              <a:gd name="T56" fmla="*/ 2201 w 3467"/>
              <a:gd name="T57" fmla="*/ 0 h 2924"/>
              <a:gd name="T58" fmla="*/ 2168 w 3467"/>
              <a:gd name="T59" fmla="*/ 0 h 2924"/>
              <a:gd name="T60" fmla="*/ 2168 w 3467"/>
              <a:gd name="T61" fmla="*/ 33 h 2924"/>
              <a:gd name="T62" fmla="*/ 2168 w 3467"/>
              <a:gd name="T63" fmla="*/ 251 h 2924"/>
              <a:gd name="T64" fmla="*/ 1063 w 3467"/>
              <a:gd name="T65" fmla="*/ 251 h 2924"/>
              <a:gd name="T66" fmla="*/ 25 w 3467"/>
              <a:gd name="T67" fmla="*/ 1290 h 2924"/>
              <a:gd name="T68" fmla="*/ 25 w 3467"/>
              <a:gd name="T69" fmla="*/ 1415 h 2924"/>
              <a:gd name="T70" fmla="*/ 8 w 3467"/>
              <a:gd name="T71" fmla="*/ 1968 h 2924"/>
              <a:gd name="T72" fmla="*/ 218 w 3467"/>
              <a:gd name="T73" fmla="*/ 2822 h 2924"/>
              <a:gd name="T74" fmla="*/ 360 w 3467"/>
              <a:gd name="T75" fmla="*/ 2923 h 2924"/>
              <a:gd name="T76" fmla="*/ 628 w 3467"/>
              <a:gd name="T77" fmla="*/ 2923 h 2924"/>
              <a:gd name="T78" fmla="*/ 787 w 3467"/>
              <a:gd name="T79" fmla="*/ 2764 h 2924"/>
              <a:gd name="T80" fmla="*/ 787 w 3467"/>
              <a:gd name="T81" fmla="*/ 2554 h 2924"/>
              <a:gd name="T82" fmla="*/ 1063 w 3467"/>
              <a:gd name="T83" fmla="*/ 2588 h 2924"/>
              <a:gd name="T84" fmla="*/ 2076 w 3467"/>
              <a:gd name="T85" fmla="*/ 2588 h 2924"/>
              <a:gd name="T86" fmla="*/ 2076 w 3467"/>
              <a:gd name="T87" fmla="*/ 2789 h 2924"/>
              <a:gd name="T88" fmla="*/ 2218 w 3467"/>
              <a:gd name="T89" fmla="*/ 2923 h 2924"/>
              <a:gd name="T90" fmla="*/ 2587 w 3467"/>
              <a:gd name="T91" fmla="*/ 2923 h 2924"/>
              <a:gd name="T92" fmla="*/ 2721 w 3467"/>
              <a:gd name="T93" fmla="*/ 2789 h 2924"/>
              <a:gd name="T94" fmla="*/ 2721 w 3467"/>
              <a:gd name="T95" fmla="*/ 2496 h 2924"/>
              <a:gd name="T96" fmla="*/ 3299 w 3467"/>
              <a:gd name="T97" fmla="*/ 1792 h 2924"/>
              <a:gd name="T98" fmla="*/ 3340 w 3467"/>
              <a:gd name="T99" fmla="*/ 1792 h 2924"/>
              <a:gd name="T100" fmla="*/ 3466 w 3467"/>
              <a:gd name="T101" fmla="*/ 1667 h 2924"/>
              <a:gd name="T102" fmla="*/ 3466 w 3467"/>
              <a:gd name="T103" fmla="*/ 1105 h 2924"/>
              <a:gd name="T104" fmla="*/ 3340 w 3467"/>
              <a:gd name="T105" fmla="*/ 980 h 2924"/>
              <a:gd name="T106" fmla="*/ 3282 w 3467"/>
              <a:gd name="T107" fmla="*/ 980 h 2924"/>
              <a:gd name="T108" fmla="*/ 2570 w 3467"/>
              <a:gd name="T109" fmla="*/ 293 h 2924"/>
              <a:gd name="T110" fmla="*/ 2201 w 3467"/>
              <a:gd name="T111" fmla="*/ 0 h 2924"/>
              <a:gd name="T112" fmla="*/ 2201 w 3467"/>
              <a:gd name="T113" fmla="*/ 3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67" h="2924">
                <a:moveTo>
                  <a:pt x="2201" y="33"/>
                </a:moveTo>
                <a:lnTo>
                  <a:pt x="2201" y="33"/>
                </a:lnTo>
                <a:cubicBezTo>
                  <a:pt x="2369" y="33"/>
                  <a:pt x="2511" y="159"/>
                  <a:pt x="2545" y="318"/>
                </a:cubicBezTo>
                <a:cubicBezTo>
                  <a:pt x="2888" y="410"/>
                  <a:pt x="3156" y="678"/>
                  <a:pt x="3257" y="1013"/>
                </a:cubicBezTo>
                <a:cubicBezTo>
                  <a:pt x="3340" y="1013"/>
                  <a:pt x="3340" y="1013"/>
                  <a:pt x="3340" y="1013"/>
                </a:cubicBezTo>
                <a:cubicBezTo>
                  <a:pt x="3391" y="1013"/>
                  <a:pt x="3433" y="1055"/>
                  <a:pt x="3433" y="1105"/>
                </a:cubicBezTo>
                <a:cubicBezTo>
                  <a:pt x="3433" y="1667"/>
                  <a:pt x="3433" y="1667"/>
                  <a:pt x="3433" y="1667"/>
                </a:cubicBezTo>
                <a:cubicBezTo>
                  <a:pt x="3433" y="1717"/>
                  <a:pt x="3391" y="1759"/>
                  <a:pt x="3340" y="1759"/>
                </a:cubicBezTo>
                <a:cubicBezTo>
                  <a:pt x="3265" y="1759"/>
                  <a:pt x="3265" y="1759"/>
                  <a:pt x="3265" y="1759"/>
                </a:cubicBezTo>
                <a:cubicBezTo>
                  <a:pt x="3206" y="2077"/>
                  <a:pt x="2981" y="2345"/>
                  <a:pt x="2687" y="2471"/>
                </a:cubicBezTo>
                <a:cubicBezTo>
                  <a:pt x="2687" y="2789"/>
                  <a:pt x="2687" y="2789"/>
                  <a:pt x="2687" y="2789"/>
                </a:cubicBezTo>
                <a:cubicBezTo>
                  <a:pt x="2687" y="2847"/>
                  <a:pt x="2637" y="2889"/>
                  <a:pt x="2587" y="2889"/>
                </a:cubicBezTo>
                <a:cubicBezTo>
                  <a:pt x="2218" y="2889"/>
                  <a:pt x="2218" y="2889"/>
                  <a:pt x="2218" y="2889"/>
                </a:cubicBezTo>
                <a:cubicBezTo>
                  <a:pt x="2160" y="2889"/>
                  <a:pt x="2109" y="2847"/>
                  <a:pt x="2109" y="2789"/>
                </a:cubicBezTo>
                <a:cubicBezTo>
                  <a:pt x="2109" y="2554"/>
                  <a:pt x="2109" y="2554"/>
                  <a:pt x="2109" y="2554"/>
                </a:cubicBezTo>
                <a:cubicBezTo>
                  <a:pt x="1063" y="2554"/>
                  <a:pt x="1063" y="2554"/>
                  <a:pt x="1063" y="2554"/>
                </a:cubicBezTo>
                <a:cubicBezTo>
                  <a:pt x="955" y="2554"/>
                  <a:pt x="854" y="2538"/>
                  <a:pt x="754" y="2512"/>
                </a:cubicBezTo>
                <a:cubicBezTo>
                  <a:pt x="754" y="2764"/>
                  <a:pt x="754" y="2764"/>
                  <a:pt x="754" y="2764"/>
                </a:cubicBezTo>
                <a:cubicBezTo>
                  <a:pt x="754" y="2839"/>
                  <a:pt x="703" y="2889"/>
                  <a:pt x="628" y="2889"/>
                </a:cubicBezTo>
                <a:cubicBezTo>
                  <a:pt x="360" y="2889"/>
                  <a:pt x="360" y="2889"/>
                  <a:pt x="360" y="2889"/>
                </a:cubicBezTo>
                <a:cubicBezTo>
                  <a:pt x="310" y="2889"/>
                  <a:pt x="268" y="2864"/>
                  <a:pt x="243" y="2814"/>
                </a:cubicBezTo>
                <a:cubicBezTo>
                  <a:pt x="159" y="2605"/>
                  <a:pt x="75" y="2311"/>
                  <a:pt x="42" y="1968"/>
                </a:cubicBezTo>
                <a:cubicBezTo>
                  <a:pt x="33" y="1759"/>
                  <a:pt x="42" y="1574"/>
                  <a:pt x="58" y="1415"/>
                </a:cubicBezTo>
                <a:cubicBezTo>
                  <a:pt x="58" y="1290"/>
                  <a:pt x="58" y="1290"/>
                  <a:pt x="58" y="1290"/>
                </a:cubicBezTo>
                <a:cubicBezTo>
                  <a:pt x="58" y="737"/>
                  <a:pt x="502" y="285"/>
                  <a:pt x="1063" y="285"/>
                </a:cubicBezTo>
                <a:cubicBezTo>
                  <a:pt x="2201" y="285"/>
                  <a:pt x="2201" y="285"/>
                  <a:pt x="2201" y="285"/>
                </a:cubicBezTo>
                <a:cubicBezTo>
                  <a:pt x="2201" y="33"/>
                  <a:pt x="2201" y="33"/>
                  <a:pt x="2201" y="33"/>
                </a:cubicBezTo>
                <a:lnTo>
                  <a:pt x="2201" y="0"/>
                </a:lnTo>
                <a:lnTo>
                  <a:pt x="2201" y="0"/>
                </a:lnTo>
                <a:cubicBezTo>
                  <a:pt x="2168" y="0"/>
                  <a:pt x="2168" y="0"/>
                  <a:pt x="2168" y="0"/>
                </a:cubicBezTo>
                <a:cubicBezTo>
                  <a:pt x="2168" y="33"/>
                  <a:pt x="2168" y="33"/>
                  <a:pt x="2168" y="33"/>
                </a:cubicBezTo>
                <a:cubicBezTo>
                  <a:pt x="2168" y="251"/>
                  <a:pt x="2168" y="251"/>
                  <a:pt x="2168" y="251"/>
                </a:cubicBezTo>
                <a:cubicBezTo>
                  <a:pt x="1063" y="251"/>
                  <a:pt x="1063" y="251"/>
                  <a:pt x="1063" y="251"/>
                </a:cubicBezTo>
                <a:cubicBezTo>
                  <a:pt x="486" y="251"/>
                  <a:pt x="25" y="712"/>
                  <a:pt x="25" y="1290"/>
                </a:cubicBezTo>
                <a:cubicBezTo>
                  <a:pt x="25" y="1415"/>
                  <a:pt x="25" y="1415"/>
                  <a:pt x="25" y="1415"/>
                </a:cubicBezTo>
                <a:cubicBezTo>
                  <a:pt x="0" y="1600"/>
                  <a:pt x="0" y="1784"/>
                  <a:pt x="8" y="1968"/>
                </a:cubicBezTo>
                <a:cubicBezTo>
                  <a:pt x="33" y="2261"/>
                  <a:pt x="100" y="2554"/>
                  <a:pt x="218" y="2822"/>
                </a:cubicBezTo>
                <a:cubicBezTo>
                  <a:pt x="243" y="2889"/>
                  <a:pt x="301" y="2923"/>
                  <a:pt x="360" y="2923"/>
                </a:cubicBezTo>
                <a:cubicBezTo>
                  <a:pt x="628" y="2923"/>
                  <a:pt x="628" y="2923"/>
                  <a:pt x="628" y="2923"/>
                </a:cubicBezTo>
                <a:cubicBezTo>
                  <a:pt x="720" y="2923"/>
                  <a:pt x="787" y="2856"/>
                  <a:pt x="787" y="2764"/>
                </a:cubicBezTo>
                <a:cubicBezTo>
                  <a:pt x="787" y="2554"/>
                  <a:pt x="787" y="2554"/>
                  <a:pt x="787" y="2554"/>
                </a:cubicBezTo>
                <a:cubicBezTo>
                  <a:pt x="879" y="2579"/>
                  <a:pt x="971" y="2588"/>
                  <a:pt x="1063" y="2588"/>
                </a:cubicBezTo>
                <a:cubicBezTo>
                  <a:pt x="2076" y="2588"/>
                  <a:pt x="2076" y="2588"/>
                  <a:pt x="2076" y="2588"/>
                </a:cubicBezTo>
                <a:cubicBezTo>
                  <a:pt x="2076" y="2789"/>
                  <a:pt x="2076" y="2789"/>
                  <a:pt x="2076" y="2789"/>
                </a:cubicBezTo>
                <a:cubicBezTo>
                  <a:pt x="2076" y="2864"/>
                  <a:pt x="2143" y="2923"/>
                  <a:pt x="2218" y="2923"/>
                </a:cubicBezTo>
                <a:cubicBezTo>
                  <a:pt x="2587" y="2923"/>
                  <a:pt x="2587" y="2923"/>
                  <a:pt x="2587" y="2923"/>
                </a:cubicBezTo>
                <a:cubicBezTo>
                  <a:pt x="2662" y="2923"/>
                  <a:pt x="2721" y="2864"/>
                  <a:pt x="2721" y="2789"/>
                </a:cubicBezTo>
                <a:cubicBezTo>
                  <a:pt x="2721" y="2496"/>
                  <a:pt x="2721" y="2496"/>
                  <a:pt x="2721" y="2496"/>
                </a:cubicBezTo>
                <a:cubicBezTo>
                  <a:pt x="3014" y="2362"/>
                  <a:pt x="3223" y="2102"/>
                  <a:pt x="3299" y="1792"/>
                </a:cubicBezTo>
                <a:cubicBezTo>
                  <a:pt x="3340" y="1792"/>
                  <a:pt x="3340" y="1792"/>
                  <a:pt x="3340" y="1792"/>
                </a:cubicBezTo>
                <a:cubicBezTo>
                  <a:pt x="3407" y="1792"/>
                  <a:pt x="3466" y="1734"/>
                  <a:pt x="3466" y="1667"/>
                </a:cubicBezTo>
                <a:cubicBezTo>
                  <a:pt x="3466" y="1105"/>
                  <a:pt x="3466" y="1105"/>
                  <a:pt x="3466" y="1105"/>
                </a:cubicBezTo>
                <a:cubicBezTo>
                  <a:pt x="3466" y="1038"/>
                  <a:pt x="3407" y="980"/>
                  <a:pt x="3340" y="980"/>
                </a:cubicBezTo>
                <a:cubicBezTo>
                  <a:pt x="3282" y="980"/>
                  <a:pt x="3282" y="980"/>
                  <a:pt x="3282" y="980"/>
                </a:cubicBezTo>
                <a:cubicBezTo>
                  <a:pt x="3173" y="653"/>
                  <a:pt x="2905" y="385"/>
                  <a:pt x="2570" y="293"/>
                </a:cubicBezTo>
                <a:cubicBezTo>
                  <a:pt x="2528" y="126"/>
                  <a:pt x="2377" y="0"/>
                  <a:pt x="2201" y="0"/>
                </a:cubicBezTo>
                <a:lnTo>
                  <a:pt x="2201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78">
            <a:extLst>
              <a:ext uri="{FF2B5EF4-FFF2-40B4-BE49-F238E27FC236}">
                <a16:creationId xmlns:a16="http://schemas.microsoft.com/office/drawing/2014/main" id="{095C7150-671E-1A4C-81D8-AD4A1E37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765" y="8161314"/>
            <a:ext cx="1041741" cy="95617"/>
          </a:xfrm>
          <a:custGeom>
            <a:avLst/>
            <a:gdLst>
              <a:gd name="T0" fmla="*/ 895 w 913"/>
              <a:gd name="T1" fmla="*/ 83 h 84"/>
              <a:gd name="T2" fmla="*/ 895 w 913"/>
              <a:gd name="T3" fmla="*/ 83 h 84"/>
              <a:gd name="T4" fmla="*/ 25 w 913"/>
              <a:gd name="T5" fmla="*/ 83 h 84"/>
              <a:gd name="T6" fmla="*/ 0 w 913"/>
              <a:gd name="T7" fmla="*/ 58 h 84"/>
              <a:gd name="T8" fmla="*/ 0 w 913"/>
              <a:gd name="T9" fmla="*/ 16 h 84"/>
              <a:gd name="T10" fmla="*/ 25 w 913"/>
              <a:gd name="T11" fmla="*/ 0 h 84"/>
              <a:gd name="T12" fmla="*/ 895 w 913"/>
              <a:gd name="T13" fmla="*/ 0 h 84"/>
              <a:gd name="T14" fmla="*/ 912 w 913"/>
              <a:gd name="T15" fmla="*/ 16 h 84"/>
              <a:gd name="T16" fmla="*/ 912 w 913"/>
              <a:gd name="T17" fmla="*/ 58 h 84"/>
              <a:gd name="T18" fmla="*/ 895 w 913"/>
              <a:gd name="T19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84">
                <a:moveTo>
                  <a:pt x="895" y="83"/>
                </a:moveTo>
                <a:lnTo>
                  <a:pt x="895" y="83"/>
                </a:lnTo>
                <a:cubicBezTo>
                  <a:pt x="25" y="83"/>
                  <a:pt x="25" y="83"/>
                  <a:pt x="25" y="83"/>
                </a:cubicBezTo>
                <a:cubicBezTo>
                  <a:pt x="9" y="83"/>
                  <a:pt x="0" y="75"/>
                  <a:pt x="0" y="5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25" y="0"/>
                </a:cubicBezTo>
                <a:cubicBezTo>
                  <a:pt x="895" y="0"/>
                  <a:pt x="895" y="0"/>
                  <a:pt x="895" y="0"/>
                </a:cubicBezTo>
                <a:cubicBezTo>
                  <a:pt x="904" y="0"/>
                  <a:pt x="912" y="8"/>
                  <a:pt x="912" y="16"/>
                </a:cubicBezTo>
                <a:cubicBezTo>
                  <a:pt x="912" y="58"/>
                  <a:pt x="912" y="58"/>
                  <a:pt x="912" y="58"/>
                </a:cubicBezTo>
                <a:cubicBezTo>
                  <a:pt x="912" y="75"/>
                  <a:pt x="904" y="83"/>
                  <a:pt x="895" y="83"/>
                </a:cubicBezTo>
              </a:path>
            </a:pathLst>
          </a:custGeom>
          <a:solidFill>
            <a:srgbClr val="FC9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79">
            <a:extLst>
              <a:ext uri="{FF2B5EF4-FFF2-40B4-BE49-F238E27FC236}">
                <a16:creationId xmlns:a16="http://schemas.microsoft.com/office/drawing/2014/main" id="{2966A81E-50FE-164E-AFEE-5346E5FF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087" y="8780317"/>
            <a:ext cx="573711" cy="357313"/>
          </a:xfrm>
          <a:custGeom>
            <a:avLst/>
            <a:gdLst>
              <a:gd name="T0" fmla="*/ 444 w 503"/>
              <a:gd name="T1" fmla="*/ 310 h 311"/>
              <a:gd name="T2" fmla="*/ 444 w 503"/>
              <a:gd name="T3" fmla="*/ 310 h 311"/>
              <a:gd name="T4" fmla="*/ 394 w 503"/>
              <a:gd name="T5" fmla="*/ 251 h 311"/>
              <a:gd name="T6" fmla="*/ 251 w 503"/>
              <a:gd name="T7" fmla="*/ 117 h 311"/>
              <a:gd name="T8" fmla="*/ 109 w 503"/>
              <a:gd name="T9" fmla="*/ 251 h 311"/>
              <a:gd name="T10" fmla="*/ 50 w 503"/>
              <a:gd name="T11" fmla="*/ 310 h 311"/>
              <a:gd name="T12" fmla="*/ 0 w 503"/>
              <a:gd name="T13" fmla="*/ 251 h 311"/>
              <a:gd name="T14" fmla="*/ 251 w 503"/>
              <a:gd name="T15" fmla="*/ 0 h 311"/>
              <a:gd name="T16" fmla="*/ 502 w 503"/>
              <a:gd name="T17" fmla="*/ 251 h 311"/>
              <a:gd name="T18" fmla="*/ 444 w 503"/>
              <a:gd name="T19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3" h="311">
                <a:moveTo>
                  <a:pt x="444" y="310"/>
                </a:moveTo>
                <a:lnTo>
                  <a:pt x="444" y="310"/>
                </a:lnTo>
                <a:cubicBezTo>
                  <a:pt x="419" y="310"/>
                  <a:pt x="394" y="285"/>
                  <a:pt x="394" y="251"/>
                </a:cubicBezTo>
                <a:cubicBezTo>
                  <a:pt x="394" y="176"/>
                  <a:pt x="327" y="117"/>
                  <a:pt x="251" y="117"/>
                </a:cubicBezTo>
                <a:cubicBezTo>
                  <a:pt x="176" y="117"/>
                  <a:pt x="109" y="176"/>
                  <a:pt x="109" y="251"/>
                </a:cubicBezTo>
                <a:cubicBezTo>
                  <a:pt x="109" y="285"/>
                  <a:pt x="84" y="310"/>
                  <a:pt x="50" y="310"/>
                </a:cubicBezTo>
                <a:cubicBezTo>
                  <a:pt x="25" y="310"/>
                  <a:pt x="0" y="285"/>
                  <a:pt x="0" y="251"/>
                </a:cubicBezTo>
                <a:cubicBezTo>
                  <a:pt x="0" y="117"/>
                  <a:pt x="109" y="0"/>
                  <a:pt x="251" y="0"/>
                </a:cubicBezTo>
                <a:cubicBezTo>
                  <a:pt x="385" y="0"/>
                  <a:pt x="502" y="117"/>
                  <a:pt x="502" y="251"/>
                </a:cubicBezTo>
                <a:cubicBezTo>
                  <a:pt x="502" y="285"/>
                  <a:pt x="477" y="310"/>
                  <a:pt x="444" y="310"/>
                </a:cubicBezTo>
              </a:path>
            </a:pathLst>
          </a:custGeom>
          <a:solidFill>
            <a:srgbClr val="FC9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80">
            <a:extLst>
              <a:ext uri="{FF2B5EF4-FFF2-40B4-BE49-F238E27FC236}">
                <a16:creationId xmlns:a16="http://schemas.microsoft.com/office/drawing/2014/main" id="{3933A453-F2EA-C847-83E3-5FB7F9A4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385" y="7411462"/>
            <a:ext cx="810240" cy="815274"/>
          </a:xfrm>
          <a:custGeom>
            <a:avLst/>
            <a:gdLst>
              <a:gd name="T0" fmla="*/ 711 w 712"/>
              <a:gd name="T1" fmla="*/ 361 h 713"/>
              <a:gd name="T2" fmla="*/ 711 w 712"/>
              <a:gd name="T3" fmla="*/ 361 h 713"/>
              <a:gd name="T4" fmla="*/ 352 w 712"/>
              <a:gd name="T5" fmla="*/ 712 h 713"/>
              <a:gd name="T6" fmla="*/ 0 w 712"/>
              <a:gd name="T7" fmla="*/ 361 h 713"/>
              <a:gd name="T8" fmla="*/ 352 w 712"/>
              <a:gd name="T9" fmla="*/ 0 h 713"/>
              <a:gd name="T10" fmla="*/ 711 w 712"/>
              <a:gd name="T11" fmla="*/ 36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2" h="713">
                <a:moveTo>
                  <a:pt x="711" y="361"/>
                </a:moveTo>
                <a:lnTo>
                  <a:pt x="711" y="361"/>
                </a:lnTo>
                <a:cubicBezTo>
                  <a:pt x="711" y="553"/>
                  <a:pt x="552" y="712"/>
                  <a:pt x="352" y="712"/>
                </a:cubicBezTo>
                <a:cubicBezTo>
                  <a:pt x="159" y="712"/>
                  <a:pt x="0" y="553"/>
                  <a:pt x="0" y="361"/>
                </a:cubicBezTo>
                <a:cubicBezTo>
                  <a:pt x="0" y="160"/>
                  <a:pt x="159" y="0"/>
                  <a:pt x="352" y="0"/>
                </a:cubicBezTo>
                <a:cubicBezTo>
                  <a:pt x="552" y="0"/>
                  <a:pt x="711" y="160"/>
                  <a:pt x="711" y="3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81">
            <a:extLst>
              <a:ext uri="{FF2B5EF4-FFF2-40B4-BE49-F238E27FC236}">
                <a16:creationId xmlns:a16="http://schemas.microsoft.com/office/drawing/2014/main" id="{B5A0D58C-48B0-5342-8651-07E80343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581" y="7451722"/>
            <a:ext cx="744818" cy="744818"/>
          </a:xfrm>
          <a:custGeom>
            <a:avLst/>
            <a:gdLst>
              <a:gd name="T0" fmla="*/ 652 w 653"/>
              <a:gd name="T1" fmla="*/ 327 h 654"/>
              <a:gd name="T2" fmla="*/ 652 w 653"/>
              <a:gd name="T3" fmla="*/ 327 h 654"/>
              <a:gd name="T4" fmla="*/ 327 w 653"/>
              <a:gd name="T5" fmla="*/ 653 h 654"/>
              <a:gd name="T6" fmla="*/ 0 w 653"/>
              <a:gd name="T7" fmla="*/ 327 h 654"/>
              <a:gd name="T8" fmla="*/ 327 w 653"/>
              <a:gd name="T9" fmla="*/ 0 h 654"/>
              <a:gd name="T10" fmla="*/ 652 w 653"/>
              <a:gd name="T11" fmla="*/ 327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3" h="654">
                <a:moveTo>
                  <a:pt x="652" y="327"/>
                </a:moveTo>
                <a:lnTo>
                  <a:pt x="652" y="327"/>
                </a:lnTo>
                <a:cubicBezTo>
                  <a:pt x="652" y="511"/>
                  <a:pt x="510" y="653"/>
                  <a:pt x="327" y="653"/>
                </a:cubicBezTo>
                <a:cubicBezTo>
                  <a:pt x="143" y="653"/>
                  <a:pt x="0" y="511"/>
                  <a:pt x="0" y="327"/>
                </a:cubicBezTo>
                <a:cubicBezTo>
                  <a:pt x="0" y="142"/>
                  <a:pt x="143" y="0"/>
                  <a:pt x="327" y="0"/>
                </a:cubicBezTo>
                <a:cubicBezTo>
                  <a:pt x="510" y="0"/>
                  <a:pt x="652" y="142"/>
                  <a:pt x="652" y="3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82">
            <a:extLst>
              <a:ext uri="{FF2B5EF4-FFF2-40B4-BE49-F238E27FC236}">
                <a16:creationId xmlns:a16="http://schemas.microsoft.com/office/drawing/2014/main" id="{1A48F4EC-7D73-6F4F-9B2D-90853A94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914" y="7547342"/>
            <a:ext cx="327118" cy="553581"/>
          </a:xfrm>
          <a:custGeom>
            <a:avLst/>
            <a:gdLst>
              <a:gd name="T0" fmla="*/ 284 w 285"/>
              <a:gd name="T1" fmla="*/ 318 h 486"/>
              <a:gd name="T2" fmla="*/ 284 w 285"/>
              <a:gd name="T3" fmla="*/ 318 h 486"/>
              <a:gd name="T4" fmla="*/ 251 w 285"/>
              <a:gd name="T5" fmla="*/ 402 h 486"/>
              <a:gd name="T6" fmla="*/ 160 w 285"/>
              <a:gd name="T7" fmla="*/ 435 h 486"/>
              <a:gd name="T8" fmla="*/ 160 w 285"/>
              <a:gd name="T9" fmla="*/ 485 h 486"/>
              <a:gd name="T10" fmla="*/ 126 w 285"/>
              <a:gd name="T11" fmla="*/ 485 h 486"/>
              <a:gd name="T12" fmla="*/ 126 w 285"/>
              <a:gd name="T13" fmla="*/ 435 h 486"/>
              <a:gd name="T14" fmla="*/ 34 w 285"/>
              <a:gd name="T15" fmla="*/ 402 h 486"/>
              <a:gd name="T16" fmla="*/ 0 w 285"/>
              <a:gd name="T17" fmla="*/ 318 h 486"/>
              <a:gd name="T18" fmla="*/ 101 w 285"/>
              <a:gd name="T19" fmla="*/ 318 h 486"/>
              <a:gd name="T20" fmla="*/ 126 w 285"/>
              <a:gd name="T21" fmla="*/ 360 h 486"/>
              <a:gd name="T22" fmla="*/ 126 w 285"/>
              <a:gd name="T23" fmla="*/ 276 h 486"/>
              <a:gd name="T24" fmla="*/ 84 w 285"/>
              <a:gd name="T25" fmla="*/ 259 h 486"/>
              <a:gd name="T26" fmla="*/ 51 w 285"/>
              <a:gd name="T27" fmla="*/ 251 h 486"/>
              <a:gd name="T28" fmla="*/ 34 w 285"/>
              <a:gd name="T29" fmla="*/ 243 h 486"/>
              <a:gd name="T30" fmla="*/ 26 w 285"/>
              <a:gd name="T31" fmla="*/ 226 h 486"/>
              <a:gd name="T32" fmla="*/ 9 w 285"/>
              <a:gd name="T33" fmla="*/ 209 h 486"/>
              <a:gd name="T34" fmla="*/ 0 w 285"/>
              <a:gd name="T35" fmla="*/ 167 h 486"/>
              <a:gd name="T36" fmla="*/ 42 w 285"/>
              <a:gd name="T37" fmla="*/ 83 h 486"/>
              <a:gd name="T38" fmla="*/ 126 w 285"/>
              <a:gd name="T39" fmla="*/ 42 h 486"/>
              <a:gd name="T40" fmla="*/ 126 w 285"/>
              <a:gd name="T41" fmla="*/ 0 h 486"/>
              <a:gd name="T42" fmla="*/ 160 w 285"/>
              <a:gd name="T43" fmla="*/ 0 h 486"/>
              <a:gd name="T44" fmla="*/ 160 w 285"/>
              <a:gd name="T45" fmla="*/ 42 h 486"/>
              <a:gd name="T46" fmla="*/ 251 w 285"/>
              <a:gd name="T47" fmla="*/ 75 h 486"/>
              <a:gd name="T48" fmla="*/ 284 w 285"/>
              <a:gd name="T49" fmla="*/ 159 h 486"/>
              <a:gd name="T50" fmla="*/ 193 w 285"/>
              <a:gd name="T51" fmla="*/ 159 h 486"/>
              <a:gd name="T52" fmla="*/ 160 w 285"/>
              <a:gd name="T53" fmla="*/ 125 h 486"/>
              <a:gd name="T54" fmla="*/ 160 w 285"/>
              <a:gd name="T55" fmla="*/ 209 h 486"/>
              <a:gd name="T56" fmla="*/ 234 w 285"/>
              <a:gd name="T57" fmla="*/ 234 h 486"/>
              <a:gd name="T58" fmla="*/ 284 w 285"/>
              <a:gd name="T59" fmla="*/ 318 h 486"/>
              <a:gd name="T60" fmla="*/ 126 w 285"/>
              <a:gd name="T61" fmla="*/ 117 h 486"/>
              <a:gd name="T62" fmla="*/ 126 w 285"/>
              <a:gd name="T63" fmla="*/ 117 h 486"/>
              <a:gd name="T64" fmla="*/ 101 w 285"/>
              <a:gd name="T65" fmla="*/ 159 h 486"/>
              <a:gd name="T66" fmla="*/ 126 w 285"/>
              <a:gd name="T67" fmla="*/ 201 h 486"/>
              <a:gd name="T68" fmla="*/ 126 w 285"/>
              <a:gd name="T69" fmla="*/ 117 h 486"/>
              <a:gd name="T70" fmla="*/ 160 w 285"/>
              <a:gd name="T71" fmla="*/ 360 h 486"/>
              <a:gd name="T72" fmla="*/ 160 w 285"/>
              <a:gd name="T73" fmla="*/ 360 h 486"/>
              <a:gd name="T74" fmla="*/ 185 w 285"/>
              <a:gd name="T75" fmla="*/ 326 h 486"/>
              <a:gd name="T76" fmla="*/ 160 w 285"/>
              <a:gd name="T77" fmla="*/ 293 h 486"/>
              <a:gd name="T78" fmla="*/ 160 w 285"/>
              <a:gd name="T79" fmla="*/ 36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5" h="486">
                <a:moveTo>
                  <a:pt x="284" y="318"/>
                </a:moveTo>
                <a:lnTo>
                  <a:pt x="284" y="318"/>
                </a:lnTo>
                <a:cubicBezTo>
                  <a:pt x="284" y="351"/>
                  <a:pt x="267" y="377"/>
                  <a:pt x="251" y="402"/>
                </a:cubicBezTo>
                <a:cubicBezTo>
                  <a:pt x="227" y="427"/>
                  <a:pt x="201" y="435"/>
                  <a:pt x="160" y="435"/>
                </a:cubicBezTo>
                <a:cubicBezTo>
                  <a:pt x="160" y="485"/>
                  <a:pt x="160" y="485"/>
                  <a:pt x="160" y="485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26" y="435"/>
                  <a:pt x="126" y="435"/>
                  <a:pt x="126" y="435"/>
                </a:cubicBezTo>
                <a:cubicBezTo>
                  <a:pt x="93" y="435"/>
                  <a:pt x="59" y="427"/>
                  <a:pt x="34" y="402"/>
                </a:cubicBezTo>
                <a:cubicBezTo>
                  <a:pt x="17" y="385"/>
                  <a:pt x="0" y="351"/>
                  <a:pt x="0" y="318"/>
                </a:cubicBezTo>
                <a:cubicBezTo>
                  <a:pt x="101" y="318"/>
                  <a:pt x="101" y="318"/>
                  <a:pt x="101" y="318"/>
                </a:cubicBezTo>
                <a:cubicBezTo>
                  <a:pt x="101" y="343"/>
                  <a:pt x="109" y="360"/>
                  <a:pt x="126" y="360"/>
                </a:cubicBezTo>
                <a:cubicBezTo>
                  <a:pt x="126" y="276"/>
                  <a:pt x="126" y="276"/>
                  <a:pt x="126" y="276"/>
                </a:cubicBezTo>
                <a:cubicBezTo>
                  <a:pt x="109" y="276"/>
                  <a:pt x="101" y="268"/>
                  <a:pt x="84" y="259"/>
                </a:cubicBezTo>
                <a:cubicBezTo>
                  <a:pt x="67" y="259"/>
                  <a:pt x="59" y="251"/>
                  <a:pt x="51" y="251"/>
                </a:cubicBezTo>
                <a:cubicBezTo>
                  <a:pt x="51" y="251"/>
                  <a:pt x="42" y="243"/>
                  <a:pt x="34" y="243"/>
                </a:cubicBezTo>
                <a:cubicBezTo>
                  <a:pt x="34" y="234"/>
                  <a:pt x="26" y="234"/>
                  <a:pt x="26" y="226"/>
                </a:cubicBezTo>
                <a:cubicBezTo>
                  <a:pt x="17" y="226"/>
                  <a:pt x="17" y="217"/>
                  <a:pt x="9" y="209"/>
                </a:cubicBezTo>
                <a:cubicBezTo>
                  <a:pt x="9" y="201"/>
                  <a:pt x="0" y="184"/>
                  <a:pt x="0" y="167"/>
                </a:cubicBezTo>
                <a:cubicBezTo>
                  <a:pt x="0" y="134"/>
                  <a:pt x="17" y="100"/>
                  <a:pt x="42" y="83"/>
                </a:cubicBezTo>
                <a:cubicBezTo>
                  <a:pt x="59" y="58"/>
                  <a:pt x="93" y="50"/>
                  <a:pt x="126" y="42"/>
                </a:cubicBezTo>
                <a:cubicBezTo>
                  <a:pt x="126" y="0"/>
                  <a:pt x="126" y="0"/>
                  <a:pt x="12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201" y="50"/>
                  <a:pt x="227" y="58"/>
                  <a:pt x="251" y="75"/>
                </a:cubicBezTo>
                <a:cubicBezTo>
                  <a:pt x="267" y="92"/>
                  <a:pt x="284" y="125"/>
                  <a:pt x="284" y="159"/>
                </a:cubicBezTo>
                <a:cubicBezTo>
                  <a:pt x="193" y="159"/>
                  <a:pt x="193" y="159"/>
                  <a:pt x="193" y="159"/>
                </a:cubicBezTo>
                <a:cubicBezTo>
                  <a:pt x="185" y="142"/>
                  <a:pt x="176" y="125"/>
                  <a:pt x="160" y="125"/>
                </a:cubicBezTo>
                <a:cubicBezTo>
                  <a:pt x="160" y="209"/>
                  <a:pt x="160" y="209"/>
                  <a:pt x="160" y="209"/>
                </a:cubicBezTo>
                <a:cubicBezTo>
                  <a:pt x="193" y="217"/>
                  <a:pt x="218" y="226"/>
                  <a:pt x="234" y="234"/>
                </a:cubicBezTo>
                <a:cubicBezTo>
                  <a:pt x="267" y="251"/>
                  <a:pt x="284" y="276"/>
                  <a:pt x="284" y="318"/>
                </a:cubicBezTo>
                <a:close/>
                <a:moveTo>
                  <a:pt x="126" y="117"/>
                </a:moveTo>
                <a:lnTo>
                  <a:pt x="126" y="117"/>
                </a:lnTo>
                <a:cubicBezTo>
                  <a:pt x="109" y="125"/>
                  <a:pt x="101" y="134"/>
                  <a:pt x="101" y="159"/>
                </a:cubicBezTo>
                <a:cubicBezTo>
                  <a:pt x="101" y="176"/>
                  <a:pt x="109" y="192"/>
                  <a:pt x="126" y="201"/>
                </a:cubicBezTo>
                <a:lnTo>
                  <a:pt x="126" y="117"/>
                </a:lnTo>
                <a:close/>
                <a:moveTo>
                  <a:pt x="160" y="360"/>
                </a:moveTo>
                <a:lnTo>
                  <a:pt x="160" y="360"/>
                </a:lnTo>
                <a:cubicBezTo>
                  <a:pt x="176" y="360"/>
                  <a:pt x="185" y="343"/>
                  <a:pt x="185" y="326"/>
                </a:cubicBezTo>
                <a:cubicBezTo>
                  <a:pt x="185" y="310"/>
                  <a:pt x="176" y="301"/>
                  <a:pt x="160" y="293"/>
                </a:cubicBezTo>
                <a:lnTo>
                  <a:pt x="160" y="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073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5">
            <a:extLst>
              <a:ext uri="{FF2B5EF4-FFF2-40B4-BE49-F238E27FC236}">
                <a16:creationId xmlns:a16="http://schemas.microsoft.com/office/drawing/2014/main" id="{4D179C39-A527-A941-B58F-EE02A4E55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id="{6C4114A3-5B0B-C144-BA32-179C9CB1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id="{96F72484-84EC-104F-AEA9-FC772B138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Freeform 78">
            <a:extLst>
              <a:ext uri="{FF2B5EF4-FFF2-40B4-BE49-F238E27FC236}">
                <a16:creationId xmlns:a16="http://schemas.microsoft.com/office/drawing/2014/main" id="{3AC97FB9-CE1C-5549-8237-41A73AE4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235">
            <a:extLst>
              <a:ext uri="{FF2B5EF4-FFF2-40B4-BE49-F238E27FC236}">
                <a16:creationId xmlns:a16="http://schemas.microsoft.com/office/drawing/2014/main" id="{22558006-6EA1-B948-B9E1-49FEF875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6">
            <a:extLst>
              <a:ext uri="{FF2B5EF4-FFF2-40B4-BE49-F238E27FC236}">
                <a16:creationId xmlns:a16="http://schemas.microsoft.com/office/drawing/2014/main" id="{4107CEEE-2C83-964C-B107-A1DB1F7D8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37">
            <a:extLst>
              <a:ext uri="{FF2B5EF4-FFF2-40B4-BE49-F238E27FC236}">
                <a16:creationId xmlns:a16="http://schemas.microsoft.com/office/drawing/2014/main" id="{B5AB9B5D-3C4C-E044-90B3-A3ABB4E0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38">
            <a:extLst>
              <a:ext uri="{FF2B5EF4-FFF2-40B4-BE49-F238E27FC236}">
                <a16:creationId xmlns:a16="http://schemas.microsoft.com/office/drawing/2014/main" id="{65569E65-2DFA-F442-B9B6-9389EBB5A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39">
            <a:extLst>
              <a:ext uri="{FF2B5EF4-FFF2-40B4-BE49-F238E27FC236}">
                <a16:creationId xmlns:a16="http://schemas.microsoft.com/office/drawing/2014/main" id="{06A90832-3BDF-694A-8313-74190FCE5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40">
            <a:extLst>
              <a:ext uri="{FF2B5EF4-FFF2-40B4-BE49-F238E27FC236}">
                <a16:creationId xmlns:a16="http://schemas.microsoft.com/office/drawing/2014/main" id="{69EDCB42-2B17-E445-8FD4-248CCA918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41">
            <a:extLst>
              <a:ext uri="{FF2B5EF4-FFF2-40B4-BE49-F238E27FC236}">
                <a16:creationId xmlns:a16="http://schemas.microsoft.com/office/drawing/2014/main" id="{8502BB99-413C-5B4E-9BF6-0664CFA3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42">
            <a:extLst>
              <a:ext uri="{FF2B5EF4-FFF2-40B4-BE49-F238E27FC236}">
                <a16:creationId xmlns:a16="http://schemas.microsoft.com/office/drawing/2014/main" id="{586AC36E-5644-0F40-972B-0EA8A468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43">
            <a:extLst>
              <a:ext uri="{FF2B5EF4-FFF2-40B4-BE49-F238E27FC236}">
                <a16:creationId xmlns:a16="http://schemas.microsoft.com/office/drawing/2014/main" id="{5F86B472-D220-054F-8FF4-5C476D4D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44">
            <a:extLst>
              <a:ext uri="{FF2B5EF4-FFF2-40B4-BE49-F238E27FC236}">
                <a16:creationId xmlns:a16="http://schemas.microsoft.com/office/drawing/2014/main" id="{EF5DF220-07F7-A649-8745-A8DD64B6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45">
            <a:extLst>
              <a:ext uri="{FF2B5EF4-FFF2-40B4-BE49-F238E27FC236}">
                <a16:creationId xmlns:a16="http://schemas.microsoft.com/office/drawing/2014/main" id="{C3CBAC26-6825-894D-9B0B-58D54C3AF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46">
            <a:extLst>
              <a:ext uri="{FF2B5EF4-FFF2-40B4-BE49-F238E27FC236}">
                <a16:creationId xmlns:a16="http://schemas.microsoft.com/office/drawing/2014/main" id="{5BF98D1D-0CFD-504F-9304-B1A41306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47">
            <a:extLst>
              <a:ext uri="{FF2B5EF4-FFF2-40B4-BE49-F238E27FC236}">
                <a16:creationId xmlns:a16="http://schemas.microsoft.com/office/drawing/2014/main" id="{818A5418-E199-4042-8495-3EBEAF1E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48">
            <a:extLst>
              <a:ext uri="{FF2B5EF4-FFF2-40B4-BE49-F238E27FC236}">
                <a16:creationId xmlns:a16="http://schemas.microsoft.com/office/drawing/2014/main" id="{D560BD75-867F-2D40-80D8-6D20B105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49">
            <a:extLst>
              <a:ext uri="{FF2B5EF4-FFF2-40B4-BE49-F238E27FC236}">
                <a16:creationId xmlns:a16="http://schemas.microsoft.com/office/drawing/2014/main" id="{5E83959C-8F7E-5446-A9A4-6590475F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50">
            <a:extLst>
              <a:ext uri="{FF2B5EF4-FFF2-40B4-BE49-F238E27FC236}">
                <a16:creationId xmlns:a16="http://schemas.microsoft.com/office/drawing/2014/main" id="{1B3F2A3D-4ED2-FA46-9622-3FBCE6F6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51">
            <a:extLst>
              <a:ext uri="{FF2B5EF4-FFF2-40B4-BE49-F238E27FC236}">
                <a16:creationId xmlns:a16="http://schemas.microsoft.com/office/drawing/2014/main" id="{5BB06223-7C70-6F49-ABB9-9A7D944A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52">
            <a:extLst>
              <a:ext uri="{FF2B5EF4-FFF2-40B4-BE49-F238E27FC236}">
                <a16:creationId xmlns:a16="http://schemas.microsoft.com/office/drawing/2014/main" id="{F8C7481D-FF50-1846-A0AE-DEDB068E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53">
            <a:extLst>
              <a:ext uri="{FF2B5EF4-FFF2-40B4-BE49-F238E27FC236}">
                <a16:creationId xmlns:a16="http://schemas.microsoft.com/office/drawing/2014/main" id="{F9E56ADF-7511-ED4B-92E8-C9FF5768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54">
            <a:extLst>
              <a:ext uri="{FF2B5EF4-FFF2-40B4-BE49-F238E27FC236}">
                <a16:creationId xmlns:a16="http://schemas.microsoft.com/office/drawing/2014/main" id="{61D7FBC5-6F1B-5349-899F-A95D9404B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09561421-B5D3-F642-BFCF-C2E2542FE8F3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83FAA402-84E6-024D-8363-CEFECB05A9D7}"/>
                </a:ext>
              </a:extLst>
            </p:cNvPr>
            <p:cNvSpPr txBox="1"/>
            <p:nvPr/>
          </p:nvSpPr>
          <p:spPr>
            <a:xfrm>
              <a:off x="9213502" y="861425"/>
              <a:ext cx="59506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3DAA9E05-6025-BD46-9B2B-D070741E676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CA222CC7-2A79-CC4C-A02A-16C6F2F0010A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37" name="Freeform 198">
              <a:extLst>
                <a:ext uri="{FF2B5EF4-FFF2-40B4-BE49-F238E27FC236}">
                  <a16:creationId xmlns:a16="http://schemas.microsoft.com/office/drawing/2014/main" id="{AFD27A57-6181-3148-BB62-D60BA23D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199">
              <a:extLst>
                <a:ext uri="{FF2B5EF4-FFF2-40B4-BE49-F238E27FC236}">
                  <a16:creationId xmlns:a16="http://schemas.microsoft.com/office/drawing/2014/main" id="{44A0A2DC-DA1D-6943-B4A6-BD470589C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7D443364-A7BD-2749-8B9D-2634AFFDEE75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40" name="Freeform 209">
              <a:extLst>
                <a:ext uri="{FF2B5EF4-FFF2-40B4-BE49-F238E27FC236}">
                  <a16:creationId xmlns:a16="http://schemas.microsoft.com/office/drawing/2014/main" id="{C7520AD2-2EDC-1341-9683-8D54D5500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10">
              <a:extLst>
                <a:ext uri="{FF2B5EF4-FFF2-40B4-BE49-F238E27FC236}">
                  <a16:creationId xmlns:a16="http://schemas.microsoft.com/office/drawing/2014/main" id="{10F0A856-61CF-CF44-B1A5-CB27FD6B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11">
              <a:extLst>
                <a:ext uri="{FF2B5EF4-FFF2-40B4-BE49-F238E27FC236}">
                  <a16:creationId xmlns:a16="http://schemas.microsoft.com/office/drawing/2014/main" id="{C210908E-FB27-B949-A279-8A8F658D7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FE3FC5C-EAAD-1A43-A2A3-060EA4A74129}"/>
              </a:ext>
            </a:extLst>
          </p:cNvPr>
          <p:cNvGrpSpPr/>
          <p:nvPr/>
        </p:nvGrpSpPr>
        <p:grpSpPr>
          <a:xfrm>
            <a:off x="18507228" y="4362336"/>
            <a:ext cx="4465796" cy="2284399"/>
            <a:chOff x="4247967" y="10711881"/>
            <a:chExt cx="4236804" cy="2284399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5D565F95-6F6C-0841-9A05-A0F483663363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9B7D9EEC-1A30-D443-A813-A45850D7A7B0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68FFFC36-3E3D-6547-A3C4-216C8BB8EC17}"/>
              </a:ext>
            </a:extLst>
          </p:cNvPr>
          <p:cNvGrpSpPr/>
          <p:nvPr/>
        </p:nvGrpSpPr>
        <p:grpSpPr>
          <a:xfrm>
            <a:off x="1676401" y="4432768"/>
            <a:ext cx="5008722" cy="1827997"/>
            <a:chOff x="4263265" y="1952891"/>
            <a:chExt cx="4236804" cy="1827997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7326D047-9EE8-2E49-94BC-1BBC3229DAA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2EFB5D7B-A7F2-7E4D-9AAE-90D8716CAC6B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45F64D2D-07A7-3E44-9D94-632A57EB15F2}"/>
              </a:ext>
            </a:extLst>
          </p:cNvPr>
          <p:cNvGrpSpPr/>
          <p:nvPr/>
        </p:nvGrpSpPr>
        <p:grpSpPr>
          <a:xfrm>
            <a:off x="18519602" y="6624911"/>
            <a:ext cx="4753968" cy="2284399"/>
            <a:chOff x="4247967" y="10711881"/>
            <a:chExt cx="4236804" cy="2284399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4D2F5871-2DB7-ED4B-8A20-829F6C40F76C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49DC572F-1E02-434F-B619-4704D3E84AFC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B694A2FA-4AD2-F84F-A377-4CAD2D871339}"/>
              </a:ext>
            </a:extLst>
          </p:cNvPr>
          <p:cNvGrpSpPr/>
          <p:nvPr/>
        </p:nvGrpSpPr>
        <p:grpSpPr>
          <a:xfrm>
            <a:off x="1920241" y="6597436"/>
            <a:ext cx="4774134" cy="1827997"/>
            <a:chOff x="4263265" y="1952891"/>
            <a:chExt cx="4236804" cy="1827997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5BFE0BCC-2370-344D-BEFD-8A8F74B59DB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D849FC24-7CC0-594F-9929-AE204E4396B2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5" name="Freeform 261">
            <a:extLst>
              <a:ext uri="{FF2B5EF4-FFF2-40B4-BE49-F238E27FC236}">
                <a16:creationId xmlns:a16="http://schemas.microsoft.com/office/drawing/2014/main" id="{9346C3E2-F47E-AC45-81FE-3149A949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848" y="7414614"/>
            <a:ext cx="1765871" cy="1876237"/>
          </a:xfrm>
          <a:custGeom>
            <a:avLst/>
            <a:gdLst>
              <a:gd name="T0" fmla="*/ 2151 w 2188"/>
              <a:gd name="T1" fmla="*/ 794 h 2323"/>
              <a:gd name="T2" fmla="*/ 2151 w 2188"/>
              <a:gd name="T3" fmla="*/ 794 h 2323"/>
              <a:gd name="T4" fmla="*/ 949 w 2188"/>
              <a:gd name="T5" fmla="*/ 2276 h 2323"/>
              <a:gd name="T6" fmla="*/ 804 w 2188"/>
              <a:gd name="T7" fmla="*/ 2285 h 2323"/>
              <a:gd name="T8" fmla="*/ 45 w 2188"/>
              <a:gd name="T9" fmla="*/ 1662 h 2323"/>
              <a:gd name="T10" fmla="*/ 27 w 2188"/>
              <a:gd name="T11" fmla="*/ 1527 h 2323"/>
              <a:gd name="T12" fmla="*/ 1238 w 2188"/>
              <a:gd name="T13" fmla="*/ 55 h 2323"/>
              <a:gd name="T14" fmla="*/ 1374 w 2188"/>
              <a:gd name="T15" fmla="*/ 36 h 2323"/>
              <a:gd name="T16" fmla="*/ 2142 w 2188"/>
              <a:gd name="T17" fmla="*/ 659 h 2323"/>
              <a:gd name="T18" fmla="*/ 2151 w 2188"/>
              <a:gd name="T19" fmla="*/ 794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8" h="2323">
                <a:moveTo>
                  <a:pt x="2151" y="794"/>
                </a:moveTo>
                <a:lnTo>
                  <a:pt x="2151" y="794"/>
                </a:lnTo>
                <a:cubicBezTo>
                  <a:pt x="949" y="2276"/>
                  <a:pt x="949" y="2276"/>
                  <a:pt x="949" y="2276"/>
                </a:cubicBezTo>
                <a:cubicBezTo>
                  <a:pt x="913" y="2312"/>
                  <a:pt x="850" y="2322"/>
                  <a:pt x="804" y="2285"/>
                </a:cubicBezTo>
                <a:cubicBezTo>
                  <a:pt x="45" y="1662"/>
                  <a:pt x="45" y="1662"/>
                  <a:pt x="45" y="1662"/>
                </a:cubicBezTo>
                <a:cubicBezTo>
                  <a:pt x="0" y="1626"/>
                  <a:pt x="0" y="1563"/>
                  <a:pt x="27" y="1527"/>
                </a:cubicBezTo>
                <a:cubicBezTo>
                  <a:pt x="1238" y="55"/>
                  <a:pt x="1238" y="55"/>
                  <a:pt x="1238" y="55"/>
                </a:cubicBezTo>
                <a:cubicBezTo>
                  <a:pt x="1274" y="10"/>
                  <a:pt x="1337" y="0"/>
                  <a:pt x="1374" y="36"/>
                </a:cubicBezTo>
                <a:cubicBezTo>
                  <a:pt x="2142" y="659"/>
                  <a:pt x="2142" y="659"/>
                  <a:pt x="2142" y="659"/>
                </a:cubicBezTo>
                <a:cubicBezTo>
                  <a:pt x="2178" y="695"/>
                  <a:pt x="2187" y="758"/>
                  <a:pt x="2151" y="794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62">
            <a:extLst>
              <a:ext uri="{FF2B5EF4-FFF2-40B4-BE49-F238E27FC236}">
                <a16:creationId xmlns:a16="http://schemas.microsoft.com/office/drawing/2014/main" id="{3E1A836A-A171-904C-A453-7A8B24D3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59" y="7599746"/>
            <a:ext cx="1416969" cy="1516656"/>
          </a:xfrm>
          <a:custGeom>
            <a:avLst/>
            <a:gdLst>
              <a:gd name="T0" fmla="*/ 1717 w 1754"/>
              <a:gd name="T1" fmla="*/ 362 h 1880"/>
              <a:gd name="T2" fmla="*/ 1717 w 1754"/>
              <a:gd name="T3" fmla="*/ 362 h 1880"/>
              <a:gd name="T4" fmla="*/ 1274 w 1754"/>
              <a:gd name="T5" fmla="*/ 0 h 1880"/>
              <a:gd name="T6" fmla="*/ 940 w 1754"/>
              <a:gd name="T7" fmla="*/ 27 h 1880"/>
              <a:gd name="T8" fmla="*/ 0 w 1754"/>
              <a:gd name="T9" fmla="*/ 1183 h 1880"/>
              <a:gd name="T10" fmla="*/ 27 w 1754"/>
              <a:gd name="T11" fmla="*/ 1517 h 1880"/>
              <a:gd name="T12" fmla="*/ 479 w 1754"/>
              <a:gd name="T13" fmla="*/ 1879 h 1880"/>
              <a:gd name="T14" fmla="*/ 813 w 1754"/>
              <a:gd name="T15" fmla="*/ 1852 h 1880"/>
              <a:gd name="T16" fmla="*/ 1753 w 1754"/>
              <a:gd name="T17" fmla="*/ 695 h 1880"/>
              <a:gd name="T18" fmla="*/ 1717 w 1754"/>
              <a:gd name="T19" fmla="*/ 362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4" h="1880">
                <a:moveTo>
                  <a:pt x="1717" y="362"/>
                </a:moveTo>
                <a:lnTo>
                  <a:pt x="1717" y="362"/>
                </a:lnTo>
                <a:cubicBezTo>
                  <a:pt x="1274" y="0"/>
                  <a:pt x="1274" y="0"/>
                  <a:pt x="1274" y="0"/>
                </a:cubicBezTo>
                <a:cubicBezTo>
                  <a:pt x="1193" y="100"/>
                  <a:pt x="1039" y="109"/>
                  <a:pt x="940" y="27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99" y="1264"/>
                  <a:pt x="117" y="1418"/>
                  <a:pt x="27" y="1517"/>
                </a:cubicBezTo>
                <a:cubicBezTo>
                  <a:pt x="479" y="1879"/>
                  <a:pt x="479" y="1879"/>
                  <a:pt x="479" y="1879"/>
                </a:cubicBezTo>
                <a:cubicBezTo>
                  <a:pt x="560" y="1779"/>
                  <a:pt x="705" y="1761"/>
                  <a:pt x="813" y="1852"/>
                </a:cubicBezTo>
                <a:cubicBezTo>
                  <a:pt x="1753" y="695"/>
                  <a:pt x="1753" y="695"/>
                  <a:pt x="1753" y="695"/>
                </a:cubicBezTo>
                <a:cubicBezTo>
                  <a:pt x="1654" y="614"/>
                  <a:pt x="1635" y="460"/>
                  <a:pt x="1717" y="362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63">
            <a:extLst>
              <a:ext uri="{FF2B5EF4-FFF2-40B4-BE49-F238E27FC236}">
                <a16:creationId xmlns:a16="http://schemas.microsoft.com/office/drawing/2014/main" id="{DDFD815C-CA18-B746-9BF4-593774DA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0400" y="7977130"/>
            <a:ext cx="751206" cy="751206"/>
          </a:xfrm>
          <a:custGeom>
            <a:avLst/>
            <a:gdLst>
              <a:gd name="T0" fmla="*/ 732 w 931"/>
              <a:gd name="T1" fmla="*/ 145 h 932"/>
              <a:gd name="T2" fmla="*/ 732 w 931"/>
              <a:gd name="T3" fmla="*/ 145 h 932"/>
              <a:gd name="T4" fmla="*/ 786 w 931"/>
              <a:gd name="T5" fmla="*/ 732 h 932"/>
              <a:gd name="T6" fmla="*/ 207 w 931"/>
              <a:gd name="T7" fmla="*/ 786 h 932"/>
              <a:gd name="T8" fmla="*/ 144 w 931"/>
              <a:gd name="T9" fmla="*/ 208 h 932"/>
              <a:gd name="T10" fmla="*/ 732 w 931"/>
              <a:gd name="T11" fmla="*/ 145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1" h="932">
                <a:moveTo>
                  <a:pt x="732" y="145"/>
                </a:moveTo>
                <a:lnTo>
                  <a:pt x="732" y="145"/>
                </a:lnTo>
                <a:cubicBezTo>
                  <a:pt x="903" y="289"/>
                  <a:pt x="930" y="551"/>
                  <a:pt x="786" y="732"/>
                </a:cubicBezTo>
                <a:cubicBezTo>
                  <a:pt x="641" y="904"/>
                  <a:pt x="379" y="931"/>
                  <a:pt x="207" y="786"/>
                </a:cubicBezTo>
                <a:cubicBezTo>
                  <a:pt x="27" y="642"/>
                  <a:pt x="0" y="389"/>
                  <a:pt x="144" y="208"/>
                </a:cubicBezTo>
                <a:cubicBezTo>
                  <a:pt x="289" y="27"/>
                  <a:pt x="551" y="0"/>
                  <a:pt x="732" y="145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64">
            <a:extLst>
              <a:ext uri="{FF2B5EF4-FFF2-40B4-BE49-F238E27FC236}">
                <a16:creationId xmlns:a16="http://schemas.microsoft.com/office/drawing/2014/main" id="{1485DC68-08FF-734F-9916-B812D1D0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725" y="8055454"/>
            <a:ext cx="598118" cy="598118"/>
          </a:xfrm>
          <a:custGeom>
            <a:avLst/>
            <a:gdLst>
              <a:gd name="T0" fmla="*/ 578 w 742"/>
              <a:gd name="T1" fmla="*/ 118 h 742"/>
              <a:gd name="T2" fmla="*/ 578 w 742"/>
              <a:gd name="T3" fmla="*/ 118 h 742"/>
              <a:gd name="T4" fmla="*/ 623 w 742"/>
              <a:gd name="T5" fmla="*/ 579 h 742"/>
              <a:gd name="T6" fmla="*/ 163 w 742"/>
              <a:gd name="T7" fmla="*/ 624 h 742"/>
              <a:gd name="T8" fmla="*/ 117 w 742"/>
              <a:gd name="T9" fmla="*/ 163 h 742"/>
              <a:gd name="T10" fmla="*/ 578 w 742"/>
              <a:gd name="T11" fmla="*/ 118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2">
                <a:moveTo>
                  <a:pt x="578" y="118"/>
                </a:moveTo>
                <a:lnTo>
                  <a:pt x="578" y="118"/>
                </a:lnTo>
                <a:cubicBezTo>
                  <a:pt x="714" y="235"/>
                  <a:pt x="741" y="434"/>
                  <a:pt x="623" y="579"/>
                </a:cubicBezTo>
                <a:cubicBezTo>
                  <a:pt x="506" y="714"/>
                  <a:pt x="298" y="741"/>
                  <a:pt x="163" y="624"/>
                </a:cubicBezTo>
                <a:cubicBezTo>
                  <a:pt x="18" y="506"/>
                  <a:pt x="0" y="299"/>
                  <a:pt x="117" y="163"/>
                </a:cubicBezTo>
                <a:cubicBezTo>
                  <a:pt x="226" y="19"/>
                  <a:pt x="434" y="0"/>
                  <a:pt x="578" y="118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65">
            <a:extLst>
              <a:ext uri="{FF2B5EF4-FFF2-40B4-BE49-F238E27FC236}">
                <a16:creationId xmlns:a16="http://schemas.microsoft.com/office/drawing/2014/main" id="{1B86AE75-1B22-E347-B1BB-C642200F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375" y="8212104"/>
            <a:ext cx="291938" cy="284818"/>
          </a:xfrm>
          <a:custGeom>
            <a:avLst/>
            <a:gdLst>
              <a:gd name="T0" fmla="*/ 316 w 362"/>
              <a:gd name="T1" fmla="*/ 127 h 354"/>
              <a:gd name="T2" fmla="*/ 316 w 362"/>
              <a:gd name="T3" fmla="*/ 127 h 354"/>
              <a:gd name="T4" fmla="*/ 352 w 362"/>
              <a:gd name="T5" fmla="*/ 199 h 354"/>
              <a:gd name="T6" fmla="*/ 325 w 362"/>
              <a:gd name="T7" fmla="*/ 280 h 354"/>
              <a:gd name="T8" fmla="*/ 361 w 362"/>
              <a:gd name="T9" fmla="*/ 307 h 354"/>
              <a:gd name="T10" fmla="*/ 343 w 362"/>
              <a:gd name="T11" fmla="*/ 326 h 354"/>
              <a:gd name="T12" fmla="*/ 307 w 362"/>
              <a:gd name="T13" fmla="*/ 307 h 354"/>
              <a:gd name="T14" fmla="*/ 235 w 362"/>
              <a:gd name="T15" fmla="*/ 353 h 354"/>
              <a:gd name="T16" fmla="*/ 154 w 362"/>
              <a:gd name="T17" fmla="*/ 326 h 354"/>
              <a:gd name="T18" fmla="*/ 208 w 362"/>
              <a:gd name="T19" fmla="*/ 253 h 354"/>
              <a:gd name="T20" fmla="*/ 253 w 362"/>
              <a:gd name="T21" fmla="*/ 262 h 354"/>
              <a:gd name="T22" fmla="*/ 199 w 362"/>
              <a:gd name="T23" fmla="*/ 208 h 354"/>
              <a:gd name="T24" fmla="*/ 162 w 362"/>
              <a:gd name="T25" fmla="*/ 235 h 354"/>
              <a:gd name="T26" fmla="*/ 135 w 362"/>
              <a:gd name="T27" fmla="*/ 244 h 354"/>
              <a:gd name="T28" fmla="*/ 117 w 362"/>
              <a:gd name="T29" fmla="*/ 253 h 354"/>
              <a:gd name="T30" fmla="*/ 99 w 362"/>
              <a:gd name="T31" fmla="*/ 253 h 354"/>
              <a:gd name="T32" fmla="*/ 81 w 362"/>
              <a:gd name="T33" fmla="*/ 253 h 354"/>
              <a:gd name="T34" fmla="*/ 45 w 362"/>
              <a:gd name="T35" fmla="*/ 235 h 354"/>
              <a:gd name="T36" fmla="*/ 9 w 362"/>
              <a:gd name="T37" fmla="*/ 163 h 354"/>
              <a:gd name="T38" fmla="*/ 36 w 362"/>
              <a:gd name="T39" fmla="*/ 73 h 354"/>
              <a:gd name="T40" fmla="*/ 0 w 362"/>
              <a:gd name="T41" fmla="*/ 54 h 354"/>
              <a:gd name="T42" fmla="*/ 18 w 362"/>
              <a:gd name="T43" fmla="*/ 27 h 354"/>
              <a:gd name="T44" fmla="*/ 54 w 362"/>
              <a:gd name="T45" fmla="*/ 54 h 354"/>
              <a:gd name="T46" fmla="*/ 126 w 362"/>
              <a:gd name="T47" fmla="*/ 9 h 354"/>
              <a:gd name="T48" fmla="*/ 208 w 362"/>
              <a:gd name="T49" fmla="*/ 37 h 354"/>
              <a:gd name="T50" fmla="*/ 154 w 362"/>
              <a:gd name="T51" fmla="*/ 100 h 354"/>
              <a:gd name="T52" fmla="*/ 108 w 362"/>
              <a:gd name="T53" fmla="*/ 100 h 354"/>
              <a:gd name="T54" fmla="*/ 162 w 362"/>
              <a:gd name="T55" fmla="*/ 145 h 354"/>
              <a:gd name="T56" fmla="*/ 226 w 362"/>
              <a:gd name="T57" fmla="*/ 109 h 354"/>
              <a:gd name="T58" fmla="*/ 316 w 362"/>
              <a:gd name="T59" fmla="*/ 127 h 354"/>
              <a:gd name="T60" fmla="*/ 81 w 362"/>
              <a:gd name="T61" fmla="*/ 118 h 354"/>
              <a:gd name="T62" fmla="*/ 81 w 362"/>
              <a:gd name="T63" fmla="*/ 118 h 354"/>
              <a:gd name="T64" fmla="*/ 90 w 362"/>
              <a:gd name="T65" fmla="*/ 163 h 354"/>
              <a:gd name="T66" fmla="*/ 135 w 362"/>
              <a:gd name="T67" fmla="*/ 163 h 354"/>
              <a:gd name="T68" fmla="*/ 81 w 362"/>
              <a:gd name="T69" fmla="*/ 118 h 354"/>
              <a:gd name="T70" fmla="*/ 280 w 362"/>
              <a:gd name="T71" fmla="*/ 235 h 354"/>
              <a:gd name="T72" fmla="*/ 280 w 362"/>
              <a:gd name="T73" fmla="*/ 235 h 354"/>
              <a:gd name="T74" fmla="*/ 271 w 362"/>
              <a:gd name="T75" fmla="*/ 199 h 354"/>
              <a:gd name="T76" fmla="*/ 226 w 362"/>
              <a:gd name="T77" fmla="*/ 199 h 354"/>
              <a:gd name="T78" fmla="*/ 280 w 362"/>
              <a:gd name="T79" fmla="*/ 235 h 354"/>
              <a:gd name="T80" fmla="*/ 316 w 362"/>
              <a:gd name="T8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62" h="354">
                <a:moveTo>
                  <a:pt x="316" y="127"/>
                </a:moveTo>
                <a:lnTo>
                  <a:pt x="316" y="127"/>
                </a:lnTo>
                <a:cubicBezTo>
                  <a:pt x="334" y="145"/>
                  <a:pt x="352" y="163"/>
                  <a:pt x="352" y="199"/>
                </a:cubicBezTo>
                <a:cubicBezTo>
                  <a:pt x="352" y="226"/>
                  <a:pt x="352" y="253"/>
                  <a:pt x="325" y="280"/>
                </a:cubicBezTo>
                <a:cubicBezTo>
                  <a:pt x="361" y="307"/>
                  <a:pt x="361" y="307"/>
                  <a:pt x="361" y="307"/>
                </a:cubicBezTo>
                <a:cubicBezTo>
                  <a:pt x="343" y="326"/>
                  <a:pt x="343" y="326"/>
                  <a:pt x="343" y="326"/>
                </a:cubicBezTo>
                <a:cubicBezTo>
                  <a:pt x="307" y="307"/>
                  <a:pt x="307" y="307"/>
                  <a:pt x="307" y="307"/>
                </a:cubicBezTo>
                <a:cubicBezTo>
                  <a:pt x="289" y="335"/>
                  <a:pt x="262" y="344"/>
                  <a:pt x="235" y="353"/>
                </a:cubicBezTo>
                <a:cubicBezTo>
                  <a:pt x="208" y="353"/>
                  <a:pt x="180" y="344"/>
                  <a:pt x="154" y="326"/>
                </a:cubicBezTo>
                <a:cubicBezTo>
                  <a:pt x="208" y="253"/>
                  <a:pt x="208" y="253"/>
                  <a:pt x="208" y="253"/>
                </a:cubicBezTo>
                <a:cubicBezTo>
                  <a:pt x="226" y="271"/>
                  <a:pt x="244" y="271"/>
                  <a:pt x="253" y="262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180" y="217"/>
                  <a:pt x="171" y="226"/>
                  <a:pt x="162" y="235"/>
                </a:cubicBezTo>
                <a:cubicBezTo>
                  <a:pt x="144" y="244"/>
                  <a:pt x="135" y="244"/>
                  <a:pt x="135" y="244"/>
                </a:cubicBezTo>
                <a:cubicBezTo>
                  <a:pt x="126" y="253"/>
                  <a:pt x="126" y="253"/>
                  <a:pt x="117" y="253"/>
                </a:cubicBezTo>
                <a:cubicBezTo>
                  <a:pt x="108" y="253"/>
                  <a:pt x="108" y="253"/>
                  <a:pt x="99" y="253"/>
                </a:cubicBezTo>
                <a:cubicBezTo>
                  <a:pt x="90" y="253"/>
                  <a:pt x="90" y="253"/>
                  <a:pt x="81" y="253"/>
                </a:cubicBezTo>
                <a:cubicBezTo>
                  <a:pt x="72" y="253"/>
                  <a:pt x="54" y="244"/>
                  <a:pt x="45" y="235"/>
                </a:cubicBezTo>
                <a:cubicBezTo>
                  <a:pt x="18" y="217"/>
                  <a:pt x="9" y="190"/>
                  <a:pt x="9" y="163"/>
                </a:cubicBezTo>
                <a:cubicBezTo>
                  <a:pt x="0" y="136"/>
                  <a:pt x="9" y="100"/>
                  <a:pt x="36" y="73"/>
                </a:cubicBezTo>
                <a:cubicBezTo>
                  <a:pt x="0" y="54"/>
                  <a:pt x="0" y="54"/>
                  <a:pt x="0" y="54"/>
                </a:cubicBezTo>
                <a:cubicBezTo>
                  <a:pt x="18" y="27"/>
                  <a:pt x="18" y="27"/>
                  <a:pt x="18" y="27"/>
                </a:cubicBezTo>
                <a:cubicBezTo>
                  <a:pt x="54" y="54"/>
                  <a:pt x="54" y="54"/>
                  <a:pt x="54" y="54"/>
                </a:cubicBezTo>
                <a:cubicBezTo>
                  <a:pt x="72" y="27"/>
                  <a:pt x="99" y="9"/>
                  <a:pt x="126" y="9"/>
                </a:cubicBezTo>
                <a:cubicBezTo>
                  <a:pt x="154" y="0"/>
                  <a:pt x="180" y="9"/>
                  <a:pt x="208" y="37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35" y="91"/>
                  <a:pt x="117" y="91"/>
                  <a:pt x="108" y="100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90" y="127"/>
                  <a:pt x="217" y="118"/>
                  <a:pt x="226" y="109"/>
                </a:cubicBezTo>
                <a:cubicBezTo>
                  <a:pt x="253" y="100"/>
                  <a:pt x="289" y="100"/>
                  <a:pt x="316" y="127"/>
                </a:cubicBezTo>
                <a:lnTo>
                  <a:pt x="81" y="118"/>
                </a:lnTo>
                <a:lnTo>
                  <a:pt x="81" y="118"/>
                </a:lnTo>
                <a:cubicBezTo>
                  <a:pt x="72" y="136"/>
                  <a:pt x="81" y="154"/>
                  <a:pt x="90" y="163"/>
                </a:cubicBezTo>
                <a:cubicBezTo>
                  <a:pt x="108" y="172"/>
                  <a:pt x="117" y="172"/>
                  <a:pt x="135" y="163"/>
                </a:cubicBezTo>
                <a:cubicBezTo>
                  <a:pt x="81" y="118"/>
                  <a:pt x="81" y="118"/>
                  <a:pt x="81" y="118"/>
                </a:cubicBezTo>
                <a:lnTo>
                  <a:pt x="280" y="235"/>
                </a:lnTo>
                <a:lnTo>
                  <a:pt x="280" y="235"/>
                </a:lnTo>
                <a:cubicBezTo>
                  <a:pt x="280" y="226"/>
                  <a:pt x="280" y="208"/>
                  <a:pt x="271" y="199"/>
                </a:cubicBezTo>
                <a:cubicBezTo>
                  <a:pt x="253" y="190"/>
                  <a:pt x="244" y="190"/>
                  <a:pt x="226" y="199"/>
                </a:cubicBezTo>
                <a:cubicBezTo>
                  <a:pt x="280" y="235"/>
                  <a:pt x="280" y="235"/>
                  <a:pt x="280" y="235"/>
                </a:cubicBezTo>
                <a:lnTo>
                  <a:pt x="316" y="127"/>
                </a:ln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66">
            <a:extLst>
              <a:ext uri="{FF2B5EF4-FFF2-40B4-BE49-F238E27FC236}">
                <a16:creationId xmlns:a16="http://schemas.microsoft.com/office/drawing/2014/main" id="{16FCC30F-70DE-824D-B9C5-74B2D5F55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923" y="7218801"/>
            <a:ext cx="1765871" cy="1876239"/>
          </a:xfrm>
          <a:custGeom>
            <a:avLst/>
            <a:gdLst>
              <a:gd name="T0" fmla="*/ 2149 w 2186"/>
              <a:gd name="T1" fmla="*/ 804 h 2322"/>
              <a:gd name="T2" fmla="*/ 2149 w 2186"/>
              <a:gd name="T3" fmla="*/ 804 h 2322"/>
              <a:gd name="T4" fmla="*/ 947 w 2186"/>
              <a:gd name="T5" fmla="*/ 2276 h 2322"/>
              <a:gd name="T6" fmla="*/ 804 w 2186"/>
              <a:gd name="T7" fmla="*/ 2284 h 2322"/>
              <a:gd name="T8" fmla="*/ 45 w 2186"/>
              <a:gd name="T9" fmla="*/ 1670 h 2322"/>
              <a:gd name="T10" fmla="*/ 27 w 2186"/>
              <a:gd name="T11" fmla="*/ 1525 h 2322"/>
              <a:gd name="T12" fmla="*/ 1237 w 2186"/>
              <a:gd name="T13" fmla="*/ 54 h 2322"/>
              <a:gd name="T14" fmla="*/ 1372 w 2186"/>
              <a:gd name="T15" fmla="*/ 36 h 2322"/>
              <a:gd name="T16" fmla="*/ 2140 w 2186"/>
              <a:gd name="T17" fmla="*/ 659 h 2322"/>
              <a:gd name="T18" fmla="*/ 2149 w 2186"/>
              <a:gd name="T19" fmla="*/ 804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6" h="2322">
                <a:moveTo>
                  <a:pt x="2149" y="804"/>
                </a:moveTo>
                <a:lnTo>
                  <a:pt x="2149" y="804"/>
                </a:lnTo>
                <a:cubicBezTo>
                  <a:pt x="947" y="2276"/>
                  <a:pt x="947" y="2276"/>
                  <a:pt x="947" y="2276"/>
                </a:cubicBezTo>
                <a:cubicBezTo>
                  <a:pt x="911" y="2321"/>
                  <a:pt x="848" y="2321"/>
                  <a:pt x="804" y="2284"/>
                </a:cubicBezTo>
                <a:cubicBezTo>
                  <a:pt x="45" y="1670"/>
                  <a:pt x="45" y="1670"/>
                  <a:pt x="45" y="1670"/>
                </a:cubicBezTo>
                <a:cubicBezTo>
                  <a:pt x="0" y="1634"/>
                  <a:pt x="0" y="1571"/>
                  <a:pt x="27" y="1525"/>
                </a:cubicBezTo>
                <a:cubicBezTo>
                  <a:pt x="1237" y="54"/>
                  <a:pt x="1237" y="54"/>
                  <a:pt x="1237" y="54"/>
                </a:cubicBezTo>
                <a:cubicBezTo>
                  <a:pt x="1273" y="9"/>
                  <a:pt x="1336" y="0"/>
                  <a:pt x="1372" y="36"/>
                </a:cubicBezTo>
                <a:cubicBezTo>
                  <a:pt x="2140" y="659"/>
                  <a:pt x="2140" y="659"/>
                  <a:pt x="2140" y="659"/>
                </a:cubicBezTo>
                <a:cubicBezTo>
                  <a:pt x="2176" y="695"/>
                  <a:pt x="2185" y="759"/>
                  <a:pt x="2149" y="804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67">
            <a:extLst>
              <a:ext uri="{FF2B5EF4-FFF2-40B4-BE49-F238E27FC236}">
                <a16:creationId xmlns:a16="http://schemas.microsoft.com/office/drawing/2014/main" id="{22F530F9-533D-7A45-AB63-CA1B59378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373" y="7400373"/>
            <a:ext cx="1413410" cy="1523776"/>
          </a:xfrm>
          <a:custGeom>
            <a:avLst/>
            <a:gdLst>
              <a:gd name="T0" fmla="*/ 1715 w 1752"/>
              <a:gd name="T1" fmla="*/ 362 h 1889"/>
              <a:gd name="T2" fmla="*/ 1715 w 1752"/>
              <a:gd name="T3" fmla="*/ 362 h 1889"/>
              <a:gd name="T4" fmla="*/ 1273 w 1752"/>
              <a:gd name="T5" fmla="*/ 0 h 1889"/>
              <a:gd name="T6" fmla="*/ 938 w 1752"/>
              <a:gd name="T7" fmla="*/ 37 h 1889"/>
              <a:gd name="T8" fmla="*/ 0 w 1752"/>
              <a:gd name="T9" fmla="*/ 1192 h 1889"/>
              <a:gd name="T10" fmla="*/ 27 w 1752"/>
              <a:gd name="T11" fmla="*/ 1517 h 1889"/>
              <a:gd name="T12" fmla="*/ 478 w 1752"/>
              <a:gd name="T13" fmla="*/ 1888 h 1889"/>
              <a:gd name="T14" fmla="*/ 803 w 1752"/>
              <a:gd name="T15" fmla="*/ 1852 h 1889"/>
              <a:gd name="T16" fmla="*/ 1751 w 1752"/>
              <a:gd name="T17" fmla="*/ 695 h 1889"/>
              <a:gd name="T18" fmla="*/ 1715 w 1752"/>
              <a:gd name="T19" fmla="*/ 362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2" h="1889">
                <a:moveTo>
                  <a:pt x="1715" y="362"/>
                </a:moveTo>
                <a:lnTo>
                  <a:pt x="1715" y="362"/>
                </a:lnTo>
                <a:cubicBezTo>
                  <a:pt x="1273" y="0"/>
                  <a:pt x="1273" y="0"/>
                  <a:pt x="1273" y="0"/>
                </a:cubicBezTo>
                <a:cubicBezTo>
                  <a:pt x="1191" y="100"/>
                  <a:pt x="1038" y="118"/>
                  <a:pt x="938" y="37"/>
                </a:cubicBezTo>
                <a:cubicBezTo>
                  <a:pt x="0" y="1192"/>
                  <a:pt x="0" y="1192"/>
                  <a:pt x="0" y="1192"/>
                </a:cubicBezTo>
                <a:cubicBezTo>
                  <a:pt x="99" y="1273"/>
                  <a:pt x="108" y="1418"/>
                  <a:pt x="27" y="1517"/>
                </a:cubicBezTo>
                <a:cubicBezTo>
                  <a:pt x="478" y="1888"/>
                  <a:pt x="478" y="1888"/>
                  <a:pt x="478" y="1888"/>
                </a:cubicBezTo>
                <a:cubicBezTo>
                  <a:pt x="560" y="1779"/>
                  <a:pt x="703" y="1770"/>
                  <a:pt x="803" y="1852"/>
                </a:cubicBezTo>
                <a:cubicBezTo>
                  <a:pt x="1751" y="695"/>
                  <a:pt x="1751" y="695"/>
                  <a:pt x="1751" y="695"/>
                </a:cubicBezTo>
                <a:cubicBezTo>
                  <a:pt x="1652" y="615"/>
                  <a:pt x="1634" y="470"/>
                  <a:pt x="1715" y="362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68">
            <a:extLst>
              <a:ext uri="{FF2B5EF4-FFF2-40B4-BE49-F238E27FC236}">
                <a16:creationId xmlns:a16="http://schemas.microsoft.com/office/drawing/2014/main" id="{65E18576-B52D-0346-A22C-056E14AA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1914" y="7788437"/>
            <a:ext cx="751208" cy="751208"/>
          </a:xfrm>
          <a:custGeom>
            <a:avLst/>
            <a:gdLst>
              <a:gd name="T0" fmla="*/ 731 w 931"/>
              <a:gd name="T1" fmla="*/ 145 h 931"/>
              <a:gd name="T2" fmla="*/ 731 w 931"/>
              <a:gd name="T3" fmla="*/ 145 h 931"/>
              <a:gd name="T4" fmla="*/ 785 w 931"/>
              <a:gd name="T5" fmla="*/ 722 h 931"/>
              <a:gd name="T6" fmla="*/ 207 w 931"/>
              <a:gd name="T7" fmla="*/ 785 h 931"/>
              <a:gd name="T8" fmla="*/ 145 w 931"/>
              <a:gd name="T9" fmla="*/ 198 h 931"/>
              <a:gd name="T10" fmla="*/ 731 w 931"/>
              <a:gd name="T11" fmla="*/ 14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1" h="931">
                <a:moveTo>
                  <a:pt x="731" y="145"/>
                </a:moveTo>
                <a:lnTo>
                  <a:pt x="731" y="145"/>
                </a:lnTo>
                <a:cubicBezTo>
                  <a:pt x="903" y="288"/>
                  <a:pt x="930" y="550"/>
                  <a:pt x="785" y="722"/>
                </a:cubicBezTo>
                <a:cubicBezTo>
                  <a:pt x="641" y="903"/>
                  <a:pt x="379" y="930"/>
                  <a:pt x="207" y="785"/>
                </a:cubicBezTo>
                <a:cubicBezTo>
                  <a:pt x="27" y="641"/>
                  <a:pt x="0" y="379"/>
                  <a:pt x="145" y="198"/>
                </a:cubicBezTo>
                <a:cubicBezTo>
                  <a:pt x="288" y="27"/>
                  <a:pt x="550" y="0"/>
                  <a:pt x="731" y="145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69">
            <a:extLst>
              <a:ext uri="{FF2B5EF4-FFF2-40B4-BE49-F238E27FC236}">
                <a16:creationId xmlns:a16="http://schemas.microsoft.com/office/drawing/2014/main" id="{0FFF0437-C0E0-4C4C-A6E8-220E97FA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3800" y="7870323"/>
            <a:ext cx="598118" cy="590997"/>
          </a:xfrm>
          <a:custGeom>
            <a:avLst/>
            <a:gdLst>
              <a:gd name="T0" fmla="*/ 577 w 740"/>
              <a:gd name="T1" fmla="*/ 107 h 731"/>
              <a:gd name="T2" fmla="*/ 577 w 740"/>
              <a:gd name="T3" fmla="*/ 107 h 731"/>
              <a:gd name="T4" fmla="*/ 622 w 740"/>
              <a:gd name="T5" fmla="*/ 568 h 731"/>
              <a:gd name="T6" fmla="*/ 161 w 740"/>
              <a:gd name="T7" fmla="*/ 613 h 731"/>
              <a:gd name="T8" fmla="*/ 116 w 740"/>
              <a:gd name="T9" fmla="*/ 152 h 731"/>
              <a:gd name="T10" fmla="*/ 577 w 740"/>
              <a:gd name="T11" fmla="*/ 107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0" h="731">
                <a:moveTo>
                  <a:pt x="577" y="107"/>
                </a:moveTo>
                <a:lnTo>
                  <a:pt x="577" y="107"/>
                </a:lnTo>
                <a:cubicBezTo>
                  <a:pt x="713" y="224"/>
                  <a:pt x="739" y="432"/>
                  <a:pt x="622" y="568"/>
                </a:cubicBezTo>
                <a:cubicBezTo>
                  <a:pt x="505" y="712"/>
                  <a:pt x="297" y="730"/>
                  <a:pt x="161" y="613"/>
                </a:cubicBezTo>
                <a:cubicBezTo>
                  <a:pt x="18" y="505"/>
                  <a:pt x="0" y="297"/>
                  <a:pt x="116" y="152"/>
                </a:cubicBezTo>
                <a:cubicBezTo>
                  <a:pt x="224" y="18"/>
                  <a:pt x="432" y="0"/>
                  <a:pt x="577" y="107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70">
            <a:extLst>
              <a:ext uri="{FF2B5EF4-FFF2-40B4-BE49-F238E27FC236}">
                <a16:creationId xmlns:a16="http://schemas.microsoft.com/office/drawing/2014/main" id="{6AFB3569-8F62-F146-9A9E-1E0ED0AF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889" y="8019852"/>
            <a:ext cx="291938" cy="277698"/>
          </a:xfrm>
          <a:custGeom>
            <a:avLst/>
            <a:gdLst>
              <a:gd name="T0" fmla="*/ 317 w 363"/>
              <a:gd name="T1" fmla="*/ 118 h 345"/>
              <a:gd name="T2" fmla="*/ 317 w 363"/>
              <a:gd name="T3" fmla="*/ 118 h 345"/>
              <a:gd name="T4" fmla="*/ 353 w 363"/>
              <a:gd name="T5" fmla="*/ 190 h 345"/>
              <a:gd name="T6" fmla="*/ 326 w 363"/>
              <a:gd name="T7" fmla="*/ 272 h 345"/>
              <a:gd name="T8" fmla="*/ 362 w 363"/>
              <a:gd name="T9" fmla="*/ 298 h 345"/>
              <a:gd name="T10" fmla="*/ 344 w 363"/>
              <a:gd name="T11" fmla="*/ 326 h 345"/>
              <a:gd name="T12" fmla="*/ 308 w 363"/>
              <a:gd name="T13" fmla="*/ 298 h 345"/>
              <a:gd name="T14" fmla="*/ 235 w 363"/>
              <a:gd name="T15" fmla="*/ 344 h 345"/>
              <a:gd name="T16" fmla="*/ 154 w 363"/>
              <a:gd name="T17" fmla="*/ 317 h 345"/>
              <a:gd name="T18" fmla="*/ 208 w 363"/>
              <a:gd name="T19" fmla="*/ 253 h 345"/>
              <a:gd name="T20" fmla="*/ 253 w 363"/>
              <a:gd name="T21" fmla="*/ 253 h 345"/>
              <a:gd name="T22" fmla="*/ 199 w 363"/>
              <a:gd name="T23" fmla="*/ 208 h 345"/>
              <a:gd name="T24" fmla="*/ 154 w 363"/>
              <a:gd name="T25" fmla="*/ 226 h 345"/>
              <a:gd name="T26" fmla="*/ 136 w 363"/>
              <a:gd name="T27" fmla="*/ 244 h 345"/>
              <a:gd name="T28" fmla="*/ 118 w 363"/>
              <a:gd name="T29" fmla="*/ 244 h 345"/>
              <a:gd name="T30" fmla="*/ 100 w 363"/>
              <a:gd name="T31" fmla="*/ 253 h 345"/>
              <a:gd name="T32" fmla="*/ 82 w 363"/>
              <a:gd name="T33" fmla="*/ 244 h 345"/>
              <a:gd name="T34" fmla="*/ 45 w 363"/>
              <a:gd name="T35" fmla="*/ 226 h 345"/>
              <a:gd name="T36" fmla="*/ 0 w 363"/>
              <a:gd name="T37" fmla="*/ 154 h 345"/>
              <a:gd name="T38" fmla="*/ 27 w 363"/>
              <a:gd name="T39" fmla="*/ 73 h 345"/>
              <a:gd name="T40" fmla="*/ 0 w 363"/>
              <a:gd name="T41" fmla="*/ 45 h 345"/>
              <a:gd name="T42" fmla="*/ 19 w 363"/>
              <a:gd name="T43" fmla="*/ 19 h 345"/>
              <a:gd name="T44" fmla="*/ 45 w 363"/>
              <a:gd name="T45" fmla="*/ 45 h 345"/>
              <a:gd name="T46" fmla="*/ 127 w 363"/>
              <a:gd name="T47" fmla="*/ 0 h 345"/>
              <a:gd name="T48" fmla="*/ 208 w 363"/>
              <a:gd name="T49" fmla="*/ 27 h 345"/>
              <a:gd name="T50" fmla="*/ 145 w 363"/>
              <a:gd name="T51" fmla="*/ 91 h 345"/>
              <a:gd name="T52" fmla="*/ 100 w 363"/>
              <a:gd name="T53" fmla="*/ 91 h 345"/>
              <a:gd name="T54" fmla="*/ 163 w 363"/>
              <a:gd name="T55" fmla="*/ 145 h 345"/>
              <a:gd name="T56" fmla="*/ 226 w 363"/>
              <a:gd name="T57" fmla="*/ 109 h 345"/>
              <a:gd name="T58" fmla="*/ 317 w 363"/>
              <a:gd name="T59" fmla="*/ 118 h 345"/>
              <a:gd name="T60" fmla="*/ 82 w 363"/>
              <a:gd name="T61" fmla="*/ 118 h 345"/>
              <a:gd name="T62" fmla="*/ 82 w 363"/>
              <a:gd name="T63" fmla="*/ 118 h 345"/>
              <a:gd name="T64" fmla="*/ 91 w 363"/>
              <a:gd name="T65" fmla="*/ 154 h 345"/>
              <a:gd name="T66" fmla="*/ 136 w 363"/>
              <a:gd name="T67" fmla="*/ 154 h 345"/>
              <a:gd name="T68" fmla="*/ 82 w 363"/>
              <a:gd name="T69" fmla="*/ 118 h 345"/>
              <a:gd name="T70" fmla="*/ 272 w 363"/>
              <a:gd name="T71" fmla="*/ 235 h 345"/>
              <a:gd name="T72" fmla="*/ 272 w 363"/>
              <a:gd name="T73" fmla="*/ 235 h 345"/>
              <a:gd name="T74" fmla="*/ 262 w 363"/>
              <a:gd name="T75" fmla="*/ 190 h 345"/>
              <a:gd name="T76" fmla="*/ 226 w 363"/>
              <a:gd name="T77" fmla="*/ 190 h 345"/>
              <a:gd name="T78" fmla="*/ 272 w 363"/>
              <a:gd name="T79" fmla="*/ 235 h 345"/>
              <a:gd name="T80" fmla="*/ 317 w 363"/>
              <a:gd name="T81" fmla="*/ 118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63" h="345">
                <a:moveTo>
                  <a:pt x="317" y="118"/>
                </a:moveTo>
                <a:lnTo>
                  <a:pt x="317" y="118"/>
                </a:lnTo>
                <a:cubicBezTo>
                  <a:pt x="335" y="136"/>
                  <a:pt x="353" y="163"/>
                  <a:pt x="353" y="190"/>
                </a:cubicBezTo>
                <a:cubicBezTo>
                  <a:pt x="353" y="217"/>
                  <a:pt x="344" y="244"/>
                  <a:pt x="326" y="272"/>
                </a:cubicBezTo>
                <a:cubicBezTo>
                  <a:pt x="362" y="298"/>
                  <a:pt x="362" y="298"/>
                  <a:pt x="362" y="298"/>
                </a:cubicBezTo>
                <a:cubicBezTo>
                  <a:pt x="344" y="326"/>
                  <a:pt x="344" y="326"/>
                  <a:pt x="344" y="326"/>
                </a:cubicBezTo>
                <a:cubicBezTo>
                  <a:pt x="308" y="298"/>
                  <a:pt x="308" y="298"/>
                  <a:pt x="308" y="298"/>
                </a:cubicBezTo>
                <a:cubicBezTo>
                  <a:pt x="289" y="326"/>
                  <a:pt x="262" y="344"/>
                  <a:pt x="235" y="344"/>
                </a:cubicBezTo>
                <a:cubicBezTo>
                  <a:pt x="208" y="344"/>
                  <a:pt x="181" y="344"/>
                  <a:pt x="154" y="317"/>
                </a:cubicBezTo>
                <a:cubicBezTo>
                  <a:pt x="208" y="253"/>
                  <a:pt x="208" y="253"/>
                  <a:pt x="208" y="253"/>
                </a:cubicBezTo>
                <a:cubicBezTo>
                  <a:pt x="226" y="262"/>
                  <a:pt x="244" y="262"/>
                  <a:pt x="253" y="253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181" y="217"/>
                  <a:pt x="172" y="226"/>
                  <a:pt x="154" y="226"/>
                </a:cubicBezTo>
                <a:cubicBezTo>
                  <a:pt x="145" y="235"/>
                  <a:pt x="136" y="244"/>
                  <a:pt x="136" y="244"/>
                </a:cubicBezTo>
                <a:cubicBezTo>
                  <a:pt x="127" y="244"/>
                  <a:pt x="127" y="244"/>
                  <a:pt x="118" y="244"/>
                </a:cubicBezTo>
                <a:cubicBezTo>
                  <a:pt x="109" y="253"/>
                  <a:pt x="100" y="253"/>
                  <a:pt x="100" y="253"/>
                </a:cubicBezTo>
                <a:cubicBezTo>
                  <a:pt x="91" y="253"/>
                  <a:pt x="91" y="253"/>
                  <a:pt x="82" y="244"/>
                </a:cubicBezTo>
                <a:cubicBezTo>
                  <a:pt x="73" y="244"/>
                  <a:pt x="55" y="244"/>
                  <a:pt x="45" y="226"/>
                </a:cubicBezTo>
                <a:cubicBezTo>
                  <a:pt x="19" y="208"/>
                  <a:pt x="9" y="181"/>
                  <a:pt x="0" y="154"/>
                </a:cubicBezTo>
                <a:cubicBezTo>
                  <a:pt x="0" y="127"/>
                  <a:pt x="9" y="100"/>
                  <a:pt x="27" y="73"/>
                </a:cubicBezTo>
                <a:cubicBezTo>
                  <a:pt x="0" y="45"/>
                  <a:pt x="0" y="45"/>
                  <a:pt x="0" y="45"/>
                </a:cubicBezTo>
                <a:cubicBezTo>
                  <a:pt x="19" y="19"/>
                  <a:pt x="19" y="19"/>
                  <a:pt x="19" y="19"/>
                </a:cubicBezTo>
                <a:cubicBezTo>
                  <a:pt x="45" y="45"/>
                  <a:pt x="45" y="45"/>
                  <a:pt x="45" y="45"/>
                </a:cubicBezTo>
                <a:cubicBezTo>
                  <a:pt x="73" y="19"/>
                  <a:pt x="100" y="9"/>
                  <a:pt x="127" y="0"/>
                </a:cubicBezTo>
                <a:cubicBezTo>
                  <a:pt x="145" y="0"/>
                  <a:pt x="172" y="9"/>
                  <a:pt x="208" y="27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36" y="82"/>
                  <a:pt x="118" y="82"/>
                  <a:pt x="100" y="91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90" y="127"/>
                  <a:pt x="208" y="109"/>
                  <a:pt x="226" y="109"/>
                </a:cubicBezTo>
                <a:cubicBezTo>
                  <a:pt x="253" y="91"/>
                  <a:pt x="289" y="100"/>
                  <a:pt x="317" y="118"/>
                </a:cubicBezTo>
                <a:lnTo>
                  <a:pt x="82" y="118"/>
                </a:lnTo>
                <a:lnTo>
                  <a:pt x="82" y="118"/>
                </a:lnTo>
                <a:cubicBezTo>
                  <a:pt x="73" y="127"/>
                  <a:pt x="82" y="145"/>
                  <a:pt x="91" y="154"/>
                </a:cubicBezTo>
                <a:cubicBezTo>
                  <a:pt x="109" y="163"/>
                  <a:pt x="118" y="163"/>
                  <a:pt x="136" y="154"/>
                </a:cubicBezTo>
                <a:cubicBezTo>
                  <a:pt x="82" y="118"/>
                  <a:pt x="82" y="118"/>
                  <a:pt x="82" y="118"/>
                </a:cubicBezTo>
                <a:lnTo>
                  <a:pt x="272" y="235"/>
                </a:lnTo>
                <a:lnTo>
                  <a:pt x="272" y="235"/>
                </a:lnTo>
                <a:cubicBezTo>
                  <a:pt x="280" y="217"/>
                  <a:pt x="280" y="199"/>
                  <a:pt x="262" y="190"/>
                </a:cubicBezTo>
                <a:cubicBezTo>
                  <a:pt x="253" y="181"/>
                  <a:pt x="235" y="181"/>
                  <a:pt x="226" y="190"/>
                </a:cubicBezTo>
                <a:cubicBezTo>
                  <a:pt x="272" y="235"/>
                  <a:pt x="272" y="235"/>
                  <a:pt x="272" y="235"/>
                </a:cubicBezTo>
                <a:lnTo>
                  <a:pt x="317" y="118"/>
                </a:ln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71">
            <a:extLst>
              <a:ext uri="{FF2B5EF4-FFF2-40B4-BE49-F238E27FC236}">
                <a16:creationId xmlns:a16="http://schemas.microsoft.com/office/drawing/2014/main" id="{2E9E35D8-E366-5343-96A2-999940E7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531" y="7058592"/>
            <a:ext cx="1356444" cy="1876237"/>
          </a:xfrm>
          <a:custGeom>
            <a:avLst/>
            <a:gdLst>
              <a:gd name="T0" fmla="*/ 1148 w 1682"/>
              <a:gd name="T1" fmla="*/ 81 h 2322"/>
              <a:gd name="T2" fmla="*/ 1148 w 1682"/>
              <a:gd name="T3" fmla="*/ 81 h 2322"/>
              <a:gd name="T4" fmla="*/ 1663 w 1682"/>
              <a:gd name="T5" fmla="*/ 1914 h 2322"/>
              <a:gd name="T6" fmla="*/ 1590 w 1682"/>
              <a:gd name="T7" fmla="*/ 2041 h 2322"/>
              <a:gd name="T8" fmla="*/ 651 w 1682"/>
              <a:gd name="T9" fmla="*/ 2303 h 2322"/>
              <a:gd name="T10" fmla="*/ 524 w 1682"/>
              <a:gd name="T11" fmla="*/ 2230 h 2322"/>
              <a:gd name="T12" fmla="*/ 9 w 1682"/>
              <a:gd name="T13" fmla="*/ 397 h 2322"/>
              <a:gd name="T14" fmla="*/ 81 w 1682"/>
              <a:gd name="T15" fmla="*/ 280 h 2322"/>
              <a:gd name="T16" fmla="*/ 1030 w 1682"/>
              <a:gd name="T17" fmla="*/ 9 h 2322"/>
              <a:gd name="T18" fmla="*/ 1148 w 1682"/>
              <a:gd name="T19" fmla="*/ 81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2" h="2322">
                <a:moveTo>
                  <a:pt x="1148" y="81"/>
                </a:moveTo>
                <a:lnTo>
                  <a:pt x="1148" y="81"/>
                </a:lnTo>
                <a:cubicBezTo>
                  <a:pt x="1663" y="1914"/>
                  <a:pt x="1663" y="1914"/>
                  <a:pt x="1663" y="1914"/>
                </a:cubicBezTo>
                <a:cubicBezTo>
                  <a:pt x="1681" y="1969"/>
                  <a:pt x="1645" y="2023"/>
                  <a:pt x="1590" y="2041"/>
                </a:cubicBezTo>
                <a:cubicBezTo>
                  <a:pt x="651" y="2303"/>
                  <a:pt x="651" y="2303"/>
                  <a:pt x="651" y="2303"/>
                </a:cubicBezTo>
                <a:cubicBezTo>
                  <a:pt x="596" y="2321"/>
                  <a:pt x="542" y="2285"/>
                  <a:pt x="524" y="2230"/>
                </a:cubicBezTo>
                <a:cubicBezTo>
                  <a:pt x="9" y="397"/>
                  <a:pt x="9" y="397"/>
                  <a:pt x="9" y="397"/>
                </a:cubicBezTo>
                <a:cubicBezTo>
                  <a:pt x="0" y="343"/>
                  <a:pt x="27" y="289"/>
                  <a:pt x="81" y="280"/>
                </a:cubicBezTo>
                <a:cubicBezTo>
                  <a:pt x="1030" y="9"/>
                  <a:pt x="1030" y="9"/>
                  <a:pt x="1030" y="9"/>
                </a:cubicBezTo>
                <a:cubicBezTo>
                  <a:pt x="1084" y="0"/>
                  <a:pt x="1139" y="27"/>
                  <a:pt x="1148" y="81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72">
            <a:extLst>
              <a:ext uri="{FF2B5EF4-FFF2-40B4-BE49-F238E27FC236}">
                <a16:creationId xmlns:a16="http://schemas.microsoft.com/office/drawing/2014/main" id="{A30996AE-63D7-A647-8350-96B7537C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897" y="7168957"/>
            <a:ext cx="1139272" cy="1655505"/>
          </a:xfrm>
          <a:custGeom>
            <a:avLst/>
            <a:gdLst>
              <a:gd name="T0" fmla="*/ 722 w 1410"/>
              <a:gd name="T1" fmla="*/ 0 h 2051"/>
              <a:gd name="T2" fmla="*/ 722 w 1410"/>
              <a:gd name="T3" fmla="*/ 0 h 2051"/>
              <a:gd name="T4" fmla="*/ 162 w 1410"/>
              <a:gd name="T5" fmla="*/ 154 h 2051"/>
              <a:gd name="T6" fmla="*/ 0 w 1410"/>
              <a:gd name="T7" fmla="*/ 443 h 2051"/>
              <a:gd name="T8" fmla="*/ 397 w 1410"/>
              <a:gd name="T9" fmla="*/ 1879 h 2051"/>
              <a:gd name="T10" fmla="*/ 686 w 1410"/>
              <a:gd name="T11" fmla="*/ 2050 h 2051"/>
              <a:gd name="T12" fmla="*/ 1247 w 1410"/>
              <a:gd name="T13" fmla="*/ 1888 h 2051"/>
              <a:gd name="T14" fmla="*/ 1409 w 1410"/>
              <a:gd name="T15" fmla="*/ 1598 h 2051"/>
              <a:gd name="T16" fmla="*/ 1012 w 1410"/>
              <a:gd name="T17" fmla="*/ 163 h 2051"/>
              <a:gd name="T18" fmla="*/ 722 w 1410"/>
              <a:gd name="T19" fmla="*/ 0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0" h="2051">
                <a:moveTo>
                  <a:pt x="722" y="0"/>
                </a:moveTo>
                <a:lnTo>
                  <a:pt x="722" y="0"/>
                </a:lnTo>
                <a:cubicBezTo>
                  <a:pt x="162" y="154"/>
                  <a:pt x="162" y="154"/>
                  <a:pt x="162" y="154"/>
                </a:cubicBezTo>
                <a:cubicBezTo>
                  <a:pt x="198" y="280"/>
                  <a:pt x="126" y="416"/>
                  <a:pt x="0" y="443"/>
                </a:cubicBezTo>
                <a:cubicBezTo>
                  <a:pt x="397" y="1879"/>
                  <a:pt x="397" y="1879"/>
                  <a:pt x="397" y="1879"/>
                </a:cubicBezTo>
                <a:cubicBezTo>
                  <a:pt x="524" y="1851"/>
                  <a:pt x="659" y="1924"/>
                  <a:pt x="686" y="2050"/>
                </a:cubicBezTo>
                <a:cubicBezTo>
                  <a:pt x="1247" y="1888"/>
                  <a:pt x="1247" y="1888"/>
                  <a:pt x="1247" y="1888"/>
                </a:cubicBezTo>
                <a:cubicBezTo>
                  <a:pt x="1210" y="1761"/>
                  <a:pt x="1283" y="1635"/>
                  <a:pt x="1409" y="1598"/>
                </a:cubicBezTo>
                <a:cubicBezTo>
                  <a:pt x="1012" y="163"/>
                  <a:pt x="1012" y="163"/>
                  <a:pt x="1012" y="163"/>
                </a:cubicBezTo>
                <a:cubicBezTo>
                  <a:pt x="885" y="199"/>
                  <a:pt x="750" y="127"/>
                  <a:pt x="722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73">
            <a:extLst>
              <a:ext uri="{FF2B5EF4-FFF2-40B4-BE49-F238E27FC236}">
                <a16:creationId xmlns:a16="http://schemas.microsoft.com/office/drawing/2014/main" id="{873A346C-D0EA-B042-A9F8-C275B57E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710" y="7621107"/>
            <a:ext cx="744086" cy="744086"/>
          </a:xfrm>
          <a:custGeom>
            <a:avLst/>
            <a:gdLst>
              <a:gd name="T0" fmla="*/ 352 w 922"/>
              <a:gd name="T1" fmla="*/ 64 h 922"/>
              <a:gd name="T2" fmla="*/ 352 w 922"/>
              <a:gd name="T3" fmla="*/ 64 h 922"/>
              <a:gd name="T4" fmla="*/ 858 w 922"/>
              <a:gd name="T5" fmla="*/ 353 h 922"/>
              <a:gd name="T6" fmla="*/ 569 w 922"/>
              <a:gd name="T7" fmla="*/ 858 h 922"/>
              <a:gd name="T8" fmla="*/ 63 w 922"/>
              <a:gd name="T9" fmla="*/ 578 h 922"/>
              <a:gd name="T10" fmla="*/ 352 w 922"/>
              <a:gd name="T11" fmla="*/ 64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922">
                <a:moveTo>
                  <a:pt x="352" y="64"/>
                </a:moveTo>
                <a:lnTo>
                  <a:pt x="352" y="64"/>
                </a:lnTo>
                <a:cubicBezTo>
                  <a:pt x="569" y="0"/>
                  <a:pt x="795" y="136"/>
                  <a:pt x="858" y="353"/>
                </a:cubicBezTo>
                <a:cubicBezTo>
                  <a:pt x="921" y="569"/>
                  <a:pt x="795" y="804"/>
                  <a:pt x="569" y="858"/>
                </a:cubicBezTo>
                <a:cubicBezTo>
                  <a:pt x="352" y="921"/>
                  <a:pt x="126" y="794"/>
                  <a:pt x="63" y="578"/>
                </a:cubicBezTo>
                <a:cubicBezTo>
                  <a:pt x="0" y="353"/>
                  <a:pt x="126" y="127"/>
                  <a:pt x="352" y="64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74">
            <a:extLst>
              <a:ext uri="{FF2B5EF4-FFF2-40B4-BE49-F238E27FC236}">
                <a16:creationId xmlns:a16="http://schemas.microsoft.com/office/drawing/2014/main" id="{8A5A7CB8-DCCA-A941-8D72-B6722CD41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1595" y="7699432"/>
            <a:ext cx="583877" cy="590997"/>
          </a:xfrm>
          <a:custGeom>
            <a:avLst/>
            <a:gdLst>
              <a:gd name="T0" fmla="*/ 271 w 724"/>
              <a:gd name="T1" fmla="*/ 45 h 732"/>
              <a:gd name="T2" fmla="*/ 271 w 724"/>
              <a:gd name="T3" fmla="*/ 45 h 732"/>
              <a:gd name="T4" fmla="*/ 678 w 724"/>
              <a:gd name="T5" fmla="*/ 279 h 732"/>
              <a:gd name="T6" fmla="*/ 452 w 724"/>
              <a:gd name="T7" fmla="*/ 676 h 732"/>
              <a:gd name="T8" fmla="*/ 45 w 724"/>
              <a:gd name="T9" fmla="*/ 451 h 732"/>
              <a:gd name="T10" fmla="*/ 271 w 724"/>
              <a:gd name="T11" fmla="*/ 45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32">
                <a:moveTo>
                  <a:pt x="271" y="45"/>
                </a:moveTo>
                <a:lnTo>
                  <a:pt x="271" y="45"/>
                </a:lnTo>
                <a:cubicBezTo>
                  <a:pt x="452" y="0"/>
                  <a:pt x="632" y="99"/>
                  <a:pt x="678" y="279"/>
                </a:cubicBezTo>
                <a:cubicBezTo>
                  <a:pt x="723" y="451"/>
                  <a:pt x="623" y="631"/>
                  <a:pt x="452" y="676"/>
                </a:cubicBezTo>
                <a:cubicBezTo>
                  <a:pt x="271" y="731"/>
                  <a:pt x="90" y="622"/>
                  <a:pt x="45" y="451"/>
                </a:cubicBezTo>
                <a:cubicBezTo>
                  <a:pt x="0" y="279"/>
                  <a:pt x="99" y="99"/>
                  <a:pt x="271" y="45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75">
            <a:extLst>
              <a:ext uri="{FF2B5EF4-FFF2-40B4-BE49-F238E27FC236}">
                <a16:creationId xmlns:a16="http://schemas.microsoft.com/office/drawing/2014/main" id="{2BFBC89E-316E-1949-BDD5-D6DBA935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083" y="7877443"/>
            <a:ext cx="348902" cy="242095"/>
          </a:xfrm>
          <a:custGeom>
            <a:avLst/>
            <a:gdLst>
              <a:gd name="T0" fmla="*/ 253 w 434"/>
              <a:gd name="T1" fmla="*/ 0 h 298"/>
              <a:gd name="T2" fmla="*/ 253 w 434"/>
              <a:gd name="T3" fmla="*/ 0 h 298"/>
              <a:gd name="T4" fmla="*/ 334 w 434"/>
              <a:gd name="T5" fmla="*/ 18 h 298"/>
              <a:gd name="T6" fmla="*/ 388 w 434"/>
              <a:gd name="T7" fmla="*/ 80 h 298"/>
              <a:gd name="T8" fmla="*/ 424 w 434"/>
              <a:gd name="T9" fmla="*/ 71 h 298"/>
              <a:gd name="T10" fmla="*/ 433 w 434"/>
              <a:gd name="T11" fmla="*/ 98 h 298"/>
              <a:gd name="T12" fmla="*/ 397 w 434"/>
              <a:gd name="T13" fmla="*/ 107 h 298"/>
              <a:gd name="T14" fmla="*/ 388 w 434"/>
              <a:gd name="T15" fmla="*/ 198 h 298"/>
              <a:gd name="T16" fmla="*/ 316 w 434"/>
              <a:gd name="T17" fmla="*/ 252 h 298"/>
              <a:gd name="T18" fmla="*/ 298 w 434"/>
              <a:gd name="T19" fmla="*/ 170 h 298"/>
              <a:gd name="T20" fmla="*/ 325 w 434"/>
              <a:gd name="T21" fmla="*/ 125 h 298"/>
              <a:gd name="T22" fmla="*/ 253 w 434"/>
              <a:gd name="T23" fmla="*/ 152 h 298"/>
              <a:gd name="T24" fmla="*/ 253 w 434"/>
              <a:gd name="T25" fmla="*/ 198 h 298"/>
              <a:gd name="T26" fmla="*/ 244 w 434"/>
              <a:gd name="T27" fmla="*/ 224 h 298"/>
              <a:gd name="T28" fmla="*/ 244 w 434"/>
              <a:gd name="T29" fmla="*/ 243 h 298"/>
              <a:gd name="T30" fmla="*/ 234 w 434"/>
              <a:gd name="T31" fmla="*/ 261 h 298"/>
              <a:gd name="T32" fmla="*/ 216 w 434"/>
              <a:gd name="T33" fmla="*/ 270 h 298"/>
              <a:gd name="T34" fmla="*/ 180 w 434"/>
              <a:gd name="T35" fmla="*/ 288 h 298"/>
              <a:gd name="T36" fmla="*/ 99 w 434"/>
              <a:gd name="T37" fmla="*/ 279 h 298"/>
              <a:gd name="T38" fmla="*/ 45 w 434"/>
              <a:gd name="T39" fmla="*/ 206 h 298"/>
              <a:gd name="T40" fmla="*/ 9 w 434"/>
              <a:gd name="T41" fmla="*/ 215 h 298"/>
              <a:gd name="T42" fmla="*/ 0 w 434"/>
              <a:gd name="T43" fmla="*/ 188 h 298"/>
              <a:gd name="T44" fmla="*/ 36 w 434"/>
              <a:gd name="T45" fmla="*/ 179 h 298"/>
              <a:gd name="T46" fmla="*/ 45 w 434"/>
              <a:gd name="T47" fmla="*/ 89 h 298"/>
              <a:gd name="T48" fmla="*/ 108 w 434"/>
              <a:gd name="T49" fmla="*/ 45 h 298"/>
              <a:gd name="T50" fmla="*/ 135 w 434"/>
              <a:gd name="T51" fmla="*/ 125 h 298"/>
              <a:gd name="T52" fmla="*/ 108 w 434"/>
              <a:gd name="T53" fmla="*/ 161 h 298"/>
              <a:gd name="T54" fmla="*/ 180 w 434"/>
              <a:gd name="T55" fmla="*/ 143 h 298"/>
              <a:gd name="T56" fmla="*/ 189 w 434"/>
              <a:gd name="T57" fmla="*/ 71 h 298"/>
              <a:gd name="T58" fmla="*/ 253 w 434"/>
              <a:gd name="T59" fmla="*/ 0 h 298"/>
              <a:gd name="T60" fmla="*/ 108 w 434"/>
              <a:gd name="T61" fmla="*/ 188 h 298"/>
              <a:gd name="T62" fmla="*/ 108 w 434"/>
              <a:gd name="T63" fmla="*/ 188 h 298"/>
              <a:gd name="T64" fmla="*/ 153 w 434"/>
              <a:gd name="T65" fmla="*/ 206 h 298"/>
              <a:gd name="T66" fmla="*/ 180 w 434"/>
              <a:gd name="T67" fmla="*/ 170 h 298"/>
              <a:gd name="T68" fmla="*/ 108 w 434"/>
              <a:gd name="T69" fmla="*/ 188 h 298"/>
              <a:gd name="T70" fmla="*/ 316 w 434"/>
              <a:gd name="T71" fmla="*/ 98 h 298"/>
              <a:gd name="T72" fmla="*/ 316 w 434"/>
              <a:gd name="T73" fmla="*/ 98 h 298"/>
              <a:gd name="T74" fmla="*/ 280 w 434"/>
              <a:gd name="T75" fmla="*/ 89 h 298"/>
              <a:gd name="T76" fmla="*/ 253 w 434"/>
              <a:gd name="T77" fmla="*/ 116 h 298"/>
              <a:gd name="T78" fmla="*/ 316 w 434"/>
              <a:gd name="T79" fmla="*/ 98 h 298"/>
              <a:gd name="T80" fmla="*/ 253 w 434"/>
              <a:gd name="T81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4" h="298">
                <a:moveTo>
                  <a:pt x="253" y="0"/>
                </a:moveTo>
                <a:lnTo>
                  <a:pt x="253" y="0"/>
                </a:lnTo>
                <a:cubicBezTo>
                  <a:pt x="280" y="0"/>
                  <a:pt x="307" y="0"/>
                  <a:pt x="334" y="18"/>
                </a:cubicBezTo>
                <a:cubicBezTo>
                  <a:pt x="352" y="27"/>
                  <a:pt x="370" y="53"/>
                  <a:pt x="388" y="80"/>
                </a:cubicBezTo>
                <a:cubicBezTo>
                  <a:pt x="424" y="71"/>
                  <a:pt x="424" y="71"/>
                  <a:pt x="424" y="71"/>
                </a:cubicBezTo>
                <a:cubicBezTo>
                  <a:pt x="433" y="98"/>
                  <a:pt x="433" y="98"/>
                  <a:pt x="433" y="98"/>
                </a:cubicBezTo>
                <a:cubicBezTo>
                  <a:pt x="397" y="107"/>
                  <a:pt x="397" y="107"/>
                  <a:pt x="397" y="107"/>
                </a:cubicBezTo>
                <a:cubicBezTo>
                  <a:pt x="397" y="143"/>
                  <a:pt x="397" y="179"/>
                  <a:pt x="388" y="198"/>
                </a:cubicBezTo>
                <a:cubicBezTo>
                  <a:pt x="370" y="224"/>
                  <a:pt x="352" y="243"/>
                  <a:pt x="316" y="252"/>
                </a:cubicBezTo>
                <a:cubicBezTo>
                  <a:pt x="298" y="170"/>
                  <a:pt x="298" y="170"/>
                  <a:pt x="298" y="170"/>
                </a:cubicBezTo>
                <a:cubicBezTo>
                  <a:pt x="316" y="161"/>
                  <a:pt x="325" y="143"/>
                  <a:pt x="325" y="125"/>
                </a:cubicBezTo>
                <a:cubicBezTo>
                  <a:pt x="253" y="152"/>
                  <a:pt x="253" y="152"/>
                  <a:pt x="253" y="152"/>
                </a:cubicBezTo>
                <a:cubicBezTo>
                  <a:pt x="253" y="161"/>
                  <a:pt x="253" y="179"/>
                  <a:pt x="253" y="198"/>
                </a:cubicBezTo>
                <a:cubicBezTo>
                  <a:pt x="253" y="206"/>
                  <a:pt x="244" y="215"/>
                  <a:pt x="244" y="224"/>
                </a:cubicBezTo>
                <a:cubicBezTo>
                  <a:pt x="244" y="224"/>
                  <a:pt x="244" y="234"/>
                  <a:pt x="244" y="243"/>
                </a:cubicBezTo>
                <a:cubicBezTo>
                  <a:pt x="234" y="243"/>
                  <a:pt x="234" y="252"/>
                  <a:pt x="234" y="261"/>
                </a:cubicBezTo>
                <a:cubicBezTo>
                  <a:pt x="225" y="261"/>
                  <a:pt x="225" y="261"/>
                  <a:pt x="216" y="270"/>
                </a:cubicBezTo>
                <a:cubicBezTo>
                  <a:pt x="216" y="279"/>
                  <a:pt x="198" y="288"/>
                  <a:pt x="180" y="288"/>
                </a:cubicBezTo>
                <a:cubicBezTo>
                  <a:pt x="153" y="297"/>
                  <a:pt x="126" y="297"/>
                  <a:pt x="99" y="279"/>
                </a:cubicBezTo>
                <a:cubicBezTo>
                  <a:pt x="72" y="261"/>
                  <a:pt x="54" y="243"/>
                  <a:pt x="45" y="206"/>
                </a:cubicBezTo>
                <a:cubicBezTo>
                  <a:pt x="9" y="215"/>
                  <a:pt x="9" y="215"/>
                  <a:pt x="9" y="215"/>
                </a:cubicBezTo>
                <a:cubicBezTo>
                  <a:pt x="0" y="188"/>
                  <a:pt x="0" y="188"/>
                  <a:pt x="0" y="188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27" y="143"/>
                  <a:pt x="36" y="116"/>
                  <a:pt x="45" y="89"/>
                </a:cubicBezTo>
                <a:cubicBezTo>
                  <a:pt x="54" y="71"/>
                  <a:pt x="81" y="53"/>
                  <a:pt x="108" y="45"/>
                </a:cubicBezTo>
                <a:cubicBezTo>
                  <a:pt x="135" y="125"/>
                  <a:pt x="135" y="125"/>
                  <a:pt x="135" y="125"/>
                </a:cubicBezTo>
                <a:cubicBezTo>
                  <a:pt x="117" y="134"/>
                  <a:pt x="108" y="143"/>
                  <a:pt x="108" y="161"/>
                </a:cubicBezTo>
                <a:cubicBezTo>
                  <a:pt x="180" y="143"/>
                  <a:pt x="180" y="143"/>
                  <a:pt x="180" y="143"/>
                </a:cubicBezTo>
                <a:cubicBezTo>
                  <a:pt x="180" y="107"/>
                  <a:pt x="180" y="80"/>
                  <a:pt x="189" y="71"/>
                </a:cubicBezTo>
                <a:cubicBezTo>
                  <a:pt x="189" y="36"/>
                  <a:pt x="216" y="18"/>
                  <a:pt x="253" y="0"/>
                </a:cubicBezTo>
                <a:lnTo>
                  <a:pt x="108" y="188"/>
                </a:lnTo>
                <a:lnTo>
                  <a:pt x="108" y="188"/>
                </a:lnTo>
                <a:cubicBezTo>
                  <a:pt x="117" y="206"/>
                  <a:pt x="135" y="215"/>
                  <a:pt x="153" y="206"/>
                </a:cubicBezTo>
                <a:cubicBezTo>
                  <a:pt x="171" y="206"/>
                  <a:pt x="180" y="188"/>
                  <a:pt x="180" y="170"/>
                </a:cubicBezTo>
                <a:cubicBezTo>
                  <a:pt x="108" y="188"/>
                  <a:pt x="108" y="188"/>
                  <a:pt x="108" y="188"/>
                </a:cubicBezTo>
                <a:lnTo>
                  <a:pt x="316" y="98"/>
                </a:lnTo>
                <a:lnTo>
                  <a:pt x="316" y="98"/>
                </a:lnTo>
                <a:cubicBezTo>
                  <a:pt x="307" y="89"/>
                  <a:pt x="298" y="80"/>
                  <a:pt x="280" y="89"/>
                </a:cubicBezTo>
                <a:cubicBezTo>
                  <a:pt x="271" y="89"/>
                  <a:pt x="262" y="98"/>
                  <a:pt x="253" y="116"/>
                </a:cubicBezTo>
                <a:cubicBezTo>
                  <a:pt x="316" y="98"/>
                  <a:pt x="316" y="98"/>
                  <a:pt x="316" y="98"/>
                </a:cubicBezTo>
                <a:lnTo>
                  <a:pt x="253" y="0"/>
                </a:ln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76">
            <a:extLst>
              <a:ext uri="{FF2B5EF4-FFF2-40B4-BE49-F238E27FC236}">
                <a16:creationId xmlns:a16="http://schemas.microsoft.com/office/drawing/2014/main" id="{00CA1982-9597-1048-B3E7-4750313C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9811" y="7453775"/>
            <a:ext cx="1356444" cy="1876239"/>
          </a:xfrm>
          <a:custGeom>
            <a:avLst/>
            <a:gdLst>
              <a:gd name="T0" fmla="*/ 1148 w 1682"/>
              <a:gd name="T1" fmla="*/ 90 h 2322"/>
              <a:gd name="T2" fmla="*/ 1148 w 1682"/>
              <a:gd name="T3" fmla="*/ 90 h 2322"/>
              <a:gd name="T4" fmla="*/ 1663 w 1682"/>
              <a:gd name="T5" fmla="*/ 1923 h 2322"/>
              <a:gd name="T6" fmla="*/ 1590 w 1682"/>
              <a:gd name="T7" fmla="*/ 2041 h 2322"/>
              <a:gd name="T8" fmla="*/ 651 w 1682"/>
              <a:gd name="T9" fmla="*/ 2312 h 2322"/>
              <a:gd name="T10" fmla="*/ 524 w 1682"/>
              <a:gd name="T11" fmla="*/ 2239 h 2322"/>
              <a:gd name="T12" fmla="*/ 9 w 1682"/>
              <a:gd name="T13" fmla="*/ 406 h 2322"/>
              <a:gd name="T14" fmla="*/ 81 w 1682"/>
              <a:gd name="T15" fmla="*/ 280 h 2322"/>
              <a:gd name="T16" fmla="*/ 1030 w 1682"/>
              <a:gd name="T17" fmla="*/ 18 h 2322"/>
              <a:gd name="T18" fmla="*/ 1148 w 1682"/>
              <a:gd name="T19" fmla="*/ 90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2" h="2322">
                <a:moveTo>
                  <a:pt x="1148" y="90"/>
                </a:moveTo>
                <a:lnTo>
                  <a:pt x="1148" y="90"/>
                </a:lnTo>
                <a:cubicBezTo>
                  <a:pt x="1663" y="1923"/>
                  <a:pt x="1663" y="1923"/>
                  <a:pt x="1663" y="1923"/>
                </a:cubicBezTo>
                <a:cubicBezTo>
                  <a:pt x="1681" y="1977"/>
                  <a:pt x="1644" y="2032"/>
                  <a:pt x="1590" y="2041"/>
                </a:cubicBezTo>
                <a:cubicBezTo>
                  <a:pt x="651" y="2312"/>
                  <a:pt x="651" y="2312"/>
                  <a:pt x="651" y="2312"/>
                </a:cubicBezTo>
                <a:cubicBezTo>
                  <a:pt x="596" y="2321"/>
                  <a:pt x="542" y="2294"/>
                  <a:pt x="524" y="2239"/>
                </a:cubicBezTo>
                <a:cubicBezTo>
                  <a:pt x="9" y="406"/>
                  <a:pt x="9" y="406"/>
                  <a:pt x="9" y="406"/>
                </a:cubicBezTo>
                <a:cubicBezTo>
                  <a:pt x="0" y="352"/>
                  <a:pt x="27" y="298"/>
                  <a:pt x="81" y="280"/>
                </a:cubicBezTo>
                <a:cubicBezTo>
                  <a:pt x="1030" y="18"/>
                  <a:pt x="1030" y="18"/>
                  <a:pt x="1030" y="18"/>
                </a:cubicBezTo>
                <a:cubicBezTo>
                  <a:pt x="1084" y="0"/>
                  <a:pt x="1138" y="36"/>
                  <a:pt x="1148" y="90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77">
            <a:extLst>
              <a:ext uri="{FF2B5EF4-FFF2-40B4-BE49-F238E27FC236}">
                <a16:creationId xmlns:a16="http://schemas.microsoft.com/office/drawing/2014/main" id="{AAE5F2B7-17EA-434E-B11E-63694F16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0177" y="7571264"/>
            <a:ext cx="1139272" cy="1648383"/>
          </a:xfrm>
          <a:custGeom>
            <a:avLst/>
            <a:gdLst>
              <a:gd name="T0" fmla="*/ 722 w 1410"/>
              <a:gd name="T1" fmla="*/ 0 h 2042"/>
              <a:gd name="T2" fmla="*/ 722 w 1410"/>
              <a:gd name="T3" fmla="*/ 0 h 2042"/>
              <a:gd name="T4" fmla="*/ 162 w 1410"/>
              <a:gd name="T5" fmla="*/ 154 h 2042"/>
              <a:gd name="T6" fmla="*/ 0 w 1410"/>
              <a:gd name="T7" fmla="*/ 442 h 2042"/>
              <a:gd name="T8" fmla="*/ 397 w 1410"/>
              <a:gd name="T9" fmla="*/ 1879 h 2042"/>
              <a:gd name="T10" fmla="*/ 686 w 1410"/>
              <a:gd name="T11" fmla="*/ 2041 h 2042"/>
              <a:gd name="T12" fmla="*/ 1246 w 1410"/>
              <a:gd name="T13" fmla="*/ 1888 h 2042"/>
              <a:gd name="T14" fmla="*/ 1409 w 1410"/>
              <a:gd name="T15" fmla="*/ 1598 h 2042"/>
              <a:gd name="T16" fmla="*/ 1012 w 1410"/>
              <a:gd name="T17" fmla="*/ 163 h 2042"/>
              <a:gd name="T18" fmla="*/ 722 w 1410"/>
              <a:gd name="T19" fmla="*/ 0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0" h="2042">
                <a:moveTo>
                  <a:pt x="722" y="0"/>
                </a:moveTo>
                <a:lnTo>
                  <a:pt x="722" y="0"/>
                </a:lnTo>
                <a:cubicBezTo>
                  <a:pt x="162" y="154"/>
                  <a:pt x="162" y="154"/>
                  <a:pt x="162" y="154"/>
                </a:cubicBezTo>
                <a:cubicBezTo>
                  <a:pt x="198" y="280"/>
                  <a:pt x="126" y="407"/>
                  <a:pt x="0" y="442"/>
                </a:cubicBezTo>
                <a:cubicBezTo>
                  <a:pt x="397" y="1879"/>
                  <a:pt x="397" y="1879"/>
                  <a:pt x="397" y="1879"/>
                </a:cubicBezTo>
                <a:cubicBezTo>
                  <a:pt x="524" y="1843"/>
                  <a:pt x="659" y="1915"/>
                  <a:pt x="686" y="2041"/>
                </a:cubicBezTo>
                <a:cubicBezTo>
                  <a:pt x="1246" y="1888"/>
                  <a:pt x="1246" y="1888"/>
                  <a:pt x="1246" y="1888"/>
                </a:cubicBezTo>
                <a:cubicBezTo>
                  <a:pt x="1210" y="1761"/>
                  <a:pt x="1283" y="1635"/>
                  <a:pt x="1409" y="1598"/>
                </a:cubicBezTo>
                <a:cubicBezTo>
                  <a:pt x="1012" y="163"/>
                  <a:pt x="1012" y="163"/>
                  <a:pt x="1012" y="163"/>
                </a:cubicBezTo>
                <a:cubicBezTo>
                  <a:pt x="885" y="199"/>
                  <a:pt x="749" y="127"/>
                  <a:pt x="722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78">
            <a:extLst>
              <a:ext uri="{FF2B5EF4-FFF2-40B4-BE49-F238E27FC236}">
                <a16:creationId xmlns:a16="http://schemas.microsoft.com/office/drawing/2014/main" id="{AC26751E-7542-A24D-825A-348F8725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991" y="8019852"/>
            <a:ext cx="744086" cy="744086"/>
          </a:xfrm>
          <a:custGeom>
            <a:avLst/>
            <a:gdLst>
              <a:gd name="T0" fmla="*/ 353 w 923"/>
              <a:gd name="T1" fmla="*/ 64 h 923"/>
              <a:gd name="T2" fmla="*/ 353 w 923"/>
              <a:gd name="T3" fmla="*/ 64 h 923"/>
              <a:gd name="T4" fmla="*/ 859 w 923"/>
              <a:gd name="T5" fmla="*/ 353 h 923"/>
              <a:gd name="T6" fmla="*/ 570 w 923"/>
              <a:gd name="T7" fmla="*/ 859 h 923"/>
              <a:gd name="T8" fmla="*/ 64 w 923"/>
              <a:gd name="T9" fmla="*/ 570 h 923"/>
              <a:gd name="T10" fmla="*/ 353 w 923"/>
              <a:gd name="T11" fmla="*/ 64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3" h="923">
                <a:moveTo>
                  <a:pt x="353" y="64"/>
                </a:moveTo>
                <a:lnTo>
                  <a:pt x="353" y="64"/>
                </a:lnTo>
                <a:cubicBezTo>
                  <a:pt x="570" y="0"/>
                  <a:pt x="796" y="127"/>
                  <a:pt x="859" y="353"/>
                </a:cubicBezTo>
                <a:cubicBezTo>
                  <a:pt x="922" y="570"/>
                  <a:pt x="796" y="795"/>
                  <a:pt x="570" y="859"/>
                </a:cubicBezTo>
                <a:cubicBezTo>
                  <a:pt x="353" y="922"/>
                  <a:pt x="127" y="795"/>
                  <a:pt x="64" y="570"/>
                </a:cubicBezTo>
                <a:cubicBezTo>
                  <a:pt x="0" y="353"/>
                  <a:pt x="127" y="127"/>
                  <a:pt x="353" y="64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79">
            <a:extLst>
              <a:ext uri="{FF2B5EF4-FFF2-40B4-BE49-F238E27FC236}">
                <a16:creationId xmlns:a16="http://schemas.microsoft.com/office/drawing/2014/main" id="{5DB1789F-3A4C-1842-853D-6C1828F8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7875" y="8101736"/>
            <a:ext cx="583877" cy="583877"/>
          </a:xfrm>
          <a:custGeom>
            <a:avLst/>
            <a:gdLst>
              <a:gd name="T0" fmla="*/ 271 w 724"/>
              <a:gd name="T1" fmla="*/ 45 h 724"/>
              <a:gd name="T2" fmla="*/ 271 w 724"/>
              <a:gd name="T3" fmla="*/ 45 h 724"/>
              <a:gd name="T4" fmla="*/ 678 w 724"/>
              <a:gd name="T5" fmla="*/ 271 h 724"/>
              <a:gd name="T6" fmla="*/ 452 w 724"/>
              <a:gd name="T7" fmla="*/ 678 h 724"/>
              <a:gd name="T8" fmla="*/ 45 w 724"/>
              <a:gd name="T9" fmla="*/ 451 h 724"/>
              <a:gd name="T10" fmla="*/ 271 w 724"/>
              <a:gd name="T11" fmla="*/ 45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271" y="45"/>
                </a:moveTo>
                <a:lnTo>
                  <a:pt x="271" y="45"/>
                </a:lnTo>
                <a:cubicBezTo>
                  <a:pt x="443" y="0"/>
                  <a:pt x="623" y="99"/>
                  <a:pt x="678" y="271"/>
                </a:cubicBezTo>
                <a:cubicBezTo>
                  <a:pt x="723" y="451"/>
                  <a:pt x="623" y="632"/>
                  <a:pt x="452" y="678"/>
                </a:cubicBezTo>
                <a:cubicBezTo>
                  <a:pt x="271" y="723"/>
                  <a:pt x="90" y="623"/>
                  <a:pt x="45" y="451"/>
                </a:cubicBezTo>
                <a:cubicBezTo>
                  <a:pt x="0" y="280"/>
                  <a:pt x="99" y="99"/>
                  <a:pt x="271" y="45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80">
            <a:extLst>
              <a:ext uri="{FF2B5EF4-FFF2-40B4-BE49-F238E27FC236}">
                <a16:creationId xmlns:a16="http://schemas.microsoft.com/office/drawing/2014/main" id="{9082AC67-ED2A-924A-9C6B-916CEBE0A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802" y="8269068"/>
            <a:ext cx="352463" cy="249216"/>
          </a:xfrm>
          <a:custGeom>
            <a:avLst/>
            <a:gdLst>
              <a:gd name="T0" fmla="*/ 253 w 435"/>
              <a:gd name="T1" fmla="*/ 9 h 308"/>
              <a:gd name="T2" fmla="*/ 253 w 435"/>
              <a:gd name="T3" fmla="*/ 9 h 308"/>
              <a:gd name="T4" fmla="*/ 326 w 435"/>
              <a:gd name="T5" fmla="*/ 18 h 308"/>
              <a:gd name="T6" fmla="*/ 389 w 435"/>
              <a:gd name="T7" fmla="*/ 90 h 308"/>
              <a:gd name="T8" fmla="*/ 425 w 435"/>
              <a:gd name="T9" fmla="*/ 81 h 308"/>
              <a:gd name="T10" fmla="*/ 434 w 435"/>
              <a:gd name="T11" fmla="*/ 108 h 308"/>
              <a:gd name="T12" fmla="*/ 398 w 435"/>
              <a:gd name="T13" fmla="*/ 117 h 308"/>
              <a:gd name="T14" fmla="*/ 389 w 435"/>
              <a:gd name="T15" fmla="*/ 207 h 308"/>
              <a:gd name="T16" fmla="*/ 317 w 435"/>
              <a:gd name="T17" fmla="*/ 262 h 308"/>
              <a:gd name="T18" fmla="*/ 299 w 435"/>
              <a:gd name="T19" fmla="*/ 171 h 308"/>
              <a:gd name="T20" fmla="*/ 326 w 435"/>
              <a:gd name="T21" fmla="*/ 135 h 308"/>
              <a:gd name="T22" fmla="*/ 253 w 435"/>
              <a:gd name="T23" fmla="*/ 153 h 308"/>
              <a:gd name="T24" fmla="*/ 253 w 435"/>
              <a:gd name="T25" fmla="*/ 198 h 308"/>
              <a:gd name="T26" fmla="*/ 244 w 435"/>
              <a:gd name="T27" fmla="*/ 234 h 308"/>
              <a:gd name="T28" fmla="*/ 244 w 435"/>
              <a:gd name="T29" fmla="*/ 243 h 308"/>
              <a:gd name="T30" fmla="*/ 235 w 435"/>
              <a:gd name="T31" fmla="*/ 262 h 308"/>
              <a:gd name="T32" fmla="*/ 217 w 435"/>
              <a:gd name="T33" fmla="*/ 280 h 308"/>
              <a:gd name="T34" fmla="*/ 181 w 435"/>
              <a:gd name="T35" fmla="*/ 298 h 308"/>
              <a:gd name="T36" fmla="*/ 100 w 435"/>
              <a:gd name="T37" fmla="*/ 289 h 308"/>
              <a:gd name="T38" fmla="*/ 45 w 435"/>
              <a:gd name="T39" fmla="*/ 216 h 308"/>
              <a:gd name="T40" fmla="*/ 9 w 435"/>
              <a:gd name="T41" fmla="*/ 225 h 308"/>
              <a:gd name="T42" fmla="*/ 0 w 435"/>
              <a:gd name="T43" fmla="*/ 198 h 308"/>
              <a:gd name="T44" fmla="*/ 37 w 435"/>
              <a:gd name="T45" fmla="*/ 189 h 308"/>
              <a:gd name="T46" fmla="*/ 45 w 435"/>
              <a:gd name="T47" fmla="*/ 99 h 308"/>
              <a:gd name="T48" fmla="*/ 109 w 435"/>
              <a:gd name="T49" fmla="*/ 54 h 308"/>
              <a:gd name="T50" fmla="*/ 136 w 435"/>
              <a:gd name="T51" fmla="*/ 135 h 308"/>
              <a:gd name="T52" fmla="*/ 109 w 435"/>
              <a:gd name="T53" fmla="*/ 171 h 308"/>
              <a:gd name="T54" fmla="*/ 181 w 435"/>
              <a:gd name="T55" fmla="*/ 144 h 308"/>
              <a:gd name="T56" fmla="*/ 190 w 435"/>
              <a:gd name="T57" fmla="*/ 81 h 308"/>
              <a:gd name="T58" fmla="*/ 253 w 435"/>
              <a:gd name="T59" fmla="*/ 9 h 308"/>
              <a:gd name="T60" fmla="*/ 109 w 435"/>
              <a:gd name="T61" fmla="*/ 198 h 308"/>
              <a:gd name="T62" fmla="*/ 109 w 435"/>
              <a:gd name="T63" fmla="*/ 198 h 308"/>
              <a:gd name="T64" fmla="*/ 154 w 435"/>
              <a:gd name="T65" fmla="*/ 216 h 308"/>
              <a:gd name="T66" fmla="*/ 181 w 435"/>
              <a:gd name="T67" fmla="*/ 180 h 308"/>
              <a:gd name="T68" fmla="*/ 109 w 435"/>
              <a:gd name="T69" fmla="*/ 198 h 308"/>
              <a:gd name="T70" fmla="*/ 317 w 435"/>
              <a:gd name="T71" fmla="*/ 108 h 308"/>
              <a:gd name="T72" fmla="*/ 317 w 435"/>
              <a:gd name="T73" fmla="*/ 108 h 308"/>
              <a:gd name="T74" fmla="*/ 281 w 435"/>
              <a:gd name="T75" fmla="*/ 90 h 308"/>
              <a:gd name="T76" fmla="*/ 253 w 435"/>
              <a:gd name="T77" fmla="*/ 126 h 308"/>
              <a:gd name="T78" fmla="*/ 317 w 435"/>
              <a:gd name="T79" fmla="*/ 108 h 308"/>
              <a:gd name="T80" fmla="*/ 253 w 435"/>
              <a:gd name="T81" fmla="*/ 9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5" h="308">
                <a:moveTo>
                  <a:pt x="253" y="9"/>
                </a:moveTo>
                <a:lnTo>
                  <a:pt x="253" y="9"/>
                </a:lnTo>
                <a:cubicBezTo>
                  <a:pt x="281" y="0"/>
                  <a:pt x="308" y="9"/>
                  <a:pt x="326" y="18"/>
                </a:cubicBezTo>
                <a:cubicBezTo>
                  <a:pt x="353" y="36"/>
                  <a:pt x="371" y="54"/>
                  <a:pt x="389" y="90"/>
                </a:cubicBezTo>
                <a:cubicBezTo>
                  <a:pt x="425" y="81"/>
                  <a:pt x="425" y="81"/>
                  <a:pt x="425" y="81"/>
                </a:cubicBezTo>
                <a:cubicBezTo>
                  <a:pt x="434" y="108"/>
                  <a:pt x="434" y="108"/>
                  <a:pt x="434" y="108"/>
                </a:cubicBezTo>
                <a:cubicBezTo>
                  <a:pt x="398" y="117"/>
                  <a:pt x="398" y="117"/>
                  <a:pt x="398" y="117"/>
                </a:cubicBezTo>
                <a:cubicBezTo>
                  <a:pt x="398" y="153"/>
                  <a:pt x="398" y="180"/>
                  <a:pt x="389" y="207"/>
                </a:cubicBezTo>
                <a:cubicBezTo>
                  <a:pt x="371" y="234"/>
                  <a:pt x="353" y="253"/>
                  <a:pt x="317" y="262"/>
                </a:cubicBezTo>
                <a:cubicBezTo>
                  <a:pt x="299" y="171"/>
                  <a:pt x="299" y="171"/>
                  <a:pt x="299" y="171"/>
                </a:cubicBezTo>
                <a:cubicBezTo>
                  <a:pt x="317" y="162"/>
                  <a:pt x="326" y="153"/>
                  <a:pt x="326" y="135"/>
                </a:cubicBezTo>
                <a:cubicBezTo>
                  <a:pt x="253" y="153"/>
                  <a:pt x="253" y="153"/>
                  <a:pt x="253" y="153"/>
                </a:cubicBezTo>
                <a:cubicBezTo>
                  <a:pt x="253" y="171"/>
                  <a:pt x="253" y="189"/>
                  <a:pt x="253" y="198"/>
                </a:cubicBezTo>
                <a:cubicBezTo>
                  <a:pt x="253" y="216"/>
                  <a:pt x="244" y="225"/>
                  <a:pt x="244" y="234"/>
                </a:cubicBezTo>
                <a:lnTo>
                  <a:pt x="244" y="243"/>
                </a:lnTo>
                <a:cubicBezTo>
                  <a:pt x="235" y="253"/>
                  <a:pt x="235" y="262"/>
                  <a:pt x="235" y="262"/>
                </a:cubicBezTo>
                <a:cubicBezTo>
                  <a:pt x="226" y="271"/>
                  <a:pt x="226" y="271"/>
                  <a:pt x="217" y="280"/>
                </a:cubicBezTo>
                <a:cubicBezTo>
                  <a:pt x="217" y="289"/>
                  <a:pt x="199" y="289"/>
                  <a:pt x="181" y="298"/>
                </a:cubicBezTo>
                <a:cubicBezTo>
                  <a:pt x="154" y="307"/>
                  <a:pt x="127" y="298"/>
                  <a:pt x="100" y="289"/>
                </a:cubicBezTo>
                <a:cubicBezTo>
                  <a:pt x="73" y="271"/>
                  <a:pt x="55" y="243"/>
                  <a:pt x="45" y="216"/>
                </a:cubicBezTo>
                <a:cubicBezTo>
                  <a:pt x="9" y="225"/>
                  <a:pt x="9" y="225"/>
                  <a:pt x="9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28" y="153"/>
                  <a:pt x="37" y="126"/>
                  <a:pt x="45" y="99"/>
                </a:cubicBezTo>
                <a:cubicBezTo>
                  <a:pt x="55" y="81"/>
                  <a:pt x="82" y="63"/>
                  <a:pt x="109" y="54"/>
                </a:cubicBezTo>
                <a:cubicBezTo>
                  <a:pt x="136" y="135"/>
                  <a:pt x="136" y="135"/>
                  <a:pt x="136" y="135"/>
                </a:cubicBezTo>
                <a:cubicBezTo>
                  <a:pt x="118" y="135"/>
                  <a:pt x="109" y="153"/>
                  <a:pt x="109" y="171"/>
                </a:cubicBezTo>
                <a:cubicBezTo>
                  <a:pt x="181" y="144"/>
                  <a:pt x="181" y="144"/>
                  <a:pt x="181" y="144"/>
                </a:cubicBezTo>
                <a:cubicBezTo>
                  <a:pt x="181" y="108"/>
                  <a:pt x="181" y="90"/>
                  <a:pt x="190" y="81"/>
                </a:cubicBezTo>
                <a:cubicBezTo>
                  <a:pt x="190" y="45"/>
                  <a:pt x="217" y="18"/>
                  <a:pt x="253" y="9"/>
                </a:cubicBezTo>
                <a:lnTo>
                  <a:pt x="109" y="198"/>
                </a:lnTo>
                <a:lnTo>
                  <a:pt x="109" y="198"/>
                </a:lnTo>
                <a:cubicBezTo>
                  <a:pt x="118" y="216"/>
                  <a:pt x="136" y="216"/>
                  <a:pt x="154" y="216"/>
                </a:cubicBezTo>
                <a:cubicBezTo>
                  <a:pt x="172" y="207"/>
                  <a:pt x="181" y="198"/>
                  <a:pt x="181" y="180"/>
                </a:cubicBezTo>
                <a:cubicBezTo>
                  <a:pt x="109" y="198"/>
                  <a:pt x="109" y="198"/>
                  <a:pt x="109" y="198"/>
                </a:cubicBezTo>
                <a:lnTo>
                  <a:pt x="317" y="108"/>
                </a:lnTo>
                <a:lnTo>
                  <a:pt x="317" y="108"/>
                </a:lnTo>
                <a:cubicBezTo>
                  <a:pt x="308" y="90"/>
                  <a:pt x="299" y="90"/>
                  <a:pt x="281" y="90"/>
                </a:cubicBezTo>
                <a:cubicBezTo>
                  <a:pt x="272" y="99"/>
                  <a:pt x="253" y="108"/>
                  <a:pt x="253" y="126"/>
                </a:cubicBezTo>
                <a:cubicBezTo>
                  <a:pt x="317" y="108"/>
                  <a:pt x="317" y="108"/>
                  <a:pt x="317" y="108"/>
                </a:cubicBezTo>
                <a:lnTo>
                  <a:pt x="253" y="9"/>
                </a:ln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81">
            <a:extLst>
              <a:ext uri="{FF2B5EF4-FFF2-40B4-BE49-F238E27FC236}">
                <a16:creationId xmlns:a16="http://schemas.microsoft.com/office/drawing/2014/main" id="{F4C872FC-264F-2B4E-BEBD-6E1914C0F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781" y="7072833"/>
            <a:ext cx="1356444" cy="1876237"/>
          </a:xfrm>
          <a:custGeom>
            <a:avLst/>
            <a:gdLst>
              <a:gd name="T0" fmla="*/ 1156 w 1681"/>
              <a:gd name="T1" fmla="*/ 90 h 2322"/>
              <a:gd name="T2" fmla="*/ 1156 w 1681"/>
              <a:gd name="T3" fmla="*/ 90 h 2322"/>
              <a:gd name="T4" fmla="*/ 1671 w 1681"/>
              <a:gd name="T5" fmla="*/ 1923 h 2322"/>
              <a:gd name="T6" fmla="*/ 1598 w 1681"/>
              <a:gd name="T7" fmla="*/ 2050 h 2322"/>
              <a:gd name="T8" fmla="*/ 650 w 1681"/>
              <a:gd name="T9" fmla="*/ 2312 h 2322"/>
              <a:gd name="T10" fmla="*/ 533 w 1681"/>
              <a:gd name="T11" fmla="*/ 2240 h 2322"/>
              <a:gd name="T12" fmla="*/ 18 w 1681"/>
              <a:gd name="T13" fmla="*/ 406 h 2322"/>
              <a:gd name="T14" fmla="*/ 90 w 1681"/>
              <a:gd name="T15" fmla="*/ 280 h 2322"/>
              <a:gd name="T16" fmla="*/ 1030 w 1681"/>
              <a:gd name="T17" fmla="*/ 18 h 2322"/>
              <a:gd name="T18" fmla="*/ 1156 w 1681"/>
              <a:gd name="T19" fmla="*/ 90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1" h="2322">
                <a:moveTo>
                  <a:pt x="1156" y="90"/>
                </a:moveTo>
                <a:lnTo>
                  <a:pt x="1156" y="90"/>
                </a:lnTo>
                <a:cubicBezTo>
                  <a:pt x="1671" y="1923"/>
                  <a:pt x="1671" y="1923"/>
                  <a:pt x="1671" y="1923"/>
                </a:cubicBezTo>
                <a:cubicBezTo>
                  <a:pt x="1680" y="1977"/>
                  <a:pt x="1652" y="2032"/>
                  <a:pt x="1598" y="2050"/>
                </a:cubicBezTo>
                <a:cubicBezTo>
                  <a:pt x="650" y="2312"/>
                  <a:pt x="650" y="2312"/>
                  <a:pt x="650" y="2312"/>
                </a:cubicBezTo>
                <a:cubicBezTo>
                  <a:pt x="596" y="2321"/>
                  <a:pt x="542" y="2294"/>
                  <a:pt x="533" y="2240"/>
                </a:cubicBezTo>
                <a:cubicBezTo>
                  <a:pt x="18" y="406"/>
                  <a:pt x="18" y="406"/>
                  <a:pt x="18" y="406"/>
                </a:cubicBezTo>
                <a:cubicBezTo>
                  <a:pt x="0" y="352"/>
                  <a:pt x="36" y="298"/>
                  <a:pt x="90" y="280"/>
                </a:cubicBezTo>
                <a:cubicBezTo>
                  <a:pt x="1030" y="18"/>
                  <a:pt x="1030" y="18"/>
                  <a:pt x="1030" y="18"/>
                </a:cubicBezTo>
                <a:cubicBezTo>
                  <a:pt x="1084" y="0"/>
                  <a:pt x="1138" y="36"/>
                  <a:pt x="1156" y="90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82">
            <a:extLst>
              <a:ext uri="{FF2B5EF4-FFF2-40B4-BE49-F238E27FC236}">
                <a16:creationId xmlns:a16="http://schemas.microsoft.com/office/drawing/2014/main" id="{0D8B4C92-EA15-384B-B94E-D73D3CB1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708" y="7190319"/>
            <a:ext cx="1139272" cy="1648385"/>
          </a:xfrm>
          <a:custGeom>
            <a:avLst/>
            <a:gdLst>
              <a:gd name="T0" fmla="*/ 714 w 1410"/>
              <a:gd name="T1" fmla="*/ 0 h 2042"/>
              <a:gd name="T2" fmla="*/ 714 w 1410"/>
              <a:gd name="T3" fmla="*/ 0 h 2042"/>
              <a:gd name="T4" fmla="*/ 163 w 1410"/>
              <a:gd name="T5" fmla="*/ 154 h 2042"/>
              <a:gd name="T6" fmla="*/ 0 w 1410"/>
              <a:gd name="T7" fmla="*/ 443 h 2042"/>
              <a:gd name="T8" fmla="*/ 398 w 1410"/>
              <a:gd name="T9" fmla="*/ 1879 h 2042"/>
              <a:gd name="T10" fmla="*/ 687 w 1410"/>
              <a:gd name="T11" fmla="*/ 2041 h 2042"/>
              <a:gd name="T12" fmla="*/ 1246 w 1410"/>
              <a:gd name="T13" fmla="*/ 1888 h 2042"/>
              <a:gd name="T14" fmla="*/ 1409 w 1410"/>
              <a:gd name="T15" fmla="*/ 1599 h 2042"/>
              <a:gd name="T16" fmla="*/ 1003 w 1410"/>
              <a:gd name="T17" fmla="*/ 163 h 2042"/>
              <a:gd name="T18" fmla="*/ 714 w 1410"/>
              <a:gd name="T19" fmla="*/ 0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0" h="2042">
                <a:moveTo>
                  <a:pt x="714" y="0"/>
                </a:moveTo>
                <a:lnTo>
                  <a:pt x="714" y="0"/>
                </a:lnTo>
                <a:cubicBezTo>
                  <a:pt x="163" y="154"/>
                  <a:pt x="163" y="154"/>
                  <a:pt x="163" y="154"/>
                </a:cubicBezTo>
                <a:cubicBezTo>
                  <a:pt x="199" y="280"/>
                  <a:pt x="118" y="407"/>
                  <a:pt x="0" y="443"/>
                </a:cubicBezTo>
                <a:cubicBezTo>
                  <a:pt x="398" y="1879"/>
                  <a:pt x="398" y="1879"/>
                  <a:pt x="398" y="1879"/>
                </a:cubicBezTo>
                <a:cubicBezTo>
                  <a:pt x="525" y="1843"/>
                  <a:pt x="651" y="1915"/>
                  <a:pt x="687" y="2041"/>
                </a:cubicBezTo>
                <a:cubicBezTo>
                  <a:pt x="1246" y="1888"/>
                  <a:pt x="1246" y="1888"/>
                  <a:pt x="1246" y="1888"/>
                </a:cubicBezTo>
                <a:cubicBezTo>
                  <a:pt x="1210" y="1761"/>
                  <a:pt x="1283" y="1635"/>
                  <a:pt x="1409" y="1599"/>
                </a:cubicBezTo>
                <a:cubicBezTo>
                  <a:pt x="1003" y="163"/>
                  <a:pt x="1003" y="163"/>
                  <a:pt x="1003" y="163"/>
                </a:cubicBezTo>
                <a:cubicBezTo>
                  <a:pt x="877" y="199"/>
                  <a:pt x="750" y="127"/>
                  <a:pt x="714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83">
            <a:extLst>
              <a:ext uri="{FF2B5EF4-FFF2-40B4-BE49-F238E27FC236}">
                <a16:creationId xmlns:a16="http://schemas.microsoft.com/office/drawing/2014/main" id="{7CB4F7BB-7D05-0B4A-83CB-E1AD540D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080" y="7642468"/>
            <a:ext cx="744086" cy="744086"/>
          </a:xfrm>
          <a:custGeom>
            <a:avLst/>
            <a:gdLst>
              <a:gd name="T0" fmla="*/ 344 w 922"/>
              <a:gd name="T1" fmla="*/ 64 h 922"/>
              <a:gd name="T2" fmla="*/ 344 w 922"/>
              <a:gd name="T3" fmla="*/ 64 h 922"/>
              <a:gd name="T4" fmla="*/ 859 w 922"/>
              <a:gd name="T5" fmla="*/ 352 h 922"/>
              <a:gd name="T6" fmla="*/ 570 w 922"/>
              <a:gd name="T7" fmla="*/ 858 h 922"/>
              <a:gd name="T8" fmla="*/ 64 w 922"/>
              <a:gd name="T9" fmla="*/ 569 h 922"/>
              <a:gd name="T10" fmla="*/ 344 w 922"/>
              <a:gd name="T11" fmla="*/ 64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922">
                <a:moveTo>
                  <a:pt x="344" y="64"/>
                </a:moveTo>
                <a:lnTo>
                  <a:pt x="344" y="64"/>
                </a:lnTo>
                <a:cubicBezTo>
                  <a:pt x="570" y="0"/>
                  <a:pt x="796" y="127"/>
                  <a:pt x="859" y="352"/>
                </a:cubicBezTo>
                <a:cubicBezTo>
                  <a:pt x="921" y="569"/>
                  <a:pt x="787" y="795"/>
                  <a:pt x="570" y="858"/>
                </a:cubicBezTo>
                <a:cubicBezTo>
                  <a:pt x="353" y="921"/>
                  <a:pt x="118" y="795"/>
                  <a:pt x="64" y="569"/>
                </a:cubicBezTo>
                <a:cubicBezTo>
                  <a:pt x="0" y="352"/>
                  <a:pt x="127" y="127"/>
                  <a:pt x="344" y="64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84">
            <a:extLst>
              <a:ext uri="{FF2B5EF4-FFF2-40B4-BE49-F238E27FC236}">
                <a16:creationId xmlns:a16="http://schemas.microsoft.com/office/drawing/2014/main" id="{0DC81B64-7D7A-0C46-9448-DDCA9F54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285" y="7724352"/>
            <a:ext cx="590997" cy="583877"/>
          </a:xfrm>
          <a:custGeom>
            <a:avLst/>
            <a:gdLst>
              <a:gd name="T0" fmla="*/ 280 w 733"/>
              <a:gd name="T1" fmla="*/ 45 h 723"/>
              <a:gd name="T2" fmla="*/ 280 w 733"/>
              <a:gd name="T3" fmla="*/ 45 h 723"/>
              <a:gd name="T4" fmla="*/ 687 w 733"/>
              <a:gd name="T5" fmla="*/ 270 h 723"/>
              <a:gd name="T6" fmla="*/ 452 w 733"/>
              <a:gd name="T7" fmla="*/ 677 h 723"/>
              <a:gd name="T8" fmla="*/ 54 w 733"/>
              <a:gd name="T9" fmla="*/ 451 h 723"/>
              <a:gd name="T10" fmla="*/ 280 w 733"/>
              <a:gd name="T11" fmla="*/ 45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3" h="723">
                <a:moveTo>
                  <a:pt x="280" y="45"/>
                </a:moveTo>
                <a:lnTo>
                  <a:pt x="280" y="45"/>
                </a:lnTo>
                <a:cubicBezTo>
                  <a:pt x="452" y="0"/>
                  <a:pt x="632" y="99"/>
                  <a:pt x="687" y="270"/>
                </a:cubicBezTo>
                <a:cubicBezTo>
                  <a:pt x="732" y="451"/>
                  <a:pt x="632" y="631"/>
                  <a:pt x="452" y="677"/>
                </a:cubicBezTo>
                <a:cubicBezTo>
                  <a:pt x="280" y="722"/>
                  <a:pt x="99" y="622"/>
                  <a:pt x="54" y="451"/>
                </a:cubicBezTo>
                <a:cubicBezTo>
                  <a:pt x="0" y="279"/>
                  <a:pt x="108" y="99"/>
                  <a:pt x="280" y="45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85">
            <a:extLst>
              <a:ext uri="{FF2B5EF4-FFF2-40B4-BE49-F238E27FC236}">
                <a16:creationId xmlns:a16="http://schemas.microsoft.com/office/drawing/2014/main" id="{C03EAF14-5DE2-3941-A640-579610BF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892" y="7891684"/>
            <a:ext cx="352463" cy="249216"/>
          </a:xfrm>
          <a:custGeom>
            <a:avLst/>
            <a:gdLst>
              <a:gd name="T0" fmla="*/ 244 w 435"/>
              <a:gd name="T1" fmla="*/ 9 h 307"/>
              <a:gd name="T2" fmla="*/ 244 w 435"/>
              <a:gd name="T3" fmla="*/ 9 h 307"/>
              <a:gd name="T4" fmla="*/ 326 w 435"/>
              <a:gd name="T5" fmla="*/ 18 h 307"/>
              <a:gd name="T6" fmla="*/ 380 w 435"/>
              <a:gd name="T7" fmla="*/ 89 h 307"/>
              <a:gd name="T8" fmla="*/ 425 w 435"/>
              <a:gd name="T9" fmla="*/ 80 h 307"/>
              <a:gd name="T10" fmla="*/ 434 w 435"/>
              <a:gd name="T11" fmla="*/ 107 h 307"/>
              <a:gd name="T12" fmla="*/ 389 w 435"/>
              <a:gd name="T13" fmla="*/ 116 h 307"/>
              <a:gd name="T14" fmla="*/ 380 w 435"/>
              <a:gd name="T15" fmla="*/ 206 h 307"/>
              <a:gd name="T16" fmla="*/ 317 w 435"/>
              <a:gd name="T17" fmla="*/ 261 h 307"/>
              <a:gd name="T18" fmla="*/ 290 w 435"/>
              <a:gd name="T19" fmla="*/ 170 h 307"/>
              <a:gd name="T20" fmla="*/ 326 w 435"/>
              <a:gd name="T21" fmla="*/ 134 h 307"/>
              <a:gd name="T22" fmla="*/ 244 w 435"/>
              <a:gd name="T23" fmla="*/ 161 h 307"/>
              <a:gd name="T24" fmla="*/ 244 w 435"/>
              <a:gd name="T25" fmla="*/ 206 h 307"/>
              <a:gd name="T26" fmla="*/ 244 w 435"/>
              <a:gd name="T27" fmla="*/ 234 h 307"/>
              <a:gd name="T28" fmla="*/ 235 w 435"/>
              <a:gd name="T29" fmla="*/ 243 h 307"/>
              <a:gd name="T30" fmla="*/ 226 w 435"/>
              <a:gd name="T31" fmla="*/ 261 h 307"/>
              <a:gd name="T32" fmla="*/ 217 w 435"/>
              <a:gd name="T33" fmla="*/ 279 h 307"/>
              <a:gd name="T34" fmla="*/ 181 w 435"/>
              <a:gd name="T35" fmla="*/ 297 h 307"/>
              <a:gd name="T36" fmla="*/ 100 w 435"/>
              <a:gd name="T37" fmla="*/ 288 h 307"/>
              <a:gd name="T38" fmla="*/ 46 w 435"/>
              <a:gd name="T39" fmla="*/ 216 h 307"/>
              <a:gd name="T40" fmla="*/ 0 w 435"/>
              <a:gd name="T41" fmla="*/ 225 h 307"/>
              <a:gd name="T42" fmla="*/ 0 w 435"/>
              <a:gd name="T43" fmla="*/ 197 h 307"/>
              <a:gd name="T44" fmla="*/ 37 w 435"/>
              <a:gd name="T45" fmla="*/ 188 h 307"/>
              <a:gd name="T46" fmla="*/ 46 w 435"/>
              <a:gd name="T47" fmla="*/ 98 h 307"/>
              <a:gd name="T48" fmla="*/ 109 w 435"/>
              <a:gd name="T49" fmla="*/ 53 h 307"/>
              <a:gd name="T50" fmla="*/ 136 w 435"/>
              <a:gd name="T51" fmla="*/ 134 h 307"/>
              <a:gd name="T52" fmla="*/ 100 w 435"/>
              <a:gd name="T53" fmla="*/ 170 h 307"/>
              <a:gd name="T54" fmla="*/ 181 w 435"/>
              <a:gd name="T55" fmla="*/ 143 h 307"/>
              <a:gd name="T56" fmla="*/ 181 w 435"/>
              <a:gd name="T57" fmla="*/ 80 h 307"/>
              <a:gd name="T58" fmla="*/ 244 w 435"/>
              <a:gd name="T59" fmla="*/ 9 h 307"/>
              <a:gd name="T60" fmla="*/ 109 w 435"/>
              <a:gd name="T61" fmla="*/ 197 h 307"/>
              <a:gd name="T62" fmla="*/ 109 w 435"/>
              <a:gd name="T63" fmla="*/ 197 h 307"/>
              <a:gd name="T64" fmla="*/ 145 w 435"/>
              <a:gd name="T65" fmla="*/ 216 h 307"/>
              <a:gd name="T66" fmla="*/ 181 w 435"/>
              <a:gd name="T67" fmla="*/ 180 h 307"/>
              <a:gd name="T68" fmla="*/ 109 w 435"/>
              <a:gd name="T69" fmla="*/ 197 h 307"/>
              <a:gd name="T70" fmla="*/ 317 w 435"/>
              <a:gd name="T71" fmla="*/ 107 h 307"/>
              <a:gd name="T72" fmla="*/ 317 w 435"/>
              <a:gd name="T73" fmla="*/ 107 h 307"/>
              <a:gd name="T74" fmla="*/ 281 w 435"/>
              <a:gd name="T75" fmla="*/ 89 h 307"/>
              <a:gd name="T76" fmla="*/ 253 w 435"/>
              <a:gd name="T77" fmla="*/ 125 h 307"/>
              <a:gd name="T78" fmla="*/ 317 w 435"/>
              <a:gd name="T79" fmla="*/ 107 h 307"/>
              <a:gd name="T80" fmla="*/ 244 w 435"/>
              <a:gd name="T81" fmla="*/ 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5" h="307">
                <a:moveTo>
                  <a:pt x="244" y="9"/>
                </a:moveTo>
                <a:lnTo>
                  <a:pt x="244" y="9"/>
                </a:lnTo>
                <a:cubicBezTo>
                  <a:pt x="271" y="0"/>
                  <a:pt x="299" y="9"/>
                  <a:pt x="326" y="18"/>
                </a:cubicBezTo>
                <a:cubicBezTo>
                  <a:pt x="353" y="35"/>
                  <a:pt x="371" y="62"/>
                  <a:pt x="380" y="89"/>
                </a:cubicBezTo>
                <a:cubicBezTo>
                  <a:pt x="425" y="80"/>
                  <a:pt x="425" y="80"/>
                  <a:pt x="425" y="80"/>
                </a:cubicBezTo>
                <a:cubicBezTo>
                  <a:pt x="434" y="107"/>
                  <a:pt x="434" y="107"/>
                  <a:pt x="434" y="107"/>
                </a:cubicBezTo>
                <a:cubicBezTo>
                  <a:pt x="389" y="116"/>
                  <a:pt x="389" y="116"/>
                  <a:pt x="389" y="116"/>
                </a:cubicBezTo>
                <a:cubicBezTo>
                  <a:pt x="398" y="152"/>
                  <a:pt x="398" y="180"/>
                  <a:pt x="380" y="206"/>
                </a:cubicBezTo>
                <a:cubicBezTo>
                  <a:pt x="371" y="234"/>
                  <a:pt x="353" y="252"/>
                  <a:pt x="317" y="261"/>
                </a:cubicBezTo>
                <a:cubicBezTo>
                  <a:pt x="290" y="170"/>
                  <a:pt x="290" y="170"/>
                  <a:pt x="290" y="170"/>
                </a:cubicBezTo>
                <a:cubicBezTo>
                  <a:pt x="317" y="161"/>
                  <a:pt x="326" y="152"/>
                  <a:pt x="326" y="134"/>
                </a:cubicBezTo>
                <a:cubicBezTo>
                  <a:pt x="244" y="161"/>
                  <a:pt x="244" y="161"/>
                  <a:pt x="244" y="161"/>
                </a:cubicBezTo>
                <a:cubicBezTo>
                  <a:pt x="244" y="170"/>
                  <a:pt x="244" y="188"/>
                  <a:pt x="244" y="206"/>
                </a:cubicBezTo>
                <a:cubicBezTo>
                  <a:pt x="244" y="216"/>
                  <a:pt x="244" y="225"/>
                  <a:pt x="244" y="234"/>
                </a:cubicBezTo>
                <a:cubicBezTo>
                  <a:pt x="244" y="234"/>
                  <a:pt x="244" y="243"/>
                  <a:pt x="235" y="243"/>
                </a:cubicBezTo>
                <a:cubicBezTo>
                  <a:pt x="235" y="252"/>
                  <a:pt x="235" y="261"/>
                  <a:pt x="226" y="261"/>
                </a:cubicBezTo>
                <a:cubicBezTo>
                  <a:pt x="226" y="270"/>
                  <a:pt x="226" y="270"/>
                  <a:pt x="217" y="279"/>
                </a:cubicBezTo>
                <a:cubicBezTo>
                  <a:pt x="208" y="288"/>
                  <a:pt x="199" y="288"/>
                  <a:pt x="181" y="297"/>
                </a:cubicBezTo>
                <a:cubicBezTo>
                  <a:pt x="154" y="306"/>
                  <a:pt x="127" y="297"/>
                  <a:pt x="100" y="288"/>
                </a:cubicBezTo>
                <a:cubicBezTo>
                  <a:pt x="73" y="270"/>
                  <a:pt x="55" y="243"/>
                  <a:pt x="46" y="216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197"/>
                  <a:pt x="0" y="197"/>
                  <a:pt x="0" y="197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28" y="152"/>
                  <a:pt x="28" y="125"/>
                  <a:pt x="46" y="98"/>
                </a:cubicBezTo>
                <a:cubicBezTo>
                  <a:pt x="55" y="80"/>
                  <a:pt x="73" y="62"/>
                  <a:pt x="109" y="53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18" y="143"/>
                  <a:pt x="109" y="152"/>
                  <a:pt x="100" y="170"/>
                </a:cubicBezTo>
                <a:cubicBezTo>
                  <a:pt x="181" y="143"/>
                  <a:pt x="181" y="143"/>
                  <a:pt x="181" y="143"/>
                </a:cubicBezTo>
                <a:cubicBezTo>
                  <a:pt x="181" y="116"/>
                  <a:pt x="181" y="89"/>
                  <a:pt x="181" y="80"/>
                </a:cubicBezTo>
                <a:cubicBezTo>
                  <a:pt x="190" y="44"/>
                  <a:pt x="208" y="18"/>
                  <a:pt x="244" y="9"/>
                </a:cubicBezTo>
                <a:lnTo>
                  <a:pt x="109" y="197"/>
                </a:lnTo>
                <a:lnTo>
                  <a:pt x="109" y="197"/>
                </a:lnTo>
                <a:cubicBezTo>
                  <a:pt x="118" y="216"/>
                  <a:pt x="136" y="216"/>
                  <a:pt x="145" y="216"/>
                </a:cubicBezTo>
                <a:cubicBezTo>
                  <a:pt x="163" y="206"/>
                  <a:pt x="172" y="197"/>
                  <a:pt x="181" y="180"/>
                </a:cubicBezTo>
                <a:cubicBezTo>
                  <a:pt x="109" y="197"/>
                  <a:pt x="109" y="197"/>
                  <a:pt x="109" y="197"/>
                </a:cubicBezTo>
                <a:lnTo>
                  <a:pt x="317" y="107"/>
                </a:lnTo>
                <a:lnTo>
                  <a:pt x="317" y="107"/>
                </a:lnTo>
                <a:cubicBezTo>
                  <a:pt x="308" y="89"/>
                  <a:pt x="299" y="89"/>
                  <a:pt x="281" y="89"/>
                </a:cubicBezTo>
                <a:cubicBezTo>
                  <a:pt x="262" y="98"/>
                  <a:pt x="253" y="107"/>
                  <a:pt x="253" y="125"/>
                </a:cubicBezTo>
                <a:cubicBezTo>
                  <a:pt x="317" y="107"/>
                  <a:pt x="317" y="107"/>
                  <a:pt x="317" y="107"/>
                </a:cubicBezTo>
                <a:lnTo>
                  <a:pt x="244" y="9"/>
                </a:ln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86">
            <a:extLst>
              <a:ext uri="{FF2B5EF4-FFF2-40B4-BE49-F238E27FC236}">
                <a16:creationId xmlns:a16="http://schemas.microsoft.com/office/drawing/2014/main" id="{DAF9B2F9-824B-F84F-BF71-2EA319D2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023" y="11872015"/>
            <a:ext cx="4938032" cy="626599"/>
          </a:xfrm>
          <a:custGeom>
            <a:avLst/>
            <a:gdLst>
              <a:gd name="T0" fmla="*/ 5764 w 6117"/>
              <a:gd name="T1" fmla="*/ 0 h 778"/>
              <a:gd name="T2" fmla="*/ 5764 w 6117"/>
              <a:gd name="T3" fmla="*/ 0 h 778"/>
              <a:gd name="T4" fmla="*/ 361 w 6117"/>
              <a:gd name="T5" fmla="*/ 0 h 778"/>
              <a:gd name="T6" fmla="*/ 271 w 6117"/>
              <a:gd name="T7" fmla="*/ 36 h 778"/>
              <a:gd name="T8" fmla="*/ 54 w 6117"/>
              <a:gd name="T9" fmla="*/ 235 h 778"/>
              <a:gd name="T10" fmla="*/ 9 w 6117"/>
              <a:gd name="T11" fmla="*/ 362 h 778"/>
              <a:gd name="T12" fmla="*/ 90 w 6117"/>
              <a:gd name="T13" fmla="*/ 678 h 778"/>
              <a:gd name="T14" fmla="*/ 217 w 6117"/>
              <a:gd name="T15" fmla="*/ 777 h 778"/>
              <a:gd name="T16" fmla="*/ 5908 w 6117"/>
              <a:gd name="T17" fmla="*/ 777 h 778"/>
              <a:gd name="T18" fmla="*/ 6026 w 6117"/>
              <a:gd name="T19" fmla="*/ 678 h 778"/>
              <a:gd name="T20" fmla="*/ 6107 w 6117"/>
              <a:gd name="T21" fmla="*/ 362 h 778"/>
              <a:gd name="T22" fmla="*/ 6071 w 6117"/>
              <a:gd name="T23" fmla="*/ 235 h 778"/>
              <a:gd name="T24" fmla="*/ 5845 w 6117"/>
              <a:gd name="T25" fmla="*/ 36 h 778"/>
              <a:gd name="T26" fmla="*/ 5764 w 6117"/>
              <a:gd name="T27" fmla="*/ 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17" h="778">
                <a:moveTo>
                  <a:pt x="5764" y="0"/>
                </a:moveTo>
                <a:lnTo>
                  <a:pt x="5764" y="0"/>
                </a:lnTo>
                <a:cubicBezTo>
                  <a:pt x="361" y="0"/>
                  <a:pt x="361" y="0"/>
                  <a:pt x="361" y="0"/>
                </a:cubicBezTo>
                <a:cubicBezTo>
                  <a:pt x="325" y="0"/>
                  <a:pt x="298" y="18"/>
                  <a:pt x="271" y="36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18" y="262"/>
                  <a:pt x="0" y="316"/>
                  <a:pt x="9" y="362"/>
                </a:cubicBezTo>
                <a:cubicBezTo>
                  <a:pt x="90" y="678"/>
                  <a:pt x="90" y="678"/>
                  <a:pt x="90" y="678"/>
                </a:cubicBezTo>
                <a:cubicBezTo>
                  <a:pt x="108" y="732"/>
                  <a:pt x="153" y="777"/>
                  <a:pt x="217" y="777"/>
                </a:cubicBezTo>
                <a:cubicBezTo>
                  <a:pt x="5908" y="777"/>
                  <a:pt x="5908" y="777"/>
                  <a:pt x="5908" y="777"/>
                </a:cubicBezTo>
                <a:cubicBezTo>
                  <a:pt x="5962" y="777"/>
                  <a:pt x="6017" y="732"/>
                  <a:pt x="6026" y="678"/>
                </a:cubicBezTo>
                <a:cubicBezTo>
                  <a:pt x="6107" y="362"/>
                  <a:pt x="6107" y="362"/>
                  <a:pt x="6107" y="362"/>
                </a:cubicBezTo>
                <a:cubicBezTo>
                  <a:pt x="6116" y="316"/>
                  <a:pt x="6107" y="262"/>
                  <a:pt x="6071" y="235"/>
                </a:cubicBezTo>
                <a:cubicBezTo>
                  <a:pt x="5845" y="36"/>
                  <a:pt x="5845" y="36"/>
                  <a:pt x="5845" y="36"/>
                </a:cubicBezTo>
                <a:cubicBezTo>
                  <a:pt x="5818" y="18"/>
                  <a:pt x="5791" y="0"/>
                  <a:pt x="576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87">
            <a:extLst>
              <a:ext uri="{FF2B5EF4-FFF2-40B4-BE49-F238E27FC236}">
                <a16:creationId xmlns:a16="http://schemas.microsoft.com/office/drawing/2014/main" id="{64F48732-A878-E24B-951E-634B23AB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239" y="8977551"/>
            <a:ext cx="4443160" cy="3129438"/>
          </a:xfrm>
          <a:custGeom>
            <a:avLst/>
            <a:gdLst>
              <a:gd name="T0" fmla="*/ 5258 w 5503"/>
              <a:gd name="T1" fmla="*/ 0 h 3877"/>
              <a:gd name="T2" fmla="*/ 5258 w 5503"/>
              <a:gd name="T3" fmla="*/ 0 h 3877"/>
              <a:gd name="T4" fmla="*/ 244 w 5503"/>
              <a:gd name="T5" fmla="*/ 0 h 3877"/>
              <a:gd name="T6" fmla="*/ 54 w 5503"/>
              <a:gd name="T7" fmla="*/ 262 h 3877"/>
              <a:gd name="T8" fmla="*/ 0 w 5503"/>
              <a:gd name="T9" fmla="*/ 434 h 3877"/>
              <a:gd name="T10" fmla="*/ 0 w 5503"/>
              <a:gd name="T11" fmla="*/ 3876 h 3877"/>
              <a:gd name="T12" fmla="*/ 5502 w 5503"/>
              <a:gd name="T13" fmla="*/ 3876 h 3877"/>
              <a:gd name="T14" fmla="*/ 5502 w 5503"/>
              <a:gd name="T15" fmla="*/ 434 h 3877"/>
              <a:gd name="T16" fmla="*/ 5448 w 5503"/>
              <a:gd name="T17" fmla="*/ 262 h 3877"/>
              <a:gd name="T18" fmla="*/ 5258 w 5503"/>
              <a:gd name="T19" fmla="*/ 0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03" h="3877">
                <a:moveTo>
                  <a:pt x="5258" y="0"/>
                </a:moveTo>
                <a:lnTo>
                  <a:pt x="5258" y="0"/>
                </a:lnTo>
                <a:cubicBezTo>
                  <a:pt x="244" y="0"/>
                  <a:pt x="244" y="0"/>
                  <a:pt x="244" y="0"/>
                </a:cubicBezTo>
                <a:cubicBezTo>
                  <a:pt x="54" y="262"/>
                  <a:pt x="54" y="262"/>
                  <a:pt x="54" y="262"/>
                </a:cubicBezTo>
                <a:cubicBezTo>
                  <a:pt x="18" y="316"/>
                  <a:pt x="0" y="370"/>
                  <a:pt x="0" y="434"/>
                </a:cubicBezTo>
                <a:cubicBezTo>
                  <a:pt x="0" y="3876"/>
                  <a:pt x="0" y="3876"/>
                  <a:pt x="0" y="3876"/>
                </a:cubicBezTo>
                <a:cubicBezTo>
                  <a:pt x="5502" y="3876"/>
                  <a:pt x="5502" y="3876"/>
                  <a:pt x="5502" y="3876"/>
                </a:cubicBezTo>
                <a:cubicBezTo>
                  <a:pt x="5502" y="434"/>
                  <a:pt x="5502" y="434"/>
                  <a:pt x="5502" y="434"/>
                </a:cubicBezTo>
                <a:cubicBezTo>
                  <a:pt x="5502" y="370"/>
                  <a:pt x="5484" y="316"/>
                  <a:pt x="5448" y="262"/>
                </a:cubicBezTo>
                <a:cubicBezTo>
                  <a:pt x="5258" y="0"/>
                  <a:pt x="5258" y="0"/>
                  <a:pt x="525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88">
            <a:extLst>
              <a:ext uri="{FF2B5EF4-FFF2-40B4-BE49-F238E27FC236}">
                <a16:creationId xmlns:a16="http://schemas.microsoft.com/office/drawing/2014/main" id="{888A5D5D-ACBD-9140-9911-D9087896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968" y="8824463"/>
            <a:ext cx="4179703" cy="153089"/>
          </a:xfrm>
          <a:custGeom>
            <a:avLst/>
            <a:gdLst>
              <a:gd name="T0" fmla="*/ 5077 w 5177"/>
              <a:gd name="T1" fmla="*/ 190 h 191"/>
              <a:gd name="T2" fmla="*/ 5077 w 5177"/>
              <a:gd name="T3" fmla="*/ 190 h 191"/>
              <a:gd name="T4" fmla="*/ 99 w 5177"/>
              <a:gd name="T5" fmla="*/ 190 h 191"/>
              <a:gd name="T6" fmla="*/ 0 w 5177"/>
              <a:gd name="T7" fmla="*/ 100 h 191"/>
              <a:gd name="T8" fmla="*/ 99 w 5177"/>
              <a:gd name="T9" fmla="*/ 0 h 191"/>
              <a:gd name="T10" fmla="*/ 5077 w 5177"/>
              <a:gd name="T11" fmla="*/ 0 h 191"/>
              <a:gd name="T12" fmla="*/ 5176 w 5177"/>
              <a:gd name="T13" fmla="*/ 100 h 191"/>
              <a:gd name="T14" fmla="*/ 5077 w 5177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7" h="191">
                <a:moveTo>
                  <a:pt x="5077" y="190"/>
                </a:moveTo>
                <a:lnTo>
                  <a:pt x="5077" y="190"/>
                </a:lnTo>
                <a:cubicBezTo>
                  <a:pt x="99" y="190"/>
                  <a:pt x="99" y="190"/>
                  <a:pt x="99" y="190"/>
                </a:cubicBezTo>
                <a:cubicBezTo>
                  <a:pt x="45" y="190"/>
                  <a:pt x="0" y="154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5077" y="0"/>
                  <a:pt x="5077" y="0"/>
                  <a:pt x="5077" y="0"/>
                </a:cubicBezTo>
                <a:cubicBezTo>
                  <a:pt x="5131" y="0"/>
                  <a:pt x="5176" y="45"/>
                  <a:pt x="5176" y="100"/>
                </a:cubicBezTo>
                <a:cubicBezTo>
                  <a:pt x="5176" y="154"/>
                  <a:pt x="5131" y="190"/>
                  <a:pt x="5077" y="1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89">
            <a:extLst>
              <a:ext uri="{FF2B5EF4-FFF2-40B4-BE49-F238E27FC236}">
                <a16:creationId xmlns:a16="http://schemas.microsoft.com/office/drawing/2014/main" id="{1F7011CA-E212-634B-A8BA-FCBF36A1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173" y="8429277"/>
            <a:ext cx="4062215" cy="395186"/>
          </a:xfrm>
          <a:custGeom>
            <a:avLst/>
            <a:gdLst>
              <a:gd name="T0" fmla="*/ 4924 w 5033"/>
              <a:gd name="T1" fmla="*/ 0 h 489"/>
              <a:gd name="T2" fmla="*/ 4924 w 5033"/>
              <a:gd name="T3" fmla="*/ 0 h 489"/>
              <a:gd name="T4" fmla="*/ 118 w 5033"/>
              <a:gd name="T5" fmla="*/ 0 h 489"/>
              <a:gd name="T6" fmla="*/ 18 w 5033"/>
              <a:gd name="T7" fmla="*/ 118 h 489"/>
              <a:gd name="T8" fmla="*/ 109 w 5033"/>
              <a:gd name="T9" fmla="*/ 488 h 489"/>
              <a:gd name="T10" fmla="*/ 4933 w 5033"/>
              <a:gd name="T11" fmla="*/ 488 h 489"/>
              <a:gd name="T12" fmla="*/ 5023 w 5033"/>
              <a:gd name="T13" fmla="*/ 118 h 489"/>
              <a:gd name="T14" fmla="*/ 4924 w 5033"/>
              <a:gd name="T15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33" h="489">
                <a:moveTo>
                  <a:pt x="4924" y="0"/>
                </a:moveTo>
                <a:lnTo>
                  <a:pt x="4924" y="0"/>
                </a:lnTo>
                <a:cubicBezTo>
                  <a:pt x="118" y="0"/>
                  <a:pt x="118" y="0"/>
                  <a:pt x="118" y="0"/>
                </a:cubicBezTo>
                <a:cubicBezTo>
                  <a:pt x="54" y="0"/>
                  <a:pt x="0" y="55"/>
                  <a:pt x="18" y="118"/>
                </a:cubicBezTo>
                <a:cubicBezTo>
                  <a:pt x="109" y="488"/>
                  <a:pt x="109" y="488"/>
                  <a:pt x="109" y="488"/>
                </a:cubicBezTo>
                <a:cubicBezTo>
                  <a:pt x="4933" y="488"/>
                  <a:pt x="4933" y="488"/>
                  <a:pt x="4933" y="488"/>
                </a:cubicBezTo>
                <a:cubicBezTo>
                  <a:pt x="5023" y="118"/>
                  <a:pt x="5023" y="118"/>
                  <a:pt x="5023" y="118"/>
                </a:cubicBezTo>
                <a:cubicBezTo>
                  <a:pt x="5032" y="55"/>
                  <a:pt x="4987" y="0"/>
                  <a:pt x="492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93">
            <a:extLst>
              <a:ext uri="{FF2B5EF4-FFF2-40B4-BE49-F238E27FC236}">
                <a16:creationId xmlns:a16="http://schemas.microsoft.com/office/drawing/2014/main" id="{FB956576-AF91-404D-86CE-B1C7C14E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609" y="6823617"/>
            <a:ext cx="541154" cy="658640"/>
          </a:xfrm>
          <a:custGeom>
            <a:avLst/>
            <a:gdLst>
              <a:gd name="T0" fmla="*/ 651 w 670"/>
              <a:gd name="T1" fmla="*/ 0 h 815"/>
              <a:gd name="T2" fmla="*/ 651 w 670"/>
              <a:gd name="T3" fmla="*/ 0 h 815"/>
              <a:gd name="T4" fmla="*/ 0 w 670"/>
              <a:gd name="T5" fmla="*/ 787 h 815"/>
              <a:gd name="T6" fmla="*/ 28 w 670"/>
              <a:gd name="T7" fmla="*/ 814 h 815"/>
              <a:gd name="T8" fmla="*/ 588 w 670"/>
              <a:gd name="T9" fmla="*/ 118 h 815"/>
              <a:gd name="T10" fmla="*/ 669 w 670"/>
              <a:gd name="T11" fmla="*/ 37 h 815"/>
              <a:gd name="T12" fmla="*/ 651 w 670"/>
              <a:gd name="T13" fmla="*/ 9 h 815"/>
              <a:gd name="T14" fmla="*/ 651 w 670"/>
              <a:gd name="T15" fmla="*/ 9 h 815"/>
              <a:gd name="T16" fmla="*/ 651 w 670"/>
              <a:gd name="T17" fmla="*/ 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0" h="815">
                <a:moveTo>
                  <a:pt x="651" y="0"/>
                </a:moveTo>
                <a:lnTo>
                  <a:pt x="651" y="0"/>
                </a:lnTo>
                <a:cubicBezTo>
                  <a:pt x="398" y="236"/>
                  <a:pt x="181" y="498"/>
                  <a:pt x="0" y="787"/>
                </a:cubicBezTo>
                <a:cubicBezTo>
                  <a:pt x="28" y="814"/>
                  <a:pt x="28" y="814"/>
                  <a:pt x="28" y="814"/>
                </a:cubicBezTo>
                <a:cubicBezTo>
                  <a:pt x="190" y="561"/>
                  <a:pt x="371" y="326"/>
                  <a:pt x="588" y="118"/>
                </a:cubicBezTo>
                <a:cubicBezTo>
                  <a:pt x="615" y="91"/>
                  <a:pt x="642" y="64"/>
                  <a:pt x="669" y="37"/>
                </a:cubicBezTo>
                <a:cubicBezTo>
                  <a:pt x="660" y="28"/>
                  <a:pt x="660" y="19"/>
                  <a:pt x="651" y="9"/>
                </a:cubicBezTo>
                <a:lnTo>
                  <a:pt x="651" y="9"/>
                </a:lnTo>
                <a:cubicBezTo>
                  <a:pt x="651" y="9"/>
                  <a:pt x="651" y="9"/>
                  <a:pt x="651" y="0"/>
                </a:cubicBezTo>
              </a:path>
            </a:pathLst>
          </a:custGeom>
          <a:solidFill>
            <a:srgbClr val="CAD3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94">
            <a:extLst>
              <a:ext uri="{FF2B5EF4-FFF2-40B4-BE49-F238E27FC236}">
                <a16:creationId xmlns:a16="http://schemas.microsoft.com/office/drawing/2014/main" id="{3C2E1513-E631-CA49-BD62-FB910D467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5258" y="6577960"/>
            <a:ext cx="583877" cy="534034"/>
          </a:xfrm>
          <a:custGeom>
            <a:avLst/>
            <a:gdLst>
              <a:gd name="T0" fmla="*/ 27 w 724"/>
              <a:gd name="T1" fmla="*/ 0 h 661"/>
              <a:gd name="T2" fmla="*/ 27 w 724"/>
              <a:gd name="T3" fmla="*/ 0 h 661"/>
              <a:gd name="T4" fmla="*/ 0 w 724"/>
              <a:gd name="T5" fmla="*/ 27 h 661"/>
              <a:gd name="T6" fmla="*/ 470 w 724"/>
              <a:gd name="T7" fmla="*/ 425 h 661"/>
              <a:gd name="T8" fmla="*/ 686 w 724"/>
              <a:gd name="T9" fmla="*/ 660 h 661"/>
              <a:gd name="T10" fmla="*/ 723 w 724"/>
              <a:gd name="T11" fmla="*/ 651 h 661"/>
              <a:gd name="T12" fmla="*/ 27 w 724"/>
              <a:gd name="T13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4" h="661">
                <a:moveTo>
                  <a:pt x="27" y="0"/>
                </a:moveTo>
                <a:lnTo>
                  <a:pt x="27" y="0"/>
                </a:lnTo>
                <a:cubicBezTo>
                  <a:pt x="18" y="9"/>
                  <a:pt x="9" y="18"/>
                  <a:pt x="0" y="27"/>
                </a:cubicBezTo>
                <a:cubicBezTo>
                  <a:pt x="171" y="145"/>
                  <a:pt x="325" y="280"/>
                  <a:pt x="470" y="425"/>
                </a:cubicBezTo>
                <a:cubicBezTo>
                  <a:pt x="542" y="497"/>
                  <a:pt x="614" y="579"/>
                  <a:pt x="686" y="660"/>
                </a:cubicBezTo>
                <a:cubicBezTo>
                  <a:pt x="723" y="651"/>
                  <a:pt x="723" y="651"/>
                  <a:pt x="723" y="651"/>
                </a:cubicBezTo>
                <a:cubicBezTo>
                  <a:pt x="515" y="407"/>
                  <a:pt x="289" y="190"/>
                  <a:pt x="27" y="0"/>
                </a:cubicBezTo>
              </a:path>
            </a:pathLst>
          </a:custGeom>
          <a:solidFill>
            <a:srgbClr val="CAD3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95">
            <a:extLst>
              <a:ext uri="{FF2B5EF4-FFF2-40B4-BE49-F238E27FC236}">
                <a16:creationId xmlns:a16="http://schemas.microsoft.com/office/drawing/2014/main" id="{22BE5BE5-BBCA-F741-B25E-7CCB6C4A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422" y="7425294"/>
            <a:ext cx="644399" cy="1007545"/>
          </a:xfrm>
          <a:custGeom>
            <a:avLst/>
            <a:gdLst>
              <a:gd name="T0" fmla="*/ 722 w 796"/>
              <a:gd name="T1" fmla="*/ 1128 h 1246"/>
              <a:gd name="T2" fmla="*/ 722 w 796"/>
              <a:gd name="T3" fmla="*/ 1128 h 1246"/>
              <a:gd name="T4" fmla="*/ 632 w 796"/>
              <a:gd name="T5" fmla="*/ 1245 h 1246"/>
              <a:gd name="T6" fmla="*/ 686 w 796"/>
              <a:gd name="T7" fmla="*/ 1245 h 1246"/>
              <a:gd name="T8" fmla="*/ 722 w 796"/>
              <a:gd name="T9" fmla="*/ 1128 h 1246"/>
              <a:gd name="T10" fmla="*/ 243 w 796"/>
              <a:gd name="T11" fmla="*/ 0 h 1246"/>
              <a:gd name="T12" fmla="*/ 243 w 796"/>
              <a:gd name="T13" fmla="*/ 0 h 1246"/>
              <a:gd name="T14" fmla="*/ 171 w 796"/>
              <a:gd name="T15" fmla="*/ 45 h 1246"/>
              <a:gd name="T16" fmla="*/ 0 w 796"/>
              <a:gd name="T17" fmla="*/ 243 h 1246"/>
              <a:gd name="T18" fmla="*/ 54 w 796"/>
              <a:gd name="T19" fmla="*/ 289 h 1246"/>
              <a:gd name="T20" fmla="*/ 90 w 796"/>
              <a:gd name="T21" fmla="*/ 243 h 1246"/>
              <a:gd name="T22" fmla="*/ 243 w 796"/>
              <a:gd name="T23" fmla="*/ 298 h 1246"/>
              <a:gd name="T24" fmla="*/ 424 w 796"/>
              <a:gd name="T25" fmla="*/ 216 h 1246"/>
              <a:gd name="T26" fmla="*/ 795 w 796"/>
              <a:gd name="T27" fmla="*/ 514 h 1246"/>
              <a:gd name="T28" fmla="*/ 795 w 796"/>
              <a:gd name="T29" fmla="*/ 424 h 1246"/>
              <a:gd name="T30" fmla="*/ 307 w 796"/>
              <a:gd name="T31" fmla="*/ 26 h 1246"/>
              <a:gd name="T32" fmla="*/ 243 w 796"/>
              <a:gd name="T33" fmla="*/ 0 h 1246"/>
              <a:gd name="T34" fmla="*/ 722 w 796"/>
              <a:gd name="T35" fmla="*/ 1128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96" h="1246">
                <a:moveTo>
                  <a:pt x="722" y="1128"/>
                </a:moveTo>
                <a:lnTo>
                  <a:pt x="722" y="1128"/>
                </a:lnTo>
                <a:cubicBezTo>
                  <a:pt x="632" y="1245"/>
                  <a:pt x="632" y="1245"/>
                  <a:pt x="632" y="1245"/>
                </a:cubicBezTo>
                <a:cubicBezTo>
                  <a:pt x="686" y="1245"/>
                  <a:pt x="686" y="1245"/>
                  <a:pt x="686" y="1245"/>
                </a:cubicBezTo>
                <a:cubicBezTo>
                  <a:pt x="704" y="1200"/>
                  <a:pt x="713" y="1164"/>
                  <a:pt x="722" y="1128"/>
                </a:cubicBezTo>
                <a:lnTo>
                  <a:pt x="243" y="0"/>
                </a:lnTo>
                <a:lnTo>
                  <a:pt x="243" y="0"/>
                </a:lnTo>
                <a:cubicBezTo>
                  <a:pt x="216" y="0"/>
                  <a:pt x="189" y="17"/>
                  <a:pt x="171" y="45"/>
                </a:cubicBezTo>
                <a:cubicBezTo>
                  <a:pt x="0" y="243"/>
                  <a:pt x="0" y="243"/>
                  <a:pt x="0" y="243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90" y="243"/>
                  <a:pt x="90" y="243"/>
                  <a:pt x="90" y="243"/>
                </a:cubicBezTo>
                <a:cubicBezTo>
                  <a:pt x="135" y="279"/>
                  <a:pt x="189" y="298"/>
                  <a:pt x="243" y="298"/>
                </a:cubicBezTo>
                <a:cubicBezTo>
                  <a:pt x="307" y="298"/>
                  <a:pt x="379" y="270"/>
                  <a:pt x="424" y="216"/>
                </a:cubicBezTo>
                <a:cubicBezTo>
                  <a:pt x="795" y="514"/>
                  <a:pt x="795" y="514"/>
                  <a:pt x="795" y="514"/>
                </a:cubicBezTo>
                <a:cubicBezTo>
                  <a:pt x="795" y="487"/>
                  <a:pt x="795" y="451"/>
                  <a:pt x="795" y="424"/>
                </a:cubicBezTo>
                <a:cubicBezTo>
                  <a:pt x="307" y="26"/>
                  <a:pt x="307" y="26"/>
                  <a:pt x="307" y="26"/>
                </a:cubicBezTo>
                <a:cubicBezTo>
                  <a:pt x="289" y="9"/>
                  <a:pt x="270" y="0"/>
                  <a:pt x="243" y="0"/>
                </a:cubicBezTo>
                <a:lnTo>
                  <a:pt x="722" y="1128"/>
                </a:ln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97">
            <a:extLst>
              <a:ext uri="{FF2B5EF4-FFF2-40B4-BE49-F238E27FC236}">
                <a16:creationId xmlns:a16="http://schemas.microsoft.com/office/drawing/2014/main" id="{1BE1E12B-EAD6-6B41-A19E-FDD220028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484" y="8019852"/>
            <a:ext cx="665761" cy="409425"/>
          </a:xfrm>
          <a:custGeom>
            <a:avLst/>
            <a:gdLst>
              <a:gd name="T0" fmla="*/ 63 w 823"/>
              <a:gd name="T1" fmla="*/ 434 h 507"/>
              <a:gd name="T2" fmla="*/ 63 w 823"/>
              <a:gd name="T3" fmla="*/ 434 h 507"/>
              <a:gd name="T4" fmla="*/ 0 w 823"/>
              <a:gd name="T5" fmla="*/ 506 h 507"/>
              <a:gd name="T6" fmla="*/ 72 w 823"/>
              <a:gd name="T7" fmla="*/ 506 h 507"/>
              <a:gd name="T8" fmla="*/ 63 w 823"/>
              <a:gd name="T9" fmla="*/ 434 h 507"/>
              <a:gd name="T10" fmla="*/ 407 w 823"/>
              <a:gd name="T11" fmla="*/ 0 h 507"/>
              <a:gd name="T12" fmla="*/ 407 w 823"/>
              <a:gd name="T13" fmla="*/ 0 h 507"/>
              <a:gd name="T14" fmla="*/ 334 w 823"/>
              <a:gd name="T15" fmla="*/ 91 h 507"/>
              <a:gd name="T16" fmla="*/ 388 w 823"/>
              <a:gd name="T17" fmla="*/ 91 h 507"/>
              <a:gd name="T18" fmla="*/ 596 w 823"/>
              <a:gd name="T19" fmla="*/ 163 h 507"/>
              <a:gd name="T20" fmla="*/ 705 w 823"/>
              <a:gd name="T21" fmla="*/ 506 h 507"/>
              <a:gd name="T22" fmla="*/ 795 w 823"/>
              <a:gd name="T23" fmla="*/ 506 h 507"/>
              <a:gd name="T24" fmla="*/ 651 w 823"/>
              <a:gd name="T25" fmla="*/ 91 h 507"/>
              <a:gd name="T26" fmla="*/ 407 w 823"/>
              <a:gd name="T27" fmla="*/ 0 h 507"/>
              <a:gd name="T28" fmla="*/ 63 w 823"/>
              <a:gd name="T29" fmla="*/ 4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3" h="507">
                <a:moveTo>
                  <a:pt x="63" y="434"/>
                </a:moveTo>
                <a:lnTo>
                  <a:pt x="63" y="434"/>
                </a:lnTo>
                <a:cubicBezTo>
                  <a:pt x="0" y="506"/>
                  <a:pt x="0" y="506"/>
                  <a:pt x="0" y="506"/>
                </a:cubicBezTo>
                <a:cubicBezTo>
                  <a:pt x="72" y="506"/>
                  <a:pt x="72" y="506"/>
                  <a:pt x="72" y="506"/>
                </a:cubicBezTo>
                <a:cubicBezTo>
                  <a:pt x="63" y="479"/>
                  <a:pt x="63" y="452"/>
                  <a:pt x="63" y="434"/>
                </a:cubicBezTo>
                <a:lnTo>
                  <a:pt x="407" y="0"/>
                </a:lnTo>
                <a:lnTo>
                  <a:pt x="407" y="0"/>
                </a:lnTo>
                <a:cubicBezTo>
                  <a:pt x="334" y="91"/>
                  <a:pt x="334" y="91"/>
                  <a:pt x="334" y="91"/>
                </a:cubicBezTo>
                <a:cubicBezTo>
                  <a:pt x="352" y="91"/>
                  <a:pt x="370" y="91"/>
                  <a:pt x="388" y="91"/>
                </a:cubicBezTo>
                <a:cubicBezTo>
                  <a:pt x="461" y="91"/>
                  <a:pt x="533" y="109"/>
                  <a:pt x="596" y="163"/>
                </a:cubicBezTo>
                <a:cubicBezTo>
                  <a:pt x="696" y="244"/>
                  <a:pt x="732" y="380"/>
                  <a:pt x="705" y="506"/>
                </a:cubicBezTo>
                <a:cubicBezTo>
                  <a:pt x="795" y="506"/>
                  <a:pt x="795" y="506"/>
                  <a:pt x="795" y="506"/>
                </a:cubicBezTo>
                <a:cubicBezTo>
                  <a:pt x="822" y="353"/>
                  <a:pt x="777" y="199"/>
                  <a:pt x="651" y="91"/>
                </a:cubicBezTo>
                <a:cubicBezTo>
                  <a:pt x="578" y="36"/>
                  <a:pt x="497" y="9"/>
                  <a:pt x="407" y="0"/>
                </a:cubicBezTo>
                <a:lnTo>
                  <a:pt x="63" y="434"/>
                </a:ln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98">
            <a:extLst>
              <a:ext uri="{FF2B5EF4-FFF2-40B4-BE49-F238E27FC236}">
                <a16:creationId xmlns:a16="http://schemas.microsoft.com/office/drawing/2014/main" id="{4776799B-2DC4-E04A-BF84-78C188BB3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7886" y="8094616"/>
            <a:ext cx="541154" cy="334661"/>
          </a:xfrm>
          <a:custGeom>
            <a:avLst/>
            <a:gdLst>
              <a:gd name="T0" fmla="*/ 389 w 670"/>
              <a:gd name="T1" fmla="*/ 334 h 416"/>
              <a:gd name="T2" fmla="*/ 389 w 670"/>
              <a:gd name="T3" fmla="*/ 334 h 416"/>
              <a:gd name="T4" fmla="*/ 371 w 670"/>
              <a:gd name="T5" fmla="*/ 343 h 416"/>
              <a:gd name="T6" fmla="*/ 425 w 670"/>
              <a:gd name="T7" fmla="*/ 379 h 416"/>
              <a:gd name="T8" fmla="*/ 416 w 670"/>
              <a:gd name="T9" fmla="*/ 343 h 416"/>
              <a:gd name="T10" fmla="*/ 389 w 670"/>
              <a:gd name="T11" fmla="*/ 334 h 416"/>
              <a:gd name="T12" fmla="*/ 226 w 670"/>
              <a:gd name="T13" fmla="*/ 262 h 416"/>
              <a:gd name="T14" fmla="*/ 226 w 670"/>
              <a:gd name="T15" fmla="*/ 262 h 416"/>
              <a:gd name="T16" fmla="*/ 235 w 670"/>
              <a:gd name="T17" fmla="*/ 307 h 416"/>
              <a:gd name="T18" fmla="*/ 262 w 670"/>
              <a:gd name="T19" fmla="*/ 316 h 416"/>
              <a:gd name="T20" fmla="*/ 280 w 670"/>
              <a:gd name="T21" fmla="*/ 307 h 416"/>
              <a:gd name="T22" fmla="*/ 226 w 670"/>
              <a:gd name="T23" fmla="*/ 262 h 416"/>
              <a:gd name="T24" fmla="*/ 325 w 670"/>
              <a:gd name="T25" fmla="*/ 0 h 416"/>
              <a:gd name="T26" fmla="*/ 325 w 670"/>
              <a:gd name="T27" fmla="*/ 0 h 416"/>
              <a:gd name="T28" fmla="*/ 271 w 670"/>
              <a:gd name="T29" fmla="*/ 0 h 416"/>
              <a:gd name="T30" fmla="*/ 0 w 670"/>
              <a:gd name="T31" fmla="*/ 343 h 416"/>
              <a:gd name="T32" fmla="*/ 9 w 670"/>
              <a:gd name="T33" fmla="*/ 415 h 416"/>
              <a:gd name="T34" fmla="*/ 344 w 670"/>
              <a:gd name="T35" fmla="*/ 415 h 416"/>
              <a:gd name="T36" fmla="*/ 353 w 670"/>
              <a:gd name="T37" fmla="*/ 397 h 416"/>
              <a:gd name="T38" fmla="*/ 380 w 670"/>
              <a:gd name="T39" fmla="*/ 406 h 416"/>
              <a:gd name="T40" fmla="*/ 398 w 670"/>
              <a:gd name="T41" fmla="*/ 406 h 416"/>
              <a:gd name="T42" fmla="*/ 344 w 670"/>
              <a:gd name="T43" fmla="*/ 352 h 416"/>
              <a:gd name="T44" fmla="*/ 307 w 670"/>
              <a:gd name="T45" fmla="*/ 379 h 416"/>
              <a:gd name="T46" fmla="*/ 280 w 670"/>
              <a:gd name="T47" fmla="*/ 388 h 416"/>
              <a:gd name="T48" fmla="*/ 262 w 670"/>
              <a:gd name="T49" fmla="*/ 397 h 416"/>
              <a:gd name="T50" fmla="*/ 244 w 670"/>
              <a:gd name="T51" fmla="*/ 397 h 416"/>
              <a:gd name="T52" fmla="*/ 244 w 670"/>
              <a:gd name="T53" fmla="*/ 397 h 416"/>
              <a:gd name="T54" fmla="*/ 226 w 670"/>
              <a:gd name="T55" fmla="*/ 397 h 416"/>
              <a:gd name="T56" fmla="*/ 190 w 670"/>
              <a:gd name="T57" fmla="*/ 379 h 416"/>
              <a:gd name="T58" fmla="*/ 154 w 670"/>
              <a:gd name="T59" fmla="*/ 307 h 416"/>
              <a:gd name="T60" fmla="*/ 181 w 670"/>
              <a:gd name="T61" fmla="*/ 217 h 416"/>
              <a:gd name="T62" fmla="*/ 145 w 670"/>
              <a:gd name="T63" fmla="*/ 198 h 416"/>
              <a:gd name="T64" fmla="*/ 163 w 670"/>
              <a:gd name="T65" fmla="*/ 171 h 416"/>
              <a:gd name="T66" fmla="*/ 199 w 670"/>
              <a:gd name="T67" fmla="*/ 198 h 416"/>
              <a:gd name="T68" fmla="*/ 271 w 670"/>
              <a:gd name="T69" fmla="*/ 153 h 416"/>
              <a:gd name="T70" fmla="*/ 280 w 670"/>
              <a:gd name="T71" fmla="*/ 153 h 416"/>
              <a:gd name="T72" fmla="*/ 353 w 670"/>
              <a:gd name="T73" fmla="*/ 181 h 416"/>
              <a:gd name="T74" fmla="*/ 299 w 670"/>
              <a:gd name="T75" fmla="*/ 244 h 416"/>
              <a:gd name="T76" fmla="*/ 271 w 670"/>
              <a:gd name="T77" fmla="*/ 235 h 416"/>
              <a:gd name="T78" fmla="*/ 253 w 670"/>
              <a:gd name="T79" fmla="*/ 244 h 416"/>
              <a:gd name="T80" fmla="*/ 307 w 670"/>
              <a:gd name="T81" fmla="*/ 289 h 416"/>
              <a:gd name="T82" fmla="*/ 371 w 670"/>
              <a:gd name="T83" fmla="*/ 253 h 416"/>
              <a:gd name="T84" fmla="*/ 407 w 670"/>
              <a:gd name="T85" fmla="*/ 244 h 416"/>
              <a:gd name="T86" fmla="*/ 461 w 670"/>
              <a:gd name="T87" fmla="*/ 271 h 416"/>
              <a:gd name="T88" fmla="*/ 497 w 670"/>
              <a:gd name="T89" fmla="*/ 343 h 416"/>
              <a:gd name="T90" fmla="*/ 479 w 670"/>
              <a:gd name="T91" fmla="*/ 415 h 416"/>
              <a:gd name="T92" fmla="*/ 642 w 670"/>
              <a:gd name="T93" fmla="*/ 415 h 416"/>
              <a:gd name="T94" fmla="*/ 533 w 670"/>
              <a:gd name="T95" fmla="*/ 72 h 416"/>
              <a:gd name="T96" fmla="*/ 325 w 670"/>
              <a:gd name="T97" fmla="*/ 0 h 416"/>
              <a:gd name="T98" fmla="*/ 389 w 670"/>
              <a:gd name="T99" fmla="*/ 334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0" h="416">
                <a:moveTo>
                  <a:pt x="389" y="334"/>
                </a:moveTo>
                <a:lnTo>
                  <a:pt x="389" y="334"/>
                </a:lnTo>
                <a:cubicBezTo>
                  <a:pt x="380" y="334"/>
                  <a:pt x="371" y="334"/>
                  <a:pt x="371" y="343"/>
                </a:cubicBezTo>
                <a:cubicBezTo>
                  <a:pt x="425" y="379"/>
                  <a:pt x="425" y="379"/>
                  <a:pt x="425" y="379"/>
                </a:cubicBezTo>
                <a:cubicBezTo>
                  <a:pt x="425" y="370"/>
                  <a:pt x="425" y="352"/>
                  <a:pt x="416" y="343"/>
                </a:cubicBezTo>
                <a:cubicBezTo>
                  <a:pt x="407" y="334"/>
                  <a:pt x="398" y="334"/>
                  <a:pt x="389" y="334"/>
                </a:cubicBezTo>
                <a:lnTo>
                  <a:pt x="226" y="262"/>
                </a:lnTo>
                <a:lnTo>
                  <a:pt x="226" y="262"/>
                </a:lnTo>
                <a:cubicBezTo>
                  <a:pt x="217" y="280"/>
                  <a:pt x="226" y="298"/>
                  <a:pt x="235" y="307"/>
                </a:cubicBezTo>
                <a:cubicBezTo>
                  <a:pt x="244" y="316"/>
                  <a:pt x="253" y="316"/>
                  <a:pt x="262" y="316"/>
                </a:cubicBezTo>
                <a:cubicBezTo>
                  <a:pt x="271" y="316"/>
                  <a:pt x="280" y="316"/>
                  <a:pt x="280" y="307"/>
                </a:cubicBezTo>
                <a:cubicBezTo>
                  <a:pt x="226" y="262"/>
                  <a:pt x="226" y="262"/>
                  <a:pt x="226" y="262"/>
                </a:cubicBezTo>
                <a:lnTo>
                  <a:pt x="325" y="0"/>
                </a:lnTo>
                <a:lnTo>
                  <a:pt x="325" y="0"/>
                </a:lnTo>
                <a:cubicBezTo>
                  <a:pt x="307" y="0"/>
                  <a:pt x="289" y="0"/>
                  <a:pt x="271" y="0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1"/>
                  <a:pt x="0" y="388"/>
                  <a:pt x="9" y="415"/>
                </a:cubicBezTo>
                <a:cubicBezTo>
                  <a:pt x="344" y="415"/>
                  <a:pt x="344" y="415"/>
                  <a:pt x="344" y="415"/>
                </a:cubicBezTo>
                <a:cubicBezTo>
                  <a:pt x="353" y="397"/>
                  <a:pt x="353" y="397"/>
                  <a:pt x="353" y="397"/>
                </a:cubicBezTo>
                <a:cubicBezTo>
                  <a:pt x="362" y="406"/>
                  <a:pt x="371" y="406"/>
                  <a:pt x="380" y="406"/>
                </a:cubicBezTo>
                <a:cubicBezTo>
                  <a:pt x="389" y="406"/>
                  <a:pt x="398" y="406"/>
                  <a:pt x="398" y="406"/>
                </a:cubicBezTo>
                <a:cubicBezTo>
                  <a:pt x="344" y="352"/>
                  <a:pt x="344" y="352"/>
                  <a:pt x="344" y="352"/>
                </a:cubicBezTo>
                <a:cubicBezTo>
                  <a:pt x="325" y="361"/>
                  <a:pt x="316" y="370"/>
                  <a:pt x="307" y="379"/>
                </a:cubicBezTo>
                <a:cubicBezTo>
                  <a:pt x="289" y="388"/>
                  <a:pt x="280" y="388"/>
                  <a:pt x="280" y="388"/>
                </a:cubicBezTo>
                <a:cubicBezTo>
                  <a:pt x="271" y="397"/>
                  <a:pt x="271" y="397"/>
                  <a:pt x="262" y="397"/>
                </a:cubicBezTo>
                <a:cubicBezTo>
                  <a:pt x="253" y="397"/>
                  <a:pt x="253" y="397"/>
                  <a:pt x="244" y="397"/>
                </a:cubicBezTo>
                <a:lnTo>
                  <a:pt x="244" y="397"/>
                </a:lnTo>
                <a:cubicBezTo>
                  <a:pt x="235" y="397"/>
                  <a:pt x="235" y="397"/>
                  <a:pt x="226" y="397"/>
                </a:cubicBezTo>
                <a:cubicBezTo>
                  <a:pt x="217" y="397"/>
                  <a:pt x="199" y="388"/>
                  <a:pt x="190" y="379"/>
                </a:cubicBezTo>
                <a:cubicBezTo>
                  <a:pt x="163" y="361"/>
                  <a:pt x="154" y="334"/>
                  <a:pt x="154" y="307"/>
                </a:cubicBezTo>
                <a:cubicBezTo>
                  <a:pt x="145" y="280"/>
                  <a:pt x="154" y="244"/>
                  <a:pt x="181" y="217"/>
                </a:cubicBezTo>
                <a:cubicBezTo>
                  <a:pt x="145" y="198"/>
                  <a:pt x="145" y="198"/>
                  <a:pt x="145" y="198"/>
                </a:cubicBezTo>
                <a:cubicBezTo>
                  <a:pt x="163" y="171"/>
                  <a:pt x="163" y="171"/>
                  <a:pt x="163" y="171"/>
                </a:cubicBezTo>
                <a:cubicBezTo>
                  <a:pt x="199" y="198"/>
                  <a:pt x="199" y="198"/>
                  <a:pt x="199" y="198"/>
                </a:cubicBezTo>
                <a:cubicBezTo>
                  <a:pt x="217" y="171"/>
                  <a:pt x="244" y="153"/>
                  <a:pt x="271" y="153"/>
                </a:cubicBezTo>
                <a:lnTo>
                  <a:pt x="280" y="153"/>
                </a:lnTo>
                <a:cubicBezTo>
                  <a:pt x="307" y="153"/>
                  <a:pt x="325" y="162"/>
                  <a:pt x="353" y="181"/>
                </a:cubicBezTo>
                <a:cubicBezTo>
                  <a:pt x="299" y="244"/>
                  <a:pt x="299" y="244"/>
                  <a:pt x="299" y="244"/>
                </a:cubicBezTo>
                <a:cubicBezTo>
                  <a:pt x="289" y="244"/>
                  <a:pt x="280" y="235"/>
                  <a:pt x="271" y="235"/>
                </a:cubicBezTo>
                <a:cubicBezTo>
                  <a:pt x="262" y="235"/>
                  <a:pt x="253" y="235"/>
                  <a:pt x="253" y="244"/>
                </a:cubicBezTo>
                <a:cubicBezTo>
                  <a:pt x="307" y="289"/>
                  <a:pt x="307" y="289"/>
                  <a:pt x="307" y="289"/>
                </a:cubicBezTo>
                <a:cubicBezTo>
                  <a:pt x="335" y="271"/>
                  <a:pt x="362" y="262"/>
                  <a:pt x="371" y="253"/>
                </a:cubicBezTo>
                <a:cubicBezTo>
                  <a:pt x="380" y="253"/>
                  <a:pt x="389" y="244"/>
                  <a:pt x="407" y="244"/>
                </a:cubicBezTo>
                <a:cubicBezTo>
                  <a:pt x="425" y="244"/>
                  <a:pt x="443" y="253"/>
                  <a:pt x="461" y="271"/>
                </a:cubicBezTo>
                <a:cubicBezTo>
                  <a:pt x="479" y="289"/>
                  <a:pt x="497" y="307"/>
                  <a:pt x="497" y="343"/>
                </a:cubicBezTo>
                <a:cubicBezTo>
                  <a:pt x="497" y="361"/>
                  <a:pt x="497" y="388"/>
                  <a:pt x="479" y="415"/>
                </a:cubicBezTo>
                <a:cubicBezTo>
                  <a:pt x="642" y="415"/>
                  <a:pt x="642" y="415"/>
                  <a:pt x="642" y="415"/>
                </a:cubicBezTo>
                <a:cubicBezTo>
                  <a:pt x="669" y="289"/>
                  <a:pt x="633" y="153"/>
                  <a:pt x="533" y="72"/>
                </a:cubicBezTo>
                <a:cubicBezTo>
                  <a:pt x="470" y="18"/>
                  <a:pt x="398" y="0"/>
                  <a:pt x="325" y="0"/>
                </a:cubicBezTo>
                <a:lnTo>
                  <a:pt x="389" y="334"/>
                </a:ln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299">
            <a:extLst>
              <a:ext uri="{FF2B5EF4-FFF2-40B4-BE49-F238E27FC236}">
                <a16:creationId xmlns:a16="http://schemas.microsoft.com/office/drawing/2014/main" id="{B3696A05-B249-7547-AB03-C496F43E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375" y="8219225"/>
            <a:ext cx="284818" cy="213613"/>
          </a:xfrm>
          <a:custGeom>
            <a:avLst/>
            <a:gdLst>
              <a:gd name="T0" fmla="*/ 280 w 353"/>
              <a:gd name="T1" fmla="*/ 226 h 263"/>
              <a:gd name="T2" fmla="*/ 280 w 353"/>
              <a:gd name="T3" fmla="*/ 226 h 263"/>
              <a:gd name="T4" fmla="*/ 226 w 353"/>
              <a:gd name="T5" fmla="*/ 190 h 263"/>
              <a:gd name="T6" fmla="*/ 244 w 353"/>
              <a:gd name="T7" fmla="*/ 181 h 263"/>
              <a:gd name="T8" fmla="*/ 271 w 353"/>
              <a:gd name="T9" fmla="*/ 190 h 263"/>
              <a:gd name="T10" fmla="*/ 280 w 353"/>
              <a:gd name="T11" fmla="*/ 226 h 263"/>
              <a:gd name="T12" fmla="*/ 117 w 353"/>
              <a:gd name="T13" fmla="*/ 163 h 263"/>
              <a:gd name="T14" fmla="*/ 117 w 353"/>
              <a:gd name="T15" fmla="*/ 163 h 263"/>
              <a:gd name="T16" fmla="*/ 90 w 353"/>
              <a:gd name="T17" fmla="*/ 154 h 263"/>
              <a:gd name="T18" fmla="*/ 81 w 353"/>
              <a:gd name="T19" fmla="*/ 109 h 263"/>
              <a:gd name="T20" fmla="*/ 135 w 353"/>
              <a:gd name="T21" fmla="*/ 154 h 263"/>
              <a:gd name="T22" fmla="*/ 117 w 353"/>
              <a:gd name="T23" fmla="*/ 163 h 263"/>
              <a:gd name="T24" fmla="*/ 135 w 353"/>
              <a:gd name="T25" fmla="*/ 0 h 263"/>
              <a:gd name="T26" fmla="*/ 135 w 353"/>
              <a:gd name="T27" fmla="*/ 0 h 263"/>
              <a:gd name="T28" fmla="*/ 126 w 353"/>
              <a:gd name="T29" fmla="*/ 0 h 263"/>
              <a:gd name="T30" fmla="*/ 54 w 353"/>
              <a:gd name="T31" fmla="*/ 45 h 263"/>
              <a:gd name="T32" fmla="*/ 18 w 353"/>
              <a:gd name="T33" fmla="*/ 18 h 263"/>
              <a:gd name="T34" fmla="*/ 0 w 353"/>
              <a:gd name="T35" fmla="*/ 45 h 263"/>
              <a:gd name="T36" fmla="*/ 36 w 353"/>
              <a:gd name="T37" fmla="*/ 64 h 263"/>
              <a:gd name="T38" fmla="*/ 9 w 353"/>
              <a:gd name="T39" fmla="*/ 154 h 263"/>
              <a:gd name="T40" fmla="*/ 45 w 353"/>
              <a:gd name="T41" fmla="*/ 226 h 263"/>
              <a:gd name="T42" fmla="*/ 81 w 353"/>
              <a:gd name="T43" fmla="*/ 244 h 263"/>
              <a:gd name="T44" fmla="*/ 99 w 353"/>
              <a:gd name="T45" fmla="*/ 244 h 263"/>
              <a:gd name="T46" fmla="*/ 99 w 353"/>
              <a:gd name="T47" fmla="*/ 244 h 263"/>
              <a:gd name="T48" fmla="*/ 117 w 353"/>
              <a:gd name="T49" fmla="*/ 244 h 263"/>
              <a:gd name="T50" fmla="*/ 135 w 353"/>
              <a:gd name="T51" fmla="*/ 235 h 263"/>
              <a:gd name="T52" fmla="*/ 162 w 353"/>
              <a:gd name="T53" fmla="*/ 226 h 263"/>
              <a:gd name="T54" fmla="*/ 199 w 353"/>
              <a:gd name="T55" fmla="*/ 199 h 263"/>
              <a:gd name="T56" fmla="*/ 253 w 353"/>
              <a:gd name="T57" fmla="*/ 253 h 263"/>
              <a:gd name="T58" fmla="*/ 235 w 353"/>
              <a:gd name="T59" fmla="*/ 253 h 263"/>
              <a:gd name="T60" fmla="*/ 208 w 353"/>
              <a:gd name="T61" fmla="*/ 244 h 263"/>
              <a:gd name="T62" fmla="*/ 199 w 353"/>
              <a:gd name="T63" fmla="*/ 262 h 263"/>
              <a:gd name="T64" fmla="*/ 334 w 353"/>
              <a:gd name="T65" fmla="*/ 262 h 263"/>
              <a:gd name="T66" fmla="*/ 352 w 353"/>
              <a:gd name="T67" fmla="*/ 190 h 263"/>
              <a:gd name="T68" fmla="*/ 316 w 353"/>
              <a:gd name="T69" fmla="*/ 118 h 263"/>
              <a:gd name="T70" fmla="*/ 262 w 353"/>
              <a:gd name="T71" fmla="*/ 91 h 263"/>
              <a:gd name="T72" fmla="*/ 226 w 353"/>
              <a:gd name="T73" fmla="*/ 100 h 263"/>
              <a:gd name="T74" fmla="*/ 162 w 353"/>
              <a:gd name="T75" fmla="*/ 136 h 263"/>
              <a:gd name="T76" fmla="*/ 108 w 353"/>
              <a:gd name="T77" fmla="*/ 91 h 263"/>
              <a:gd name="T78" fmla="*/ 126 w 353"/>
              <a:gd name="T79" fmla="*/ 82 h 263"/>
              <a:gd name="T80" fmla="*/ 154 w 353"/>
              <a:gd name="T81" fmla="*/ 91 h 263"/>
              <a:gd name="T82" fmla="*/ 208 w 353"/>
              <a:gd name="T83" fmla="*/ 28 h 263"/>
              <a:gd name="T84" fmla="*/ 135 w 353"/>
              <a:gd name="T85" fmla="*/ 0 h 263"/>
              <a:gd name="T86" fmla="*/ 280 w 353"/>
              <a:gd name="T87" fmla="*/ 22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3" h="263">
                <a:moveTo>
                  <a:pt x="280" y="226"/>
                </a:moveTo>
                <a:lnTo>
                  <a:pt x="280" y="226"/>
                </a:lnTo>
                <a:cubicBezTo>
                  <a:pt x="226" y="190"/>
                  <a:pt x="226" y="190"/>
                  <a:pt x="226" y="190"/>
                </a:cubicBezTo>
                <a:cubicBezTo>
                  <a:pt x="226" y="181"/>
                  <a:pt x="235" y="181"/>
                  <a:pt x="244" y="181"/>
                </a:cubicBezTo>
                <a:cubicBezTo>
                  <a:pt x="253" y="181"/>
                  <a:pt x="262" y="181"/>
                  <a:pt x="271" y="190"/>
                </a:cubicBezTo>
                <a:cubicBezTo>
                  <a:pt x="280" y="199"/>
                  <a:pt x="280" y="217"/>
                  <a:pt x="280" y="226"/>
                </a:cubicBezTo>
                <a:lnTo>
                  <a:pt x="117" y="163"/>
                </a:lnTo>
                <a:lnTo>
                  <a:pt x="117" y="163"/>
                </a:lnTo>
                <a:cubicBezTo>
                  <a:pt x="108" y="163"/>
                  <a:pt x="99" y="163"/>
                  <a:pt x="90" y="154"/>
                </a:cubicBezTo>
                <a:cubicBezTo>
                  <a:pt x="81" y="145"/>
                  <a:pt x="72" y="127"/>
                  <a:pt x="81" y="109"/>
                </a:cubicBezTo>
                <a:cubicBezTo>
                  <a:pt x="135" y="154"/>
                  <a:pt x="135" y="154"/>
                  <a:pt x="135" y="154"/>
                </a:cubicBezTo>
                <a:cubicBezTo>
                  <a:pt x="135" y="163"/>
                  <a:pt x="126" y="163"/>
                  <a:pt x="117" y="163"/>
                </a:cubicBezTo>
                <a:lnTo>
                  <a:pt x="135" y="0"/>
                </a:lnTo>
                <a:lnTo>
                  <a:pt x="135" y="0"/>
                </a:lnTo>
                <a:lnTo>
                  <a:pt x="126" y="0"/>
                </a:lnTo>
                <a:cubicBezTo>
                  <a:pt x="99" y="0"/>
                  <a:pt x="72" y="18"/>
                  <a:pt x="54" y="45"/>
                </a:cubicBezTo>
                <a:cubicBezTo>
                  <a:pt x="18" y="18"/>
                  <a:pt x="18" y="18"/>
                  <a:pt x="18" y="18"/>
                </a:cubicBezTo>
                <a:cubicBezTo>
                  <a:pt x="0" y="45"/>
                  <a:pt x="0" y="45"/>
                  <a:pt x="0" y="45"/>
                </a:cubicBezTo>
                <a:cubicBezTo>
                  <a:pt x="36" y="64"/>
                  <a:pt x="36" y="64"/>
                  <a:pt x="36" y="64"/>
                </a:cubicBezTo>
                <a:cubicBezTo>
                  <a:pt x="9" y="91"/>
                  <a:pt x="0" y="127"/>
                  <a:pt x="9" y="154"/>
                </a:cubicBezTo>
                <a:cubicBezTo>
                  <a:pt x="9" y="181"/>
                  <a:pt x="18" y="208"/>
                  <a:pt x="45" y="226"/>
                </a:cubicBezTo>
                <a:cubicBezTo>
                  <a:pt x="54" y="235"/>
                  <a:pt x="72" y="244"/>
                  <a:pt x="81" y="244"/>
                </a:cubicBezTo>
                <a:cubicBezTo>
                  <a:pt x="90" y="244"/>
                  <a:pt x="90" y="244"/>
                  <a:pt x="99" y="244"/>
                </a:cubicBezTo>
                <a:lnTo>
                  <a:pt x="99" y="244"/>
                </a:lnTo>
                <a:cubicBezTo>
                  <a:pt x="108" y="244"/>
                  <a:pt x="108" y="244"/>
                  <a:pt x="117" y="244"/>
                </a:cubicBezTo>
                <a:cubicBezTo>
                  <a:pt x="126" y="244"/>
                  <a:pt x="126" y="244"/>
                  <a:pt x="135" y="235"/>
                </a:cubicBezTo>
                <a:cubicBezTo>
                  <a:pt x="135" y="235"/>
                  <a:pt x="144" y="235"/>
                  <a:pt x="162" y="226"/>
                </a:cubicBezTo>
                <a:cubicBezTo>
                  <a:pt x="171" y="217"/>
                  <a:pt x="180" y="208"/>
                  <a:pt x="199" y="199"/>
                </a:cubicBezTo>
                <a:cubicBezTo>
                  <a:pt x="253" y="253"/>
                  <a:pt x="253" y="253"/>
                  <a:pt x="253" y="253"/>
                </a:cubicBezTo>
                <a:cubicBezTo>
                  <a:pt x="253" y="253"/>
                  <a:pt x="244" y="253"/>
                  <a:pt x="235" y="253"/>
                </a:cubicBezTo>
                <a:cubicBezTo>
                  <a:pt x="226" y="253"/>
                  <a:pt x="217" y="253"/>
                  <a:pt x="208" y="244"/>
                </a:cubicBezTo>
                <a:cubicBezTo>
                  <a:pt x="199" y="262"/>
                  <a:pt x="199" y="262"/>
                  <a:pt x="199" y="262"/>
                </a:cubicBezTo>
                <a:cubicBezTo>
                  <a:pt x="334" y="262"/>
                  <a:pt x="334" y="262"/>
                  <a:pt x="334" y="262"/>
                </a:cubicBezTo>
                <a:cubicBezTo>
                  <a:pt x="352" y="235"/>
                  <a:pt x="352" y="208"/>
                  <a:pt x="352" y="190"/>
                </a:cubicBezTo>
                <a:cubicBezTo>
                  <a:pt x="352" y="154"/>
                  <a:pt x="334" y="136"/>
                  <a:pt x="316" y="118"/>
                </a:cubicBezTo>
                <a:cubicBezTo>
                  <a:pt x="298" y="100"/>
                  <a:pt x="280" y="91"/>
                  <a:pt x="262" y="91"/>
                </a:cubicBezTo>
                <a:cubicBezTo>
                  <a:pt x="244" y="91"/>
                  <a:pt x="235" y="100"/>
                  <a:pt x="226" y="100"/>
                </a:cubicBezTo>
                <a:cubicBezTo>
                  <a:pt x="217" y="109"/>
                  <a:pt x="190" y="118"/>
                  <a:pt x="162" y="13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82"/>
                  <a:pt x="117" y="82"/>
                  <a:pt x="126" y="82"/>
                </a:cubicBezTo>
                <a:cubicBezTo>
                  <a:pt x="135" y="82"/>
                  <a:pt x="144" y="91"/>
                  <a:pt x="154" y="91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180" y="9"/>
                  <a:pt x="162" y="0"/>
                  <a:pt x="135" y="0"/>
                </a:cubicBezTo>
                <a:lnTo>
                  <a:pt x="280" y="226"/>
                </a:ln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00">
            <a:extLst>
              <a:ext uri="{FF2B5EF4-FFF2-40B4-BE49-F238E27FC236}">
                <a16:creationId xmlns:a16="http://schemas.microsoft.com/office/drawing/2014/main" id="{5BD4F45D-D67D-354B-AAEB-0DDA3AAA7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727" y="7233041"/>
            <a:ext cx="1064506" cy="1196235"/>
          </a:xfrm>
          <a:custGeom>
            <a:avLst/>
            <a:gdLst>
              <a:gd name="T0" fmla="*/ 443 w 1320"/>
              <a:gd name="T1" fmla="*/ 0 h 1482"/>
              <a:gd name="T2" fmla="*/ 443 w 1320"/>
              <a:gd name="T3" fmla="*/ 0 h 1482"/>
              <a:gd name="T4" fmla="*/ 371 w 1320"/>
              <a:gd name="T5" fmla="*/ 37 h 1482"/>
              <a:gd name="T6" fmla="*/ 0 w 1320"/>
              <a:gd name="T7" fmla="*/ 479 h 1482"/>
              <a:gd name="T8" fmla="*/ 27 w 1320"/>
              <a:gd name="T9" fmla="*/ 561 h 1482"/>
              <a:gd name="T10" fmla="*/ 289 w 1320"/>
              <a:gd name="T11" fmla="*/ 245 h 1482"/>
              <a:gd name="T12" fmla="*/ 443 w 1320"/>
              <a:gd name="T13" fmla="*/ 299 h 1482"/>
              <a:gd name="T14" fmla="*/ 624 w 1320"/>
              <a:gd name="T15" fmla="*/ 208 h 1482"/>
              <a:gd name="T16" fmla="*/ 1066 w 1320"/>
              <a:gd name="T17" fmla="*/ 570 h 1482"/>
              <a:gd name="T18" fmla="*/ 1102 w 1320"/>
              <a:gd name="T19" fmla="*/ 903 h 1482"/>
              <a:gd name="T20" fmla="*/ 633 w 1320"/>
              <a:gd name="T21" fmla="*/ 1481 h 1482"/>
              <a:gd name="T22" fmla="*/ 714 w 1320"/>
              <a:gd name="T23" fmla="*/ 1481 h 1482"/>
              <a:gd name="T24" fmla="*/ 777 w 1320"/>
              <a:gd name="T25" fmla="*/ 1409 h 1482"/>
              <a:gd name="T26" fmla="*/ 1048 w 1320"/>
              <a:gd name="T27" fmla="*/ 1066 h 1482"/>
              <a:gd name="T28" fmla="*/ 1121 w 1320"/>
              <a:gd name="T29" fmla="*/ 975 h 1482"/>
              <a:gd name="T30" fmla="*/ 1283 w 1320"/>
              <a:gd name="T31" fmla="*/ 787 h 1482"/>
              <a:gd name="T32" fmla="*/ 1274 w 1320"/>
              <a:gd name="T33" fmla="*/ 642 h 1482"/>
              <a:gd name="T34" fmla="*/ 1130 w 1320"/>
              <a:gd name="T35" fmla="*/ 525 h 1482"/>
              <a:gd name="T36" fmla="*/ 1076 w 1320"/>
              <a:gd name="T37" fmla="*/ 479 h 1482"/>
              <a:gd name="T38" fmla="*/ 859 w 1320"/>
              <a:gd name="T39" fmla="*/ 308 h 1482"/>
              <a:gd name="T40" fmla="*/ 831 w 1320"/>
              <a:gd name="T41" fmla="*/ 281 h 1482"/>
              <a:gd name="T42" fmla="*/ 506 w 1320"/>
              <a:gd name="T43" fmla="*/ 19 h 1482"/>
              <a:gd name="T44" fmla="*/ 443 w 1320"/>
              <a:gd name="T45" fmla="*/ 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20" h="1482">
                <a:moveTo>
                  <a:pt x="443" y="0"/>
                </a:moveTo>
                <a:lnTo>
                  <a:pt x="443" y="0"/>
                </a:lnTo>
                <a:cubicBezTo>
                  <a:pt x="416" y="0"/>
                  <a:pt x="389" y="9"/>
                  <a:pt x="371" y="37"/>
                </a:cubicBezTo>
                <a:cubicBezTo>
                  <a:pt x="0" y="479"/>
                  <a:pt x="0" y="479"/>
                  <a:pt x="0" y="479"/>
                </a:cubicBezTo>
                <a:cubicBezTo>
                  <a:pt x="27" y="561"/>
                  <a:pt x="27" y="561"/>
                  <a:pt x="27" y="561"/>
                </a:cubicBezTo>
                <a:cubicBezTo>
                  <a:pt x="289" y="245"/>
                  <a:pt x="289" y="245"/>
                  <a:pt x="289" y="245"/>
                </a:cubicBezTo>
                <a:cubicBezTo>
                  <a:pt x="334" y="281"/>
                  <a:pt x="389" y="299"/>
                  <a:pt x="443" y="299"/>
                </a:cubicBezTo>
                <a:cubicBezTo>
                  <a:pt x="506" y="299"/>
                  <a:pt x="578" y="262"/>
                  <a:pt x="624" y="208"/>
                </a:cubicBezTo>
                <a:cubicBezTo>
                  <a:pt x="1066" y="570"/>
                  <a:pt x="1066" y="570"/>
                  <a:pt x="1066" y="570"/>
                </a:cubicBezTo>
                <a:cubicBezTo>
                  <a:pt x="985" y="678"/>
                  <a:pt x="1003" y="823"/>
                  <a:pt x="1102" y="903"/>
                </a:cubicBezTo>
                <a:cubicBezTo>
                  <a:pt x="633" y="1481"/>
                  <a:pt x="633" y="1481"/>
                  <a:pt x="633" y="1481"/>
                </a:cubicBezTo>
                <a:cubicBezTo>
                  <a:pt x="714" y="1481"/>
                  <a:pt x="714" y="1481"/>
                  <a:pt x="714" y="1481"/>
                </a:cubicBezTo>
                <a:cubicBezTo>
                  <a:pt x="777" y="1409"/>
                  <a:pt x="777" y="1409"/>
                  <a:pt x="777" y="1409"/>
                </a:cubicBezTo>
                <a:cubicBezTo>
                  <a:pt x="1048" y="1066"/>
                  <a:pt x="1048" y="1066"/>
                  <a:pt x="1048" y="1066"/>
                </a:cubicBezTo>
                <a:cubicBezTo>
                  <a:pt x="1121" y="975"/>
                  <a:pt x="1121" y="975"/>
                  <a:pt x="1121" y="975"/>
                </a:cubicBezTo>
                <a:cubicBezTo>
                  <a:pt x="1283" y="787"/>
                  <a:pt x="1283" y="787"/>
                  <a:pt x="1283" y="787"/>
                </a:cubicBezTo>
                <a:cubicBezTo>
                  <a:pt x="1319" y="742"/>
                  <a:pt x="1310" y="678"/>
                  <a:pt x="1274" y="642"/>
                </a:cubicBezTo>
                <a:cubicBezTo>
                  <a:pt x="1130" y="525"/>
                  <a:pt x="1130" y="525"/>
                  <a:pt x="1130" y="525"/>
                </a:cubicBezTo>
                <a:cubicBezTo>
                  <a:pt x="1076" y="479"/>
                  <a:pt x="1076" y="479"/>
                  <a:pt x="1076" y="479"/>
                </a:cubicBezTo>
                <a:cubicBezTo>
                  <a:pt x="859" y="308"/>
                  <a:pt x="859" y="308"/>
                  <a:pt x="859" y="308"/>
                </a:cubicBezTo>
                <a:cubicBezTo>
                  <a:pt x="831" y="281"/>
                  <a:pt x="831" y="281"/>
                  <a:pt x="831" y="281"/>
                </a:cubicBezTo>
                <a:cubicBezTo>
                  <a:pt x="506" y="19"/>
                  <a:pt x="506" y="19"/>
                  <a:pt x="506" y="19"/>
                </a:cubicBezTo>
                <a:cubicBezTo>
                  <a:pt x="488" y="9"/>
                  <a:pt x="470" y="0"/>
                  <a:pt x="443" y="0"/>
                </a:cubicBez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01">
            <a:extLst>
              <a:ext uri="{FF2B5EF4-FFF2-40B4-BE49-F238E27FC236}">
                <a16:creationId xmlns:a16="http://schemas.microsoft.com/office/drawing/2014/main" id="{C8A8F28C-38F6-9143-927B-F1C97420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648" y="7400373"/>
            <a:ext cx="868695" cy="1028904"/>
          </a:xfrm>
          <a:custGeom>
            <a:avLst/>
            <a:gdLst>
              <a:gd name="T0" fmla="*/ 597 w 1076"/>
              <a:gd name="T1" fmla="*/ 0 h 1274"/>
              <a:gd name="T2" fmla="*/ 597 w 1076"/>
              <a:gd name="T3" fmla="*/ 0 h 1274"/>
              <a:gd name="T4" fmla="*/ 416 w 1076"/>
              <a:gd name="T5" fmla="*/ 91 h 1274"/>
              <a:gd name="T6" fmla="*/ 262 w 1076"/>
              <a:gd name="T7" fmla="*/ 37 h 1274"/>
              <a:gd name="T8" fmla="*/ 0 w 1076"/>
              <a:gd name="T9" fmla="*/ 353 h 1274"/>
              <a:gd name="T10" fmla="*/ 54 w 1076"/>
              <a:gd name="T11" fmla="*/ 551 h 1274"/>
              <a:gd name="T12" fmla="*/ 199 w 1076"/>
              <a:gd name="T13" fmla="*/ 524 h 1274"/>
              <a:gd name="T14" fmla="*/ 461 w 1076"/>
              <a:gd name="T15" fmla="*/ 624 h 1274"/>
              <a:gd name="T16" fmla="*/ 515 w 1076"/>
              <a:gd name="T17" fmla="*/ 1201 h 1274"/>
              <a:gd name="T18" fmla="*/ 452 w 1076"/>
              <a:gd name="T19" fmla="*/ 1273 h 1274"/>
              <a:gd name="T20" fmla="*/ 606 w 1076"/>
              <a:gd name="T21" fmla="*/ 1273 h 1274"/>
              <a:gd name="T22" fmla="*/ 1075 w 1076"/>
              <a:gd name="T23" fmla="*/ 695 h 1274"/>
              <a:gd name="T24" fmla="*/ 1039 w 1076"/>
              <a:gd name="T25" fmla="*/ 362 h 1274"/>
              <a:gd name="T26" fmla="*/ 597 w 1076"/>
              <a:gd name="T27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6" h="1274">
                <a:moveTo>
                  <a:pt x="597" y="0"/>
                </a:moveTo>
                <a:lnTo>
                  <a:pt x="597" y="0"/>
                </a:lnTo>
                <a:cubicBezTo>
                  <a:pt x="551" y="54"/>
                  <a:pt x="479" y="91"/>
                  <a:pt x="416" y="91"/>
                </a:cubicBezTo>
                <a:cubicBezTo>
                  <a:pt x="362" y="91"/>
                  <a:pt x="307" y="73"/>
                  <a:pt x="262" y="37"/>
                </a:cubicBezTo>
                <a:cubicBezTo>
                  <a:pt x="0" y="353"/>
                  <a:pt x="0" y="353"/>
                  <a:pt x="0" y="353"/>
                </a:cubicBezTo>
                <a:cubicBezTo>
                  <a:pt x="54" y="551"/>
                  <a:pt x="54" y="551"/>
                  <a:pt x="54" y="551"/>
                </a:cubicBezTo>
                <a:cubicBezTo>
                  <a:pt x="100" y="534"/>
                  <a:pt x="145" y="524"/>
                  <a:pt x="199" y="524"/>
                </a:cubicBezTo>
                <a:cubicBezTo>
                  <a:pt x="290" y="524"/>
                  <a:pt x="380" y="560"/>
                  <a:pt x="461" y="624"/>
                </a:cubicBezTo>
                <a:cubicBezTo>
                  <a:pt x="633" y="767"/>
                  <a:pt x="660" y="1029"/>
                  <a:pt x="515" y="1201"/>
                </a:cubicBezTo>
                <a:cubicBezTo>
                  <a:pt x="497" y="1228"/>
                  <a:pt x="470" y="1246"/>
                  <a:pt x="452" y="1273"/>
                </a:cubicBezTo>
                <a:cubicBezTo>
                  <a:pt x="606" y="1273"/>
                  <a:pt x="606" y="1273"/>
                  <a:pt x="606" y="1273"/>
                </a:cubicBezTo>
                <a:cubicBezTo>
                  <a:pt x="1075" y="695"/>
                  <a:pt x="1075" y="695"/>
                  <a:pt x="1075" y="695"/>
                </a:cubicBezTo>
                <a:cubicBezTo>
                  <a:pt x="976" y="615"/>
                  <a:pt x="958" y="470"/>
                  <a:pt x="1039" y="362"/>
                </a:cubicBezTo>
                <a:cubicBezTo>
                  <a:pt x="597" y="0"/>
                  <a:pt x="597" y="0"/>
                  <a:pt x="597" y="0"/>
                </a:cubicBez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02">
            <a:extLst>
              <a:ext uri="{FF2B5EF4-FFF2-40B4-BE49-F238E27FC236}">
                <a16:creationId xmlns:a16="http://schemas.microsoft.com/office/drawing/2014/main" id="{B11FB873-30A1-BB48-9F9D-618E5E1F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5371" y="7824039"/>
            <a:ext cx="491311" cy="605238"/>
          </a:xfrm>
          <a:custGeom>
            <a:avLst/>
            <a:gdLst>
              <a:gd name="T0" fmla="*/ 145 w 607"/>
              <a:gd name="T1" fmla="*/ 0 h 750"/>
              <a:gd name="T2" fmla="*/ 145 w 607"/>
              <a:gd name="T3" fmla="*/ 0 h 750"/>
              <a:gd name="T4" fmla="*/ 0 w 607"/>
              <a:gd name="T5" fmla="*/ 27 h 750"/>
              <a:gd name="T6" fmla="*/ 28 w 607"/>
              <a:gd name="T7" fmla="*/ 117 h 750"/>
              <a:gd name="T8" fmla="*/ 145 w 607"/>
              <a:gd name="T9" fmla="*/ 91 h 750"/>
              <a:gd name="T10" fmla="*/ 353 w 607"/>
              <a:gd name="T11" fmla="*/ 162 h 750"/>
              <a:gd name="T12" fmla="*/ 398 w 607"/>
              <a:gd name="T13" fmla="*/ 623 h 750"/>
              <a:gd name="T14" fmla="*/ 199 w 607"/>
              <a:gd name="T15" fmla="*/ 740 h 750"/>
              <a:gd name="T16" fmla="*/ 199 w 607"/>
              <a:gd name="T17" fmla="*/ 749 h 750"/>
              <a:gd name="T18" fmla="*/ 398 w 607"/>
              <a:gd name="T19" fmla="*/ 749 h 750"/>
              <a:gd name="T20" fmla="*/ 461 w 607"/>
              <a:gd name="T21" fmla="*/ 677 h 750"/>
              <a:gd name="T22" fmla="*/ 407 w 607"/>
              <a:gd name="T23" fmla="*/ 100 h 750"/>
              <a:gd name="T24" fmla="*/ 145 w 607"/>
              <a:gd name="T25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7" h="750">
                <a:moveTo>
                  <a:pt x="145" y="0"/>
                </a:moveTo>
                <a:lnTo>
                  <a:pt x="145" y="0"/>
                </a:lnTo>
                <a:cubicBezTo>
                  <a:pt x="91" y="0"/>
                  <a:pt x="46" y="10"/>
                  <a:pt x="0" y="27"/>
                </a:cubicBezTo>
                <a:cubicBezTo>
                  <a:pt x="28" y="117"/>
                  <a:pt x="28" y="117"/>
                  <a:pt x="28" y="117"/>
                </a:cubicBezTo>
                <a:cubicBezTo>
                  <a:pt x="64" y="100"/>
                  <a:pt x="100" y="91"/>
                  <a:pt x="145" y="91"/>
                </a:cubicBezTo>
                <a:cubicBezTo>
                  <a:pt x="217" y="91"/>
                  <a:pt x="290" y="117"/>
                  <a:pt x="353" y="162"/>
                </a:cubicBezTo>
                <a:cubicBezTo>
                  <a:pt x="489" y="279"/>
                  <a:pt x="515" y="487"/>
                  <a:pt x="398" y="623"/>
                </a:cubicBezTo>
                <a:cubicBezTo>
                  <a:pt x="344" y="686"/>
                  <a:pt x="272" y="731"/>
                  <a:pt x="199" y="740"/>
                </a:cubicBezTo>
                <a:cubicBezTo>
                  <a:pt x="199" y="749"/>
                  <a:pt x="199" y="749"/>
                  <a:pt x="199" y="749"/>
                </a:cubicBezTo>
                <a:cubicBezTo>
                  <a:pt x="398" y="749"/>
                  <a:pt x="398" y="749"/>
                  <a:pt x="398" y="749"/>
                </a:cubicBezTo>
                <a:cubicBezTo>
                  <a:pt x="416" y="722"/>
                  <a:pt x="443" y="704"/>
                  <a:pt x="461" y="677"/>
                </a:cubicBezTo>
                <a:cubicBezTo>
                  <a:pt x="606" y="505"/>
                  <a:pt x="579" y="243"/>
                  <a:pt x="407" y="100"/>
                </a:cubicBezTo>
                <a:cubicBezTo>
                  <a:pt x="326" y="36"/>
                  <a:pt x="236" y="0"/>
                  <a:pt x="145" y="0"/>
                </a:cubicBez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03">
            <a:extLst>
              <a:ext uri="{FF2B5EF4-FFF2-40B4-BE49-F238E27FC236}">
                <a16:creationId xmlns:a16="http://schemas.microsoft.com/office/drawing/2014/main" id="{D47C7747-E567-9C4B-BDA5-8720C73E3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6732" y="7898805"/>
            <a:ext cx="395186" cy="523352"/>
          </a:xfrm>
          <a:custGeom>
            <a:avLst/>
            <a:gdLst>
              <a:gd name="T0" fmla="*/ 135 w 488"/>
              <a:gd name="T1" fmla="*/ 360 h 650"/>
              <a:gd name="T2" fmla="*/ 135 w 488"/>
              <a:gd name="T3" fmla="*/ 360 h 650"/>
              <a:gd name="T4" fmla="*/ 99 w 488"/>
              <a:gd name="T5" fmla="*/ 378 h 650"/>
              <a:gd name="T6" fmla="*/ 108 w 488"/>
              <a:gd name="T7" fmla="*/ 441 h 650"/>
              <a:gd name="T8" fmla="*/ 144 w 488"/>
              <a:gd name="T9" fmla="*/ 405 h 650"/>
              <a:gd name="T10" fmla="*/ 171 w 488"/>
              <a:gd name="T11" fmla="*/ 414 h 650"/>
              <a:gd name="T12" fmla="*/ 189 w 488"/>
              <a:gd name="T13" fmla="*/ 405 h 650"/>
              <a:gd name="T14" fmla="*/ 135 w 488"/>
              <a:gd name="T15" fmla="*/ 360 h 650"/>
              <a:gd name="T16" fmla="*/ 180 w 488"/>
              <a:gd name="T17" fmla="*/ 333 h 650"/>
              <a:gd name="T18" fmla="*/ 180 w 488"/>
              <a:gd name="T19" fmla="*/ 333 h 650"/>
              <a:gd name="T20" fmla="*/ 162 w 488"/>
              <a:gd name="T21" fmla="*/ 342 h 650"/>
              <a:gd name="T22" fmla="*/ 208 w 488"/>
              <a:gd name="T23" fmla="*/ 387 h 650"/>
              <a:gd name="T24" fmla="*/ 198 w 488"/>
              <a:gd name="T25" fmla="*/ 342 h 650"/>
              <a:gd name="T26" fmla="*/ 180 w 488"/>
              <a:gd name="T27" fmla="*/ 333 h 650"/>
              <a:gd name="T28" fmla="*/ 117 w 488"/>
              <a:gd name="T29" fmla="*/ 0 h 650"/>
              <a:gd name="T30" fmla="*/ 117 w 488"/>
              <a:gd name="T31" fmla="*/ 0 h 650"/>
              <a:gd name="T32" fmla="*/ 0 w 488"/>
              <a:gd name="T33" fmla="*/ 26 h 650"/>
              <a:gd name="T34" fmla="*/ 36 w 488"/>
              <a:gd name="T35" fmla="*/ 161 h 650"/>
              <a:gd name="T36" fmla="*/ 63 w 488"/>
              <a:gd name="T37" fmla="*/ 152 h 650"/>
              <a:gd name="T38" fmla="*/ 72 w 488"/>
              <a:gd name="T39" fmla="*/ 152 h 650"/>
              <a:gd name="T40" fmla="*/ 144 w 488"/>
              <a:gd name="T41" fmla="*/ 179 h 650"/>
              <a:gd name="T42" fmla="*/ 81 w 488"/>
              <a:gd name="T43" fmla="*/ 243 h 650"/>
              <a:gd name="T44" fmla="*/ 63 w 488"/>
              <a:gd name="T45" fmla="*/ 243 h 650"/>
              <a:gd name="T46" fmla="*/ 54 w 488"/>
              <a:gd name="T47" fmla="*/ 243 h 650"/>
              <a:gd name="T48" fmla="*/ 63 w 488"/>
              <a:gd name="T49" fmla="*/ 261 h 650"/>
              <a:gd name="T50" fmla="*/ 99 w 488"/>
              <a:gd name="T51" fmla="*/ 297 h 650"/>
              <a:gd name="T52" fmla="*/ 162 w 488"/>
              <a:gd name="T53" fmla="*/ 261 h 650"/>
              <a:gd name="T54" fmla="*/ 198 w 488"/>
              <a:gd name="T55" fmla="*/ 252 h 650"/>
              <a:gd name="T56" fmla="*/ 253 w 488"/>
              <a:gd name="T57" fmla="*/ 270 h 650"/>
              <a:gd name="T58" fmla="*/ 289 w 488"/>
              <a:gd name="T59" fmla="*/ 342 h 650"/>
              <a:gd name="T60" fmla="*/ 262 w 488"/>
              <a:gd name="T61" fmla="*/ 424 h 650"/>
              <a:gd name="T62" fmla="*/ 298 w 488"/>
              <a:gd name="T63" fmla="*/ 450 h 650"/>
              <a:gd name="T64" fmla="*/ 280 w 488"/>
              <a:gd name="T65" fmla="*/ 478 h 650"/>
              <a:gd name="T66" fmla="*/ 244 w 488"/>
              <a:gd name="T67" fmla="*/ 450 h 650"/>
              <a:gd name="T68" fmla="*/ 171 w 488"/>
              <a:gd name="T69" fmla="*/ 496 h 650"/>
              <a:gd name="T70" fmla="*/ 153 w 488"/>
              <a:gd name="T71" fmla="*/ 496 h 650"/>
              <a:gd name="T72" fmla="*/ 126 w 488"/>
              <a:gd name="T73" fmla="*/ 496 h 650"/>
              <a:gd name="T74" fmla="*/ 171 w 488"/>
              <a:gd name="T75" fmla="*/ 649 h 650"/>
              <a:gd name="T76" fmla="*/ 370 w 488"/>
              <a:gd name="T77" fmla="*/ 532 h 650"/>
              <a:gd name="T78" fmla="*/ 325 w 488"/>
              <a:gd name="T79" fmla="*/ 71 h 650"/>
              <a:gd name="T80" fmla="*/ 117 w 488"/>
              <a:gd name="T81" fmla="*/ 0 h 650"/>
              <a:gd name="T82" fmla="*/ 135 w 488"/>
              <a:gd name="T83" fmla="*/ 36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8" h="650">
                <a:moveTo>
                  <a:pt x="135" y="360"/>
                </a:moveTo>
                <a:lnTo>
                  <a:pt x="135" y="360"/>
                </a:lnTo>
                <a:cubicBezTo>
                  <a:pt x="117" y="369"/>
                  <a:pt x="108" y="369"/>
                  <a:pt x="99" y="378"/>
                </a:cubicBezTo>
                <a:cubicBezTo>
                  <a:pt x="108" y="441"/>
                  <a:pt x="108" y="441"/>
                  <a:pt x="108" y="441"/>
                </a:cubicBezTo>
                <a:cubicBezTo>
                  <a:pt x="144" y="405"/>
                  <a:pt x="144" y="405"/>
                  <a:pt x="144" y="405"/>
                </a:cubicBezTo>
                <a:cubicBezTo>
                  <a:pt x="153" y="405"/>
                  <a:pt x="162" y="414"/>
                  <a:pt x="171" y="414"/>
                </a:cubicBezTo>
                <a:cubicBezTo>
                  <a:pt x="180" y="414"/>
                  <a:pt x="189" y="414"/>
                  <a:pt x="189" y="405"/>
                </a:cubicBezTo>
                <a:cubicBezTo>
                  <a:pt x="135" y="360"/>
                  <a:pt x="135" y="360"/>
                  <a:pt x="135" y="360"/>
                </a:cubicBezTo>
                <a:lnTo>
                  <a:pt x="180" y="333"/>
                </a:lnTo>
                <a:lnTo>
                  <a:pt x="180" y="333"/>
                </a:lnTo>
                <a:cubicBezTo>
                  <a:pt x="171" y="333"/>
                  <a:pt x="162" y="342"/>
                  <a:pt x="162" y="342"/>
                </a:cubicBezTo>
                <a:cubicBezTo>
                  <a:pt x="208" y="387"/>
                  <a:pt x="208" y="387"/>
                  <a:pt x="208" y="387"/>
                </a:cubicBezTo>
                <a:cubicBezTo>
                  <a:pt x="216" y="369"/>
                  <a:pt x="216" y="351"/>
                  <a:pt x="198" y="342"/>
                </a:cubicBezTo>
                <a:cubicBezTo>
                  <a:pt x="198" y="342"/>
                  <a:pt x="189" y="333"/>
                  <a:pt x="180" y="333"/>
                </a:cubicBezTo>
                <a:lnTo>
                  <a:pt x="117" y="0"/>
                </a:lnTo>
                <a:lnTo>
                  <a:pt x="117" y="0"/>
                </a:lnTo>
                <a:cubicBezTo>
                  <a:pt x="72" y="0"/>
                  <a:pt x="36" y="9"/>
                  <a:pt x="0" y="26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45" y="161"/>
                  <a:pt x="54" y="152"/>
                  <a:pt x="63" y="152"/>
                </a:cubicBezTo>
                <a:lnTo>
                  <a:pt x="72" y="152"/>
                </a:lnTo>
                <a:cubicBezTo>
                  <a:pt x="99" y="152"/>
                  <a:pt x="117" y="161"/>
                  <a:pt x="144" y="179"/>
                </a:cubicBezTo>
                <a:cubicBezTo>
                  <a:pt x="81" y="243"/>
                  <a:pt x="81" y="243"/>
                  <a:pt x="81" y="243"/>
                </a:cubicBezTo>
                <a:cubicBezTo>
                  <a:pt x="81" y="243"/>
                  <a:pt x="72" y="243"/>
                  <a:pt x="63" y="243"/>
                </a:cubicBezTo>
                <a:lnTo>
                  <a:pt x="54" y="243"/>
                </a:lnTo>
                <a:cubicBezTo>
                  <a:pt x="63" y="261"/>
                  <a:pt x="63" y="261"/>
                  <a:pt x="63" y="261"/>
                </a:cubicBezTo>
                <a:cubicBezTo>
                  <a:pt x="99" y="297"/>
                  <a:pt x="99" y="297"/>
                  <a:pt x="99" y="297"/>
                </a:cubicBezTo>
                <a:cubicBezTo>
                  <a:pt x="126" y="279"/>
                  <a:pt x="144" y="261"/>
                  <a:pt x="162" y="261"/>
                </a:cubicBezTo>
                <a:cubicBezTo>
                  <a:pt x="171" y="252"/>
                  <a:pt x="180" y="252"/>
                  <a:pt x="198" y="252"/>
                </a:cubicBezTo>
                <a:cubicBezTo>
                  <a:pt x="216" y="252"/>
                  <a:pt x="234" y="261"/>
                  <a:pt x="253" y="270"/>
                </a:cubicBezTo>
                <a:cubicBezTo>
                  <a:pt x="271" y="288"/>
                  <a:pt x="289" y="315"/>
                  <a:pt x="289" y="342"/>
                </a:cubicBezTo>
                <a:cubicBezTo>
                  <a:pt x="289" y="369"/>
                  <a:pt x="280" y="396"/>
                  <a:pt x="262" y="424"/>
                </a:cubicBezTo>
                <a:cubicBezTo>
                  <a:pt x="298" y="450"/>
                  <a:pt x="298" y="450"/>
                  <a:pt x="298" y="450"/>
                </a:cubicBezTo>
                <a:cubicBezTo>
                  <a:pt x="280" y="478"/>
                  <a:pt x="280" y="478"/>
                  <a:pt x="280" y="478"/>
                </a:cubicBezTo>
                <a:cubicBezTo>
                  <a:pt x="244" y="450"/>
                  <a:pt x="244" y="450"/>
                  <a:pt x="244" y="450"/>
                </a:cubicBezTo>
                <a:cubicBezTo>
                  <a:pt x="225" y="478"/>
                  <a:pt x="198" y="496"/>
                  <a:pt x="171" y="496"/>
                </a:cubicBezTo>
                <a:cubicBezTo>
                  <a:pt x="162" y="496"/>
                  <a:pt x="162" y="496"/>
                  <a:pt x="153" y="496"/>
                </a:cubicBezTo>
                <a:cubicBezTo>
                  <a:pt x="144" y="496"/>
                  <a:pt x="135" y="496"/>
                  <a:pt x="126" y="496"/>
                </a:cubicBezTo>
                <a:cubicBezTo>
                  <a:pt x="171" y="649"/>
                  <a:pt x="171" y="649"/>
                  <a:pt x="171" y="649"/>
                </a:cubicBezTo>
                <a:cubicBezTo>
                  <a:pt x="244" y="640"/>
                  <a:pt x="316" y="595"/>
                  <a:pt x="370" y="532"/>
                </a:cubicBezTo>
                <a:cubicBezTo>
                  <a:pt x="487" y="396"/>
                  <a:pt x="461" y="188"/>
                  <a:pt x="325" y="71"/>
                </a:cubicBezTo>
                <a:cubicBezTo>
                  <a:pt x="262" y="26"/>
                  <a:pt x="189" y="0"/>
                  <a:pt x="117" y="0"/>
                </a:cubicBezTo>
                <a:lnTo>
                  <a:pt x="135" y="360"/>
                </a:ln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04">
            <a:extLst>
              <a:ext uri="{FF2B5EF4-FFF2-40B4-BE49-F238E27FC236}">
                <a16:creationId xmlns:a16="http://schemas.microsoft.com/office/drawing/2014/main" id="{5EE6BE29-E451-F243-B577-1B5B0DD2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5214" y="8019852"/>
            <a:ext cx="213613" cy="277698"/>
          </a:xfrm>
          <a:custGeom>
            <a:avLst/>
            <a:gdLst>
              <a:gd name="T0" fmla="*/ 172 w 263"/>
              <a:gd name="T1" fmla="*/ 235 h 345"/>
              <a:gd name="T2" fmla="*/ 172 w 263"/>
              <a:gd name="T3" fmla="*/ 235 h 345"/>
              <a:gd name="T4" fmla="*/ 126 w 263"/>
              <a:gd name="T5" fmla="*/ 190 h 345"/>
              <a:gd name="T6" fmla="*/ 144 w 263"/>
              <a:gd name="T7" fmla="*/ 181 h 345"/>
              <a:gd name="T8" fmla="*/ 162 w 263"/>
              <a:gd name="T9" fmla="*/ 190 h 345"/>
              <a:gd name="T10" fmla="*/ 172 w 263"/>
              <a:gd name="T11" fmla="*/ 235 h 345"/>
              <a:gd name="T12" fmla="*/ 162 w 263"/>
              <a:gd name="T13" fmla="*/ 100 h 345"/>
              <a:gd name="T14" fmla="*/ 162 w 263"/>
              <a:gd name="T15" fmla="*/ 100 h 345"/>
              <a:gd name="T16" fmla="*/ 126 w 263"/>
              <a:gd name="T17" fmla="*/ 109 h 345"/>
              <a:gd name="T18" fmla="*/ 63 w 263"/>
              <a:gd name="T19" fmla="*/ 145 h 345"/>
              <a:gd name="T20" fmla="*/ 27 w 263"/>
              <a:gd name="T21" fmla="*/ 109 h 345"/>
              <a:gd name="T22" fmla="*/ 63 w 263"/>
              <a:gd name="T23" fmla="*/ 226 h 345"/>
              <a:gd name="T24" fmla="*/ 99 w 263"/>
              <a:gd name="T25" fmla="*/ 208 h 345"/>
              <a:gd name="T26" fmla="*/ 153 w 263"/>
              <a:gd name="T27" fmla="*/ 253 h 345"/>
              <a:gd name="T28" fmla="*/ 135 w 263"/>
              <a:gd name="T29" fmla="*/ 262 h 345"/>
              <a:gd name="T30" fmla="*/ 108 w 263"/>
              <a:gd name="T31" fmla="*/ 253 h 345"/>
              <a:gd name="T32" fmla="*/ 72 w 263"/>
              <a:gd name="T33" fmla="*/ 289 h 345"/>
              <a:gd name="T34" fmla="*/ 90 w 263"/>
              <a:gd name="T35" fmla="*/ 344 h 345"/>
              <a:gd name="T36" fmla="*/ 117 w 263"/>
              <a:gd name="T37" fmla="*/ 344 h 345"/>
              <a:gd name="T38" fmla="*/ 135 w 263"/>
              <a:gd name="T39" fmla="*/ 344 h 345"/>
              <a:gd name="T40" fmla="*/ 208 w 263"/>
              <a:gd name="T41" fmla="*/ 298 h 345"/>
              <a:gd name="T42" fmla="*/ 244 w 263"/>
              <a:gd name="T43" fmla="*/ 326 h 345"/>
              <a:gd name="T44" fmla="*/ 262 w 263"/>
              <a:gd name="T45" fmla="*/ 298 h 345"/>
              <a:gd name="T46" fmla="*/ 226 w 263"/>
              <a:gd name="T47" fmla="*/ 272 h 345"/>
              <a:gd name="T48" fmla="*/ 253 w 263"/>
              <a:gd name="T49" fmla="*/ 190 h 345"/>
              <a:gd name="T50" fmla="*/ 217 w 263"/>
              <a:gd name="T51" fmla="*/ 118 h 345"/>
              <a:gd name="T52" fmla="*/ 162 w 263"/>
              <a:gd name="T53" fmla="*/ 100 h 345"/>
              <a:gd name="T54" fmla="*/ 36 w 263"/>
              <a:gd name="T55" fmla="*/ 0 h 345"/>
              <a:gd name="T56" fmla="*/ 36 w 263"/>
              <a:gd name="T57" fmla="*/ 0 h 345"/>
              <a:gd name="T58" fmla="*/ 27 w 263"/>
              <a:gd name="T59" fmla="*/ 0 h 345"/>
              <a:gd name="T60" fmla="*/ 0 w 263"/>
              <a:gd name="T61" fmla="*/ 9 h 345"/>
              <a:gd name="T62" fmla="*/ 18 w 263"/>
              <a:gd name="T63" fmla="*/ 91 h 345"/>
              <a:gd name="T64" fmla="*/ 27 w 263"/>
              <a:gd name="T65" fmla="*/ 91 h 345"/>
              <a:gd name="T66" fmla="*/ 45 w 263"/>
              <a:gd name="T67" fmla="*/ 91 h 345"/>
              <a:gd name="T68" fmla="*/ 108 w 263"/>
              <a:gd name="T69" fmla="*/ 27 h 345"/>
              <a:gd name="T70" fmla="*/ 36 w 263"/>
              <a:gd name="T71" fmla="*/ 0 h 345"/>
              <a:gd name="T72" fmla="*/ 172 w 263"/>
              <a:gd name="T73" fmla="*/ 23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3" h="345">
                <a:moveTo>
                  <a:pt x="172" y="235"/>
                </a:moveTo>
                <a:lnTo>
                  <a:pt x="172" y="235"/>
                </a:lnTo>
                <a:cubicBezTo>
                  <a:pt x="126" y="190"/>
                  <a:pt x="126" y="190"/>
                  <a:pt x="126" y="190"/>
                </a:cubicBezTo>
                <a:cubicBezTo>
                  <a:pt x="126" y="190"/>
                  <a:pt x="135" y="181"/>
                  <a:pt x="144" y="181"/>
                </a:cubicBezTo>
                <a:cubicBezTo>
                  <a:pt x="153" y="181"/>
                  <a:pt x="162" y="190"/>
                  <a:pt x="162" y="190"/>
                </a:cubicBezTo>
                <a:cubicBezTo>
                  <a:pt x="180" y="199"/>
                  <a:pt x="180" y="217"/>
                  <a:pt x="172" y="235"/>
                </a:cubicBezTo>
                <a:lnTo>
                  <a:pt x="162" y="100"/>
                </a:lnTo>
                <a:lnTo>
                  <a:pt x="162" y="100"/>
                </a:lnTo>
                <a:cubicBezTo>
                  <a:pt x="144" y="100"/>
                  <a:pt x="135" y="100"/>
                  <a:pt x="126" y="109"/>
                </a:cubicBezTo>
                <a:cubicBezTo>
                  <a:pt x="108" y="109"/>
                  <a:pt x="90" y="127"/>
                  <a:pt x="63" y="145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72" y="217"/>
                  <a:pt x="81" y="217"/>
                  <a:pt x="99" y="208"/>
                </a:cubicBezTo>
                <a:cubicBezTo>
                  <a:pt x="153" y="253"/>
                  <a:pt x="153" y="253"/>
                  <a:pt x="153" y="253"/>
                </a:cubicBezTo>
                <a:cubicBezTo>
                  <a:pt x="153" y="262"/>
                  <a:pt x="144" y="262"/>
                  <a:pt x="135" y="262"/>
                </a:cubicBezTo>
                <a:cubicBezTo>
                  <a:pt x="126" y="262"/>
                  <a:pt x="117" y="253"/>
                  <a:pt x="108" y="253"/>
                </a:cubicBezTo>
                <a:cubicBezTo>
                  <a:pt x="72" y="289"/>
                  <a:pt x="72" y="289"/>
                  <a:pt x="72" y="289"/>
                </a:cubicBezTo>
                <a:cubicBezTo>
                  <a:pt x="90" y="344"/>
                  <a:pt x="90" y="344"/>
                  <a:pt x="90" y="344"/>
                </a:cubicBezTo>
                <a:cubicBezTo>
                  <a:pt x="99" y="344"/>
                  <a:pt x="108" y="344"/>
                  <a:pt x="117" y="344"/>
                </a:cubicBezTo>
                <a:cubicBezTo>
                  <a:pt x="126" y="344"/>
                  <a:pt x="126" y="344"/>
                  <a:pt x="135" y="344"/>
                </a:cubicBezTo>
                <a:cubicBezTo>
                  <a:pt x="162" y="344"/>
                  <a:pt x="189" y="326"/>
                  <a:pt x="208" y="298"/>
                </a:cubicBezTo>
                <a:cubicBezTo>
                  <a:pt x="244" y="326"/>
                  <a:pt x="244" y="326"/>
                  <a:pt x="244" y="326"/>
                </a:cubicBezTo>
                <a:cubicBezTo>
                  <a:pt x="262" y="298"/>
                  <a:pt x="262" y="298"/>
                  <a:pt x="262" y="298"/>
                </a:cubicBezTo>
                <a:cubicBezTo>
                  <a:pt x="226" y="272"/>
                  <a:pt x="226" y="272"/>
                  <a:pt x="226" y="272"/>
                </a:cubicBezTo>
                <a:cubicBezTo>
                  <a:pt x="244" y="244"/>
                  <a:pt x="253" y="217"/>
                  <a:pt x="253" y="190"/>
                </a:cubicBezTo>
                <a:cubicBezTo>
                  <a:pt x="253" y="163"/>
                  <a:pt x="235" y="136"/>
                  <a:pt x="217" y="118"/>
                </a:cubicBezTo>
                <a:cubicBezTo>
                  <a:pt x="198" y="109"/>
                  <a:pt x="180" y="100"/>
                  <a:pt x="162" y="100"/>
                </a:cubicBezTo>
                <a:lnTo>
                  <a:pt x="36" y="0"/>
                </a:lnTo>
                <a:lnTo>
                  <a:pt x="36" y="0"/>
                </a:lnTo>
                <a:lnTo>
                  <a:pt x="27" y="0"/>
                </a:lnTo>
                <a:cubicBezTo>
                  <a:pt x="18" y="0"/>
                  <a:pt x="9" y="9"/>
                  <a:pt x="0" y="9"/>
                </a:cubicBezTo>
                <a:cubicBezTo>
                  <a:pt x="18" y="91"/>
                  <a:pt x="18" y="91"/>
                  <a:pt x="18" y="91"/>
                </a:cubicBezTo>
                <a:lnTo>
                  <a:pt x="27" y="91"/>
                </a:lnTo>
                <a:cubicBezTo>
                  <a:pt x="36" y="91"/>
                  <a:pt x="45" y="91"/>
                  <a:pt x="45" y="91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81" y="9"/>
                  <a:pt x="63" y="0"/>
                  <a:pt x="36" y="0"/>
                </a:cubicBezTo>
                <a:lnTo>
                  <a:pt x="172" y="235"/>
                </a:ln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05">
            <a:extLst>
              <a:ext uri="{FF2B5EF4-FFF2-40B4-BE49-F238E27FC236}">
                <a16:creationId xmlns:a16="http://schemas.microsoft.com/office/drawing/2014/main" id="{8761207F-944D-CE4B-89D0-F9ADAD0DF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531" y="7065712"/>
            <a:ext cx="971940" cy="445027"/>
          </a:xfrm>
          <a:custGeom>
            <a:avLst/>
            <a:gdLst>
              <a:gd name="T0" fmla="*/ 1057 w 1203"/>
              <a:gd name="T1" fmla="*/ 0 h 552"/>
              <a:gd name="T2" fmla="*/ 1057 w 1203"/>
              <a:gd name="T3" fmla="*/ 0 h 552"/>
              <a:gd name="T4" fmla="*/ 1030 w 1203"/>
              <a:gd name="T5" fmla="*/ 0 h 552"/>
              <a:gd name="T6" fmla="*/ 886 w 1203"/>
              <a:gd name="T7" fmla="*/ 45 h 552"/>
              <a:gd name="T8" fmla="*/ 849 w 1203"/>
              <a:gd name="T9" fmla="*/ 54 h 552"/>
              <a:gd name="T10" fmla="*/ 81 w 1203"/>
              <a:gd name="T11" fmla="*/ 271 h 552"/>
              <a:gd name="T12" fmla="*/ 9 w 1203"/>
              <a:gd name="T13" fmla="*/ 388 h 552"/>
              <a:gd name="T14" fmla="*/ 54 w 1203"/>
              <a:gd name="T15" fmla="*/ 551 h 552"/>
              <a:gd name="T16" fmla="*/ 244 w 1203"/>
              <a:gd name="T17" fmla="*/ 497 h 552"/>
              <a:gd name="T18" fmla="*/ 253 w 1203"/>
              <a:gd name="T19" fmla="*/ 497 h 552"/>
              <a:gd name="T20" fmla="*/ 298 w 1203"/>
              <a:gd name="T21" fmla="*/ 280 h 552"/>
              <a:gd name="T22" fmla="*/ 858 w 1203"/>
              <a:gd name="T23" fmla="*/ 126 h 552"/>
              <a:gd name="T24" fmla="*/ 1039 w 1203"/>
              <a:gd name="T25" fmla="*/ 298 h 552"/>
              <a:gd name="T26" fmla="*/ 1057 w 1203"/>
              <a:gd name="T27" fmla="*/ 289 h 552"/>
              <a:gd name="T28" fmla="*/ 1202 w 1203"/>
              <a:gd name="T29" fmla="*/ 253 h 552"/>
              <a:gd name="T30" fmla="*/ 1148 w 1203"/>
              <a:gd name="T31" fmla="*/ 72 h 552"/>
              <a:gd name="T32" fmla="*/ 1057 w 1203"/>
              <a:gd name="T33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03" h="552">
                <a:moveTo>
                  <a:pt x="1057" y="0"/>
                </a:moveTo>
                <a:lnTo>
                  <a:pt x="1057" y="0"/>
                </a:lnTo>
                <a:cubicBezTo>
                  <a:pt x="1048" y="0"/>
                  <a:pt x="1039" y="0"/>
                  <a:pt x="1030" y="0"/>
                </a:cubicBezTo>
                <a:cubicBezTo>
                  <a:pt x="886" y="45"/>
                  <a:pt x="886" y="45"/>
                  <a:pt x="886" y="45"/>
                </a:cubicBezTo>
                <a:cubicBezTo>
                  <a:pt x="849" y="54"/>
                  <a:pt x="849" y="54"/>
                  <a:pt x="849" y="54"/>
                </a:cubicBezTo>
                <a:cubicBezTo>
                  <a:pt x="81" y="271"/>
                  <a:pt x="81" y="271"/>
                  <a:pt x="81" y="271"/>
                </a:cubicBezTo>
                <a:cubicBezTo>
                  <a:pt x="27" y="280"/>
                  <a:pt x="0" y="334"/>
                  <a:pt x="9" y="388"/>
                </a:cubicBezTo>
                <a:cubicBezTo>
                  <a:pt x="54" y="551"/>
                  <a:pt x="54" y="551"/>
                  <a:pt x="54" y="551"/>
                </a:cubicBezTo>
                <a:cubicBezTo>
                  <a:pt x="244" y="497"/>
                  <a:pt x="244" y="497"/>
                  <a:pt x="244" y="497"/>
                </a:cubicBezTo>
                <a:lnTo>
                  <a:pt x="253" y="497"/>
                </a:lnTo>
                <a:cubicBezTo>
                  <a:pt x="298" y="433"/>
                  <a:pt x="316" y="361"/>
                  <a:pt x="298" y="280"/>
                </a:cubicBezTo>
                <a:cubicBezTo>
                  <a:pt x="858" y="126"/>
                  <a:pt x="858" y="126"/>
                  <a:pt x="858" y="126"/>
                </a:cubicBezTo>
                <a:cubicBezTo>
                  <a:pt x="877" y="216"/>
                  <a:pt x="958" y="280"/>
                  <a:pt x="1039" y="298"/>
                </a:cubicBezTo>
                <a:cubicBezTo>
                  <a:pt x="1048" y="298"/>
                  <a:pt x="1048" y="289"/>
                  <a:pt x="1057" y="289"/>
                </a:cubicBezTo>
                <a:cubicBezTo>
                  <a:pt x="1202" y="253"/>
                  <a:pt x="1202" y="253"/>
                  <a:pt x="1202" y="253"/>
                </a:cubicBezTo>
                <a:cubicBezTo>
                  <a:pt x="1148" y="72"/>
                  <a:pt x="1148" y="72"/>
                  <a:pt x="1148" y="72"/>
                </a:cubicBezTo>
                <a:cubicBezTo>
                  <a:pt x="1139" y="27"/>
                  <a:pt x="1093" y="0"/>
                  <a:pt x="1057" y="0"/>
                </a:cubicBez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06">
            <a:extLst>
              <a:ext uri="{FF2B5EF4-FFF2-40B4-BE49-F238E27FC236}">
                <a16:creationId xmlns:a16="http://schemas.microsoft.com/office/drawing/2014/main" id="{6D46188D-8FBF-8942-AA85-5EEF7C6B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024" y="7168957"/>
            <a:ext cx="875815" cy="1260319"/>
          </a:xfrm>
          <a:custGeom>
            <a:avLst/>
            <a:gdLst>
              <a:gd name="T0" fmla="*/ 976 w 1085"/>
              <a:gd name="T1" fmla="*/ 1165 h 1563"/>
              <a:gd name="T2" fmla="*/ 976 w 1085"/>
              <a:gd name="T3" fmla="*/ 1165 h 1563"/>
              <a:gd name="T4" fmla="*/ 696 w 1085"/>
              <a:gd name="T5" fmla="*/ 1418 h 1563"/>
              <a:gd name="T6" fmla="*/ 587 w 1085"/>
              <a:gd name="T7" fmla="*/ 1436 h 1563"/>
              <a:gd name="T8" fmla="*/ 371 w 1085"/>
              <a:gd name="T9" fmla="*/ 1382 h 1563"/>
              <a:gd name="T10" fmla="*/ 425 w 1085"/>
              <a:gd name="T11" fmla="*/ 1562 h 1563"/>
              <a:gd name="T12" fmla="*/ 1084 w 1085"/>
              <a:gd name="T13" fmla="*/ 1562 h 1563"/>
              <a:gd name="T14" fmla="*/ 976 w 1085"/>
              <a:gd name="T15" fmla="*/ 1165 h 1563"/>
              <a:gd name="T16" fmla="*/ 605 w 1085"/>
              <a:gd name="T17" fmla="*/ 0 h 1563"/>
              <a:gd name="T18" fmla="*/ 605 w 1085"/>
              <a:gd name="T19" fmla="*/ 0 h 1563"/>
              <a:gd name="T20" fmla="*/ 45 w 1085"/>
              <a:gd name="T21" fmla="*/ 154 h 1563"/>
              <a:gd name="T22" fmla="*/ 0 w 1085"/>
              <a:gd name="T23" fmla="*/ 371 h 1563"/>
              <a:gd name="T24" fmla="*/ 18 w 1085"/>
              <a:gd name="T25" fmla="*/ 371 h 1563"/>
              <a:gd name="T26" fmla="*/ 109 w 1085"/>
              <a:gd name="T27" fmla="*/ 443 h 1563"/>
              <a:gd name="T28" fmla="*/ 217 w 1085"/>
              <a:gd name="T29" fmla="*/ 831 h 1563"/>
              <a:gd name="T30" fmla="*/ 479 w 1085"/>
              <a:gd name="T31" fmla="*/ 624 h 1563"/>
              <a:gd name="T32" fmla="*/ 587 w 1085"/>
              <a:gd name="T33" fmla="*/ 615 h 1563"/>
              <a:gd name="T34" fmla="*/ 849 w 1085"/>
              <a:gd name="T35" fmla="*/ 705 h 1563"/>
              <a:gd name="T36" fmla="*/ 732 w 1085"/>
              <a:gd name="T37" fmla="*/ 289 h 1563"/>
              <a:gd name="T38" fmla="*/ 786 w 1085"/>
              <a:gd name="T39" fmla="*/ 172 h 1563"/>
              <a:gd name="T40" fmla="*/ 605 w 1085"/>
              <a:gd name="T41" fmla="*/ 0 h 1563"/>
              <a:gd name="T42" fmla="*/ 976 w 1085"/>
              <a:gd name="T43" fmla="*/ 1165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5" h="1563">
                <a:moveTo>
                  <a:pt x="976" y="1165"/>
                </a:moveTo>
                <a:lnTo>
                  <a:pt x="976" y="1165"/>
                </a:lnTo>
                <a:cubicBezTo>
                  <a:pt x="931" y="1282"/>
                  <a:pt x="831" y="1382"/>
                  <a:pt x="696" y="1418"/>
                </a:cubicBezTo>
                <a:cubicBezTo>
                  <a:pt x="660" y="1436"/>
                  <a:pt x="624" y="1436"/>
                  <a:pt x="587" y="1436"/>
                </a:cubicBezTo>
                <a:cubicBezTo>
                  <a:pt x="515" y="1436"/>
                  <a:pt x="434" y="1418"/>
                  <a:pt x="371" y="1382"/>
                </a:cubicBezTo>
                <a:cubicBezTo>
                  <a:pt x="425" y="1562"/>
                  <a:pt x="425" y="1562"/>
                  <a:pt x="425" y="1562"/>
                </a:cubicBezTo>
                <a:cubicBezTo>
                  <a:pt x="1084" y="1562"/>
                  <a:pt x="1084" y="1562"/>
                  <a:pt x="1084" y="1562"/>
                </a:cubicBezTo>
                <a:cubicBezTo>
                  <a:pt x="976" y="1165"/>
                  <a:pt x="976" y="1165"/>
                  <a:pt x="976" y="1165"/>
                </a:cubicBezTo>
                <a:lnTo>
                  <a:pt x="605" y="0"/>
                </a:lnTo>
                <a:lnTo>
                  <a:pt x="605" y="0"/>
                </a:lnTo>
                <a:cubicBezTo>
                  <a:pt x="45" y="154"/>
                  <a:pt x="45" y="154"/>
                  <a:pt x="45" y="154"/>
                </a:cubicBezTo>
                <a:cubicBezTo>
                  <a:pt x="63" y="235"/>
                  <a:pt x="45" y="307"/>
                  <a:pt x="0" y="371"/>
                </a:cubicBezTo>
                <a:cubicBezTo>
                  <a:pt x="9" y="371"/>
                  <a:pt x="9" y="371"/>
                  <a:pt x="18" y="371"/>
                </a:cubicBezTo>
                <a:cubicBezTo>
                  <a:pt x="54" y="371"/>
                  <a:pt x="99" y="398"/>
                  <a:pt x="109" y="443"/>
                </a:cubicBezTo>
                <a:cubicBezTo>
                  <a:pt x="217" y="831"/>
                  <a:pt x="217" y="831"/>
                  <a:pt x="217" y="831"/>
                </a:cubicBezTo>
                <a:cubicBezTo>
                  <a:pt x="271" y="732"/>
                  <a:pt x="362" y="660"/>
                  <a:pt x="479" y="624"/>
                </a:cubicBezTo>
                <a:cubicBezTo>
                  <a:pt x="515" y="615"/>
                  <a:pt x="551" y="615"/>
                  <a:pt x="587" y="615"/>
                </a:cubicBezTo>
                <a:cubicBezTo>
                  <a:pt x="687" y="615"/>
                  <a:pt x="777" y="642"/>
                  <a:pt x="849" y="705"/>
                </a:cubicBezTo>
                <a:cubicBezTo>
                  <a:pt x="732" y="289"/>
                  <a:pt x="732" y="289"/>
                  <a:pt x="732" y="289"/>
                </a:cubicBezTo>
                <a:cubicBezTo>
                  <a:pt x="714" y="244"/>
                  <a:pt x="741" y="190"/>
                  <a:pt x="786" y="172"/>
                </a:cubicBezTo>
                <a:cubicBezTo>
                  <a:pt x="705" y="154"/>
                  <a:pt x="624" y="90"/>
                  <a:pt x="605" y="0"/>
                </a:cubicBezTo>
                <a:lnTo>
                  <a:pt x="976" y="1165"/>
                </a:ln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07">
            <a:extLst>
              <a:ext uri="{FF2B5EF4-FFF2-40B4-BE49-F238E27FC236}">
                <a16:creationId xmlns:a16="http://schemas.microsoft.com/office/drawing/2014/main" id="{1DB0C083-59EA-624E-A111-E52943C6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474" y="7663830"/>
            <a:ext cx="612359" cy="662202"/>
          </a:xfrm>
          <a:custGeom>
            <a:avLst/>
            <a:gdLst>
              <a:gd name="T0" fmla="*/ 370 w 760"/>
              <a:gd name="T1" fmla="*/ 0 h 822"/>
              <a:gd name="T2" fmla="*/ 370 w 760"/>
              <a:gd name="T3" fmla="*/ 0 h 822"/>
              <a:gd name="T4" fmla="*/ 262 w 760"/>
              <a:gd name="T5" fmla="*/ 9 h 822"/>
              <a:gd name="T6" fmla="*/ 0 w 760"/>
              <a:gd name="T7" fmla="*/ 216 h 822"/>
              <a:gd name="T8" fmla="*/ 45 w 760"/>
              <a:gd name="T9" fmla="*/ 369 h 822"/>
              <a:gd name="T10" fmla="*/ 280 w 760"/>
              <a:gd name="T11" fmla="*/ 90 h 822"/>
              <a:gd name="T12" fmla="*/ 370 w 760"/>
              <a:gd name="T13" fmla="*/ 81 h 822"/>
              <a:gd name="T14" fmla="*/ 687 w 760"/>
              <a:gd name="T15" fmla="*/ 324 h 822"/>
              <a:gd name="T16" fmla="*/ 461 w 760"/>
              <a:gd name="T17" fmla="*/ 721 h 822"/>
              <a:gd name="T18" fmla="*/ 370 w 760"/>
              <a:gd name="T19" fmla="*/ 739 h 822"/>
              <a:gd name="T20" fmla="*/ 117 w 760"/>
              <a:gd name="T21" fmla="*/ 613 h 822"/>
              <a:gd name="T22" fmla="*/ 154 w 760"/>
              <a:gd name="T23" fmla="*/ 767 h 822"/>
              <a:gd name="T24" fmla="*/ 370 w 760"/>
              <a:gd name="T25" fmla="*/ 821 h 822"/>
              <a:gd name="T26" fmla="*/ 479 w 760"/>
              <a:gd name="T27" fmla="*/ 803 h 822"/>
              <a:gd name="T28" fmla="*/ 759 w 760"/>
              <a:gd name="T29" fmla="*/ 550 h 822"/>
              <a:gd name="T30" fmla="*/ 632 w 760"/>
              <a:gd name="T31" fmla="*/ 90 h 822"/>
              <a:gd name="T32" fmla="*/ 370 w 760"/>
              <a:gd name="T33" fmla="*/ 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0" h="822">
                <a:moveTo>
                  <a:pt x="370" y="0"/>
                </a:moveTo>
                <a:lnTo>
                  <a:pt x="370" y="0"/>
                </a:lnTo>
                <a:cubicBezTo>
                  <a:pt x="334" y="0"/>
                  <a:pt x="298" y="0"/>
                  <a:pt x="262" y="9"/>
                </a:cubicBezTo>
                <a:cubicBezTo>
                  <a:pt x="145" y="45"/>
                  <a:pt x="54" y="117"/>
                  <a:pt x="0" y="216"/>
                </a:cubicBezTo>
                <a:cubicBezTo>
                  <a:pt x="45" y="369"/>
                  <a:pt x="45" y="369"/>
                  <a:pt x="45" y="369"/>
                </a:cubicBezTo>
                <a:cubicBezTo>
                  <a:pt x="63" y="244"/>
                  <a:pt x="154" y="126"/>
                  <a:pt x="280" y="90"/>
                </a:cubicBezTo>
                <a:cubicBezTo>
                  <a:pt x="316" y="90"/>
                  <a:pt x="343" y="81"/>
                  <a:pt x="370" y="81"/>
                </a:cubicBezTo>
                <a:cubicBezTo>
                  <a:pt x="515" y="81"/>
                  <a:pt x="641" y="180"/>
                  <a:pt x="687" y="324"/>
                </a:cubicBezTo>
                <a:cubicBezTo>
                  <a:pt x="732" y="496"/>
                  <a:pt x="632" y="676"/>
                  <a:pt x="461" y="721"/>
                </a:cubicBezTo>
                <a:cubicBezTo>
                  <a:pt x="425" y="730"/>
                  <a:pt x="398" y="739"/>
                  <a:pt x="370" y="739"/>
                </a:cubicBezTo>
                <a:cubicBezTo>
                  <a:pt x="271" y="739"/>
                  <a:pt x="181" y="694"/>
                  <a:pt x="117" y="613"/>
                </a:cubicBezTo>
                <a:cubicBezTo>
                  <a:pt x="154" y="767"/>
                  <a:pt x="154" y="767"/>
                  <a:pt x="154" y="767"/>
                </a:cubicBezTo>
                <a:cubicBezTo>
                  <a:pt x="217" y="803"/>
                  <a:pt x="298" y="821"/>
                  <a:pt x="370" y="821"/>
                </a:cubicBezTo>
                <a:cubicBezTo>
                  <a:pt x="407" y="821"/>
                  <a:pt x="443" y="821"/>
                  <a:pt x="479" y="803"/>
                </a:cubicBezTo>
                <a:cubicBezTo>
                  <a:pt x="614" y="767"/>
                  <a:pt x="714" y="667"/>
                  <a:pt x="759" y="550"/>
                </a:cubicBezTo>
                <a:cubicBezTo>
                  <a:pt x="632" y="90"/>
                  <a:pt x="632" y="90"/>
                  <a:pt x="632" y="90"/>
                </a:cubicBezTo>
                <a:cubicBezTo>
                  <a:pt x="560" y="27"/>
                  <a:pt x="470" y="0"/>
                  <a:pt x="370" y="0"/>
                </a:cubicBez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08">
            <a:extLst>
              <a:ext uri="{FF2B5EF4-FFF2-40B4-BE49-F238E27FC236}">
                <a16:creationId xmlns:a16="http://schemas.microsoft.com/office/drawing/2014/main" id="{A65F5E06-D85E-E44C-845E-9C78E7A9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076" y="7731473"/>
            <a:ext cx="555395" cy="530475"/>
          </a:xfrm>
          <a:custGeom>
            <a:avLst/>
            <a:gdLst>
              <a:gd name="T0" fmla="*/ 289 w 688"/>
              <a:gd name="T1" fmla="*/ 351 h 659"/>
              <a:gd name="T2" fmla="*/ 289 w 688"/>
              <a:gd name="T3" fmla="*/ 351 h 659"/>
              <a:gd name="T4" fmla="*/ 217 w 688"/>
              <a:gd name="T5" fmla="*/ 369 h 659"/>
              <a:gd name="T6" fmla="*/ 253 w 688"/>
              <a:gd name="T7" fmla="*/ 387 h 659"/>
              <a:gd name="T8" fmla="*/ 262 w 688"/>
              <a:gd name="T9" fmla="*/ 387 h 659"/>
              <a:gd name="T10" fmla="*/ 289 w 688"/>
              <a:gd name="T11" fmla="*/ 351 h 659"/>
              <a:gd name="T12" fmla="*/ 398 w 688"/>
              <a:gd name="T13" fmla="*/ 261 h 659"/>
              <a:gd name="T14" fmla="*/ 398 w 688"/>
              <a:gd name="T15" fmla="*/ 261 h 659"/>
              <a:gd name="T16" fmla="*/ 389 w 688"/>
              <a:gd name="T17" fmla="*/ 270 h 659"/>
              <a:gd name="T18" fmla="*/ 362 w 688"/>
              <a:gd name="T19" fmla="*/ 297 h 659"/>
              <a:gd name="T20" fmla="*/ 425 w 688"/>
              <a:gd name="T21" fmla="*/ 279 h 659"/>
              <a:gd name="T22" fmla="*/ 398 w 688"/>
              <a:gd name="T23" fmla="*/ 261 h 659"/>
              <a:gd name="T24" fmla="*/ 217 w 688"/>
              <a:gd name="T25" fmla="*/ 342 h 659"/>
              <a:gd name="T26" fmla="*/ 217 w 688"/>
              <a:gd name="T27" fmla="*/ 342 h 659"/>
              <a:gd name="T28" fmla="*/ 289 w 688"/>
              <a:gd name="T29" fmla="*/ 324 h 659"/>
              <a:gd name="T30" fmla="*/ 298 w 688"/>
              <a:gd name="T31" fmla="*/ 252 h 659"/>
              <a:gd name="T32" fmla="*/ 362 w 688"/>
              <a:gd name="T33" fmla="*/ 181 h 659"/>
              <a:gd name="T34" fmla="*/ 389 w 688"/>
              <a:gd name="T35" fmla="*/ 181 h 659"/>
              <a:gd name="T36" fmla="*/ 443 w 688"/>
              <a:gd name="T37" fmla="*/ 199 h 659"/>
              <a:gd name="T38" fmla="*/ 497 w 688"/>
              <a:gd name="T39" fmla="*/ 261 h 659"/>
              <a:gd name="T40" fmla="*/ 533 w 688"/>
              <a:gd name="T41" fmla="*/ 252 h 659"/>
              <a:gd name="T42" fmla="*/ 542 w 688"/>
              <a:gd name="T43" fmla="*/ 279 h 659"/>
              <a:gd name="T44" fmla="*/ 506 w 688"/>
              <a:gd name="T45" fmla="*/ 288 h 659"/>
              <a:gd name="T46" fmla="*/ 497 w 688"/>
              <a:gd name="T47" fmla="*/ 379 h 659"/>
              <a:gd name="T48" fmla="*/ 425 w 688"/>
              <a:gd name="T49" fmla="*/ 433 h 659"/>
              <a:gd name="T50" fmla="*/ 407 w 688"/>
              <a:gd name="T51" fmla="*/ 351 h 659"/>
              <a:gd name="T52" fmla="*/ 434 w 688"/>
              <a:gd name="T53" fmla="*/ 306 h 659"/>
              <a:gd name="T54" fmla="*/ 362 w 688"/>
              <a:gd name="T55" fmla="*/ 333 h 659"/>
              <a:gd name="T56" fmla="*/ 362 w 688"/>
              <a:gd name="T57" fmla="*/ 379 h 659"/>
              <a:gd name="T58" fmla="*/ 353 w 688"/>
              <a:gd name="T59" fmla="*/ 405 h 659"/>
              <a:gd name="T60" fmla="*/ 353 w 688"/>
              <a:gd name="T61" fmla="*/ 424 h 659"/>
              <a:gd name="T62" fmla="*/ 343 w 688"/>
              <a:gd name="T63" fmla="*/ 442 h 659"/>
              <a:gd name="T64" fmla="*/ 325 w 688"/>
              <a:gd name="T65" fmla="*/ 451 h 659"/>
              <a:gd name="T66" fmla="*/ 289 w 688"/>
              <a:gd name="T67" fmla="*/ 469 h 659"/>
              <a:gd name="T68" fmla="*/ 262 w 688"/>
              <a:gd name="T69" fmla="*/ 478 h 659"/>
              <a:gd name="T70" fmla="*/ 208 w 688"/>
              <a:gd name="T71" fmla="*/ 460 h 659"/>
              <a:gd name="T72" fmla="*/ 154 w 688"/>
              <a:gd name="T73" fmla="*/ 387 h 659"/>
              <a:gd name="T74" fmla="*/ 118 w 688"/>
              <a:gd name="T75" fmla="*/ 396 h 659"/>
              <a:gd name="T76" fmla="*/ 109 w 688"/>
              <a:gd name="T77" fmla="*/ 369 h 659"/>
              <a:gd name="T78" fmla="*/ 145 w 688"/>
              <a:gd name="T79" fmla="*/ 360 h 659"/>
              <a:gd name="T80" fmla="*/ 154 w 688"/>
              <a:gd name="T81" fmla="*/ 270 h 659"/>
              <a:gd name="T82" fmla="*/ 217 w 688"/>
              <a:gd name="T83" fmla="*/ 226 h 659"/>
              <a:gd name="T84" fmla="*/ 244 w 688"/>
              <a:gd name="T85" fmla="*/ 306 h 659"/>
              <a:gd name="T86" fmla="*/ 217 w 688"/>
              <a:gd name="T87" fmla="*/ 342 h 659"/>
              <a:gd name="T88" fmla="*/ 325 w 688"/>
              <a:gd name="T89" fmla="*/ 0 h 659"/>
              <a:gd name="T90" fmla="*/ 325 w 688"/>
              <a:gd name="T91" fmla="*/ 0 h 659"/>
              <a:gd name="T92" fmla="*/ 235 w 688"/>
              <a:gd name="T93" fmla="*/ 9 h 659"/>
              <a:gd name="T94" fmla="*/ 0 w 688"/>
              <a:gd name="T95" fmla="*/ 288 h 659"/>
              <a:gd name="T96" fmla="*/ 72 w 688"/>
              <a:gd name="T97" fmla="*/ 532 h 659"/>
              <a:gd name="T98" fmla="*/ 325 w 688"/>
              <a:gd name="T99" fmla="*/ 658 h 659"/>
              <a:gd name="T100" fmla="*/ 416 w 688"/>
              <a:gd name="T101" fmla="*/ 640 h 659"/>
              <a:gd name="T102" fmla="*/ 642 w 688"/>
              <a:gd name="T103" fmla="*/ 243 h 659"/>
              <a:gd name="T104" fmla="*/ 325 w 688"/>
              <a:gd name="T105" fmla="*/ 0 h 659"/>
              <a:gd name="T106" fmla="*/ 289 w 688"/>
              <a:gd name="T107" fmla="*/ 35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8" h="659">
                <a:moveTo>
                  <a:pt x="289" y="351"/>
                </a:moveTo>
                <a:lnTo>
                  <a:pt x="289" y="351"/>
                </a:lnTo>
                <a:cubicBezTo>
                  <a:pt x="217" y="369"/>
                  <a:pt x="217" y="369"/>
                  <a:pt x="217" y="369"/>
                </a:cubicBezTo>
                <a:cubicBezTo>
                  <a:pt x="226" y="387"/>
                  <a:pt x="235" y="387"/>
                  <a:pt x="253" y="387"/>
                </a:cubicBezTo>
                <a:cubicBezTo>
                  <a:pt x="253" y="387"/>
                  <a:pt x="253" y="387"/>
                  <a:pt x="262" y="387"/>
                </a:cubicBezTo>
                <a:cubicBezTo>
                  <a:pt x="280" y="387"/>
                  <a:pt x="289" y="369"/>
                  <a:pt x="289" y="351"/>
                </a:cubicBezTo>
                <a:lnTo>
                  <a:pt x="398" y="261"/>
                </a:lnTo>
                <a:lnTo>
                  <a:pt x="398" y="261"/>
                </a:lnTo>
                <a:cubicBezTo>
                  <a:pt x="398" y="261"/>
                  <a:pt x="398" y="270"/>
                  <a:pt x="389" y="270"/>
                </a:cubicBezTo>
                <a:cubicBezTo>
                  <a:pt x="380" y="270"/>
                  <a:pt x="371" y="279"/>
                  <a:pt x="362" y="297"/>
                </a:cubicBezTo>
                <a:cubicBezTo>
                  <a:pt x="425" y="279"/>
                  <a:pt x="425" y="279"/>
                  <a:pt x="425" y="279"/>
                </a:cubicBezTo>
                <a:cubicBezTo>
                  <a:pt x="425" y="270"/>
                  <a:pt x="416" y="261"/>
                  <a:pt x="398" y="261"/>
                </a:cubicBezTo>
                <a:lnTo>
                  <a:pt x="217" y="342"/>
                </a:lnTo>
                <a:lnTo>
                  <a:pt x="217" y="342"/>
                </a:lnTo>
                <a:cubicBezTo>
                  <a:pt x="289" y="324"/>
                  <a:pt x="289" y="324"/>
                  <a:pt x="289" y="324"/>
                </a:cubicBezTo>
                <a:cubicBezTo>
                  <a:pt x="289" y="288"/>
                  <a:pt x="289" y="261"/>
                  <a:pt x="298" y="252"/>
                </a:cubicBezTo>
                <a:cubicBezTo>
                  <a:pt x="298" y="217"/>
                  <a:pt x="325" y="199"/>
                  <a:pt x="362" y="181"/>
                </a:cubicBezTo>
                <a:cubicBezTo>
                  <a:pt x="371" y="181"/>
                  <a:pt x="380" y="181"/>
                  <a:pt x="389" y="181"/>
                </a:cubicBezTo>
                <a:cubicBezTo>
                  <a:pt x="407" y="181"/>
                  <a:pt x="425" y="190"/>
                  <a:pt x="443" y="199"/>
                </a:cubicBezTo>
                <a:cubicBezTo>
                  <a:pt x="461" y="208"/>
                  <a:pt x="479" y="234"/>
                  <a:pt x="497" y="261"/>
                </a:cubicBezTo>
                <a:cubicBezTo>
                  <a:pt x="533" y="252"/>
                  <a:pt x="533" y="252"/>
                  <a:pt x="533" y="252"/>
                </a:cubicBezTo>
                <a:cubicBezTo>
                  <a:pt x="542" y="279"/>
                  <a:pt x="542" y="279"/>
                  <a:pt x="542" y="279"/>
                </a:cubicBezTo>
                <a:cubicBezTo>
                  <a:pt x="506" y="288"/>
                  <a:pt x="506" y="288"/>
                  <a:pt x="506" y="288"/>
                </a:cubicBezTo>
                <a:cubicBezTo>
                  <a:pt x="506" y="324"/>
                  <a:pt x="506" y="360"/>
                  <a:pt x="497" y="379"/>
                </a:cubicBezTo>
                <a:cubicBezTo>
                  <a:pt x="479" y="405"/>
                  <a:pt x="461" y="424"/>
                  <a:pt x="425" y="433"/>
                </a:cubicBezTo>
                <a:cubicBezTo>
                  <a:pt x="407" y="351"/>
                  <a:pt x="407" y="351"/>
                  <a:pt x="407" y="351"/>
                </a:cubicBezTo>
                <a:cubicBezTo>
                  <a:pt x="425" y="342"/>
                  <a:pt x="434" y="324"/>
                  <a:pt x="434" y="306"/>
                </a:cubicBezTo>
                <a:cubicBezTo>
                  <a:pt x="362" y="333"/>
                  <a:pt x="362" y="333"/>
                  <a:pt x="362" y="333"/>
                </a:cubicBezTo>
                <a:cubicBezTo>
                  <a:pt x="362" y="342"/>
                  <a:pt x="362" y="360"/>
                  <a:pt x="362" y="379"/>
                </a:cubicBezTo>
                <a:cubicBezTo>
                  <a:pt x="362" y="387"/>
                  <a:pt x="353" y="396"/>
                  <a:pt x="353" y="405"/>
                </a:cubicBezTo>
                <a:cubicBezTo>
                  <a:pt x="353" y="405"/>
                  <a:pt x="353" y="415"/>
                  <a:pt x="353" y="424"/>
                </a:cubicBezTo>
                <a:cubicBezTo>
                  <a:pt x="343" y="424"/>
                  <a:pt x="343" y="433"/>
                  <a:pt x="343" y="442"/>
                </a:cubicBezTo>
                <a:cubicBezTo>
                  <a:pt x="334" y="442"/>
                  <a:pt x="334" y="442"/>
                  <a:pt x="325" y="451"/>
                </a:cubicBezTo>
                <a:cubicBezTo>
                  <a:pt x="325" y="460"/>
                  <a:pt x="307" y="469"/>
                  <a:pt x="289" y="469"/>
                </a:cubicBezTo>
                <a:cubicBezTo>
                  <a:pt x="280" y="478"/>
                  <a:pt x="271" y="478"/>
                  <a:pt x="262" y="478"/>
                </a:cubicBezTo>
                <a:cubicBezTo>
                  <a:pt x="244" y="478"/>
                  <a:pt x="226" y="469"/>
                  <a:pt x="208" y="460"/>
                </a:cubicBezTo>
                <a:cubicBezTo>
                  <a:pt x="181" y="442"/>
                  <a:pt x="163" y="424"/>
                  <a:pt x="154" y="387"/>
                </a:cubicBezTo>
                <a:cubicBezTo>
                  <a:pt x="118" y="396"/>
                  <a:pt x="118" y="396"/>
                  <a:pt x="118" y="396"/>
                </a:cubicBezTo>
                <a:cubicBezTo>
                  <a:pt x="109" y="369"/>
                  <a:pt x="109" y="369"/>
                  <a:pt x="109" y="369"/>
                </a:cubicBezTo>
                <a:cubicBezTo>
                  <a:pt x="145" y="360"/>
                  <a:pt x="145" y="360"/>
                  <a:pt x="145" y="360"/>
                </a:cubicBezTo>
                <a:cubicBezTo>
                  <a:pt x="136" y="324"/>
                  <a:pt x="145" y="297"/>
                  <a:pt x="154" y="270"/>
                </a:cubicBezTo>
                <a:cubicBezTo>
                  <a:pt x="163" y="252"/>
                  <a:pt x="190" y="234"/>
                  <a:pt x="217" y="226"/>
                </a:cubicBezTo>
                <a:cubicBezTo>
                  <a:pt x="244" y="306"/>
                  <a:pt x="244" y="306"/>
                  <a:pt x="244" y="306"/>
                </a:cubicBezTo>
                <a:cubicBezTo>
                  <a:pt x="226" y="315"/>
                  <a:pt x="217" y="324"/>
                  <a:pt x="217" y="342"/>
                </a:cubicBezTo>
                <a:lnTo>
                  <a:pt x="325" y="0"/>
                </a:lnTo>
                <a:lnTo>
                  <a:pt x="325" y="0"/>
                </a:lnTo>
                <a:cubicBezTo>
                  <a:pt x="298" y="0"/>
                  <a:pt x="271" y="9"/>
                  <a:pt x="235" y="9"/>
                </a:cubicBezTo>
                <a:cubicBezTo>
                  <a:pt x="109" y="45"/>
                  <a:pt x="18" y="163"/>
                  <a:pt x="0" y="288"/>
                </a:cubicBezTo>
                <a:cubicBezTo>
                  <a:pt x="72" y="532"/>
                  <a:pt x="72" y="532"/>
                  <a:pt x="72" y="532"/>
                </a:cubicBezTo>
                <a:cubicBezTo>
                  <a:pt x="136" y="613"/>
                  <a:pt x="226" y="658"/>
                  <a:pt x="325" y="658"/>
                </a:cubicBezTo>
                <a:cubicBezTo>
                  <a:pt x="353" y="658"/>
                  <a:pt x="380" y="649"/>
                  <a:pt x="416" y="640"/>
                </a:cubicBezTo>
                <a:cubicBezTo>
                  <a:pt x="587" y="595"/>
                  <a:pt x="687" y="415"/>
                  <a:pt x="642" y="243"/>
                </a:cubicBezTo>
                <a:cubicBezTo>
                  <a:pt x="596" y="99"/>
                  <a:pt x="470" y="0"/>
                  <a:pt x="325" y="0"/>
                </a:cubicBezTo>
                <a:lnTo>
                  <a:pt x="289" y="351"/>
                </a:ln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09">
            <a:extLst>
              <a:ext uri="{FF2B5EF4-FFF2-40B4-BE49-F238E27FC236}">
                <a16:creationId xmlns:a16="http://schemas.microsoft.com/office/drawing/2014/main" id="{0D663694-C687-464E-B434-033ABE063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083" y="7877443"/>
            <a:ext cx="348902" cy="242095"/>
          </a:xfrm>
          <a:custGeom>
            <a:avLst/>
            <a:gdLst>
              <a:gd name="T0" fmla="*/ 144 w 434"/>
              <a:gd name="T1" fmla="*/ 206 h 298"/>
              <a:gd name="T2" fmla="*/ 144 w 434"/>
              <a:gd name="T3" fmla="*/ 206 h 298"/>
              <a:gd name="T4" fmla="*/ 108 w 434"/>
              <a:gd name="T5" fmla="*/ 188 h 298"/>
              <a:gd name="T6" fmla="*/ 180 w 434"/>
              <a:gd name="T7" fmla="*/ 170 h 298"/>
              <a:gd name="T8" fmla="*/ 153 w 434"/>
              <a:gd name="T9" fmla="*/ 206 h 298"/>
              <a:gd name="T10" fmla="*/ 144 w 434"/>
              <a:gd name="T11" fmla="*/ 206 h 298"/>
              <a:gd name="T12" fmla="*/ 253 w 434"/>
              <a:gd name="T13" fmla="*/ 116 h 298"/>
              <a:gd name="T14" fmla="*/ 253 w 434"/>
              <a:gd name="T15" fmla="*/ 116 h 298"/>
              <a:gd name="T16" fmla="*/ 280 w 434"/>
              <a:gd name="T17" fmla="*/ 89 h 298"/>
              <a:gd name="T18" fmla="*/ 289 w 434"/>
              <a:gd name="T19" fmla="*/ 80 h 298"/>
              <a:gd name="T20" fmla="*/ 316 w 434"/>
              <a:gd name="T21" fmla="*/ 98 h 298"/>
              <a:gd name="T22" fmla="*/ 253 w 434"/>
              <a:gd name="T23" fmla="*/ 116 h 298"/>
              <a:gd name="T24" fmla="*/ 280 w 434"/>
              <a:gd name="T25" fmla="*/ 0 h 298"/>
              <a:gd name="T26" fmla="*/ 280 w 434"/>
              <a:gd name="T27" fmla="*/ 0 h 298"/>
              <a:gd name="T28" fmla="*/ 253 w 434"/>
              <a:gd name="T29" fmla="*/ 0 h 298"/>
              <a:gd name="T30" fmla="*/ 189 w 434"/>
              <a:gd name="T31" fmla="*/ 71 h 298"/>
              <a:gd name="T32" fmla="*/ 180 w 434"/>
              <a:gd name="T33" fmla="*/ 143 h 298"/>
              <a:gd name="T34" fmla="*/ 108 w 434"/>
              <a:gd name="T35" fmla="*/ 161 h 298"/>
              <a:gd name="T36" fmla="*/ 135 w 434"/>
              <a:gd name="T37" fmla="*/ 125 h 298"/>
              <a:gd name="T38" fmla="*/ 108 w 434"/>
              <a:gd name="T39" fmla="*/ 45 h 298"/>
              <a:gd name="T40" fmla="*/ 45 w 434"/>
              <a:gd name="T41" fmla="*/ 89 h 298"/>
              <a:gd name="T42" fmla="*/ 36 w 434"/>
              <a:gd name="T43" fmla="*/ 179 h 298"/>
              <a:gd name="T44" fmla="*/ 0 w 434"/>
              <a:gd name="T45" fmla="*/ 188 h 298"/>
              <a:gd name="T46" fmla="*/ 9 w 434"/>
              <a:gd name="T47" fmla="*/ 215 h 298"/>
              <a:gd name="T48" fmla="*/ 45 w 434"/>
              <a:gd name="T49" fmla="*/ 206 h 298"/>
              <a:gd name="T50" fmla="*/ 99 w 434"/>
              <a:gd name="T51" fmla="*/ 279 h 298"/>
              <a:gd name="T52" fmla="*/ 153 w 434"/>
              <a:gd name="T53" fmla="*/ 297 h 298"/>
              <a:gd name="T54" fmla="*/ 180 w 434"/>
              <a:gd name="T55" fmla="*/ 288 h 298"/>
              <a:gd name="T56" fmla="*/ 216 w 434"/>
              <a:gd name="T57" fmla="*/ 270 h 298"/>
              <a:gd name="T58" fmla="*/ 234 w 434"/>
              <a:gd name="T59" fmla="*/ 261 h 298"/>
              <a:gd name="T60" fmla="*/ 244 w 434"/>
              <a:gd name="T61" fmla="*/ 243 h 298"/>
              <a:gd name="T62" fmla="*/ 244 w 434"/>
              <a:gd name="T63" fmla="*/ 224 h 298"/>
              <a:gd name="T64" fmla="*/ 253 w 434"/>
              <a:gd name="T65" fmla="*/ 198 h 298"/>
              <a:gd name="T66" fmla="*/ 253 w 434"/>
              <a:gd name="T67" fmla="*/ 152 h 298"/>
              <a:gd name="T68" fmla="*/ 325 w 434"/>
              <a:gd name="T69" fmla="*/ 125 h 298"/>
              <a:gd name="T70" fmla="*/ 298 w 434"/>
              <a:gd name="T71" fmla="*/ 170 h 298"/>
              <a:gd name="T72" fmla="*/ 316 w 434"/>
              <a:gd name="T73" fmla="*/ 252 h 298"/>
              <a:gd name="T74" fmla="*/ 388 w 434"/>
              <a:gd name="T75" fmla="*/ 198 h 298"/>
              <a:gd name="T76" fmla="*/ 397 w 434"/>
              <a:gd name="T77" fmla="*/ 107 h 298"/>
              <a:gd name="T78" fmla="*/ 433 w 434"/>
              <a:gd name="T79" fmla="*/ 98 h 298"/>
              <a:gd name="T80" fmla="*/ 424 w 434"/>
              <a:gd name="T81" fmla="*/ 71 h 298"/>
              <a:gd name="T82" fmla="*/ 388 w 434"/>
              <a:gd name="T83" fmla="*/ 80 h 298"/>
              <a:gd name="T84" fmla="*/ 334 w 434"/>
              <a:gd name="T85" fmla="*/ 18 h 298"/>
              <a:gd name="T86" fmla="*/ 280 w 434"/>
              <a:gd name="T87" fmla="*/ 0 h 298"/>
              <a:gd name="T88" fmla="*/ 144 w 434"/>
              <a:gd name="T89" fmla="*/ 206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34" h="298">
                <a:moveTo>
                  <a:pt x="144" y="206"/>
                </a:moveTo>
                <a:lnTo>
                  <a:pt x="144" y="206"/>
                </a:lnTo>
                <a:cubicBezTo>
                  <a:pt x="126" y="206"/>
                  <a:pt x="117" y="206"/>
                  <a:pt x="108" y="188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80" y="188"/>
                  <a:pt x="171" y="206"/>
                  <a:pt x="153" y="206"/>
                </a:cubicBezTo>
                <a:cubicBezTo>
                  <a:pt x="144" y="206"/>
                  <a:pt x="144" y="206"/>
                  <a:pt x="144" y="206"/>
                </a:cubicBezTo>
                <a:lnTo>
                  <a:pt x="253" y="116"/>
                </a:lnTo>
                <a:lnTo>
                  <a:pt x="253" y="116"/>
                </a:lnTo>
                <a:cubicBezTo>
                  <a:pt x="262" y="98"/>
                  <a:pt x="271" y="89"/>
                  <a:pt x="280" y="89"/>
                </a:cubicBezTo>
                <a:cubicBezTo>
                  <a:pt x="289" y="89"/>
                  <a:pt x="289" y="80"/>
                  <a:pt x="289" y="80"/>
                </a:cubicBezTo>
                <a:cubicBezTo>
                  <a:pt x="307" y="80"/>
                  <a:pt x="316" y="89"/>
                  <a:pt x="316" y="98"/>
                </a:cubicBezTo>
                <a:cubicBezTo>
                  <a:pt x="253" y="116"/>
                  <a:pt x="253" y="116"/>
                  <a:pt x="253" y="116"/>
                </a:cubicBezTo>
                <a:lnTo>
                  <a:pt x="280" y="0"/>
                </a:lnTo>
                <a:lnTo>
                  <a:pt x="280" y="0"/>
                </a:lnTo>
                <a:cubicBezTo>
                  <a:pt x="271" y="0"/>
                  <a:pt x="262" y="0"/>
                  <a:pt x="253" y="0"/>
                </a:cubicBezTo>
                <a:cubicBezTo>
                  <a:pt x="216" y="18"/>
                  <a:pt x="189" y="36"/>
                  <a:pt x="189" y="71"/>
                </a:cubicBezTo>
                <a:cubicBezTo>
                  <a:pt x="180" y="80"/>
                  <a:pt x="180" y="107"/>
                  <a:pt x="180" y="143"/>
                </a:cubicBezTo>
                <a:cubicBezTo>
                  <a:pt x="108" y="161"/>
                  <a:pt x="108" y="161"/>
                  <a:pt x="108" y="161"/>
                </a:cubicBezTo>
                <a:cubicBezTo>
                  <a:pt x="108" y="143"/>
                  <a:pt x="117" y="134"/>
                  <a:pt x="135" y="12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81" y="53"/>
                  <a:pt x="54" y="71"/>
                  <a:pt x="45" y="89"/>
                </a:cubicBezTo>
                <a:cubicBezTo>
                  <a:pt x="36" y="116"/>
                  <a:pt x="27" y="143"/>
                  <a:pt x="36" y="179"/>
                </a:cubicBezTo>
                <a:cubicBezTo>
                  <a:pt x="0" y="188"/>
                  <a:pt x="0" y="188"/>
                  <a:pt x="0" y="188"/>
                </a:cubicBezTo>
                <a:cubicBezTo>
                  <a:pt x="9" y="215"/>
                  <a:pt x="9" y="215"/>
                  <a:pt x="9" y="215"/>
                </a:cubicBezTo>
                <a:cubicBezTo>
                  <a:pt x="45" y="206"/>
                  <a:pt x="45" y="206"/>
                  <a:pt x="45" y="206"/>
                </a:cubicBezTo>
                <a:cubicBezTo>
                  <a:pt x="54" y="243"/>
                  <a:pt x="72" y="261"/>
                  <a:pt x="99" y="279"/>
                </a:cubicBezTo>
                <a:cubicBezTo>
                  <a:pt x="117" y="288"/>
                  <a:pt x="135" y="297"/>
                  <a:pt x="153" y="297"/>
                </a:cubicBezTo>
                <a:cubicBezTo>
                  <a:pt x="162" y="297"/>
                  <a:pt x="171" y="297"/>
                  <a:pt x="180" y="288"/>
                </a:cubicBezTo>
                <a:cubicBezTo>
                  <a:pt x="198" y="288"/>
                  <a:pt x="216" y="279"/>
                  <a:pt x="216" y="270"/>
                </a:cubicBezTo>
                <a:cubicBezTo>
                  <a:pt x="225" y="261"/>
                  <a:pt x="225" y="261"/>
                  <a:pt x="234" y="261"/>
                </a:cubicBezTo>
                <a:cubicBezTo>
                  <a:pt x="234" y="252"/>
                  <a:pt x="234" y="243"/>
                  <a:pt x="244" y="243"/>
                </a:cubicBezTo>
                <a:cubicBezTo>
                  <a:pt x="244" y="234"/>
                  <a:pt x="244" y="224"/>
                  <a:pt x="244" y="224"/>
                </a:cubicBezTo>
                <a:cubicBezTo>
                  <a:pt x="244" y="215"/>
                  <a:pt x="253" y="206"/>
                  <a:pt x="253" y="198"/>
                </a:cubicBezTo>
                <a:cubicBezTo>
                  <a:pt x="253" y="179"/>
                  <a:pt x="253" y="161"/>
                  <a:pt x="253" y="152"/>
                </a:cubicBezTo>
                <a:cubicBezTo>
                  <a:pt x="325" y="125"/>
                  <a:pt x="325" y="125"/>
                  <a:pt x="325" y="125"/>
                </a:cubicBezTo>
                <a:cubicBezTo>
                  <a:pt x="325" y="143"/>
                  <a:pt x="316" y="161"/>
                  <a:pt x="298" y="170"/>
                </a:cubicBezTo>
                <a:cubicBezTo>
                  <a:pt x="316" y="252"/>
                  <a:pt x="316" y="252"/>
                  <a:pt x="316" y="252"/>
                </a:cubicBezTo>
                <a:cubicBezTo>
                  <a:pt x="352" y="243"/>
                  <a:pt x="370" y="224"/>
                  <a:pt x="388" y="198"/>
                </a:cubicBezTo>
                <a:cubicBezTo>
                  <a:pt x="397" y="179"/>
                  <a:pt x="397" y="143"/>
                  <a:pt x="397" y="107"/>
                </a:cubicBezTo>
                <a:cubicBezTo>
                  <a:pt x="433" y="98"/>
                  <a:pt x="433" y="98"/>
                  <a:pt x="433" y="98"/>
                </a:cubicBezTo>
                <a:cubicBezTo>
                  <a:pt x="424" y="71"/>
                  <a:pt x="424" y="71"/>
                  <a:pt x="424" y="71"/>
                </a:cubicBezTo>
                <a:cubicBezTo>
                  <a:pt x="388" y="80"/>
                  <a:pt x="388" y="80"/>
                  <a:pt x="388" y="80"/>
                </a:cubicBezTo>
                <a:cubicBezTo>
                  <a:pt x="370" y="53"/>
                  <a:pt x="352" y="27"/>
                  <a:pt x="334" y="18"/>
                </a:cubicBezTo>
                <a:cubicBezTo>
                  <a:pt x="316" y="9"/>
                  <a:pt x="298" y="0"/>
                  <a:pt x="280" y="0"/>
                </a:cubicBezTo>
                <a:lnTo>
                  <a:pt x="144" y="206"/>
                </a:ln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10">
            <a:extLst>
              <a:ext uri="{FF2B5EF4-FFF2-40B4-BE49-F238E27FC236}">
                <a16:creationId xmlns:a16="http://schemas.microsoft.com/office/drawing/2014/main" id="{B4023EF8-81C5-B345-810E-7895017E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509" y="7468016"/>
            <a:ext cx="904297" cy="961261"/>
          </a:xfrm>
          <a:custGeom>
            <a:avLst/>
            <a:gdLst>
              <a:gd name="T0" fmla="*/ 714 w 1122"/>
              <a:gd name="T1" fmla="*/ 0 h 1192"/>
              <a:gd name="T2" fmla="*/ 714 w 1122"/>
              <a:gd name="T3" fmla="*/ 0 h 1192"/>
              <a:gd name="T4" fmla="*/ 696 w 1122"/>
              <a:gd name="T5" fmla="*/ 0 h 1192"/>
              <a:gd name="T6" fmla="*/ 687 w 1122"/>
              <a:gd name="T7" fmla="*/ 0 h 1192"/>
              <a:gd name="T8" fmla="*/ 497 w 1122"/>
              <a:gd name="T9" fmla="*/ 54 h 1192"/>
              <a:gd name="T10" fmla="*/ 9 w 1122"/>
              <a:gd name="T11" fmla="*/ 189 h 1192"/>
              <a:gd name="T12" fmla="*/ 0 w 1122"/>
              <a:gd name="T13" fmla="*/ 271 h 1192"/>
              <a:gd name="T14" fmla="*/ 515 w 1122"/>
              <a:gd name="T15" fmla="*/ 126 h 1192"/>
              <a:gd name="T16" fmla="*/ 741 w 1122"/>
              <a:gd name="T17" fmla="*/ 298 h 1192"/>
              <a:gd name="T18" fmla="*/ 805 w 1122"/>
              <a:gd name="T19" fmla="*/ 289 h 1192"/>
              <a:gd name="T20" fmla="*/ 1048 w 1122"/>
              <a:gd name="T21" fmla="*/ 1191 h 1192"/>
              <a:gd name="T22" fmla="*/ 1121 w 1122"/>
              <a:gd name="T23" fmla="*/ 1191 h 1192"/>
              <a:gd name="T24" fmla="*/ 1067 w 1122"/>
              <a:gd name="T25" fmla="*/ 1011 h 1192"/>
              <a:gd name="T26" fmla="*/ 1030 w 1122"/>
              <a:gd name="T27" fmla="*/ 857 h 1192"/>
              <a:gd name="T28" fmla="*/ 958 w 1122"/>
              <a:gd name="T29" fmla="*/ 613 h 1192"/>
              <a:gd name="T30" fmla="*/ 913 w 1122"/>
              <a:gd name="T31" fmla="*/ 460 h 1192"/>
              <a:gd name="T32" fmla="*/ 805 w 1122"/>
              <a:gd name="T33" fmla="*/ 72 h 1192"/>
              <a:gd name="T34" fmla="*/ 714 w 1122"/>
              <a:gd name="T35" fmla="*/ 0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2" h="1192">
                <a:moveTo>
                  <a:pt x="714" y="0"/>
                </a:moveTo>
                <a:lnTo>
                  <a:pt x="714" y="0"/>
                </a:lnTo>
                <a:cubicBezTo>
                  <a:pt x="705" y="0"/>
                  <a:pt x="705" y="0"/>
                  <a:pt x="696" y="0"/>
                </a:cubicBezTo>
                <a:lnTo>
                  <a:pt x="687" y="0"/>
                </a:lnTo>
                <a:cubicBezTo>
                  <a:pt x="497" y="54"/>
                  <a:pt x="497" y="54"/>
                  <a:pt x="497" y="54"/>
                </a:cubicBezTo>
                <a:cubicBezTo>
                  <a:pt x="9" y="189"/>
                  <a:pt x="9" y="189"/>
                  <a:pt x="9" y="189"/>
                </a:cubicBezTo>
                <a:cubicBezTo>
                  <a:pt x="9" y="216"/>
                  <a:pt x="0" y="244"/>
                  <a:pt x="0" y="271"/>
                </a:cubicBezTo>
                <a:cubicBezTo>
                  <a:pt x="515" y="126"/>
                  <a:pt x="515" y="126"/>
                  <a:pt x="515" y="126"/>
                </a:cubicBezTo>
                <a:cubicBezTo>
                  <a:pt x="542" y="225"/>
                  <a:pt x="633" y="298"/>
                  <a:pt x="741" y="298"/>
                </a:cubicBezTo>
                <a:cubicBezTo>
                  <a:pt x="759" y="298"/>
                  <a:pt x="777" y="298"/>
                  <a:pt x="805" y="289"/>
                </a:cubicBezTo>
                <a:cubicBezTo>
                  <a:pt x="1048" y="1191"/>
                  <a:pt x="1048" y="1191"/>
                  <a:pt x="1048" y="1191"/>
                </a:cubicBezTo>
                <a:cubicBezTo>
                  <a:pt x="1121" y="1191"/>
                  <a:pt x="1121" y="1191"/>
                  <a:pt x="1121" y="1191"/>
                </a:cubicBezTo>
                <a:cubicBezTo>
                  <a:pt x="1067" y="1011"/>
                  <a:pt x="1067" y="1011"/>
                  <a:pt x="1067" y="1011"/>
                </a:cubicBezTo>
                <a:cubicBezTo>
                  <a:pt x="1030" y="857"/>
                  <a:pt x="1030" y="857"/>
                  <a:pt x="1030" y="857"/>
                </a:cubicBezTo>
                <a:cubicBezTo>
                  <a:pt x="958" y="613"/>
                  <a:pt x="958" y="613"/>
                  <a:pt x="958" y="613"/>
                </a:cubicBezTo>
                <a:cubicBezTo>
                  <a:pt x="913" y="460"/>
                  <a:pt x="913" y="460"/>
                  <a:pt x="913" y="460"/>
                </a:cubicBezTo>
                <a:cubicBezTo>
                  <a:pt x="805" y="72"/>
                  <a:pt x="805" y="72"/>
                  <a:pt x="805" y="72"/>
                </a:cubicBezTo>
                <a:cubicBezTo>
                  <a:pt x="795" y="27"/>
                  <a:pt x="750" y="0"/>
                  <a:pt x="714" y="0"/>
                </a:cubicBez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11">
            <a:extLst>
              <a:ext uri="{FF2B5EF4-FFF2-40B4-BE49-F238E27FC236}">
                <a16:creationId xmlns:a16="http://schemas.microsoft.com/office/drawing/2014/main" id="{81ED9C72-8F6C-B44D-8E14-26AE50B4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388" y="7571264"/>
            <a:ext cx="854454" cy="861574"/>
          </a:xfrm>
          <a:custGeom>
            <a:avLst/>
            <a:gdLst>
              <a:gd name="T0" fmla="*/ 524 w 1058"/>
              <a:gd name="T1" fmla="*/ 0 h 1066"/>
              <a:gd name="T2" fmla="*/ 524 w 1058"/>
              <a:gd name="T3" fmla="*/ 0 h 1066"/>
              <a:gd name="T4" fmla="*/ 9 w 1058"/>
              <a:gd name="T5" fmla="*/ 145 h 1066"/>
              <a:gd name="T6" fmla="*/ 0 w 1058"/>
              <a:gd name="T7" fmla="*/ 371 h 1066"/>
              <a:gd name="T8" fmla="*/ 91 w 1058"/>
              <a:gd name="T9" fmla="*/ 1029 h 1066"/>
              <a:gd name="T10" fmla="*/ 398 w 1058"/>
              <a:gd name="T11" fmla="*/ 623 h 1066"/>
              <a:gd name="T12" fmla="*/ 506 w 1058"/>
              <a:gd name="T13" fmla="*/ 604 h 1066"/>
              <a:gd name="T14" fmla="*/ 904 w 1058"/>
              <a:gd name="T15" fmla="*/ 912 h 1066"/>
              <a:gd name="T16" fmla="*/ 922 w 1058"/>
              <a:gd name="T17" fmla="*/ 1065 h 1066"/>
              <a:gd name="T18" fmla="*/ 1057 w 1058"/>
              <a:gd name="T19" fmla="*/ 1065 h 1066"/>
              <a:gd name="T20" fmla="*/ 814 w 1058"/>
              <a:gd name="T21" fmla="*/ 163 h 1066"/>
              <a:gd name="T22" fmla="*/ 750 w 1058"/>
              <a:gd name="T23" fmla="*/ 172 h 1066"/>
              <a:gd name="T24" fmla="*/ 524 w 1058"/>
              <a:gd name="T25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8" h="1066">
                <a:moveTo>
                  <a:pt x="524" y="0"/>
                </a:moveTo>
                <a:lnTo>
                  <a:pt x="524" y="0"/>
                </a:lnTo>
                <a:cubicBezTo>
                  <a:pt x="9" y="145"/>
                  <a:pt x="9" y="145"/>
                  <a:pt x="9" y="145"/>
                </a:cubicBezTo>
                <a:cubicBezTo>
                  <a:pt x="0" y="217"/>
                  <a:pt x="0" y="298"/>
                  <a:pt x="0" y="371"/>
                </a:cubicBezTo>
                <a:cubicBezTo>
                  <a:pt x="0" y="586"/>
                  <a:pt x="27" y="812"/>
                  <a:pt x="91" y="1029"/>
                </a:cubicBezTo>
                <a:cubicBezTo>
                  <a:pt x="91" y="839"/>
                  <a:pt x="208" y="677"/>
                  <a:pt x="398" y="623"/>
                </a:cubicBezTo>
                <a:cubicBezTo>
                  <a:pt x="434" y="614"/>
                  <a:pt x="470" y="604"/>
                  <a:pt x="506" y="604"/>
                </a:cubicBezTo>
                <a:cubicBezTo>
                  <a:pt x="687" y="604"/>
                  <a:pt x="850" y="722"/>
                  <a:pt x="904" y="912"/>
                </a:cubicBezTo>
                <a:cubicBezTo>
                  <a:pt x="922" y="957"/>
                  <a:pt x="922" y="1011"/>
                  <a:pt x="922" y="1065"/>
                </a:cubicBezTo>
                <a:cubicBezTo>
                  <a:pt x="1057" y="1065"/>
                  <a:pt x="1057" y="1065"/>
                  <a:pt x="1057" y="1065"/>
                </a:cubicBezTo>
                <a:cubicBezTo>
                  <a:pt x="814" y="163"/>
                  <a:pt x="814" y="163"/>
                  <a:pt x="814" y="163"/>
                </a:cubicBezTo>
                <a:cubicBezTo>
                  <a:pt x="786" y="172"/>
                  <a:pt x="768" y="172"/>
                  <a:pt x="750" y="172"/>
                </a:cubicBezTo>
                <a:cubicBezTo>
                  <a:pt x="642" y="172"/>
                  <a:pt x="551" y="99"/>
                  <a:pt x="524" y="0"/>
                </a:cubicBez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12">
            <a:extLst>
              <a:ext uri="{FF2B5EF4-FFF2-40B4-BE49-F238E27FC236}">
                <a16:creationId xmlns:a16="http://schemas.microsoft.com/office/drawing/2014/main" id="{C28112B3-4D8E-894A-B6D0-17F47C602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1593" y="8055454"/>
            <a:ext cx="672881" cy="373822"/>
          </a:xfrm>
          <a:custGeom>
            <a:avLst/>
            <a:gdLst>
              <a:gd name="T0" fmla="*/ 415 w 832"/>
              <a:gd name="T1" fmla="*/ 0 h 462"/>
              <a:gd name="T2" fmla="*/ 415 w 832"/>
              <a:gd name="T3" fmla="*/ 0 h 462"/>
              <a:gd name="T4" fmla="*/ 307 w 832"/>
              <a:gd name="T5" fmla="*/ 19 h 462"/>
              <a:gd name="T6" fmla="*/ 0 w 832"/>
              <a:gd name="T7" fmla="*/ 425 h 462"/>
              <a:gd name="T8" fmla="*/ 9 w 832"/>
              <a:gd name="T9" fmla="*/ 461 h 462"/>
              <a:gd name="T10" fmla="*/ 90 w 832"/>
              <a:gd name="T11" fmla="*/ 461 h 462"/>
              <a:gd name="T12" fmla="*/ 325 w 832"/>
              <a:gd name="T13" fmla="*/ 100 h 462"/>
              <a:gd name="T14" fmla="*/ 415 w 832"/>
              <a:gd name="T15" fmla="*/ 91 h 462"/>
              <a:gd name="T16" fmla="*/ 732 w 832"/>
              <a:gd name="T17" fmla="*/ 326 h 462"/>
              <a:gd name="T18" fmla="*/ 741 w 832"/>
              <a:gd name="T19" fmla="*/ 461 h 462"/>
              <a:gd name="T20" fmla="*/ 831 w 832"/>
              <a:gd name="T21" fmla="*/ 461 h 462"/>
              <a:gd name="T22" fmla="*/ 813 w 832"/>
              <a:gd name="T23" fmla="*/ 308 h 462"/>
              <a:gd name="T24" fmla="*/ 415 w 832"/>
              <a:gd name="T25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2" h="462">
                <a:moveTo>
                  <a:pt x="415" y="0"/>
                </a:moveTo>
                <a:lnTo>
                  <a:pt x="415" y="0"/>
                </a:lnTo>
                <a:cubicBezTo>
                  <a:pt x="379" y="0"/>
                  <a:pt x="343" y="10"/>
                  <a:pt x="307" y="19"/>
                </a:cubicBezTo>
                <a:cubicBezTo>
                  <a:pt x="117" y="73"/>
                  <a:pt x="0" y="235"/>
                  <a:pt x="0" y="425"/>
                </a:cubicBezTo>
                <a:cubicBezTo>
                  <a:pt x="9" y="434"/>
                  <a:pt x="9" y="443"/>
                  <a:pt x="9" y="461"/>
                </a:cubicBezTo>
                <a:cubicBezTo>
                  <a:pt x="90" y="461"/>
                  <a:pt x="90" y="461"/>
                  <a:pt x="90" y="461"/>
                </a:cubicBezTo>
                <a:cubicBezTo>
                  <a:pt x="72" y="299"/>
                  <a:pt x="171" y="145"/>
                  <a:pt x="325" y="100"/>
                </a:cubicBezTo>
                <a:cubicBezTo>
                  <a:pt x="352" y="91"/>
                  <a:pt x="388" y="91"/>
                  <a:pt x="415" y="91"/>
                </a:cubicBezTo>
                <a:cubicBezTo>
                  <a:pt x="560" y="91"/>
                  <a:pt x="686" y="181"/>
                  <a:pt x="732" y="326"/>
                </a:cubicBezTo>
                <a:cubicBezTo>
                  <a:pt x="741" y="371"/>
                  <a:pt x="750" y="416"/>
                  <a:pt x="741" y="461"/>
                </a:cubicBezTo>
                <a:cubicBezTo>
                  <a:pt x="831" y="461"/>
                  <a:pt x="831" y="461"/>
                  <a:pt x="831" y="461"/>
                </a:cubicBezTo>
                <a:cubicBezTo>
                  <a:pt x="831" y="407"/>
                  <a:pt x="831" y="353"/>
                  <a:pt x="813" y="308"/>
                </a:cubicBezTo>
                <a:cubicBezTo>
                  <a:pt x="759" y="118"/>
                  <a:pt x="596" y="0"/>
                  <a:pt x="415" y="0"/>
                </a:cubicBez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13">
            <a:extLst>
              <a:ext uri="{FF2B5EF4-FFF2-40B4-BE49-F238E27FC236}">
                <a16:creationId xmlns:a16="http://schemas.microsoft.com/office/drawing/2014/main" id="{5CB46CE2-631F-674F-9EB4-7D88A12CE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115" y="8130218"/>
            <a:ext cx="548275" cy="299059"/>
          </a:xfrm>
          <a:custGeom>
            <a:avLst/>
            <a:gdLst>
              <a:gd name="T0" fmla="*/ 307 w 679"/>
              <a:gd name="T1" fmla="*/ 352 h 371"/>
              <a:gd name="T2" fmla="*/ 307 w 679"/>
              <a:gd name="T3" fmla="*/ 352 h 371"/>
              <a:gd name="T4" fmla="*/ 244 w 679"/>
              <a:gd name="T5" fmla="*/ 370 h 371"/>
              <a:gd name="T6" fmla="*/ 298 w 679"/>
              <a:gd name="T7" fmla="*/ 370 h 371"/>
              <a:gd name="T8" fmla="*/ 307 w 679"/>
              <a:gd name="T9" fmla="*/ 352 h 371"/>
              <a:gd name="T10" fmla="*/ 452 w 679"/>
              <a:gd name="T11" fmla="*/ 307 h 371"/>
              <a:gd name="T12" fmla="*/ 452 w 679"/>
              <a:gd name="T13" fmla="*/ 307 h 371"/>
              <a:gd name="T14" fmla="*/ 379 w 679"/>
              <a:gd name="T15" fmla="*/ 325 h 371"/>
              <a:gd name="T16" fmla="*/ 379 w 679"/>
              <a:gd name="T17" fmla="*/ 370 h 371"/>
              <a:gd name="T18" fmla="*/ 425 w 679"/>
              <a:gd name="T19" fmla="*/ 370 h 371"/>
              <a:gd name="T20" fmla="*/ 425 w 679"/>
              <a:gd name="T21" fmla="*/ 343 h 371"/>
              <a:gd name="T22" fmla="*/ 452 w 679"/>
              <a:gd name="T23" fmla="*/ 307 h 371"/>
              <a:gd name="T24" fmla="*/ 416 w 679"/>
              <a:gd name="T25" fmla="*/ 262 h 371"/>
              <a:gd name="T26" fmla="*/ 416 w 679"/>
              <a:gd name="T27" fmla="*/ 262 h 371"/>
              <a:gd name="T28" fmla="*/ 407 w 679"/>
              <a:gd name="T29" fmla="*/ 262 h 371"/>
              <a:gd name="T30" fmla="*/ 379 w 679"/>
              <a:gd name="T31" fmla="*/ 298 h 371"/>
              <a:gd name="T32" fmla="*/ 443 w 679"/>
              <a:gd name="T33" fmla="*/ 280 h 371"/>
              <a:gd name="T34" fmla="*/ 416 w 679"/>
              <a:gd name="T35" fmla="*/ 262 h 371"/>
              <a:gd name="T36" fmla="*/ 343 w 679"/>
              <a:gd name="T37" fmla="*/ 0 h 371"/>
              <a:gd name="T38" fmla="*/ 343 w 679"/>
              <a:gd name="T39" fmla="*/ 0 h 371"/>
              <a:gd name="T40" fmla="*/ 253 w 679"/>
              <a:gd name="T41" fmla="*/ 9 h 371"/>
              <a:gd name="T42" fmla="*/ 18 w 679"/>
              <a:gd name="T43" fmla="*/ 370 h 371"/>
              <a:gd name="T44" fmla="*/ 135 w 679"/>
              <a:gd name="T45" fmla="*/ 370 h 371"/>
              <a:gd name="T46" fmla="*/ 163 w 679"/>
              <a:gd name="T47" fmla="*/ 361 h 371"/>
              <a:gd name="T48" fmla="*/ 171 w 679"/>
              <a:gd name="T49" fmla="*/ 271 h 371"/>
              <a:gd name="T50" fmla="*/ 235 w 679"/>
              <a:gd name="T51" fmla="*/ 226 h 371"/>
              <a:gd name="T52" fmla="*/ 262 w 679"/>
              <a:gd name="T53" fmla="*/ 307 h 371"/>
              <a:gd name="T54" fmla="*/ 235 w 679"/>
              <a:gd name="T55" fmla="*/ 343 h 371"/>
              <a:gd name="T56" fmla="*/ 307 w 679"/>
              <a:gd name="T57" fmla="*/ 316 h 371"/>
              <a:gd name="T58" fmla="*/ 316 w 679"/>
              <a:gd name="T59" fmla="*/ 253 h 371"/>
              <a:gd name="T60" fmla="*/ 379 w 679"/>
              <a:gd name="T61" fmla="*/ 181 h 371"/>
              <a:gd name="T62" fmla="*/ 407 w 679"/>
              <a:gd name="T63" fmla="*/ 181 h 371"/>
              <a:gd name="T64" fmla="*/ 452 w 679"/>
              <a:gd name="T65" fmla="*/ 190 h 371"/>
              <a:gd name="T66" fmla="*/ 515 w 679"/>
              <a:gd name="T67" fmla="*/ 262 h 371"/>
              <a:gd name="T68" fmla="*/ 551 w 679"/>
              <a:gd name="T69" fmla="*/ 253 h 371"/>
              <a:gd name="T70" fmla="*/ 560 w 679"/>
              <a:gd name="T71" fmla="*/ 280 h 371"/>
              <a:gd name="T72" fmla="*/ 524 w 679"/>
              <a:gd name="T73" fmla="*/ 289 h 371"/>
              <a:gd name="T74" fmla="*/ 515 w 679"/>
              <a:gd name="T75" fmla="*/ 370 h 371"/>
              <a:gd name="T76" fmla="*/ 669 w 679"/>
              <a:gd name="T77" fmla="*/ 370 h 371"/>
              <a:gd name="T78" fmla="*/ 660 w 679"/>
              <a:gd name="T79" fmla="*/ 235 h 371"/>
              <a:gd name="T80" fmla="*/ 343 w 679"/>
              <a:gd name="T81" fmla="*/ 0 h 371"/>
              <a:gd name="T82" fmla="*/ 307 w 679"/>
              <a:gd name="T83" fmla="*/ 35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9" h="371">
                <a:moveTo>
                  <a:pt x="307" y="352"/>
                </a:moveTo>
                <a:lnTo>
                  <a:pt x="307" y="352"/>
                </a:lnTo>
                <a:cubicBezTo>
                  <a:pt x="244" y="370"/>
                  <a:pt x="244" y="370"/>
                  <a:pt x="244" y="370"/>
                </a:cubicBezTo>
                <a:cubicBezTo>
                  <a:pt x="298" y="370"/>
                  <a:pt x="298" y="370"/>
                  <a:pt x="298" y="370"/>
                </a:cubicBezTo>
                <a:cubicBezTo>
                  <a:pt x="307" y="361"/>
                  <a:pt x="307" y="352"/>
                  <a:pt x="307" y="352"/>
                </a:cubicBezTo>
                <a:lnTo>
                  <a:pt x="452" y="307"/>
                </a:lnTo>
                <a:lnTo>
                  <a:pt x="452" y="307"/>
                </a:lnTo>
                <a:cubicBezTo>
                  <a:pt x="379" y="325"/>
                  <a:pt x="379" y="325"/>
                  <a:pt x="379" y="325"/>
                </a:cubicBezTo>
                <a:cubicBezTo>
                  <a:pt x="379" y="343"/>
                  <a:pt x="379" y="352"/>
                  <a:pt x="379" y="370"/>
                </a:cubicBezTo>
                <a:cubicBezTo>
                  <a:pt x="425" y="370"/>
                  <a:pt x="425" y="370"/>
                  <a:pt x="425" y="370"/>
                </a:cubicBezTo>
                <a:cubicBezTo>
                  <a:pt x="425" y="343"/>
                  <a:pt x="425" y="343"/>
                  <a:pt x="425" y="343"/>
                </a:cubicBezTo>
                <a:cubicBezTo>
                  <a:pt x="443" y="334"/>
                  <a:pt x="452" y="325"/>
                  <a:pt x="452" y="307"/>
                </a:cubicBezTo>
                <a:lnTo>
                  <a:pt x="416" y="262"/>
                </a:lnTo>
                <a:lnTo>
                  <a:pt x="416" y="262"/>
                </a:lnTo>
                <a:cubicBezTo>
                  <a:pt x="416" y="262"/>
                  <a:pt x="416" y="262"/>
                  <a:pt x="407" y="262"/>
                </a:cubicBezTo>
                <a:cubicBezTo>
                  <a:pt x="398" y="271"/>
                  <a:pt x="379" y="280"/>
                  <a:pt x="379" y="298"/>
                </a:cubicBezTo>
                <a:cubicBezTo>
                  <a:pt x="443" y="280"/>
                  <a:pt x="443" y="280"/>
                  <a:pt x="443" y="280"/>
                </a:cubicBezTo>
                <a:cubicBezTo>
                  <a:pt x="443" y="271"/>
                  <a:pt x="434" y="262"/>
                  <a:pt x="416" y="262"/>
                </a:cubicBezTo>
                <a:lnTo>
                  <a:pt x="343" y="0"/>
                </a:lnTo>
                <a:lnTo>
                  <a:pt x="343" y="0"/>
                </a:lnTo>
                <a:cubicBezTo>
                  <a:pt x="316" y="0"/>
                  <a:pt x="280" y="0"/>
                  <a:pt x="253" y="9"/>
                </a:cubicBezTo>
                <a:cubicBezTo>
                  <a:pt x="99" y="54"/>
                  <a:pt x="0" y="208"/>
                  <a:pt x="18" y="370"/>
                </a:cubicBezTo>
                <a:cubicBezTo>
                  <a:pt x="135" y="370"/>
                  <a:pt x="135" y="370"/>
                  <a:pt x="135" y="370"/>
                </a:cubicBezTo>
                <a:cubicBezTo>
                  <a:pt x="163" y="361"/>
                  <a:pt x="163" y="361"/>
                  <a:pt x="163" y="361"/>
                </a:cubicBezTo>
                <a:cubicBezTo>
                  <a:pt x="154" y="325"/>
                  <a:pt x="163" y="298"/>
                  <a:pt x="171" y="271"/>
                </a:cubicBezTo>
                <a:cubicBezTo>
                  <a:pt x="181" y="253"/>
                  <a:pt x="208" y="235"/>
                  <a:pt x="235" y="226"/>
                </a:cubicBezTo>
                <a:cubicBezTo>
                  <a:pt x="262" y="307"/>
                  <a:pt x="262" y="307"/>
                  <a:pt x="262" y="307"/>
                </a:cubicBezTo>
                <a:cubicBezTo>
                  <a:pt x="244" y="307"/>
                  <a:pt x="235" y="325"/>
                  <a:pt x="235" y="343"/>
                </a:cubicBezTo>
                <a:cubicBezTo>
                  <a:pt x="307" y="316"/>
                  <a:pt x="307" y="316"/>
                  <a:pt x="307" y="316"/>
                </a:cubicBezTo>
                <a:cubicBezTo>
                  <a:pt x="307" y="280"/>
                  <a:pt x="307" y="262"/>
                  <a:pt x="316" y="253"/>
                </a:cubicBezTo>
                <a:cubicBezTo>
                  <a:pt x="316" y="217"/>
                  <a:pt x="343" y="190"/>
                  <a:pt x="379" y="181"/>
                </a:cubicBezTo>
                <a:cubicBezTo>
                  <a:pt x="388" y="181"/>
                  <a:pt x="398" y="181"/>
                  <a:pt x="407" y="181"/>
                </a:cubicBezTo>
                <a:cubicBezTo>
                  <a:pt x="425" y="181"/>
                  <a:pt x="443" y="181"/>
                  <a:pt x="452" y="190"/>
                </a:cubicBezTo>
                <a:cubicBezTo>
                  <a:pt x="479" y="208"/>
                  <a:pt x="497" y="226"/>
                  <a:pt x="515" y="262"/>
                </a:cubicBezTo>
                <a:cubicBezTo>
                  <a:pt x="551" y="253"/>
                  <a:pt x="551" y="253"/>
                  <a:pt x="551" y="253"/>
                </a:cubicBezTo>
                <a:cubicBezTo>
                  <a:pt x="560" y="280"/>
                  <a:pt x="560" y="280"/>
                  <a:pt x="560" y="280"/>
                </a:cubicBezTo>
                <a:cubicBezTo>
                  <a:pt x="524" y="289"/>
                  <a:pt x="524" y="289"/>
                  <a:pt x="524" y="289"/>
                </a:cubicBezTo>
                <a:cubicBezTo>
                  <a:pt x="524" y="316"/>
                  <a:pt x="524" y="343"/>
                  <a:pt x="515" y="370"/>
                </a:cubicBezTo>
                <a:cubicBezTo>
                  <a:pt x="669" y="370"/>
                  <a:pt x="669" y="370"/>
                  <a:pt x="669" y="370"/>
                </a:cubicBezTo>
                <a:cubicBezTo>
                  <a:pt x="678" y="325"/>
                  <a:pt x="669" y="280"/>
                  <a:pt x="660" y="235"/>
                </a:cubicBezTo>
                <a:cubicBezTo>
                  <a:pt x="614" y="90"/>
                  <a:pt x="488" y="0"/>
                  <a:pt x="343" y="0"/>
                </a:cubicBezTo>
                <a:lnTo>
                  <a:pt x="307" y="352"/>
                </a:ln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14">
            <a:extLst>
              <a:ext uri="{FF2B5EF4-FFF2-40B4-BE49-F238E27FC236}">
                <a16:creationId xmlns:a16="http://schemas.microsoft.com/office/drawing/2014/main" id="{FD743926-4757-D240-81F7-151773EE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8922" y="8276188"/>
            <a:ext cx="345343" cy="153089"/>
          </a:xfrm>
          <a:custGeom>
            <a:avLst/>
            <a:gdLst>
              <a:gd name="T0" fmla="*/ 244 w 426"/>
              <a:gd name="T1" fmla="*/ 117 h 190"/>
              <a:gd name="T2" fmla="*/ 244 w 426"/>
              <a:gd name="T3" fmla="*/ 117 h 190"/>
              <a:gd name="T4" fmla="*/ 272 w 426"/>
              <a:gd name="T5" fmla="*/ 81 h 190"/>
              <a:gd name="T6" fmla="*/ 281 w 426"/>
              <a:gd name="T7" fmla="*/ 81 h 190"/>
              <a:gd name="T8" fmla="*/ 308 w 426"/>
              <a:gd name="T9" fmla="*/ 99 h 190"/>
              <a:gd name="T10" fmla="*/ 244 w 426"/>
              <a:gd name="T11" fmla="*/ 117 h 190"/>
              <a:gd name="T12" fmla="*/ 272 w 426"/>
              <a:gd name="T13" fmla="*/ 0 h 190"/>
              <a:gd name="T14" fmla="*/ 272 w 426"/>
              <a:gd name="T15" fmla="*/ 0 h 190"/>
              <a:gd name="T16" fmla="*/ 244 w 426"/>
              <a:gd name="T17" fmla="*/ 0 h 190"/>
              <a:gd name="T18" fmla="*/ 181 w 426"/>
              <a:gd name="T19" fmla="*/ 72 h 190"/>
              <a:gd name="T20" fmla="*/ 172 w 426"/>
              <a:gd name="T21" fmla="*/ 135 h 190"/>
              <a:gd name="T22" fmla="*/ 100 w 426"/>
              <a:gd name="T23" fmla="*/ 162 h 190"/>
              <a:gd name="T24" fmla="*/ 127 w 426"/>
              <a:gd name="T25" fmla="*/ 126 h 190"/>
              <a:gd name="T26" fmla="*/ 100 w 426"/>
              <a:gd name="T27" fmla="*/ 45 h 190"/>
              <a:gd name="T28" fmla="*/ 36 w 426"/>
              <a:gd name="T29" fmla="*/ 90 h 190"/>
              <a:gd name="T30" fmla="*/ 28 w 426"/>
              <a:gd name="T31" fmla="*/ 180 h 190"/>
              <a:gd name="T32" fmla="*/ 0 w 426"/>
              <a:gd name="T33" fmla="*/ 189 h 190"/>
              <a:gd name="T34" fmla="*/ 109 w 426"/>
              <a:gd name="T35" fmla="*/ 189 h 190"/>
              <a:gd name="T36" fmla="*/ 172 w 426"/>
              <a:gd name="T37" fmla="*/ 171 h 190"/>
              <a:gd name="T38" fmla="*/ 163 w 426"/>
              <a:gd name="T39" fmla="*/ 189 h 190"/>
              <a:gd name="T40" fmla="*/ 244 w 426"/>
              <a:gd name="T41" fmla="*/ 189 h 190"/>
              <a:gd name="T42" fmla="*/ 244 w 426"/>
              <a:gd name="T43" fmla="*/ 144 h 190"/>
              <a:gd name="T44" fmla="*/ 317 w 426"/>
              <a:gd name="T45" fmla="*/ 126 h 190"/>
              <a:gd name="T46" fmla="*/ 290 w 426"/>
              <a:gd name="T47" fmla="*/ 162 h 190"/>
              <a:gd name="T48" fmla="*/ 290 w 426"/>
              <a:gd name="T49" fmla="*/ 189 h 190"/>
              <a:gd name="T50" fmla="*/ 380 w 426"/>
              <a:gd name="T51" fmla="*/ 189 h 190"/>
              <a:gd name="T52" fmla="*/ 389 w 426"/>
              <a:gd name="T53" fmla="*/ 108 h 190"/>
              <a:gd name="T54" fmla="*/ 425 w 426"/>
              <a:gd name="T55" fmla="*/ 99 h 190"/>
              <a:gd name="T56" fmla="*/ 416 w 426"/>
              <a:gd name="T57" fmla="*/ 72 h 190"/>
              <a:gd name="T58" fmla="*/ 380 w 426"/>
              <a:gd name="T59" fmla="*/ 81 h 190"/>
              <a:gd name="T60" fmla="*/ 317 w 426"/>
              <a:gd name="T61" fmla="*/ 9 h 190"/>
              <a:gd name="T62" fmla="*/ 272 w 426"/>
              <a:gd name="T63" fmla="*/ 0 h 190"/>
              <a:gd name="T64" fmla="*/ 244 w 426"/>
              <a:gd name="T65" fmla="*/ 117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26" h="190">
                <a:moveTo>
                  <a:pt x="244" y="117"/>
                </a:moveTo>
                <a:lnTo>
                  <a:pt x="244" y="117"/>
                </a:lnTo>
                <a:cubicBezTo>
                  <a:pt x="244" y="99"/>
                  <a:pt x="263" y="90"/>
                  <a:pt x="272" y="81"/>
                </a:cubicBezTo>
                <a:cubicBezTo>
                  <a:pt x="281" y="81"/>
                  <a:pt x="281" y="81"/>
                  <a:pt x="281" y="81"/>
                </a:cubicBezTo>
                <a:cubicBezTo>
                  <a:pt x="299" y="81"/>
                  <a:pt x="308" y="90"/>
                  <a:pt x="308" y="99"/>
                </a:cubicBezTo>
                <a:cubicBezTo>
                  <a:pt x="244" y="117"/>
                  <a:pt x="244" y="117"/>
                  <a:pt x="244" y="117"/>
                </a:cubicBezTo>
                <a:lnTo>
                  <a:pt x="272" y="0"/>
                </a:lnTo>
                <a:lnTo>
                  <a:pt x="272" y="0"/>
                </a:lnTo>
                <a:cubicBezTo>
                  <a:pt x="263" y="0"/>
                  <a:pt x="253" y="0"/>
                  <a:pt x="244" y="0"/>
                </a:cubicBezTo>
                <a:cubicBezTo>
                  <a:pt x="208" y="9"/>
                  <a:pt x="181" y="36"/>
                  <a:pt x="181" y="72"/>
                </a:cubicBezTo>
                <a:cubicBezTo>
                  <a:pt x="172" y="81"/>
                  <a:pt x="172" y="99"/>
                  <a:pt x="172" y="13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44"/>
                  <a:pt x="109" y="126"/>
                  <a:pt x="127" y="126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73" y="54"/>
                  <a:pt x="46" y="72"/>
                  <a:pt x="36" y="90"/>
                </a:cubicBezTo>
                <a:cubicBezTo>
                  <a:pt x="28" y="117"/>
                  <a:pt x="19" y="144"/>
                  <a:pt x="28" y="180"/>
                </a:cubicBezTo>
                <a:cubicBezTo>
                  <a:pt x="0" y="189"/>
                  <a:pt x="0" y="189"/>
                  <a:pt x="0" y="18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72" y="171"/>
                  <a:pt x="172" y="171"/>
                  <a:pt x="172" y="171"/>
                </a:cubicBezTo>
                <a:cubicBezTo>
                  <a:pt x="172" y="171"/>
                  <a:pt x="172" y="180"/>
                  <a:pt x="163" y="189"/>
                </a:cubicBezTo>
                <a:cubicBezTo>
                  <a:pt x="244" y="189"/>
                  <a:pt x="244" y="189"/>
                  <a:pt x="244" y="189"/>
                </a:cubicBezTo>
                <a:cubicBezTo>
                  <a:pt x="244" y="171"/>
                  <a:pt x="244" y="162"/>
                  <a:pt x="244" y="144"/>
                </a:cubicBezTo>
                <a:cubicBezTo>
                  <a:pt x="317" y="126"/>
                  <a:pt x="317" y="126"/>
                  <a:pt x="317" y="126"/>
                </a:cubicBezTo>
                <a:cubicBezTo>
                  <a:pt x="317" y="144"/>
                  <a:pt x="308" y="153"/>
                  <a:pt x="290" y="162"/>
                </a:cubicBezTo>
                <a:cubicBezTo>
                  <a:pt x="290" y="189"/>
                  <a:pt x="290" y="189"/>
                  <a:pt x="290" y="189"/>
                </a:cubicBezTo>
                <a:cubicBezTo>
                  <a:pt x="380" y="189"/>
                  <a:pt x="380" y="189"/>
                  <a:pt x="380" y="189"/>
                </a:cubicBezTo>
                <a:cubicBezTo>
                  <a:pt x="389" y="162"/>
                  <a:pt x="389" y="135"/>
                  <a:pt x="389" y="108"/>
                </a:cubicBezTo>
                <a:cubicBezTo>
                  <a:pt x="425" y="99"/>
                  <a:pt x="425" y="99"/>
                  <a:pt x="425" y="99"/>
                </a:cubicBezTo>
                <a:cubicBezTo>
                  <a:pt x="416" y="72"/>
                  <a:pt x="416" y="72"/>
                  <a:pt x="416" y="72"/>
                </a:cubicBezTo>
                <a:cubicBezTo>
                  <a:pt x="380" y="81"/>
                  <a:pt x="380" y="81"/>
                  <a:pt x="380" y="81"/>
                </a:cubicBezTo>
                <a:cubicBezTo>
                  <a:pt x="362" y="45"/>
                  <a:pt x="344" y="27"/>
                  <a:pt x="317" y="9"/>
                </a:cubicBezTo>
                <a:cubicBezTo>
                  <a:pt x="308" y="0"/>
                  <a:pt x="290" y="0"/>
                  <a:pt x="272" y="0"/>
                </a:cubicBezTo>
                <a:lnTo>
                  <a:pt x="244" y="117"/>
                </a:ln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15">
            <a:extLst>
              <a:ext uri="{FF2B5EF4-FFF2-40B4-BE49-F238E27FC236}">
                <a16:creationId xmlns:a16="http://schemas.microsoft.com/office/drawing/2014/main" id="{2E87805A-A777-0944-861F-EA9A94F1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781" y="7087073"/>
            <a:ext cx="1292360" cy="1342203"/>
          </a:xfrm>
          <a:custGeom>
            <a:avLst/>
            <a:gdLst>
              <a:gd name="T0" fmla="*/ 1057 w 1599"/>
              <a:gd name="T1" fmla="*/ 0 h 1662"/>
              <a:gd name="T2" fmla="*/ 1057 w 1599"/>
              <a:gd name="T3" fmla="*/ 0 h 1662"/>
              <a:gd name="T4" fmla="*/ 1030 w 1599"/>
              <a:gd name="T5" fmla="*/ 0 h 1662"/>
              <a:gd name="T6" fmla="*/ 235 w 1599"/>
              <a:gd name="T7" fmla="*/ 226 h 1662"/>
              <a:gd name="T8" fmla="*/ 90 w 1599"/>
              <a:gd name="T9" fmla="*/ 262 h 1662"/>
              <a:gd name="T10" fmla="*/ 72 w 1599"/>
              <a:gd name="T11" fmla="*/ 271 h 1662"/>
              <a:gd name="T12" fmla="*/ 18 w 1599"/>
              <a:gd name="T13" fmla="*/ 388 h 1662"/>
              <a:gd name="T14" fmla="*/ 135 w 1599"/>
              <a:gd name="T15" fmla="*/ 804 h 1662"/>
              <a:gd name="T16" fmla="*/ 262 w 1599"/>
              <a:gd name="T17" fmla="*/ 1264 h 1662"/>
              <a:gd name="T18" fmla="*/ 370 w 1599"/>
              <a:gd name="T19" fmla="*/ 1661 h 1662"/>
              <a:gd name="T20" fmla="*/ 443 w 1599"/>
              <a:gd name="T21" fmla="*/ 1661 h 1662"/>
              <a:gd name="T22" fmla="*/ 144 w 1599"/>
              <a:gd name="T23" fmla="*/ 569 h 1662"/>
              <a:gd name="T24" fmla="*/ 307 w 1599"/>
              <a:gd name="T25" fmla="*/ 280 h 1662"/>
              <a:gd name="T26" fmla="*/ 858 w 1599"/>
              <a:gd name="T27" fmla="*/ 126 h 1662"/>
              <a:gd name="T28" fmla="*/ 1084 w 1599"/>
              <a:gd name="T29" fmla="*/ 298 h 1662"/>
              <a:gd name="T30" fmla="*/ 1147 w 1599"/>
              <a:gd name="T31" fmla="*/ 289 h 1662"/>
              <a:gd name="T32" fmla="*/ 1535 w 1599"/>
              <a:gd name="T33" fmla="*/ 1661 h 1662"/>
              <a:gd name="T34" fmla="*/ 1598 w 1599"/>
              <a:gd name="T35" fmla="*/ 1661 h 1662"/>
              <a:gd name="T36" fmla="*/ 1598 w 1599"/>
              <a:gd name="T37" fmla="*/ 1652 h 1662"/>
              <a:gd name="T38" fmla="*/ 1553 w 1599"/>
              <a:gd name="T39" fmla="*/ 1499 h 1662"/>
              <a:gd name="T40" fmla="*/ 1535 w 1599"/>
              <a:gd name="T41" fmla="*/ 1444 h 1662"/>
              <a:gd name="T42" fmla="*/ 1526 w 1599"/>
              <a:gd name="T43" fmla="*/ 1381 h 1662"/>
              <a:gd name="T44" fmla="*/ 1490 w 1599"/>
              <a:gd name="T45" fmla="*/ 1264 h 1662"/>
              <a:gd name="T46" fmla="*/ 1481 w 1599"/>
              <a:gd name="T47" fmla="*/ 1246 h 1662"/>
              <a:gd name="T48" fmla="*/ 1463 w 1599"/>
              <a:gd name="T49" fmla="*/ 1164 h 1662"/>
              <a:gd name="T50" fmla="*/ 1427 w 1599"/>
              <a:gd name="T51" fmla="*/ 1029 h 1662"/>
              <a:gd name="T52" fmla="*/ 1399 w 1599"/>
              <a:gd name="T53" fmla="*/ 939 h 1662"/>
              <a:gd name="T54" fmla="*/ 1345 w 1599"/>
              <a:gd name="T55" fmla="*/ 741 h 1662"/>
              <a:gd name="T56" fmla="*/ 1318 w 1599"/>
              <a:gd name="T57" fmla="*/ 659 h 1662"/>
              <a:gd name="T58" fmla="*/ 1156 w 1599"/>
              <a:gd name="T59" fmla="*/ 72 h 1662"/>
              <a:gd name="T60" fmla="*/ 1057 w 1599"/>
              <a:gd name="T61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99" h="1662">
                <a:moveTo>
                  <a:pt x="1057" y="0"/>
                </a:moveTo>
                <a:lnTo>
                  <a:pt x="1057" y="0"/>
                </a:lnTo>
                <a:cubicBezTo>
                  <a:pt x="1048" y="0"/>
                  <a:pt x="1039" y="0"/>
                  <a:pt x="1030" y="0"/>
                </a:cubicBezTo>
                <a:cubicBezTo>
                  <a:pt x="235" y="226"/>
                  <a:pt x="235" y="226"/>
                  <a:pt x="235" y="226"/>
                </a:cubicBezTo>
                <a:cubicBezTo>
                  <a:pt x="90" y="262"/>
                  <a:pt x="90" y="262"/>
                  <a:pt x="90" y="262"/>
                </a:cubicBezTo>
                <a:cubicBezTo>
                  <a:pt x="81" y="262"/>
                  <a:pt x="81" y="271"/>
                  <a:pt x="72" y="271"/>
                </a:cubicBezTo>
                <a:cubicBezTo>
                  <a:pt x="27" y="289"/>
                  <a:pt x="0" y="343"/>
                  <a:pt x="18" y="388"/>
                </a:cubicBezTo>
                <a:cubicBezTo>
                  <a:pt x="135" y="804"/>
                  <a:pt x="135" y="804"/>
                  <a:pt x="135" y="804"/>
                </a:cubicBezTo>
                <a:cubicBezTo>
                  <a:pt x="262" y="1264"/>
                  <a:pt x="262" y="1264"/>
                  <a:pt x="262" y="1264"/>
                </a:cubicBezTo>
                <a:cubicBezTo>
                  <a:pt x="370" y="1661"/>
                  <a:pt x="370" y="1661"/>
                  <a:pt x="370" y="1661"/>
                </a:cubicBezTo>
                <a:cubicBezTo>
                  <a:pt x="443" y="1661"/>
                  <a:pt x="443" y="1661"/>
                  <a:pt x="443" y="1661"/>
                </a:cubicBezTo>
                <a:cubicBezTo>
                  <a:pt x="144" y="569"/>
                  <a:pt x="144" y="569"/>
                  <a:pt x="144" y="569"/>
                </a:cubicBezTo>
                <a:cubicBezTo>
                  <a:pt x="262" y="533"/>
                  <a:pt x="343" y="406"/>
                  <a:pt x="307" y="280"/>
                </a:cubicBezTo>
                <a:cubicBezTo>
                  <a:pt x="858" y="126"/>
                  <a:pt x="858" y="126"/>
                  <a:pt x="858" y="126"/>
                </a:cubicBezTo>
                <a:cubicBezTo>
                  <a:pt x="885" y="226"/>
                  <a:pt x="985" y="298"/>
                  <a:pt x="1084" y="298"/>
                </a:cubicBezTo>
                <a:cubicBezTo>
                  <a:pt x="1111" y="298"/>
                  <a:pt x="1129" y="298"/>
                  <a:pt x="1147" y="289"/>
                </a:cubicBezTo>
                <a:cubicBezTo>
                  <a:pt x="1535" y="1661"/>
                  <a:pt x="1535" y="1661"/>
                  <a:pt x="1535" y="1661"/>
                </a:cubicBezTo>
                <a:cubicBezTo>
                  <a:pt x="1598" y="1661"/>
                  <a:pt x="1598" y="1661"/>
                  <a:pt x="1598" y="1661"/>
                </a:cubicBezTo>
                <a:cubicBezTo>
                  <a:pt x="1598" y="1652"/>
                  <a:pt x="1598" y="1652"/>
                  <a:pt x="1598" y="1652"/>
                </a:cubicBezTo>
                <a:cubicBezTo>
                  <a:pt x="1553" y="1499"/>
                  <a:pt x="1553" y="1499"/>
                  <a:pt x="1553" y="1499"/>
                </a:cubicBezTo>
                <a:cubicBezTo>
                  <a:pt x="1535" y="1444"/>
                  <a:pt x="1535" y="1444"/>
                  <a:pt x="1535" y="1444"/>
                </a:cubicBezTo>
                <a:cubicBezTo>
                  <a:pt x="1526" y="1381"/>
                  <a:pt x="1526" y="1381"/>
                  <a:pt x="1526" y="1381"/>
                </a:cubicBezTo>
                <a:cubicBezTo>
                  <a:pt x="1490" y="1264"/>
                  <a:pt x="1490" y="1264"/>
                  <a:pt x="1490" y="1264"/>
                </a:cubicBezTo>
                <a:cubicBezTo>
                  <a:pt x="1481" y="1246"/>
                  <a:pt x="1481" y="1246"/>
                  <a:pt x="1481" y="1246"/>
                </a:cubicBezTo>
                <a:cubicBezTo>
                  <a:pt x="1463" y="1164"/>
                  <a:pt x="1463" y="1164"/>
                  <a:pt x="1463" y="1164"/>
                </a:cubicBezTo>
                <a:cubicBezTo>
                  <a:pt x="1427" y="1029"/>
                  <a:pt x="1427" y="1029"/>
                  <a:pt x="1427" y="1029"/>
                </a:cubicBezTo>
                <a:cubicBezTo>
                  <a:pt x="1399" y="939"/>
                  <a:pt x="1399" y="939"/>
                  <a:pt x="1399" y="939"/>
                </a:cubicBezTo>
                <a:cubicBezTo>
                  <a:pt x="1345" y="741"/>
                  <a:pt x="1345" y="741"/>
                  <a:pt x="1345" y="741"/>
                </a:cubicBezTo>
                <a:cubicBezTo>
                  <a:pt x="1318" y="659"/>
                  <a:pt x="1318" y="659"/>
                  <a:pt x="1318" y="659"/>
                </a:cubicBezTo>
                <a:cubicBezTo>
                  <a:pt x="1156" y="72"/>
                  <a:pt x="1156" y="72"/>
                  <a:pt x="1156" y="72"/>
                </a:cubicBezTo>
                <a:cubicBezTo>
                  <a:pt x="1147" y="27"/>
                  <a:pt x="1102" y="0"/>
                  <a:pt x="1057" y="0"/>
                </a:cubicBez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16">
            <a:extLst>
              <a:ext uri="{FF2B5EF4-FFF2-40B4-BE49-F238E27FC236}">
                <a16:creationId xmlns:a16="http://schemas.microsoft.com/office/drawing/2014/main" id="{34CA3323-54CE-7C4C-A79B-910320C3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708" y="7190319"/>
            <a:ext cx="1125031" cy="1238958"/>
          </a:xfrm>
          <a:custGeom>
            <a:avLst/>
            <a:gdLst>
              <a:gd name="T0" fmla="*/ 705 w 1392"/>
              <a:gd name="T1" fmla="*/ 1436 h 1536"/>
              <a:gd name="T2" fmla="*/ 705 w 1392"/>
              <a:gd name="T3" fmla="*/ 1436 h 1536"/>
              <a:gd name="T4" fmla="*/ 308 w 1392"/>
              <a:gd name="T5" fmla="*/ 1129 h 1536"/>
              <a:gd name="T6" fmla="*/ 588 w 1392"/>
              <a:gd name="T7" fmla="*/ 624 h 1536"/>
              <a:gd name="T8" fmla="*/ 705 w 1392"/>
              <a:gd name="T9" fmla="*/ 606 h 1536"/>
              <a:gd name="T10" fmla="*/ 1103 w 1392"/>
              <a:gd name="T11" fmla="*/ 912 h 1536"/>
              <a:gd name="T12" fmla="*/ 814 w 1392"/>
              <a:gd name="T13" fmla="*/ 1418 h 1536"/>
              <a:gd name="T14" fmla="*/ 705 w 1392"/>
              <a:gd name="T15" fmla="*/ 1436 h 1536"/>
              <a:gd name="T16" fmla="*/ 714 w 1392"/>
              <a:gd name="T17" fmla="*/ 0 h 1536"/>
              <a:gd name="T18" fmla="*/ 714 w 1392"/>
              <a:gd name="T19" fmla="*/ 0 h 1536"/>
              <a:gd name="T20" fmla="*/ 163 w 1392"/>
              <a:gd name="T21" fmla="*/ 154 h 1536"/>
              <a:gd name="T22" fmla="*/ 0 w 1392"/>
              <a:gd name="T23" fmla="*/ 443 h 1536"/>
              <a:gd name="T24" fmla="*/ 299 w 1392"/>
              <a:gd name="T25" fmla="*/ 1535 h 1536"/>
              <a:gd name="T26" fmla="*/ 1391 w 1392"/>
              <a:gd name="T27" fmla="*/ 1535 h 1536"/>
              <a:gd name="T28" fmla="*/ 1003 w 1392"/>
              <a:gd name="T29" fmla="*/ 163 h 1536"/>
              <a:gd name="T30" fmla="*/ 940 w 1392"/>
              <a:gd name="T31" fmla="*/ 172 h 1536"/>
              <a:gd name="T32" fmla="*/ 714 w 1392"/>
              <a:gd name="T33" fmla="*/ 0 h 1536"/>
              <a:gd name="T34" fmla="*/ 705 w 1392"/>
              <a:gd name="T35" fmla="*/ 14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92" h="1536">
                <a:moveTo>
                  <a:pt x="705" y="1436"/>
                </a:moveTo>
                <a:lnTo>
                  <a:pt x="705" y="1436"/>
                </a:lnTo>
                <a:cubicBezTo>
                  <a:pt x="525" y="1436"/>
                  <a:pt x="353" y="1318"/>
                  <a:pt x="308" y="1129"/>
                </a:cubicBezTo>
                <a:cubicBezTo>
                  <a:pt x="244" y="912"/>
                  <a:pt x="371" y="687"/>
                  <a:pt x="588" y="624"/>
                </a:cubicBezTo>
                <a:cubicBezTo>
                  <a:pt x="624" y="615"/>
                  <a:pt x="669" y="606"/>
                  <a:pt x="705" y="606"/>
                </a:cubicBezTo>
                <a:cubicBezTo>
                  <a:pt x="886" y="606"/>
                  <a:pt x="1049" y="732"/>
                  <a:pt x="1103" y="912"/>
                </a:cubicBezTo>
                <a:cubicBezTo>
                  <a:pt x="1165" y="1129"/>
                  <a:pt x="1031" y="1355"/>
                  <a:pt x="814" y="1418"/>
                </a:cubicBezTo>
                <a:cubicBezTo>
                  <a:pt x="778" y="1427"/>
                  <a:pt x="741" y="1436"/>
                  <a:pt x="705" y="1436"/>
                </a:cubicBezTo>
                <a:lnTo>
                  <a:pt x="714" y="0"/>
                </a:lnTo>
                <a:lnTo>
                  <a:pt x="714" y="0"/>
                </a:lnTo>
                <a:cubicBezTo>
                  <a:pt x="163" y="154"/>
                  <a:pt x="163" y="154"/>
                  <a:pt x="163" y="154"/>
                </a:cubicBezTo>
                <a:cubicBezTo>
                  <a:pt x="199" y="280"/>
                  <a:pt x="118" y="407"/>
                  <a:pt x="0" y="443"/>
                </a:cubicBezTo>
                <a:cubicBezTo>
                  <a:pt x="299" y="1535"/>
                  <a:pt x="299" y="1535"/>
                  <a:pt x="299" y="1535"/>
                </a:cubicBezTo>
                <a:cubicBezTo>
                  <a:pt x="1391" y="1535"/>
                  <a:pt x="1391" y="1535"/>
                  <a:pt x="1391" y="1535"/>
                </a:cubicBezTo>
                <a:cubicBezTo>
                  <a:pt x="1003" y="163"/>
                  <a:pt x="1003" y="163"/>
                  <a:pt x="1003" y="163"/>
                </a:cubicBezTo>
                <a:cubicBezTo>
                  <a:pt x="985" y="172"/>
                  <a:pt x="967" y="172"/>
                  <a:pt x="940" y="172"/>
                </a:cubicBezTo>
                <a:cubicBezTo>
                  <a:pt x="841" y="172"/>
                  <a:pt x="741" y="100"/>
                  <a:pt x="714" y="0"/>
                </a:cubicBezTo>
                <a:lnTo>
                  <a:pt x="705" y="1436"/>
                </a:ln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17">
            <a:extLst>
              <a:ext uri="{FF2B5EF4-FFF2-40B4-BE49-F238E27FC236}">
                <a16:creationId xmlns:a16="http://schemas.microsoft.com/office/drawing/2014/main" id="{7B2A430D-BF1F-D641-8DCE-50467A11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080" y="7678071"/>
            <a:ext cx="744086" cy="669322"/>
          </a:xfrm>
          <a:custGeom>
            <a:avLst/>
            <a:gdLst>
              <a:gd name="T0" fmla="*/ 461 w 922"/>
              <a:gd name="T1" fmla="*/ 740 h 831"/>
              <a:gd name="T2" fmla="*/ 461 w 922"/>
              <a:gd name="T3" fmla="*/ 740 h 831"/>
              <a:gd name="T4" fmla="*/ 145 w 922"/>
              <a:gd name="T5" fmla="*/ 505 h 831"/>
              <a:gd name="T6" fmla="*/ 371 w 922"/>
              <a:gd name="T7" fmla="*/ 99 h 831"/>
              <a:gd name="T8" fmla="*/ 461 w 922"/>
              <a:gd name="T9" fmla="*/ 90 h 831"/>
              <a:gd name="T10" fmla="*/ 778 w 922"/>
              <a:gd name="T11" fmla="*/ 324 h 831"/>
              <a:gd name="T12" fmla="*/ 543 w 922"/>
              <a:gd name="T13" fmla="*/ 731 h 831"/>
              <a:gd name="T14" fmla="*/ 461 w 922"/>
              <a:gd name="T15" fmla="*/ 740 h 831"/>
              <a:gd name="T16" fmla="*/ 461 w 922"/>
              <a:gd name="T17" fmla="*/ 0 h 831"/>
              <a:gd name="T18" fmla="*/ 461 w 922"/>
              <a:gd name="T19" fmla="*/ 0 h 831"/>
              <a:gd name="T20" fmla="*/ 344 w 922"/>
              <a:gd name="T21" fmla="*/ 18 h 831"/>
              <a:gd name="T22" fmla="*/ 64 w 922"/>
              <a:gd name="T23" fmla="*/ 523 h 831"/>
              <a:gd name="T24" fmla="*/ 461 w 922"/>
              <a:gd name="T25" fmla="*/ 830 h 831"/>
              <a:gd name="T26" fmla="*/ 570 w 922"/>
              <a:gd name="T27" fmla="*/ 812 h 831"/>
              <a:gd name="T28" fmla="*/ 859 w 922"/>
              <a:gd name="T29" fmla="*/ 306 h 831"/>
              <a:gd name="T30" fmla="*/ 461 w 922"/>
              <a:gd name="T31" fmla="*/ 0 h 831"/>
              <a:gd name="T32" fmla="*/ 461 w 922"/>
              <a:gd name="T33" fmla="*/ 74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2" h="831">
                <a:moveTo>
                  <a:pt x="461" y="740"/>
                </a:moveTo>
                <a:lnTo>
                  <a:pt x="461" y="740"/>
                </a:lnTo>
                <a:cubicBezTo>
                  <a:pt x="317" y="740"/>
                  <a:pt x="181" y="649"/>
                  <a:pt x="145" y="505"/>
                </a:cubicBezTo>
                <a:cubicBezTo>
                  <a:pt x="91" y="333"/>
                  <a:pt x="199" y="153"/>
                  <a:pt x="371" y="99"/>
                </a:cubicBezTo>
                <a:cubicBezTo>
                  <a:pt x="398" y="90"/>
                  <a:pt x="425" y="90"/>
                  <a:pt x="461" y="90"/>
                </a:cubicBezTo>
                <a:cubicBezTo>
                  <a:pt x="606" y="90"/>
                  <a:pt x="732" y="180"/>
                  <a:pt x="778" y="324"/>
                </a:cubicBezTo>
                <a:cubicBezTo>
                  <a:pt x="823" y="505"/>
                  <a:pt x="723" y="685"/>
                  <a:pt x="543" y="731"/>
                </a:cubicBezTo>
                <a:cubicBezTo>
                  <a:pt x="515" y="740"/>
                  <a:pt x="488" y="740"/>
                  <a:pt x="461" y="740"/>
                </a:cubicBezTo>
                <a:lnTo>
                  <a:pt x="461" y="0"/>
                </a:lnTo>
                <a:lnTo>
                  <a:pt x="461" y="0"/>
                </a:lnTo>
                <a:cubicBezTo>
                  <a:pt x="425" y="0"/>
                  <a:pt x="380" y="9"/>
                  <a:pt x="344" y="18"/>
                </a:cubicBezTo>
                <a:cubicBezTo>
                  <a:pt x="127" y="81"/>
                  <a:pt x="0" y="306"/>
                  <a:pt x="64" y="523"/>
                </a:cubicBezTo>
                <a:cubicBezTo>
                  <a:pt x="109" y="712"/>
                  <a:pt x="281" y="830"/>
                  <a:pt x="461" y="830"/>
                </a:cubicBezTo>
                <a:cubicBezTo>
                  <a:pt x="497" y="830"/>
                  <a:pt x="534" y="821"/>
                  <a:pt x="570" y="812"/>
                </a:cubicBezTo>
                <a:cubicBezTo>
                  <a:pt x="787" y="749"/>
                  <a:pt x="921" y="523"/>
                  <a:pt x="859" y="306"/>
                </a:cubicBezTo>
                <a:cubicBezTo>
                  <a:pt x="805" y="126"/>
                  <a:pt x="642" y="0"/>
                  <a:pt x="461" y="0"/>
                </a:cubicBezTo>
                <a:lnTo>
                  <a:pt x="461" y="740"/>
                </a:ln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18">
            <a:extLst>
              <a:ext uri="{FF2B5EF4-FFF2-40B4-BE49-F238E27FC236}">
                <a16:creationId xmlns:a16="http://schemas.microsoft.com/office/drawing/2014/main" id="{2737EB68-2D96-5B47-9E44-64FBA9607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285" y="7752834"/>
            <a:ext cx="590997" cy="526913"/>
          </a:xfrm>
          <a:custGeom>
            <a:avLst/>
            <a:gdLst>
              <a:gd name="T0" fmla="*/ 334 w 733"/>
              <a:gd name="T1" fmla="*/ 352 h 651"/>
              <a:gd name="T2" fmla="*/ 334 w 733"/>
              <a:gd name="T3" fmla="*/ 352 h 651"/>
              <a:gd name="T4" fmla="*/ 262 w 733"/>
              <a:gd name="T5" fmla="*/ 369 h 651"/>
              <a:gd name="T6" fmla="*/ 289 w 733"/>
              <a:gd name="T7" fmla="*/ 388 h 651"/>
              <a:gd name="T8" fmla="*/ 298 w 733"/>
              <a:gd name="T9" fmla="*/ 388 h 651"/>
              <a:gd name="T10" fmla="*/ 334 w 733"/>
              <a:gd name="T11" fmla="*/ 352 h 651"/>
              <a:gd name="T12" fmla="*/ 443 w 733"/>
              <a:gd name="T13" fmla="*/ 261 h 651"/>
              <a:gd name="T14" fmla="*/ 443 w 733"/>
              <a:gd name="T15" fmla="*/ 261 h 651"/>
              <a:gd name="T16" fmla="*/ 434 w 733"/>
              <a:gd name="T17" fmla="*/ 261 h 651"/>
              <a:gd name="T18" fmla="*/ 406 w 733"/>
              <a:gd name="T19" fmla="*/ 297 h 651"/>
              <a:gd name="T20" fmla="*/ 470 w 733"/>
              <a:gd name="T21" fmla="*/ 279 h 651"/>
              <a:gd name="T22" fmla="*/ 443 w 733"/>
              <a:gd name="T23" fmla="*/ 261 h 651"/>
              <a:gd name="T24" fmla="*/ 253 w 733"/>
              <a:gd name="T25" fmla="*/ 342 h 651"/>
              <a:gd name="T26" fmla="*/ 253 w 733"/>
              <a:gd name="T27" fmla="*/ 342 h 651"/>
              <a:gd name="T28" fmla="*/ 334 w 733"/>
              <a:gd name="T29" fmla="*/ 315 h 651"/>
              <a:gd name="T30" fmla="*/ 334 w 733"/>
              <a:gd name="T31" fmla="*/ 252 h 651"/>
              <a:gd name="T32" fmla="*/ 397 w 733"/>
              <a:gd name="T33" fmla="*/ 181 h 651"/>
              <a:gd name="T34" fmla="*/ 424 w 733"/>
              <a:gd name="T35" fmla="*/ 181 h 651"/>
              <a:gd name="T36" fmla="*/ 479 w 733"/>
              <a:gd name="T37" fmla="*/ 190 h 651"/>
              <a:gd name="T38" fmla="*/ 533 w 733"/>
              <a:gd name="T39" fmla="*/ 261 h 651"/>
              <a:gd name="T40" fmla="*/ 578 w 733"/>
              <a:gd name="T41" fmla="*/ 252 h 651"/>
              <a:gd name="T42" fmla="*/ 587 w 733"/>
              <a:gd name="T43" fmla="*/ 279 h 651"/>
              <a:gd name="T44" fmla="*/ 542 w 733"/>
              <a:gd name="T45" fmla="*/ 288 h 651"/>
              <a:gd name="T46" fmla="*/ 533 w 733"/>
              <a:gd name="T47" fmla="*/ 378 h 651"/>
              <a:gd name="T48" fmla="*/ 470 w 733"/>
              <a:gd name="T49" fmla="*/ 433 h 651"/>
              <a:gd name="T50" fmla="*/ 443 w 733"/>
              <a:gd name="T51" fmla="*/ 342 h 651"/>
              <a:gd name="T52" fmla="*/ 479 w 733"/>
              <a:gd name="T53" fmla="*/ 306 h 651"/>
              <a:gd name="T54" fmla="*/ 397 w 733"/>
              <a:gd name="T55" fmla="*/ 333 h 651"/>
              <a:gd name="T56" fmla="*/ 397 w 733"/>
              <a:gd name="T57" fmla="*/ 378 h 651"/>
              <a:gd name="T58" fmla="*/ 397 w 733"/>
              <a:gd name="T59" fmla="*/ 406 h 651"/>
              <a:gd name="T60" fmla="*/ 388 w 733"/>
              <a:gd name="T61" fmla="*/ 415 h 651"/>
              <a:gd name="T62" fmla="*/ 379 w 733"/>
              <a:gd name="T63" fmla="*/ 433 h 651"/>
              <a:gd name="T64" fmla="*/ 370 w 733"/>
              <a:gd name="T65" fmla="*/ 451 h 651"/>
              <a:gd name="T66" fmla="*/ 334 w 733"/>
              <a:gd name="T67" fmla="*/ 469 h 651"/>
              <a:gd name="T68" fmla="*/ 307 w 733"/>
              <a:gd name="T69" fmla="*/ 469 h 651"/>
              <a:gd name="T70" fmla="*/ 253 w 733"/>
              <a:gd name="T71" fmla="*/ 460 h 651"/>
              <a:gd name="T72" fmla="*/ 199 w 733"/>
              <a:gd name="T73" fmla="*/ 388 h 651"/>
              <a:gd name="T74" fmla="*/ 153 w 733"/>
              <a:gd name="T75" fmla="*/ 397 h 651"/>
              <a:gd name="T76" fmla="*/ 153 w 733"/>
              <a:gd name="T77" fmla="*/ 369 h 651"/>
              <a:gd name="T78" fmla="*/ 190 w 733"/>
              <a:gd name="T79" fmla="*/ 360 h 651"/>
              <a:gd name="T80" fmla="*/ 199 w 733"/>
              <a:gd name="T81" fmla="*/ 270 h 651"/>
              <a:gd name="T82" fmla="*/ 262 w 733"/>
              <a:gd name="T83" fmla="*/ 225 h 651"/>
              <a:gd name="T84" fmla="*/ 289 w 733"/>
              <a:gd name="T85" fmla="*/ 306 h 651"/>
              <a:gd name="T86" fmla="*/ 253 w 733"/>
              <a:gd name="T87" fmla="*/ 342 h 651"/>
              <a:gd name="T88" fmla="*/ 370 w 733"/>
              <a:gd name="T89" fmla="*/ 0 h 651"/>
              <a:gd name="T90" fmla="*/ 370 w 733"/>
              <a:gd name="T91" fmla="*/ 0 h 651"/>
              <a:gd name="T92" fmla="*/ 280 w 733"/>
              <a:gd name="T93" fmla="*/ 9 h 651"/>
              <a:gd name="T94" fmla="*/ 54 w 733"/>
              <a:gd name="T95" fmla="*/ 415 h 651"/>
              <a:gd name="T96" fmla="*/ 370 w 733"/>
              <a:gd name="T97" fmla="*/ 650 h 651"/>
              <a:gd name="T98" fmla="*/ 452 w 733"/>
              <a:gd name="T99" fmla="*/ 641 h 651"/>
              <a:gd name="T100" fmla="*/ 687 w 733"/>
              <a:gd name="T101" fmla="*/ 234 h 651"/>
              <a:gd name="T102" fmla="*/ 370 w 733"/>
              <a:gd name="T103" fmla="*/ 0 h 651"/>
              <a:gd name="T104" fmla="*/ 334 w 733"/>
              <a:gd name="T105" fmla="*/ 352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3" h="651">
                <a:moveTo>
                  <a:pt x="334" y="352"/>
                </a:moveTo>
                <a:lnTo>
                  <a:pt x="334" y="352"/>
                </a:lnTo>
                <a:cubicBezTo>
                  <a:pt x="262" y="369"/>
                  <a:pt x="262" y="369"/>
                  <a:pt x="262" y="369"/>
                </a:cubicBezTo>
                <a:cubicBezTo>
                  <a:pt x="271" y="378"/>
                  <a:pt x="280" y="388"/>
                  <a:pt x="289" y="388"/>
                </a:cubicBezTo>
                <a:cubicBezTo>
                  <a:pt x="298" y="388"/>
                  <a:pt x="298" y="388"/>
                  <a:pt x="298" y="388"/>
                </a:cubicBezTo>
                <a:cubicBezTo>
                  <a:pt x="316" y="378"/>
                  <a:pt x="325" y="369"/>
                  <a:pt x="334" y="352"/>
                </a:cubicBezTo>
                <a:lnTo>
                  <a:pt x="443" y="261"/>
                </a:lnTo>
                <a:lnTo>
                  <a:pt x="443" y="261"/>
                </a:lnTo>
                <a:lnTo>
                  <a:pt x="434" y="261"/>
                </a:lnTo>
                <a:cubicBezTo>
                  <a:pt x="415" y="270"/>
                  <a:pt x="406" y="279"/>
                  <a:pt x="406" y="297"/>
                </a:cubicBezTo>
                <a:cubicBezTo>
                  <a:pt x="470" y="279"/>
                  <a:pt x="470" y="279"/>
                  <a:pt x="470" y="279"/>
                </a:cubicBezTo>
                <a:cubicBezTo>
                  <a:pt x="461" y="270"/>
                  <a:pt x="452" y="261"/>
                  <a:pt x="443" y="261"/>
                </a:cubicBezTo>
                <a:lnTo>
                  <a:pt x="253" y="342"/>
                </a:lnTo>
                <a:lnTo>
                  <a:pt x="253" y="342"/>
                </a:lnTo>
                <a:cubicBezTo>
                  <a:pt x="334" y="315"/>
                  <a:pt x="334" y="315"/>
                  <a:pt x="334" y="315"/>
                </a:cubicBezTo>
                <a:cubicBezTo>
                  <a:pt x="334" y="288"/>
                  <a:pt x="334" y="261"/>
                  <a:pt x="334" y="252"/>
                </a:cubicBezTo>
                <a:cubicBezTo>
                  <a:pt x="343" y="216"/>
                  <a:pt x="361" y="190"/>
                  <a:pt x="397" y="181"/>
                </a:cubicBezTo>
                <a:cubicBezTo>
                  <a:pt x="415" y="181"/>
                  <a:pt x="424" y="181"/>
                  <a:pt x="424" y="181"/>
                </a:cubicBezTo>
                <a:cubicBezTo>
                  <a:pt x="443" y="181"/>
                  <a:pt x="461" y="181"/>
                  <a:pt x="479" y="190"/>
                </a:cubicBezTo>
                <a:cubicBezTo>
                  <a:pt x="506" y="207"/>
                  <a:pt x="524" y="234"/>
                  <a:pt x="533" y="261"/>
                </a:cubicBezTo>
                <a:cubicBezTo>
                  <a:pt x="578" y="252"/>
                  <a:pt x="578" y="252"/>
                  <a:pt x="578" y="252"/>
                </a:cubicBezTo>
                <a:cubicBezTo>
                  <a:pt x="587" y="279"/>
                  <a:pt x="587" y="279"/>
                  <a:pt x="587" y="279"/>
                </a:cubicBezTo>
                <a:cubicBezTo>
                  <a:pt x="542" y="288"/>
                  <a:pt x="542" y="288"/>
                  <a:pt x="542" y="288"/>
                </a:cubicBezTo>
                <a:cubicBezTo>
                  <a:pt x="551" y="324"/>
                  <a:pt x="551" y="352"/>
                  <a:pt x="533" y="378"/>
                </a:cubicBezTo>
                <a:cubicBezTo>
                  <a:pt x="524" y="406"/>
                  <a:pt x="506" y="424"/>
                  <a:pt x="470" y="433"/>
                </a:cubicBezTo>
                <a:cubicBezTo>
                  <a:pt x="443" y="342"/>
                  <a:pt x="443" y="342"/>
                  <a:pt x="443" y="342"/>
                </a:cubicBezTo>
                <a:cubicBezTo>
                  <a:pt x="470" y="333"/>
                  <a:pt x="479" y="324"/>
                  <a:pt x="479" y="306"/>
                </a:cubicBezTo>
                <a:cubicBezTo>
                  <a:pt x="397" y="333"/>
                  <a:pt x="397" y="333"/>
                  <a:pt x="397" y="333"/>
                </a:cubicBezTo>
                <a:cubicBezTo>
                  <a:pt x="397" y="342"/>
                  <a:pt x="397" y="360"/>
                  <a:pt x="397" y="378"/>
                </a:cubicBezTo>
                <a:cubicBezTo>
                  <a:pt x="397" y="388"/>
                  <a:pt x="397" y="397"/>
                  <a:pt x="397" y="406"/>
                </a:cubicBezTo>
                <a:cubicBezTo>
                  <a:pt x="397" y="406"/>
                  <a:pt x="397" y="415"/>
                  <a:pt x="388" y="415"/>
                </a:cubicBezTo>
                <a:cubicBezTo>
                  <a:pt x="388" y="424"/>
                  <a:pt x="388" y="433"/>
                  <a:pt x="379" y="433"/>
                </a:cubicBezTo>
                <a:cubicBezTo>
                  <a:pt x="379" y="442"/>
                  <a:pt x="379" y="442"/>
                  <a:pt x="370" y="451"/>
                </a:cubicBezTo>
                <a:cubicBezTo>
                  <a:pt x="361" y="460"/>
                  <a:pt x="352" y="460"/>
                  <a:pt x="334" y="469"/>
                </a:cubicBezTo>
                <a:cubicBezTo>
                  <a:pt x="325" y="469"/>
                  <a:pt x="316" y="469"/>
                  <a:pt x="307" y="469"/>
                </a:cubicBezTo>
                <a:cubicBezTo>
                  <a:pt x="289" y="469"/>
                  <a:pt x="271" y="469"/>
                  <a:pt x="253" y="460"/>
                </a:cubicBezTo>
                <a:cubicBezTo>
                  <a:pt x="226" y="442"/>
                  <a:pt x="208" y="415"/>
                  <a:pt x="199" y="388"/>
                </a:cubicBezTo>
                <a:cubicBezTo>
                  <a:pt x="153" y="397"/>
                  <a:pt x="153" y="397"/>
                  <a:pt x="153" y="397"/>
                </a:cubicBezTo>
                <a:cubicBezTo>
                  <a:pt x="153" y="369"/>
                  <a:pt x="153" y="369"/>
                  <a:pt x="153" y="369"/>
                </a:cubicBezTo>
                <a:cubicBezTo>
                  <a:pt x="190" y="360"/>
                  <a:pt x="190" y="360"/>
                  <a:pt x="190" y="360"/>
                </a:cubicBezTo>
                <a:cubicBezTo>
                  <a:pt x="181" y="324"/>
                  <a:pt x="181" y="297"/>
                  <a:pt x="199" y="270"/>
                </a:cubicBezTo>
                <a:cubicBezTo>
                  <a:pt x="208" y="252"/>
                  <a:pt x="226" y="234"/>
                  <a:pt x="262" y="225"/>
                </a:cubicBezTo>
                <a:cubicBezTo>
                  <a:pt x="289" y="306"/>
                  <a:pt x="289" y="306"/>
                  <a:pt x="289" y="306"/>
                </a:cubicBezTo>
                <a:cubicBezTo>
                  <a:pt x="271" y="315"/>
                  <a:pt x="262" y="324"/>
                  <a:pt x="253" y="342"/>
                </a:cubicBezTo>
                <a:lnTo>
                  <a:pt x="370" y="0"/>
                </a:lnTo>
                <a:lnTo>
                  <a:pt x="370" y="0"/>
                </a:lnTo>
                <a:cubicBezTo>
                  <a:pt x="334" y="0"/>
                  <a:pt x="307" y="0"/>
                  <a:pt x="280" y="9"/>
                </a:cubicBezTo>
                <a:cubicBezTo>
                  <a:pt x="108" y="63"/>
                  <a:pt x="0" y="243"/>
                  <a:pt x="54" y="415"/>
                </a:cubicBezTo>
                <a:cubicBezTo>
                  <a:pt x="90" y="559"/>
                  <a:pt x="226" y="650"/>
                  <a:pt x="370" y="650"/>
                </a:cubicBezTo>
                <a:cubicBezTo>
                  <a:pt x="397" y="650"/>
                  <a:pt x="424" y="650"/>
                  <a:pt x="452" y="641"/>
                </a:cubicBezTo>
                <a:cubicBezTo>
                  <a:pt x="632" y="595"/>
                  <a:pt x="732" y="415"/>
                  <a:pt x="687" y="234"/>
                </a:cubicBezTo>
                <a:cubicBezTo>
                  <a:pt x="641" y="90"/>
                  <a:pt x="515" y="0"/>
                  <a:pt x="370" y="0"/>
                </a:cubicBezTo>
                <a:lnTo>
                  <a:pt x="334" y="352"/>
                </a:lnTo>
              </a:path>
            </a:pathLst>
          </a:custGeom>
          <a:solidFill>
            <a:srgbClr val="A0E6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19">
            <a:extLst>
              <a:ext uri="{FF2B5EF4-FFF2-40B4-BE49-F238E27FC236}">
                <a16:creationId xmlns:a16="http://schemas.microsoft.com/office/drawing/2014/main" id="{EBB3070C-03B2-F544-B25B-A0D08F7C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5892" y="7898805"/>
            <a:ext cx="352463" cy="234975"/>
          </a:xfrm>
          <a:custGeom>
            <a:avLst/>
            <a:gdLst>
              <a:gd name="T0" fmla="*/ 136 w 435"/>
              <a:gd name="T1" fmla="*/ 207 h 289"/>
              <a:gd name="T2" fmla="*/ 136 w 435"/>
              <a:gd name="T3" fmla="*/ 207 h 289"/>
              <a:gd name="T4" fmla="*/ 109 w 435"/>
              <a:gd name="T5" fmla="*/ 188 h 289"/>
              <a:gd name="T6" fmla="*/ 181 w 435"/>
              <a:gd name="T7" fmla="*/ 171 h 289"/>
              <a:gd name="T8" fmla="*/ 145 w 435"/>
              <a:gd name="T9" fmla="*/ 207 h 289"/>
              <a:gd name="T10" fmla="*/ 136 w 435"/>
              <a:gd name="T11" fmla="*/ 207 h 289"/>
              <a:gd name="T12" fmla="*/ 253 w 435"/>
              <a:gd name="T13" fmla="*/ 116 h 289"/>
              <a:gd name="T14" fmla="*/ 253 w 435"/>
              <a:gd name="T15" fmla="*/ 116 h 289"/>
              <a:gd name="T16" fmla="*/ 281 w 435"/>
              <a:gd name="T17" fmla="*/ 80 h 289"/>
              <a:gd name="T18" fmla="*/ 290 w 435"/>
              <a:gd name="T19" fmla="*/ 80 h 289"/>
              <a:gd name="T20" fmla="*/ 317 w 435"/>
              <a:gd name="T21" fmla="*/ 98 h 289"/>
              <a:gd name="T22" fmla="*/ 253 w 435"/>
              <a:gd name="T23" fmla="*/ 116 h 289"/>
              <a:gd name="T24" fmla="*/ 271 w 435"/>
              <a:gd name="T25" fmla="*/ 0 h 289"/>
              <a:gd name="T26" fmla="*/ 271 w 435"/>
              <a:gd name="T27" fmla="*/ 0 h 289"/>
              <a:gd name="T28" fmla="*/ 244 w 435"/>
              <a:gd name="T29" fmla="*/ 0 h 289"/>
              <a:gd name="T30" fmla="*/ 181 w 435"/>
              <a:gd name="T31" fmla="*/ 71 h 289"/>
              <a:gd name="T32" fmla="*/ 181 w 435"/>
              <a:gd name="T33" fmla="*/ 134 h 289"/>
              <a:gd name="T34" fmla="*/ 100 w 435"/>
              <a:gd name="T35" fmla="*/ 161 h 289"/>
              <a:gd name="T36" fmla="*/ 136 w 435"/>
              <a:gd name="T37" fmla="*/ 125 h 289"/>
              <a:gd name="T38" fmla="*/ 109 w 435"/>
              <a:gd name="T39" fmla="*/ 44 h 289"/>
              <a:gd name="T40" fmla="*/ 46 w 435"/>
              <a:gd name="T41" fmla="*/ 89 h 289"/>
              <a:gd name="T42" fmla="*/ 37 w 435"/>
              <a:gd name="T43" fmla="*/ 179 h 289"/>
              <a:gd name="T44" fmla="*/ 0 w 435"/>
              <a:gd name="T45" fmla="*/ 188 h 289"/>
              <a:gd name="T46" fmla="*/ 0 w 435"/>
              <a:gd name="T47" fmla="*/ 216 h 289"/>
              <a:gd name="T48" fmla="*/ 46 w 435"/>
              <a:gd name="T49" fmla="*/ 207 h 289"/>
              <a:gd name="T50" fmla="*/ 100 w 435"/>
              <a:gd name="T51" fmla="*/ 279 h 289"/>
              <a:gd name="T52" fmla="*/ 154 w 435"/>
              <a:gd name="T53" fmla="*/ 288 h 289"/>
              <a:gd name="T54" fmla="*/ 181 w 435"/>
              <a:gd name="T55" fmla="*/ 288 h 289"/>
              <a:gd name="T56" fmla="*/ 217 w 435"/>
              <a:gd name="T57" fmla="*/ 270 h 289"/>
              <a:gd name="T58" fmla="*/ 226 w 435"/>
              <a:gd name="T59" fmla="*/ 252 h 289"/>
              <a:gd name="T60" fmla="*/ 235 w 435"/>
              <a:gd name="T61" fmla="*/ 234 h 289"/>
              <a:gd name="T62" fmla="*/ 244 w 435"/>
              <a:gd name="T63" fmla="*/ 225 h 289"/>
              <a:gd name="T64" fmla="*/ 244 w 435"/>
              <a:gd name="T65" fmla="*/ 197 h 289"/>
              <a:gd name="T66" fmla="*/ 244 w 435"/>
              <a:gd name="T67" fmla="*/ 152 h 289"/>
              <a:gd name="T68" fmla="*/ 326 w 435"/>
              <a:gd name="T69" fmla="*/ 125 h 289"/>
              <a:gd name="T70" fmla="*/ 290 w 435"/>
              <a:gd name="T71" fmla="*/ 161 h 289"/>
              <a:gd name="T72" fmla="*/ 317 w 435"/>
              <a:gd name="T73" fmla="*/ 252 h 289"/>
              <a:gd name="T74" fmla="*/ 380 w 435"/>
              <a:gd name="T75" fmla="*/ 197 h 289"/>
              <a:gd name="T76" fmla="*/ 389 w 435"/>
              <a:gd name="T77" fmla="*/ 107 h 289"/>
              <a:gd name="T78" fmla="*/ 434 w 435"/>
              <a:gd name="T79" fmla="*/ 98 h 289"/>
              <a:gd name="T80" fmla="*/ 425 w 435"/>
              <a:gd name="T81" fmla="*/ 71 h 289"/>
              <a:gd name="T82" fmla="*/ 380 w 435"/>
              <a:gd name="T83" fmla="*/ 80 h 289"/>
              <a:gd name="T84" fmla="*/ 326 w 435"/>
              <a:gd name="T85" fmla="*/ 9 h 289"/>
              <a:gd name="T86" fmla="*/ 271 w 435"/>
              <a:gd name="T87" fmla="*/ 0 h 289"/>
              <a:gd name="T88" fmla="*/ 136 w 435"/>
              <a:gd name="T89" fmla="*/ 207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35" h="289">
                <a:moveTo>
                  <a:pt x="136" y="207"/>
                </a:moveTo>
                <a:lnTo>
                  <a:pt x="136" y="207"/>
                </a:lnTo>
                <a:cubicBezTo>
                  <a:pt x="127" y="207"/>
                  <a:pt x="118" y="197"/>
                  <a:pt x="109" y="188"/>
                </a:cubicBezTo>
                <a:cubicBezTo>
                  <a:pt x="181" y="171"/>
                  <a:pt x="181" y="171"/>
                  <a:pt x="181" y="171"/>
                </a:cubicBezTo>
                <a:cubicBezTo>
                  <a:pt x="172" y="188"/>
                  <a:pt x="163" y="197"/>
                  <a:pt x="145" y="207"/>
                </a:cubicBezTo>
                <a:cubicBezTo>
                  <a:pt x="145" y="207"/>
                  <a:pt x="145" y="207"/>
                  <a:pt x="136" y="207"/>
                </a:cubicBezTo>
                <a:lnTo>
                  <a:pt x="253" y="116"/>
                </a:lnTo>
                <a:lnTo>
                  <a:pt x="253" y="116"/>
                </a:lnTo>
                <a:cubicBezTo>
                  <a:pt x="253" y="98"/>
                  <a:pt x="262" y="89"/>
                  <a:pt x="281" y="80"/>
                </a:cubicBezTo>
                <a:lnTo>
                  <a:pt x="290" y="80"/>
                </a:lnTo>
                <a:cubicBezTo>
                  <a:pt x="299" y="80"/>
                  <a:pt x="308" y="89"/>
                  <a:pt x="317" y="98"/>
                </a:cubicBezTo>
                <a:cubicBezTo>
                  <a:pt x="253" y="116"/>
                  <a:pt x="253" y="116"/>
                  <a:pt x="253" y="116"/>
                </a:cubicBezTo>
                <a:lnTo>
                  <a:pt x="271" y="0"/>
                </a:lnTo>
                <a:lnTo>
                  <a:pt x="271" y="0"/>
                </a:lnTo>
                <a:cubicBezTo>
                  <a:pt x="271" y="0"/>
                  <a:pt x="262" y="0"/>
                  <a:pt x="244" y="0"/>
                </a:cubicBezTo>
                <a:cubicBezTo>
                  <a:pt x="208" y="9"/>
                  <a:pt x="190" y="35"/>
                  <a:pt x="181" y="71"/>
                </a:cubicBezTo>
                <a:cubicBezTo>
                  <a:pt x="181" y="80"/>
                  <a:pt x="181" y="107"/>
                  <a:pt x="181" y="134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9" y="143"/>
                  <a:pt x="118" y="134"/>
                  <a:pt x="136" y="125"/>
                </a:cubicBezTo>
                <a:cubicBezTo>
                  <a:pt x="109" y="44"/>
                  <a:pt x="109" y="44"/>
                  <a:pt x="109" y="44"/>
                </a:cubicBezTo>
                <a:cubicBezTo>
                  <a:pt x="73" y="53"/>
                  <a:pt x="55" y="71"/>
                  <a:pt x="46" y="89"/>
                </a:cubicBezTo>
                <a:cubicBezTo>
                  <a:pt x="28" y="116"/>
                  <a:pt x="28" y="143"/>
                  <a:pt x="37" y="179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216"/>
                  <a:pt x="0" y="216"/>
                  <a:pt x="0" y="216"/>
                </a:cubicBezTo>
                <a:cubicBezTo>
                  <a:pt x="46" y="207"/>
                  <a:pt x="46" y="207"/>
                  <a:pt x="46" y="207"/>
                </a:cubicBezTo>
                <a:cubicBezTo>
                  <a:pt x="55" y="234"/>
                  <a:pt x="73" y="261"/>
                  <a:pt x="100" y="279"/>
                </a:cubicBezTo>
                <a:cubicBezTo>
                  <a:pt x="118" y="288"/>
                  <a:pt x="136" y="288"/>
                  <a:pt x="154" y="288"/>
                </a:cubicBezTo>
                <a:cubicBezTo>
                  <a:pt x="163" y="288"/>
                  <a:pt x="172" y="288"/>
                  <a:pt x="181" y="288"/>
                </a:cubicBezTo>
                <a:cubicBezTo>
                  <a:pt x="199" y="279"/>
                  <a:pt x="208" y="279"/>
                  <a:pt x="217" y="270"/>
                </a:cubicBezTo>
                <a:cubicBezTo>
                  <a:pt x="226" y="261"/>
                  <a:pt x="226" y="261"/>
                  <a:pt x="226" y="252"/>
                </a:cubicBezTo>
                <a:cubicBezTo>
                  <a:pt x="235" y="252"/>
                  <a:pt x="235" y="243"/>
                  <a:pt x="235" y="234"/>
                </a:cubicBezTo>
                <a:cubicBezTo>
                  <a:pt x="244" y="234"/>
                  <a:pt x="244" y="225"/>
                  <a:pt x="244" y="225"/>
                </a:cubicBezTo>
                <a:cubicBezTo>
                  <a:pt x="244" y="216"/>
                  <a:pt x="244" y="207"/>
                  <a:pt x="244" y="197"/>
                </a:cubicBezTo>
                <a:cubicBezTo>
                  <a:pt x="244" y="179"/>
                  <a:pt x="244" y="161"/>
                  <a:pt x="244" y="152"/>
                </a:cubicBezTo>
                <a:cubicBezTo>
                  <a:pt x="326" y="125"/>
                  <a:pt x="326" y="125"/>
                  <a:pt x="326" y="125"/>
                </a:cubicBezTo>
                <a:cubicBezTo>
                  <a:pt x="326" y="143"/>
                  <a:pt x="317" y="152"/>
                  <a:pt x="290" y="161"/>
                </a:cubicBezTo>
                <a:cubicBezTo>
                  <a:pt x="317" y="252"/>
                  <a:pt x="317" y="252"/>
                  <a:pt x="317" y="252"/>
                </a:cubicBezTo>
                <a:cubicBezTo>
                  <a:pt x="353" y="243"/>
                  <a:pt x="371" y="225"/>
                  <a:pt x="380" y="197"/>
                </a:cubicBezTo>
                <a:cubicBezTo>
                  <a:pt x="398" y="171"/>
                  <a:pt x="398" y="143"/>
                  <a:pt x="389" y="107"/>
                </a:cubicBezTo>
                <a:cubicBezTo>
                  <a:pt x="434" y="98"/>
                  <a:pt x="434" y="98"/>
                  <a:pt x="434" y="98"/>
                </a:cubicBezTo>
                <a:cubicBezTo>
                  <a:pt x="425" y="71"/>
                  <a:pt x="425" y="71"/>
                  <a:pt x="425" y="71"/>
                </a:cubicBezTo>
                <a:cubicBezTo>
                  <a:pt x="380" y="80"/>
                  <a:pt x="380" y="80"/>
                  <a:pt x="380" y="80"/>
                </a:cubicBezTo>
                <a:cubicBezTo>
                  <a:pt x="371" y="53"/>
                  <a:pt x="353" y="26"/>
                  <a:pt x="326" y="9"/>
                </a:cubicBezTo>
                <a:cubicBezTo>
                  <a:pt x="308" y="0"/>
                  <a:pt x="290" y="0"/>
                  <a:pt x="271" y="0"/>
                </a:cubicBezTo>
                <a:lnTo>
                  <a:pt x="136" y="207"/>
                </a:lnTo>
              </a:path>
            </a:pathLst>
          </a:custGeom>
          <a:solidFill>
            <a:srgbClr val="51E0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21">
            <a:extLst>
              <a:ext uri="{FF2B5EF4-FFF2-40B4-BE49-F238E27FC236}">
                <a16:creationId xmlns:a16="http://schemas.microsoft.com/office/drawing/2014/main" id="{0E5C5761-9C2B-B14A-9105-8199EF2B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845" y="8824463"/>
            <a:ext cx="3193520" cy="153089"/>
          </a:xfrm>
          <a:custGeom>
            <a:avLst/>
            <a:gdLst>
              <a:gd name="T0" fmla="*/ 3956 w 3957"/>
              <a:gd name="T1" fmla="*/ 0 h 191"/>
              <a:gd name="T2" fmla="*/ 3956 w 3957"/>
              <a:gd name="T3" fmla="*/ 0 h 191"/>
              <a:gd name="T4" fmla="*/ 0 w 3957"/>
              <a:gd name="T5" fmla="*/ 0 h 191"/>
              <a:gd name="T6" fmla="*/ 63 w 3957"/>
              <a:gd name="T7" fmla="*/ 91 h 191"/>
              <a:gd name="T8" fmla="*/ 126 w 3957"/>
              <a:gd name="T9" fmla="*/ 190 h 191"/>
              <a:gd name="T10" fmla="*/ 3830 w 3957"/>
              <a:gd name="T11" fmla="*/ 190 h 191"/>
              <a:gd name="T12" fmla="*/ 3956 w 3957"/>
              <a:gd name="T13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7" h="191">
                <a:moveTo>
                  <a:pt x="3956" y="0"/>
                </a:moveTo>
                <a:lnTo>
                  <a:pt x="3956" y="0"/>
                </a:lnTo>
                <a:cubicBezTo>
                  <a:pt x="0" y="0"/>
                  <a:pt x="0" y="0"/>
                  <a:pt x="0" y="0"/>
                </a:cubicBezTo>
                <a:cubicBezTo>
                  <a:pt x="18" y="37"/>
                  <a:pt x="36" y="63"/>
                  <a:pt x="63" y="91"/>
                </a:cubicBezTo>
                <a:cubicBezTo>
                  <a:pt x="81" y="127"/>
                  <a:pt x="108" y="163"/>
                  <a:pt x="126" y="190"/>
                </a:cubicBezTo>
                <a:cubicBezTo>
                  <a:pt x="3830" y="190"/>
                  <a:pt x="3830" y="190"/>
                  <a:pt x="3830" y="190"/>
                </a:cubicBezTo>
                <a:cubicBezTo>
                  <a:pt x="3875" y="136"/>
                  <a:pt x="3920" y="63"/>
                  <a:pt x="3956" y="0"/>
                </a:cubicBezTo>
              </a:path>
            </a:pathLst>
          </a:custGeom>
          <a:solidFill>
            <a:srgbClr val="CB64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327">
            <a:extLst>
              <a:ext uri="{FF2B5EF4-FFF2-40B4-BE49-F238E27FC236}">
                <a16:creationId xmlns:a16="http://schemas.microsoft.com/office/drawing/2014/main" id="{9AA85AEF-C288-DE42-AA62-BEEC5E98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281" y="6481835"/>
            <a:ext cx="605238" cy="1869117"/>
          </a:xfrm>
          <a:custGeom>
            <a:avLst/>
            <a:gdLst>
              <a:gd name="T0" fmla="*/ 750 w 751"/>
              <a:gd name="T1" fmla="*/ 126 h 2313"/>
              <a:gd name="T2" fmla="*/ 750 w 751"/>
              <a:gd name="T3" fmla="*/ 126 h 2313"/>
              <a:gd name="T4" fmla="*/ 750 w 751"/>
              <a:gd name="T5" fmla="*/ 2177 h 2313"/>
              <a:gd name="T6" fmla="*/ 624 w 751"/>
              <a:gd name="T7" fmla="*/ 2312 h 2313"/>
              <a:gd name="T8" fmla="*/ 127 w 751"/>
              <a:gd name="T9" fmla="*/ 2312 h 2313"/>
              <a:gd name="T10" fmla="*/ 0 w 751"/>
              <a:gd name="T11" fmla="*/ 2177 h 2313"/>
              <a:gd name="T12" fmla="*/ 0 w 751"/>
              <a:gd name="T13" fmla="*/ 126 h 2313"/>
              <a:gd name="T14" fmla="*/ 127 w 751"/>
              <a:gd name="T15" fmla="*/ 0 h 2313"/>
              <a:gd name="T16" fmla="*/ 624 w 751"/>
              <a:gd name="T17" fmla="*/ 0 h 2313"/>
              <a:gd name="T18" fmla="*/ 750 w 751"/>
              <a:gd name="T19" fmla="*/ 126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2313">
                <a:moveTo>
                  <a:pt x="750" y="126"/>
                </a:moveTo>
                <a:lnTo>
                  <a:pt x="750" y="126"/>
                </a:lnTo>
                <a:cubicBezTo>
                  <a:pt x="750" y="2177"/>
                  <a:pt x="750" y="2177"/>
                  <a:pt x="750" y="2177"/>
                </a:cubicBezTo>
                <a:cubicBezTo>
                  <a:pt x="750" y="2249"/>
                  <a:pt x="696" y="2312"/>
                  <a:pt x="624" y="2312"/>
                </a:cubicBezTo>
                <a:cubicBezTo>
                  <a:pt x="127" y="2312"/>
                  <a:pt x="127" y="2312"/>
                  <a:pt x="127" y="2312"/>
                </a:cubicBezTo>
                <a:cubicBezTo>
                  <a:pt x="55" y="2312"/>
                  <a:pt x="0" y="2249"/>
                  <a:pt x="0" y="217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55" y="0"/>
                  <a:pt x="127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96" y="0"/>
                  <a:pt x="750" y="63"/>
                  <a:pt x="750" y="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328">
            <a:extLst>
              <a:ext uri="{FF2B5EF4-FFF2-40B4-BE49-F238E27FC236}">
                <a16:creationId xmlns:a16="http://schemas.microsoft.com/office/drawing/2014/main" id="{D1292C5B-AFB1-F74E-9EB6-C78B89A9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928" y="6197017"/>
            <a:ext cx="605238" cy="2150376"/>
          </a:xfrm>
          <a:custGeom>
            <a:avLst/>
            <a:gdLst>
              <a:gd name="T0" fmla="*/ 749 w 750"/>
              <a:gd name="T1" fmla="*/ 126 h 2665"/>
              <a:gd name="T2" fmla="*/ 749 w 750"/>
              <a:gd name="T3" fmla="*/ 126 h 2665"/>
              <a:gd name="T4" fmla="*/ 749 w 750"/>
              <a:gd name="T5" fmla="*/ 2529 h 2665"/>
              <a:gd name="T6" fmla="*/ 624 w 750"/>
              <a:gd name="T7" fmla="*/ 2664 h 2665"/>
              <a:gd name="T8" fmla="*/ 136 w 750"/>
              <a:gd name="T9" fmla="*/ 2664 h 2665"/>
              <a:gd name="T10" fmla="*/ 0 w 750"/>
              <a:gd name="T11" fmla="*/ 2529 h 2665"/>
              <a:gd name="T12" fmla="*/ 0 w 750"/>
              <a:gd name="T13" fmla="*/ 126 h 2665"/>
              <a:gd name="T14" fmla="*/ 136 w 750"/>
              <a:gd name="T15" fmla="*/ 0 h 2665"/>
              <a:gd name="T16" fmla="*/ 624 w 750"/>
              <a:gd name="T17" fmla="*/ 0 h 2665"/>
              <a:gd name="T18" fmla="*/ 749 w 750"/>
              <a:gd name="T19" fmla="*/ 126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0" h="2665">
                <a:moveTo>
                  <a:pt x="749" y="126"/>
                </a:moveTo>
                <a:lnTo>
                  <a:pt x="749" y="126"/>
                </a:lnTo>
                <a:cubicBezTo>
                  <a:pt x="749" y="2529"/>
                  <a:pt x="749" y="2529"/>
                  <a:pt x="749" y="2529"/>
                </a:cubicBezTo>
                <a:cubicBezTo>
                  <a:pt x="749" y="2601"/>
                  <a:pt x="696" y="2664"/>
                  <a:pt x="624" y="2664"/>
                </a:cubicBezTo>
                <a:cubicBezTo>
                  <a:pt x="136" y="2664"/>
                  <a:pt x="136" y="2664"/>
                  <a:pt x="136" y="2664"/>
                </a:cubicBezTo>
                <a:cubicBezTo>
                  <a:pt x="63" y="2664"/>
                  <a:pt x="0" y="2601"/>
                  <a:pt x="0" y="252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63" y="0"/>
                  <a:pt x="136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96" y="0"/>
                  <a:pt x="749" y="63"/>
                  <a:pt x="749" y="1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329">
            <a:extLst>
              <a:ext uri="{FF2B5EF4-FFF2-40B4-BE49-F238E27FC236}">
                <a16:creationId xmlns:a16="http://schemas.microsoft.com/office/drawing/2014/main" id="{1026E4B7-1824-9D42-8C44-42BD13A5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093" y="5477852"/>
            <a:ext cx="605238" cy="2873100"/>
          </a:xfrm>
          <a:custGeom>
            <a:avLst/>
            <a:gdLst>
              <a:gd name="T0" fmla="*/ 750 w 751"/>
              <a:gd name="T1" fmla="*/ 126 h 3560"/>
              <a:gd name="T2" fmla="*/ 750 w 751"/>
              <a:gd name="T3" fmla="*/ 126 h 3560"/>
              <a:gd name="T4" fmla="*/ 750 w 751"/>
              <a:gd name="T5" fmla="*/ 3424 h 3560"/>
              <a:gd name="T6" fmla="*/ 623 w 751"/>
              <a:gd name="T7" fmla="*/ 3559 h 3560"/>
              <a:gd name="T8" fmla="*/ 126 w 751"/>
              <a:gd name="T9" fmla="*/ 3559 h 3560"/>
              <a:gd name="T10" fmla="*/ 0 w 751"/>
              <a:gd name="T11" fmla="*/ 3424 h 3560"/>
              <a:gd name="T12" fmla="*/ 0 w 751"/>
              <a:gd name="T13" fmla="*/ 126 h 3560"/>
              <a:gd name="T14" fmla="*/ 126 w 751"/>
              <a:gd name="T15" fmla="*/ 0 h 3560"/>
              <a:gd name="T16" fmla="*/ 623 w 751"/>
              <a:gd name="T17" fmla="*/ 0 h 3560"/>
              <a:gd name="T18" fmla="*/ 750 w 751"/>
              <a:gd name="T19" fmla="*/ 126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3560">
                <a:moveTo>
                  <a:pt x="750" y="126"/>
                </a:moveTo>
                <a:lnTo>
                  <a:pt x="750" y="126"/>
                </a:lnTo>
                <a:cubicBezTo>
                  <a:pt x="750" y="3424"/>
                  <a:pt x="750" y="3424"/>
                  <a:pt x="750" y="3424"/>
                </a:cubicBezTo>
                <a:cubicBezTo>
                  <a:pt x="750" y="3496"/>
                  <a:pt x="687" y="3559"/>
                  <a:pt x="623" y="3559"/>
                </a:cubicBezTo>
                <a:cubicBezTo>
                  <a:pt x="126" y="3559"/>
                  <a:pt x="126" y="3559"/>
                  <a:pt x="126" y="3559"/>
                </a:cubicBezTo>
                <a:cubicBezTo>
                  <a:pt x="54" y="3559"/>
                  <a:pt x="0" y="3496"/>
                  <a:pt x="0" y="342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87" y="0"/>
                  <a:pt x="750" y="54"/>
                  <a:pt x="750" y="1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91">
            <a:extLst>
              <a:ext uri="{FF2B5EF4-FFF2-40B4-BE49-F238E27FC236}">
                <a16:creationId xmlns:a16="http://schemas.microsoft.com/office/drawing/2014/main" id="{D5DF9033-E502-E041-A031-D0894306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44" y="5264193"/>
            <a:ext cx="4624733" cy="4624730"/>
          </a:xfrm>
          <a:custGeom>
            <a:avLst/>
            <a:gdLst>
              <a:gd name="T0" fmla="*/ 1473 w 5729"/>
              <a:gd name="T1" fmla="*/ 768 h 5729"/>
              <a:gd name="T2" fmla="*/ 1473 w 5729"/>
              <a:gd name="T3" fmla="*/ 768 h 5729"/>
              <a:gd name="T4" fmla="*/ 768 w 5729"/>
              <a:gd name="T5" fmla="*/ 4255 h 5729"/>
              <a:gd name="T6" fmla="*/ 4255 w 5729"/>
              <a:gd name="T7" fmla="*/ 4951 h 5729"/>
              <a:gd name="T8" fmla="*/ 4960 w 5729"/>
              <a:gd name="T9" fmla="*/ 1473 h 5729"/>
              <a:gd name="T10" fmla="*/ 1473 w 5729"/>
              <a:gd name="T11" fmla="*/ 768 h 5729"/>
              <a:gd name="T12" fmla="*/ 4146 w 5729"/>
              <a:gd name="T13" fmla="*/ 4779 h 5729"/>
              <a:gd name="T14" fmla="*/ 4146 w 5729"/>
              <a:gd name="T15" fmla="*/ 4779 h 5729"/>
              <a:gd name="T16" fmla="*/ 949 w 5729"/>
              <a:gd name="T17" fmla="*/ 4138 h 5729"/>
              <a:gd name="T18" fmla="*/ 1581 w 5729"/>
              <a:gd name="T19" fmla="*/ 940 h 5729"/>
              <a:gd name="T20" fmla="*/ 4779 w 5729"/>
              <a:gd name="T21" fmla="*/ 1581 h 5729"/>
              <a:gd name="T22" fmla="*/ 4146 w 5729"/>
              <a:gd name="T23" fmla="*/ 4779 h 5729"/>
              <a:gd name="T24" fmla="*/ 1473 w 5729"/>
              <a:gd name="T25" fmla="*/ 768 h 5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29" h="5729">
                <a:moveTo>
                  <a:pt x="1473" y="768"/>
                </a:moveTo>
                <a:lnTo>
                  <a:pt x="1473" y="768"/>
                </a:lnTo>
                <a:cubicBezTo>
                  <a:pt x="316" y="1545"/>
                  <a:pt x="0" y="3098"/>
                  <a:pt x="768" y="4255"/>
                </a:cubicBezTo>
                <a:cubicBezTo>
                  <a:pt x="1545" y="5412"/>
                  <a:pt x="3099" y="5728"/>
                  <a:pt x="4255" y="4951"/>
                </a:cubicBezTo>
                <a:cubicBezTo>
                  <a:pt x="5411" y="4183"/>
                  <a:pt x="5728" y="2621"/>
                  <a:pt x="4960" y="1473"/>
                </a:cubicBezTo>
                <a:cubicBezTo>
                  <a:pt x="4183" y="316"/>
                  <a:pt x="2629" y="0"/>
                  <a:pt x="1473" y="768"/>
                </a:cubicBezTo>
                <a:lnTo>
                  <a:pt x="4146" y="4779"/>
                </a:lnTo>
                <a:lnTo>
                  <a:pt x="4146" y="4779"/>
                </a:lnTo>
                <a:cubicBezTo>
                  <a:pt x="3081" y="5493"/>
                  <a:pt x="1654" y="5204"/>
                  <a:pt x="949" y="4138"/>
                </a:cubicBezTo>
                <a:cubicBezTo>
                  <a:pt x="235" y="3080"/>
                  <a:pt x="524" y="1654"/>
                  <a:pt x="1581" y="940"/>
                </a:cubicBezTo>
                <a:cubicBezTo>
                  <a:pt x="2648" y="235"/>
                  <a:pt x="4074" y="524"/>
                  <a:pt x="4779" y="1581"/>
                </a:cubicBezTo>
                <a:cubicBezTo>
                  <a:pt x="5493" y="2648"/>
                  <a:pt x="5204" y="4074"/>
                  <a:pt x="4146" y="4779"/>
                </a:cubicBezTo>
                <a:lnTo>
                  <a:pt x="1473" y="7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25">
            <a:extLst>
              <a:ext uri="{FF2B5EF4-FFF2-40B4-BE49-F238E27FC236}">
                <a16:creationId xmlns:a16="http://schemas.microsoft.com/office/drawing/2014/main" id="{6655F27B-FF8F-5A4C-8BAC-81BDE5D7B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964" y="9077192"/>
            <a:ext cx="736965" cy="847333"/>
          </a:xfrm>
          <a:custGeom>
            <a:avLst/>
            <a:gdLst>
              <a:gd name="T0" fmla="*/ 813 w 913"/>
              <a:gd name="T1" fmla="*/ 903 h 1049"/>
              <a:gd name="T2" fmla="*/ 813 w 913"/>
              <a:gd name="T3" fmla="*/ 903 h 1049"/>
              <a:gd name="T4" fmla="*/ 668 w 913"/>
              <a:gd name="T5" fmla="*/ 994 h 1049"/>
              <a:gd name="T6" fmla="*/ 433 w 913"/>
              <a:gd name="T7" fmla="*/ 949 h 1049"/>
              <a:gd name="T8" fmla="*/ 54 w 913"/>
              <a:gd name="T9" fmla="*/ 379 h 1049"/>
              <a:gd name="T10" fmla="*/ 99 w 913"/>
              <a:gd name="T11" fmla="*/ 144 h 1049"/>
              <a:gd name="T12" fmla="*/ 244 w 913"/>
              <a:gd name="T13" fmla="*/ 45 h 1049"/>
              <a:gd name="T14" fmla="*/ 478 w 913"/>
              <a:gd name="T15" fmla="*/ 90 h 1049"/>
              <a:gd name="T16" fmla="*/ 858 w 913"/>
              <a:gd name="T17" fmla="*/ 669 h 1049"/>
              <a:gd name="T18" fmla="*/ 813 w 913"/>
              <a:gd name="T19" fmla="*/ 903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1049">
                <a:moveTo>
                  <a:pt x="813" y="903"/>
                </a:moveTo>
                <a:lnTo>
                  <a:pt x="813" y="903"/>
                </a:lnTo>
                <a:cubicBezTo>
                  <a:pt x="668" y="994"/>
                  <a:pt x="668" y="994"/>
                  <a:pt x="668" y="994"/>
                </a:cubicBezTo>
                <a:cubicBezTo>
                  <a:pt x="587" y="1048"/>
                  <a:pt x="487" y="1030"/>
                  <a:pt x="433" y="949"/>
                </a:cubicBezTo>
                <a:cubicBezTo>
                  <a:pt x="54" y="379"/>
                  <a:pt x="54" y="379"/>
                  <a:pt x="54" y="379"/>
                </a:cubicBezTo>
                <a:cubicBezTo>
                  <a:pt x="0" y="298"/>
                  <a:pt x="18" y="199"/>
                  <a:pt x="99" y="144"/>
                </a:cubicBezTo>
                <a:cubicBezTo>
                  <a:pt x="244" y="45"/>
                  <a:pt x="244" y="45"/>
                  <a:pt x="244" y="45"/>
                </a:cubicBezTo>
                <a:cubicBezTo>
                  <a:pt x="325" y="0"/>
                  <a:pt x="424" y="18"/>
                  <a:pt x="478" y="90"/>
                </a:cubicBezTo>
                <a:cubicBezTo>
                  <a:pt x="858" y="669"/>
                  <a:pt x="858" y="669"/>
                  <a:pt x="858" y="669"/>
                </a:cubicBezTo>
                <a:cubicBezTo>
                  <a:pt x="912" y="741"/>
                  <a:pt x="894" y="849"/>
                  <a:pt x="813" y="9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326">
            <a:extLst>
              <a:ext uri="{FF2B5EF4-FFF2-40B4-BE49-F238E27FC236}">
                <a16:creationId xmlns:a16="http://schemas.microsoft.com/office/drawing/2014/main" id="{5319A719-A7B6-AB4F-8E4A-E8A6BF54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0661" y="9575624"/>
            <a:ext cx="2121894" cy="2766295"/>
          </a:xfrm>
          <a:custGeom>
            <a:avLst/>
            <a:gdLst>
              <a:gd name="T0" fmla="*/ 2458 w 2630"/>
              <a:gd name="T1" fmla="*/ 3199 h 3426"/>
              <a:gd name="T2" fmla="*/ 2458 w 2630"/>
              <a:gd name="T3" fmla="*/ 3199 h 3426"/>
              <a:gd name="T4" fmla="*/ 2250 w 2630"/>
              <a:gd name="T5" fmla="*/ 3335 h 3426"/>
              <a:gd name="T6" fmla="*/ 1834 w 2630"/>
              <a:gd name="T7" fmla="*/ 3253 h 3426"/>
              <a:gd name="T8" fmla="*/ 90 w 2630"/>
              <a:gd name="T9" fmla="*/ 642 h 3426"/>
              <a:gd name="T10" fmla="*/ 172 w 2630"/>
              <a:gd name="T11" fmla="*/ 226 h 3426"/>
              <a:gd name="T12" fmla="*/ 388 w 2630"/>
              <a:gd name="T13" fmla="*/ 91 h 3426"/>
              <a:gd name="T14" fmla="*/ 795 w 2630"/>
              <a:gd name="T15" fmla="*/ 172 h 3426"/>
              <a:gd name="T16" fmla="*/ 2539 w 2630"/>
              <a:gd name="T17" fmla="*/ 2783 h 3426"/>
              <a:gd name="T18" fmla="*/ 2458 w 2630"/>
              <a:gd name="T19" fmla="*/ 3199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3426">
                <a:moveTo>
                  <a:pt x="2458" y="3199"/>
                </a:moveTo>
                <a:lnTo>
                  <a:pt x="2458" y="3199"/>
                </a:lnTo>
                <a:cubicBezTo>
                  <a:pt x="2250" y="3335"/>
                  <a:pt x="2250" y="3335"/>
                  <a:pt x="2250" y="3335"/>
                </a:cubicBezTo>
                <a:cubicBezTo>
                  <a:pt x="2114" y="3425"/>
                  <a:pt x="1925" y="3389"/>
                  <a:pt x="1834" y="3253"/>
                </a:cubicBezTo>
                <a:cubicBezTo>
                  <a:pt x="90" y="642"/>
                  <a:pt x="90" y="642"/>
                  <a:pt x="90" y="642"/>
                </a:cubicBezTo>
                <a:cubicBezTo>
                  <a:pt x="0" y="506"/>
                  <a:pt x="36" y="326"/>
                  <a:pt x="172" y="226"/>
                </a:cubicBezTo>
                <a:cubicBezTo>
                  <a:pt x="388" y="91"/>
                  <a:pt x="388" y="91"/>
                  <a:pt x="388" y="91"/>
                </a:cubicBezTo>
                <a:cubicBezTo>
                  <a:pt x="524" y="0"/>
                  <a:pt x="705" y="36"/>
                  <a:pt x="795" y="172"/>
                </a:cubicBezTo>
                <a:cubicBezTo>
                  <a:pt x="2539" y="2783"/>
                  <a:pt x="2539" y="2783"/>
                  <a:pt x="2539" y="2783"/>
                </a:cubicBezTo>
                <a:cubicBezTo>
                  <a:pt x="2629" y="2919"/>
                  <a:pt x="2593" y="3109"/>
                  <a:pt x="2458" y="31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06F8223-8488-0C47-821D-28FCB9CC209C}"/>
              </a:ext>
            </a:extLst>
          </p:cNvPr>
          <p:cNvSpPr/>
          <p:nvPr/>
        </p:nvSpPr>
        <p:spPr>
          <a:xfrm>
            <a:off x="10576184" y="5687127"/>
            <a:ext cx="3773988" cy="3773988"/>
          </a:xfrm>
          <a:prstGeom prst="ellipse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67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51">
            <a:extLst>
              <a:ext uri="{FF2B5EF4-FFF2-40B4-BE49-F238E27FC236}">
                <a16:creationId xmlns:a16="http://schemas.microsoft.com/office/drawing/2014/main" id="{AB8CF076-D382-3E43-8346-E2DF576E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68">
            <a:extLst>
              <a:ext uri="{FF2B5EF4-FFF2-40B4-BE49-F238E27FC236}">
                <a16:creationId xmlns:a16="http://schemas.microsoft.com/office/drawing/2014/main" id="{0CD94E64-12CD-6945-BBE7-71182B0E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69">
            <a:extLst>
              <a:ext uri="{FF2B5EF4-FFF2-40B4-BE49-F238E27FC236}">
                <a16:creationId xmlns:a16="http://schemas.microsoft.com/office/drawing/2014/main" id="{0912CAC3-E683-684E-8368-A96C9DB48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70">
            <a:extLst>
              <a:ext uri="{FF2B5EF4-FFF2-40B4-BE49-F238E27FC236}">
                <a16:creationId xmlns:a16="http://schemas.microsoft.com/office/drawing/2014/main" id="{C6EE6383-0490-0F4A-B29C-2132B238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71">
            <a:extLst>
              <a:ext uri="{FF2B5EF4-FFF2-40B4-BE49-F238E27FC236}">
                <a16:creationId xmlns:a16="http://schemas.microsoft.com/office/drawing/2014/main" id="{3F32E3B3-2C38-7245-912F-BD73F31C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98">
            <a:extLst>
              <a:ext uri="{FF2B5EF4-FFF2-40B4-BE49-F238E27FC236}">
                <a16:creationId xmlns:a16="http://schemas.microsoft.com/office/drawing/2014/main" id="{57EF4AD6-ADB4-D442-91C7-67C5DDDF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99">
            <a:extLst>
              <a:ext uri="{FF2B5EF4-FFF2-40B4-BE49-F238E27FC236}">
                <a16:creationId xmlns:a16="http://schemas.microsoft.com/office/drawing/2014/main" id="{D65367CC-54EA-8548-AADB-B6065D29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00">
            <a:extLst>
              <a:ext uri="{FF2B5EF4-FFF2-40B4-BE49-F238E27FC236}">
                <a16:creationId xmlns:a16="http://schemas.microsoft.com/office/drawing/2014/main" id="{E0EC580B-3103-6545-B0B8-E587CD396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01">
            <a:extLst>
              <a:ext uri="{FF2B5EF4-FFF2-40B4-BE49-F238E27FC236}">
                <a16:creationId xmlns:a16="http://schemas.microsoft.com/office/drawing/2014/main" id="{7166D632-FB87-EC4E-9C6D-EC64EE18A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02">
            <a:extLst>
              <a:ext uri="{FF2B5EF4-FFF2-40B4-BE49-F238E27FC236}">
                <a16:creationId xmlns:a16="http://schemas.microsoft.com/office/drawing/2014/main" id="{F09B8FF5-83F7-5645-B28D-5BE84791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03">
            <a:extLst>
              <a:ext uri="{FF2B5EF4-FFF2-40B4-BE49-F238E27FC236}">
                <a16:creationId xmlns:a16="http://schemas.microsoft.com/office/drawing/2014/main" id="{2FDDA329-FF5A-1543-AFA6-45414ED7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04">
            <a:extLst>
              <a:ext uri="{FF2B5EF4-FFF2-40B4-BE49-F238E27FC236}">
                <a16:creationId xmlns:a16="http://schemas.microsoft.com/office/drawing/2014/main" id="{8361E58C-2D08-CD4C-9CE1-18D887A8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05">
            <a:extLst>
              <a:ext uri="{FF2B5EF4-FFF2-40B4-BE49-F238E27FC236}">
                <a16:creationId xmlns:a16="http://schemas.microsoft.com/office/drawing/2014/main" id="{111845FE-AB09-2D45-9833-C749A4BDA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06">
            <a:extLst>
              <a:ext uri="{FF2B5EF4-FFF2-40B4-BE49-F238E27FC236}">
                <a16:creationId xmlns:a16="http://schemas.microsoft.com/office/drawing/2014/main" id="{F6DB133A-1768-9642-8C17-E7FA119BA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07">
            <a:extLst>
              <a:ext uri="{FF2B5EF4-FFF2-40B4-BE49-F238E27FC236}">
                <a16:creationId xmlns:a16="http://schemas.microsoft.com/office/drawing/2014/main" id="{DAE867FB-8DB1-534C-BAF9-8EF2F2E9C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08">
            <a:extLst>
              <a:ext uri="{FF2B5EF4-FFF2-40B4-BE49-F238E27FC236}">
                <a16:creationId xmlns:a16="http://schemas.microsoft.com/office/drawing/2014/main" id="{839ABBE2-DAEB-DD44-BFBA-08D2CE3E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09">
            <a:extLst>
              <a:ext uri="{FF2B5EF4-FFF2-40B4-BE49-F238E27FC236}">
                <a16:creationId xmlns:a16="http://schemas.microsoft.com/office/drawing/2014/main" id="{D64BFA24-41BA-114E-90D5-0C343011F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10">
            <a:extLst>
              <a:ext uri="{FF2B5EF4-FFF2-40B4-BE49-F238E27FC236}">
                <a16:creationId xmlns:a16="http://schemas.microsoft.com/office/drawing/2014/main" id="{DD142080-3B6E-CB45-A194-4108F8C08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11">
            <a:extLst>
              <a:ext uri="{FF2B5EF4-FFF2-40B4-BE49-F238E27FC236}">
                <a16:creationId xmlns:a16="http://schemas.microsoft.com/office/drawing/2014/main" id="{A8D30E8C-A2E0-6648-9F90-9D539AB0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302764EB-8476-EE4E-8AA2-2961E2C6E3DC}"/>
              </a:ext>
            </a:extLst>
          </p:cNvPr>
          <p:cNvGrpSpPr/>
          <p:nvPr/>
        </p:nvGrpSpPr>
        <p:grpSpPr>
          <a:xfrm>
            <a:off x="17029838" y="5414603"/>
            <a:ext cx="4397602" cy="1575024"/>
            <a:chOff x="4247967" y="10559481"/>
            <a:chExt cx="5436547" cy="1575024"/>
          </a:xfrm>
        </p:grpSpPr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9F6A7A55-BFD9-5744-AC62-4A1495E86C89}"/>
                </a:ext>
              </a:extLst>
            </p:cNvPr>
            <p:cNvSpPr txBox="1"/>
            <p:nvPr/>
          </p:nvSpPr>
          <p:spPr>
            <a:xfrm flipH="1">
              <a:off x="4263263" y="10559481"/>
              <a:ext cx="308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76" name="Rectangle 40">
              <a:extLst>
                <a:ext uri="{FF2B5EF4-FFF2-40B4-BE49-F238E27FC236}">
                  <a16:creationId xmlns:a16="http://schemas.microsoft.com/office/drawing/2014/main" id="{14E1B79C-AE3F-1D4D-8E98-03919EA8B136}"/>
                </a:ext>
              </a:extLst>
            </p:cNvPr>
            <p:cNvSpPr/>
            <p:nvPr/>
          </p:nvSpPr>
          <p:spPr>
            <a:xfrm>
              <a:off x="4247967" y="11180398"/>
              <a:ext cx="543654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6E04C307-74F1-944A-92A1-E42BEEBC737B}"/>
              </a:ext>
            </a:extLst>
          </p:cNvPr>
          <p:cNvGrpSpPr/>
          <p:nvPr/>
        </p:nvGrpSpPr>
        <p:grpSpPr>
          <a:xfrm>
            <a:off x="3603813" y="5388047"/>
            <a:ext cx="4184512" cy="1531579"/>
            <a:chOff x="3916157" y="1818421"/>
            <a:chExt cx="4583913" cy="1531579"/>
          </a:xfrm>
        </p:grpSpPr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14A0FB86-0180-AE4F-9350-354E4BAFD34C}"/>
                </a:ext>
              </a:extLst>
            </p:cNvPr>
            <p:cNvSpPr txBox="1"/>
            <p:nvPr/>
          </p:nvSpPr>
          <p:spPr>
            <a:xfrm flipH="1">
              <a:off x="6106268" y="181842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9" name="Rectangle 40">
              <a:extLst>
                <a:ext uri="{FF2B5EF4-FFF2-40B4-BE49-F238E27FC236}">
                  <a16:creationId xmlns:a16="http://schemas.microsoft.com/office/drawing/2014/main" id="{2A620C1E-1EB2-B34E-89B0-5E46CFB557AD}"/>
                </a:ext>
              </a:extLst>
            </p:cNvPr>
            <p:cNvSpPr/>
            <p:nvPr/>
          </p:nvSpPr>
          <p:spPr>
            <a:xfrm>
              <a:off x="3916157" y="2395893"/>
              <a:ext cx="458391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63121304-B12C-D947-8E62-C29120852885}"/>
              </a:ext>
            </a:extLst>
          </p:cNvPr>
          <p:cNvGrpSpPr/>
          <p:nvPr/>
        </p:nvGrpSpPr>
        <p:grpSpPr>
          <a:xfrm>
            <a:off x="17016861" y="10273948"/>
            <a:ext cx="4410579" cy="1557094"/>
            <a:chOff x="4247967" y="10577411"/>
            <a:chExt cx="5452589" cy="1557094"/>
          </a:xfrm>
        </p:grpSpPr>
        <p:sp>
          <p:nvSpPr>
            <p:cNvPr id="181" name="CuadroTexto 395">
              <a:extLst>
                <a:ext uri="{FF2B5EF4-FFF2-40B4-BE49-F238E27FC236}">
                  <a16:creationId xmlns:a16="http://schemas.microsoft.com/office/drawing/2014/main" id="{BB5CFC44-0AF9-BA4F-81E8-CE1C4E0FE3E6}"/>
                </a:ext>
              </a:extLst>
            </p:cNvPr>
            <p:cNvSpPr txBox="1"/>
            <p:nvPr/>
          </p:nvSpPr>
          <p:spPr>
            <a:xfrm flipH="1">
              <a:off x="4263264" y="1057741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2" name="Rectangle 40">
              <a:extLst>
                <a:ext uri="{FF2B5EF4-FFF2-40B4-BE49-F238E27FC236}">
                  <a16:creationId xmlns:a16="http://schemas.microsoft.com/office/drawing/2014/main" id="{1E647C40-7FEF-1744-8117-2244D799459F}"/>
                </a:ext>
              </a:extLst>
            </p:cNvPr>
            <p:cNvSpPr/>
            <p:nvPr/>
          </p:nvSpPr>
          <p:spPr>
            <a:xfrm>
              <a:off x="4247967" y="11180398"/>
              <a:ext cx="545258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FE6548A9-138B-614A-8990-48F34BA94EDC}"/>
              </a:ext>
            </a:extLst>
          </p:cNvPr>
          <p:cNvGrpSpPr/>
          <p:nvPr/>
        </p:nvGrpSpPr>
        <p:grpSpPr>
          <a:xfrm>
            <a:off x="3603813" y="10191730"/>
            <a:ext cx="4196746" cy="1531579"/>
            <a:chOff x="3902755" y="1818421"/>
            <a:chExt cx="4597315" cy="1531579"/>
          </a:xfrm>
        </p:grpSpPr>
        <p:sp>
          <p:nvSpPr>
            <p:cNvPr id="184" name="CuadroTexto 395">
              <a:extLst>
                <a:ext uri="{FF2B5EF4-FFF2-40B4-BE49-F238E27FC236}">
                  <a16:creationId xmlns:a16="http://schemas.microsoft.com/office/drawing/2014/main" id="{55CFFBEF-2FE4-6541-B6FC-A414C9380CAF}"/>
                </a:ext>
              </a:extLst>
            </p:cNvPr>
            <p:cNvSpPr txBox="1"/>
            <p:nvPr/>
          </p:nvSpPr>
          <p:spPr>
            <a:xfrm flipH="1">
              <a:off x="6106269" y="181842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5" name="Rectangle 40">
              <a:extLst>
                <a:ext uri="{FF2B5EF4-FFF2-40B4-BE49-F238E27FC236}">
                  <a16:creationId xmlns:a16="http://schemas.microsoft.com/office/drawing/2014/main" id="{AB9141D3-FE3E-9F49-BF89-7FB29D09A88E}"/>
                </a:ext>
              </a:extLst>
            </p:cNvPr>
            <p:cNvSpPr/>
            <p:nvPr/>
          </p:nvSpPr>
          <p:spPr>
            <a:xfrm>
              <a:off x="3902755" y="2395893"/>
              <a:ext cx="459731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89452BE1-C5E1-CA4C-B31A-60BB7B9EC902}"/>
              </a:ext>
            </a:extLst>
          </p:cNvPr>
          <p:cNvGrpSpPr/>
          <p:nvPr/>
        </p:nvGrpSpPr>
        <p:grpSpPr>
          <a:xfrm>
            <a:off x="2668308" y="541948"/>
            <a:ext cx="19041035" cy="2561450"/>
            <a:chOff x="2668308" y="861425"/>
            <a:chExt cx="19041035" cy="2561450"/>
          </a:xfrm>
        </p:grpSpPr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62242A16-2C9B-674A-A4BE-A53E1AC3B015}"/>
                </a:ext>
              </a:extLst>
            </p:cNvPr>
            <p:cNvSpPr txBox="1"/>
            <p:nvPr/>
          </p:nvSpPr>
          <p:spPr>
            <a:xfrm>
              <a:off x="9488415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87478B97-3754-0140-82D3-D5335E34BF9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89" name="Freeform 215">
            <a:extLst>
              <a:ext uri="{FF2B5EF4-FFF2-40B4-BE49-F238E27FC236}">
                <a16:creationId xmlns:a16="http://schemas.microsoft.com/office/drawing/2014/main" id="{0A1E9D9A-8FB7-9842-8327-7AA96034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600" y="6614560"/>
            <a:ext cx="1904734" cy="5099911"/>
          </a:xfrm>
          <a:custGeom>
            <a:avLst/>
            <a:gdLst>
              <a:gd name="T0" fmla="*/ 1863 w 1900"/>
              <a:gd name="T1" fmla="*/ 1084 h 5090"/>
              <a:gd name="T2" fmla="*/ 1863 w 1900"/>
              <a:gd name="T3" fmla="*/ 1084 h 5090"/>
              <a:gd name="T4" fmla="*/ 995 w 1900"/>
              <a:gd name="T5" fmla="*/ 37 h 5090"/>
              <a:gd name="T6" fmla="*/ 895 w 1900"/>
              <a:gd name="T7" fmla="*/ 37 h 5090"/>
              <a:gd name="T8" fmla="*/ 37 w 1900"/>
              <a:gd name="T9" fmla="*/ 1084 h 5090"/>
              <a:gd name="T10" fmla="*/ 82 w 1900"/>
              <a:gd name="T11" fmla="*/ 1184 h 5090"/>
              <a:gd name="T12" fmla="*/ 254 w 1900"/>
              <a:gd name="T13" fmla="*/ 1184 h 5090"/>
              <a:gd name="T14" fmla="*/ 254 w 1900"/>
              <a:gd name="T15" fmla="*/ 5089 h 5090"/>
              <a:gd name="T16" fmla="*/ 1646 w 1900"/>
              <a:gd name="T17" fmla="*/ 5089 h 5090"/>
              <a:gd name="T18" fmla="*/ 1646 w 1900"/>
              <a:gd name="T19" fmla="*/ 1184 h 5090"/>
              <a:gd name="T20" fmla="*/ 1817 w 1900"/>
              <a:gd name="T21" fmla="*/ 1184 h 5090"/>
              <a:gd name="T22" fmla="*/ 1863 w 1900"/>
              <a:gd name="T23" fmla="*/ 1084 h 5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0" h="5090">
                <a:moveTo>
                  <a:pt x="1863" y="1084"/>
                </a:moveTo>
                <a:lnTo>
                  <a:pt x="1863" y="1084"/>
                </a:lnTo>
                <a:cubicBezTo>
                  <a:pt x="995" y="37"/>
                  <a:pt x="995" y="37"/>
                  <a:pt x="995" y="37"/>
                </a:cubicBezTo>
                <a:cubicBezTo>
                  <a:pt x="977" y="0"/>
                  <a:pt x="922" y="0"/>
                  <a:pt x="895" y="37"/>
                </a:cubicBezTo>
                <a:cubicBezTo>
                  <a:pt x="37" y="1084"/>
                  <a:pt x="37" y="1084"/>
                  <a:pt x="37" y="1084"/>
                </a:cubicBezTo>
                <a:cubicBezTo>
                  <a:pt x="0" y="1120"/>
                  <a:pt x="28" y="1184"/>
                  <a:pt x="82" y="1184"/>
                </a:cubicBezTo>
                <a:cubicBezTo>
                  <a:pt x="254" y="1184"/>
                  <a:pt x="254" y="1184"/>
                  <a:pt x="254" y="1184"/>
                </a:cubicBezTo>
                <a:cubicBezTo>
                  <a:pt x="254" y="5089"/>
                  <a:pt x="254" y="5089"/>
                  <a:pt x="254" y="5089"/>
                </a:cubicBezTo>
                <a:cubicBezTo>
                  <a:pt x="1646" y="5089"/>
                  <a:pt x="1646" y="5089"/>
                  <a:pt x="1646" y="5089"/>
                </a:cubicBezTo>
                <a:cubicBezTo>
                  <a:pt x="1646" y="1184"/>
                  <a:pt x="1646" y="1184"/>
                  <a:pt x="1646" y="1184"/>
                </a:cubicBezTo>
                <a:cubicBezTo>
                  <a:pt x="1817" y="1184"/>
                  <a:pt x="1817" y="1184"/>
                  <a:pt x="1817" y="1184"/>
                </a:cubicBezTo>
                <a:cubicBezTo>
                  <a:pt x="1872" y="1184"/>
                  <a:pt x="1899" y="1120"/>
                  <a:pt x="1863" y="10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16">
            <a:extLst>
              <a:ext uri="{FF2B5EF4-FFF2-40B4-BE49-F238E27FC236}">
                <a16:creationId xmlns:a16="http://schemas.microsoft.com/office/drawing/2014/main" id="{293543AF-E031-6A48-AF71-C2542243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2903" y="7573554"/>
            <a:ext cx="1551187" cy="4140917"/>
          </a:xfrm>
          <a:custGeom>
            <a:avLst/>
            <a:gdLst>
              <a:gd name="T0" fmla="*/ 1519 w 1547"/>
              <a:gd name="T1" fmla="*/ 877 h 4132"/>
              <a:gd name="T2" fmla="*/ 1519 w 1547"/>
              <a:gd name="T3" fmla="*/ 877 h 4132"/>
              <a:gd name="T4" fmla="*/ 814 w 1547"/>
              <a:gd name="T5" fmla="*/ 27 h 4132"/>
              <a:gd name="T6" fmla="*/ 733 w 1547"/>
              <a:gd name="T7" fmla="*/ 27 h 4132"/>
              <a:gd name="T8" fmla="*/ 37 w 1547"/>
              <a:gd name="T9" fmla="*/ 877 h 4132"/>
              <a:gd name="T10" fmla="*/ 73 w 1547"/>
              <a:gd name="T11" fmla="*/ 967 h 4132"/>
              <a:gd name="T12" fmla="*/ 208 w 1547"/>
              <a:gd name="T13" fmla="*/ 967 h 4132"/>
              <a:gd name="T14" fmla="*/ 208 w 1547"/>
              <a:gd name="T15" fmla="*/ 4131 h 4132"/>
              <a:gd name="T16" fmla="*/ 1338 w 1547"/>
              <a:gd name="T17" fmla="*/ 4131 h 4132"/>
              <a:gd name="T18" fmla="*/ 1338 w 1547"/>
              <a:gd name="T19" fmla="*/ 967 h 4132"/>
              <a:gd name="T20" fmla="*/ 1474 w 1547"/>
              <a:gd name="T21" fmla="*/ 967 h 4132"/>
              <a:gd name="T22" fmla="*/ 1519 w 1547"/>
              <a:gd name="T23" fmla="*/ 877 h 4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7" h="4132">
                <a:moveTo>
                  <a:pt x="1519" y="877"/>
                </a:moveTo>
                <a:lnTo>
                  <a:pt x="1519" y="877"/>
                </a:lnTo>
                <a:cubicBezTo>
                  <a:pt x="814" y="27"/>
                  <a:pt x="814" y="27"/>
                  <a:pt x="814" y="27"/>
                </a:cubicBezTo>
                <a:cubicBezTo>
                  <a:pt x="796" y="0"/>
                  <a:pt x="760" y="0"/>
                  <a:pt x="733" y="27"/>
                </a:cubicBezTo>
                <a:cubicBezTo>
                  <a:pt x="37" y="877"/>
                  <a:pt x="37" y="877"/>
                  <a:pt x="37" y="877"/>
                </a:cubicBezTo>
                <a:cubicBezTo>
                  <a:pt x="0" y="913"/>
                  <a:pt x="28" y="967"/>
                  <a:pt x="73" y="967"/>
                </a:cubicBezTo>
                <a:cubicBezTo>
                  <a:pt x="208" y="967"/>
                  <a:pt x="208" y="967"/>
                  <a:pt x="208" y="967"/>
                </a:cubicBezTo>
                <a:cubicBezTo>
                  <a:pt x="208" y="4131"/>
                  <a:pt x="208" y="4131"/>
                  <a:pt x="208" y="4131"/>
                </a:cubicBezTo>
                <a:cubicBezTo>
                  <a:pt x="1338" y="4131"/>
                  <a:pt x="1338" y="4131"/>
                  <a:pt x="1338" y="4131"/>
                </a:cubicBezTo>
                <a:cubicBezTo>
                  <a:pt x="1338" y="967"/>
                  <a:pt x="1338" y="967"/>
                  <a:pt x="1338" y="967"/>
                </a:cubicBezTo>
                <a:cubicBezTo>
                  <a:pt x="1474" y="967"/>
                  <a:pt x="1474" y="967"/>
                  <a:pt x="1474" y="967"/>
                </a:cubicBezTo>
                <a:cubicBezTo>
                  <a:pt x="1519" y="967"/>
                  <a:pt x="1546" y="913"/>
                  <a:pt x="1519" y="8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17">
            <a:extLst>
              <a:ext uri="{FF2B5EF4-FFF2-40B4-BE49-F238E27FC236}">
                <a16:creationId xmlns:a16="http://schemas.microsoft.com/office/drawing/2014/main" id="{AC355A6A-E619-8F47-AED7-95BA58EC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3048" y="7582392"/>
            <a:ext cx="3866918" cy="1723540"/>
          </a:xfrm>
          <a:custGeom>
            <a:avLst/>
            <a:gdLst>
              <a:gd name="T0" fmla="*/ 1925 w 3860"/>
              <a:gd name="T1" fmla="*/ 0 h 1718"/>
              <a:gd name="T2" fmla="*/ 0 w 3860"/>
              <a:gd name="T3" fmla="*/ 1356 h 1718"/>
              <a:gd name="T4" fmla="*/ 0 w 3860"/>
              <a:gd name="T5" fmla="*/ 1699 h 1718"/>
              <a:gd name="T6" fmla="*/ 1925 w 3860"/>
              <a:gd name="T7" fmla="*/ 343 h 1718"/>
              <a:gd name="T8" fmla="*/ 3859 w 3860"/>
              <a:gd name="T9" fmla="*/ 1717 h 1718"/>
              <a:gd name="T10" fmla="*/ 3859 w 3860"/>
              <a:gd name="T11" fmla="*/ 1374 h 1718"/>
              <a:gd name="T12" fmla="*/ 1925 w 3860"/>
              <a:gd name="T13" fmla="*/ 0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60" h="1718">
                <a:moveTo>
                  <a:pt x="1925" y="0"/>
                </a:moveTo>
                <a:lnTo>
                  <a:pt x="0" y="1356"/>
                </a:lnTo>
                <a:lnTo>
                  <a:pt x="0" y="1699"/>
                </a:lnTo>
                <a:lnTo>
                  <a:pt x="1925" y="343"/>
                </a:lnTo>
                <a:lnTo>
                  <a:pt x="3859" y="1717"/>
                </a:lnTo>
                <a:lnTo>
                  <a:pt x="3859" y="1374"/>
                </a:lnTo>
                <a:lnTo>
                  <a:pt x="192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18">
            <a:extLst>
              <a:ext uri="{FF2B5EF4-FFF2-40B4-BE49-F238E27FC236}">
                <a16:creationId xmlns:a16="http://schemas.microsoft.com/office/drawing/2014/main" id="{87A6484F-D604-6743-A382-50A53E82C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58" y="7927100"/>
            <a:ext cx="3433821" cy="3796209"/>
          </a:xfrm>
          <a:custGeom>
            <a:avLst/>
            <a:gdLst>
              <a:gd name="T0" fmla="*/ 0 w 3426"/>
              <a:gd name="T1" fmla="*/ 1212 h 3789"/>
              <a:gd name="T2" fmla="*/ 0 w 3426"/>
              <a:gd name="T3" fmla="*/ 3788 h 3789"/>
              <a:gd name="T4" fmla="*/ 3425 w 3426"/>
              <a:gd name="T5" fmla="*/ 3788 h 3789"/>
              <a:gd name="T6" fmla="*/ 3425 w 3426"/>
              <a:gd name="T7" fmla="*/ 1212 h 3789"/>
              <a:gd name="T8" fmla="*/ 1717 w 3426"/>
              <a:gd name="T9" fmla="*/ 0 h 3789"/>
              <a:gd name="T10" fmla="*/ 0 w 3426"/>
              <a:gd name="T11" fmla="*/ 1212 h 3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6" h="3789">
                <a:moveTo>
                  <a:pt x="0" y="1212"/>
                </a:moveTo>
                <a:lnTo>
                  <a:pt x="0" y="3788"/>
                </a:lnTo>
                <a:lnTo>
                  <a:pt x="3425" y="3788"/>
                </a:lnTo>
                <a:lnTo>
                  <a:pt x="3425" y="1212"/>
                </a:lnTo>
                <a:lnTo>
                  <a:pt x="1717" y="0"/>
                </a:lnTo>
                <a:lnTo>
                  <a:pt x="0" y="12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19">
            <a:extLst>
              <a:ext uri="{FF2B5EF4-FFF2-40B4-BE49-F238E27FC236}">
                <a16:creationId xmlns:a16="http://schemas.microsoft.com/office/drawing/2014/main" id="{E7C8783C-3AB9-CD47-9870-1C81347D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622" y="8713742"/>
            <a:ext cx="578931" cy="578934"/>
          </a:xfrm>
          <a:custGeom>
            <a:avLst/>
            <a:gdLst>
              <a:gd name="T0" fmla="*/ 578 w 579"/>
              <a:gd name="T1" fmla="*/ 289 h 579"/>
              <a:gd name="T2" fmla="*/ 578 w 579"/>
              <a:gd name="T3" fmla="*/ 289 h 579"/>
              <a:gd name="T4" fmla="*/ 289 w 579"/>
              <a:gd name="T5" fmla="*/ 578 h 579"/>
              <a:gd name="T6" fmla="*/ 0 w 579"/>
              <a:gd name="T7" fmla="*/ 289 h 579"/>
              <a:gd name="T8" fmla="*/ 289 w 579"/>
              <a:gd name="T9" fmla="*/ 0 h 579"/>
              <a:gd name="T10" fmla="*/ 578 w 579"/>
              <a:gd name="T11" fmla="*/ 28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579">
                <a:moveTo>
                  <a:pt x="578" y="289"/>
                </a:moveTo>
                <a:lnTo>
                  <a:pt x="578" y="289"/>
                </a:lnTo>
                <a:cubicBezTo>
                  <a:pt x="578" y="443"/>
                  <a:pt x="442" y="578"/>
                  <a:pt x="289" y="578"/>
                </a:cubicBezTo>
                <a:cubicBezTo>
                  <a:pt x="126" y="578"/>
                  <a:pt x="0" y="443"/>
                  <a:pt x="0" y="289"/>
                </a:cubicBezTo>
                <a:cubicBezTo>
                  <a:pt x="0" y="126"/>
                  <a:pt x="126" y="0"/>
                  <a:pt x="289" y="0"/>
                </a:cubicBezTo>
                <a:cubicBezTo>
                  <a:pt x="442" y="0"/>
                  <a:pt x="578" y="126"/>
                  <a:pt x="578" y="2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20">
            <a:extLst>
              <a:ext uri="{FF2B5EF4-FFF2-40B4-BE49-F238E27FC236}">
                <a16:creationId xmlns:a16="http://schemas.microsoft.com/office/drawing/2014/main" id="{0AEE21BD-C1FC-4148-8857-DDDF924EF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7944" y="10309122"/>
            <a:ext cx="897126" cy="1414187"/>
          </a:xfrm>
          <a:custGeom>
            <a:avLst/>
            <a:gdLst>
              <a:gd name="T0" fmla="*/ 894 w 895"/>
              <a:gd name="T1" fmla="*/ 1410 h 1411"/>
              <a:gd name="T2" fmla="*/ 0 w 895"/>
              <a:gd name="T3" fmla="*/ 1410 h 1411"/>
              <a:gd name="T4" fmla="*/ 0 w 895"/>
              <a:gd name="T5" fmla="*/ 0 h 1411"/>
              <a:gd name="T6" fmla="*/ 894 w 895"/>
              <a:gd name="T7" fmla="*/ 0 h 1411"/>
              <a:gd name="T8" fmla="*/ 894 w 895"/>
              <a:gd name="T9" fmla="*/ 141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5" h="1411">
                <a:moveTo>
                  <a:pt x="894" y="1410"/>
                </a:moveTo>
                <a:lnTo>
                  <a:pt x="0" y="1410"/>
                </a:lnTo>
                <a:lnTo>
                  <a:pt x="0" y="0"/>
                </a:lnTo>
                <a:lnTo>
                  <a:pt x="894" y="0"/>
                </a:lnTo>
                <a:lnTo>
                  <a:pt x="894" y="14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21">
            <a:extLst>
              <a:ext uri="{FF2B5EF4-FFF2-40B4-BE49-F238E27FC236}">
                <a16:creationId xmlns:a16="http://schemas.microsoft.com/office/drawing/2014/main" id="{0A7DC3B1-F4CB-8A4B-99DE-ED8B897A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0939" y="10309122"/>
            <a:ext cx="578931" cy="570093"/>
          </a:xfrm>
          <a:custGeom>
            <a:avLst/>
            <a:gdLst>
              <a:gd name="T0" fmla="*/ 578 w 579"/>
              <a:gd name="T1" fmla="*/ 569 h 570"/>
              <a:gd name="T2" fmla="*/ 0 w 579"/>
              <a:gd name="T3" fmla="*/ 569 h 570"/>
              <a:gd name="T4" fmla="*/ 0 w 579"/>
              <a:gd name="T5" fmla="*/ 0 h 570"/>
              <a:gd name="T6" fmla="*/ 578 w 579"/>
              <a:gd name="T7" fmla="*/ 0 h 570"/>
              <a:gd name="T8" fmla="*/ 578 w 579"/>
              <a:gd name="T9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" h="570">
                <a:moveTo>
                  <a:pt x="578" y="569"/>
                </a:moveTo>
                <a:lnTo>
                  <a:pt x="0" y="569"/>
                </a:lnTo>
                <a:lnTo>
                  <a:pt x="0" y="0"/>
                </a:lnTo>
                <a:lnTo>
                  <a:pt x="578" y="0"/>
                </a:lnTo>
                <a:lnTo>
                  <a:pt x="578" y="5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22">
            <a:extLst>
              <a:ext uri="{FF2B5EF4-FFF2-40B4-BE49-F238E27FC236}">
                <a16:creationId xmlns:a16="http://schemas.microsoft.com/office/drawing/2014/main" id="{F6CEBBD7-94D4-0F4B-9090-B22C8111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466" y="10309122"/>
            <a:ext cx="583352" cy="570093"/>
          </a:xfrm>
          <a:custGeom>
            <a:avLst/>
            <a:gdLst>
              <a:gd name="T0" fmla="*/ 579 w 580"/>
              <a:gd name="T1" fmla="*/ 569 h 570"/>
              <a:gd name="T2" fmla="*/ 0 w 580"/>
              <a:gd name="T3" fmla="*/ 569 h 570"/>
              <a:gd name="T4" fmla="*/ 0 w 580"/>
              <a:gd name="T5" fmla="*/ 0 h 570"/>
              <a:gd name="T6" fmla="*/ 579 w 580"/>
              <a:gd name="T7" fmla="*/ 0 h 570"/>
              <a:gd name="T8" fmla="*/ 579 w 580"/>
              <a:gd name="T9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70">
                <a:moveTo>
                  <a:pt x="579" y="569"/>
                </a:moveTo>
                <a:lnTo>
                  <a:pt x="0" y="569"/>
                </a:lnTo>
                <a:lnTo>
                  <a:pt x="0" y="0"/>
                </a:lnTo>
                <a:lnTo>
                  <a:pt x="579" y="0"/>
                </a:lnTo>
                <a:lnTo>
                  <a:pt x="579" y="5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23">
            <a:extLst>
              <a:ext uri="{FF2B5EF4-FFF2-40B4-BE49-F238E27FC236}">
                <a16:creationId xmlns:a16="http://schemas.microsoft.com/office/drawing/2014/main" id="{9B15CBE5-68F1-7544-8A4C-B53BE0C7F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585" y="10879215"/>
            <a:ext cx="671739" cy="66291"/>
          </a:xfrm>
          <a:custGeom>
            <a:avLst/>
            <a:gdLst>
              <a:gd name="T0" fmla="*/ 669 w 670"/>
              <a:gd name="T1" fmla="*/ 64 h 65"/>
              <a:gd name="T2" fmla="*/ 0 w 670"/>
              <a:gd name="T3" fmla="*/ 64 h 65"/>
              <a:gd name="T4" fmla="*/ 0 w 670"/>
              <a:gd name="T5" fmla="*/ 0 h 65"/>
              <a:gd name="T6" fmla="*/ 669 w 670"/>
              <a:gd name="T7" fmla="*/ 0 h 65"/>
              <a:gd name="T8" fmla="*/ 669 w 67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" h="65">
                <a:moveTo>
                  <a:pt x="669" y="64"/>
                </a:moveTo>
                <a:lnTo>
                  <a:pt x="0" y="64"/>
                </a:lnTo>
                <a:lnTo>
                  <a:pt x="0" y="0"/>
                </a:lnTo>
                <a:lnTo>
                  <a:pt x="669" y="0"/>
                </a:lnTo>
                <a:lnTo>
                  <a:pt x="669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24">
            <a:extLst>
              <a:ext uri="{FF2B5EF4-FFF2-40B4-BE49-F238E27FC236}">
                <a16:creationId xmlns:a16="http://schemas.microsoft.com/office/drawing/2014/main" id="{27A654D8-4D83-3B42-A5AE-2BFCAA0B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1273" y="10879215"/>
            <a:ext cx="671739" cy="66291"/>
          </a:xfrm>
          <a:custGeom>
            <a:avLst/>
            <a:gdLst>
              <a:gd name="T0" fmla="*/ 669 w 670"/>
              <a:gd name="T1" fmla="*/ 64 h 65"/>
              <a:gd name="T2" fmla="*/ 0 w 670"/>
              <a:gd name="T3" fmla="*/ 64 h 65"/>
              <a:gd name="T4" fmla="*/ 0 w 670"/>
              <a:gd name="T5" fmla="*/ 0 h 65"/>
              <a:gd name="T6" fmla="*/ 669 w 670"/>
              <a:gd name="T7" fmla="*/ 0 h 65"/>
              <a:gd name="T8" fmla="*/ 669 w 670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" h="65">
                <a:moveTo>
                  <a:pt x="669" y="64"/>
                </a:moveTo>
                <a:lnTo>
                  <a:pt x="0" y="64"/>
                </a:lnTo>
                <a:lnTo>
                  <a:pt x="0" y="0"/>
                </a:lnTo>
                <a:lnTo>
                  <a:pt x="669" y="0"/>
                </a:lnTo>
                <a:lnTo>
                  <a:pt x="669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25">
            <a:extLst>
              <a:ext uri="{FF2B5EF4-FFF2-40B4-BE49-F238E27FC236}">
                <a16:creationId xmlns:a16="http://schemas.microsoft.com/office/drawing/2014/main" id="{74D09620-B014-384C-884C-5572965D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27" y="4776117"/>
            <a:ext cx="1458380" cy="2510181"/>
          </a:xfrm>
          <a:custGeom>
            <a:avLst/>
            <a:gdLst>
              <a:gd name="T0" fmla="*/ 1454 w 1455"/>
              <a:gd name="T1" fmla="*/ 1663 h 2504"/>
              <a:gd name="T2" fmla="*/ 1454 w 1455"/>
              <a:gd name="T3" fmla="*/ 1663 h 2504"/>
              <a:gd name="T4" fmla="*/ 1283 w 1455"/>
              <a:gd name="T5" fmla="*/ 2069 h 2504"/>
              <a:gd name="T6" fmla="*/ 821 w 1455"/>
              <a:gd name="T7" fmla="*/ 2267 h 2504"/>
              <a:gd name="T8" fmla="*/ 821 w 1455"/>
              <a:gd name="T9" fmla="*/ 2503 h 2504"/>
              <a:gd name="T10" fmla="*/ 660 w 1455"/>
              <a:gd name="T11" fmla="*/ 2503 h 2504"/>
              <a:gd name="T12" fmla="*/ 660 w 1455"/>
              <a:gd name="T13" fmla="*/ 2267 h 2504"/>
              <a:gd name="T14" fmla="*/ 172 w 1455"/>
              <a:gd name="T15" fmla="*/ 2087 h 2504"/>
              <a:gd name="T16" fmla="*/ 0 w 1455"/>
              <a:gd name="T17" fmla="*/ 1654 h 2504"/>
              <a:gd name="T18" fmla="*/ 506 w 1455"/>
              <a:gd name="T19" fmla="*/ 1654 h 2504"/>
              <a:gd name="T20" fmla="*/ 660 w 1455"/>
              <a:gd name="T21" fmla="*/ 1880 h 2504"/>
              <a:gd name="T22" fmla="*/ 660 w 1455"/>
              <a:gd name="T23" fmla="*/ 1428 h 2504"/>
              <a:gd name="T24" fmla="*/ 416 w 1455"/>
              <a:gd name="T25" fmla="*/ 1355 h 2504"/>
              <a:gd name="T26" fmla="*/ 262 w 1455"/>
              <a:gd name="T27" fmla="*/ 1292 h 2504"/>
              <a:gd name="T28" fmla="*/ 181 w 1455"/>
              <a:gd name="T29" fmla="*/ 1238 h 2504"/>
              <a:gd name="T30" fmla="*/ 109 w 1455"/>
              <a:gd name="T31" fmla="*/ 1166 h 2504"/>
              <a:gd name="T32" fmla="*/ 45 w 1455"/>
              <a:gd name="T33" fmla="*/ 1084 h 2504"/>
              <a:gd name="T34" fmla="*/ 0 w 1455"/>
              <a:gd name="T35" fmla="*/ 840 h 2504"/>
              <a:gd name="T36" fmla="*/ 190 w 1455"/>
              <a:gd name="T37" fmla="*/ 415 h 2504"/>
              <a:gd name="T38" fmla="*/ 660 w 1455"/>
              <a:gd name="T39" fmla="*/ 226 h 2504"/>
              <a:gd name="T40" fmla="*/ 660 w 1455"/>
              <a:gd name="T41" fmla="*/ 0 h 2504"/>
              <a:gd name="T42" fmla="*/ 821 w 1455"/>
              <a:gd name="T43" fmla="*/ 0 h 2504"/>
              <a:gd name="T44" fmla="*/ 821 w 1455"/>
              <a:gd name="T45" fmla="*/ 226 h 2504"/>
              <a:gd name="T46" fmla="*/ 1283 w 1455"/>
              <a:gd name="T47" fmla="*/ 388 h 2504"/>
              <a:gd name="T48" fmla="*/ 1454 w 1455"/>
              <a:gd name="T49" fmla="*/ 831 h 2504"/>
              <a:gd name="T50" fmla="*/ 966 w 1455"/>
              <a:gd name="T51" fmla="*/ 831 h 2504"/>
              <a:gd name="T52" fmla="*/ 821 w 1455"/>
              <a:gd name="T53" fmla="*/ 623 h 2504"/>
              <a:gd name="T54" fmla="*/ 821 w 1455"/>
              <a:gd name="T55" fmla="*/ 1075 h 2504"/>
              <a:gd name="T56" fmla="*/ 1183 w 1455"/>
              <a:gd name="T57" fmla="*/ 1193 h 2504"/>
              <a:gd name="T58" fmla="*/ 1454 w 1455"/>
              <a:gd name="T59" fmla="*/ 1663 h 2504"/>
              <a:gd name="T60" fmla="*/ 660 w 1455"/>
              <a:gd name="T61" fmla="*/ 614 h 2504"/>
              <a:gd name="T62" fmla="*/ 660 w 1455"/>
              <a:gd name="T63" fmla="*/ 614 h 2504"/>
              <a:gd name="T64" fmla="*/ 497 w 1455"/>
              <a:gd name="T65" fmla="*/ 795 h 2504"/>
              <a:gd name="T66" fmla="*/ 660 w 1455"/>
              <a:gd name="T67" fmla="*/ 1021 h 2504"/>
              <a:gd name="T68" fmla="*/ 660 w 1455"/>
              <a:gd name="T69" fmla="*/ 614 h 2504"/>
              <a:gd name="T70" fmla="*/ 821 w 1455"/>
              <a:gd name="T71" fmla="*/ 1880 h 2504"/>
              <a:gd name="T72" fmla="*/ 821 w 1455"/>
              <a:gd name="T73" fmla="*/ 1880 h 2504"/>
              <a:gd name="T74" fmla="*/ 957 w 1455"/>
              <a:gd name="T75" fmla="*/ 1699 h 2504"/>
              <a:gd name="T76" fmla="*/ 821 w 1455"/>
              <a:gd name="T77" fmla="*/ 1491 h 2504"/>
              <a:gd name="T78" fmla="*/ 821 w 1455"/>
              <a:gd name="T79" fmla="*/ 188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55" h="2504">
                <a:moveTo>
                  <a:pt x="1454" y="1663"/>
                </a:moveTo>
                <a:lnTo>
                  <a:pt x="1454" y="1663"/>
                </a:lnTo>
                <a:cubicBezTo>
                  <a:pt x="1454" y="1816"/>
                  <a:pt x="1400" y="1952"/>
                  <a:pt x="1283" y="2069"/>
                </a:cubicBezTo>
                <a:cubicBezTo>
                  <a:pt x="1165" y="2186"/>
                  <a:pt x="1012" y="2249"/>
                  <a:pt x="821" y="2267"/>
                </a:cubicBezTo>
                <a:cubicBezTo>
                  <a:pt x="821" y="2503"/>
                  <a:pt x="821" y="2503"/>
                  <a:pt x="821" y="2503"/>
                </a:cubicBezTo>
                <a:cubicBezTo>
                  <a:pt x="660" y="2503"/>
                  <a:pt x="660" y="2503"/>
                  <a:pt x="660" y="2503"/>
                </a:cubicBezTo>
                <a:cubicBezTo>
                  <a:pt x="660" y="2267"/>
                  <a:pt x="660" y="2267"/>
                  <a:pt x="660" y="2267"/>
                </a:cubicBezTo>
                <a:cubicBezTo>
                  <a:pt x="452" y="2258"/>
                  <a:pt x="298" y="2195"/>
                  <a:pt x="172" y="2087"/>
                </a:cubicBezTo>
                <a:cubicBezTo>
                  <a:pt x="54" y="1979"/>
                  <a:pt x="0" y="1834"/>
                  <a:pt x="0" y="1654"/>
                </a:cubicBezTo>
                <a:cubicBezTo>
                  <a:pt x="506" y="1654"/>
                  <a:pt x="506" y="1654"/>
                  <a:pt x="506" y="1654"/>
                </a:cubicBezTo>
                <a:cubicBezTo>
                  <a:pt x="515" y="1780"/>
                  <a:pt x="569" y="1853"/>
                  <a:pt x="660" y="1880"/>
                </a:cubicBezTo>
                <a:cubicBezTo>
                  <a:pt x="660" y="1428"/>
                  <a:pt x="660" y="1428"/>
                  <a:pt x="660" y="1428"/>
                </a:cubicBezTo>
                <a:cubicBezTo>
                  <a:pt x="569" y="1409"/>
                  <a:pt x="488" y="1383"/>
                  <a:pt x="416" y="1355"/>
                </a:cubicBezTo>
                <a:cubicBezTo>
                  <a:pt x="334" y="1328"/>
                  <a:pt x="280" y="1310"/>
                  <a:pt x="262" y="1292"/>
                </a:cubicBezTo>
                <a:cubicBezTo>
                  <a:pt x="244" y="1283"/>
                  <a:pt x="217" y="1265"/>
                  <a:pt x="181" y="1238"/>
                </a:cubicBezTo>
                <a:cubicBezTo>
                  <a:pt x="145" y="1220"/>
                  <a:pt x="126" y="1193"/>
                  <a:pt x="109" y="1166"/>
                </a:cubicBezTo>
                <a:cubicBezTo>
                  <a:pt x="90" y="1147"/>
                  <a:pt x="72" y="1111"/>
                  <a:pt x="45" y="1084"/>
                </a:cubicBezTo>
                <a:cubicBezTo>
                  <a:pt x="18" y="1030"/>
                  <a:pt x="0" y="949"/>
                  <a:pt x="0" y="840"/>
                </a:cubicBezTo>
                <a:cubicBezTo>
                  <a:pt x="0" y="668"/>
                  <a:pt x="63" y="524"/>
                  <a:pt x="190" y="415"/>
                </a:cubicBezTo>
                <a:cubicBezTo>
                  <a:pt x="316" y="307"/>
                  <a:pt x="470" y="243"/>
                  <a:pt x="660" y="226"/>
                </a:cubicBezTo>
                <a:cubicBezTo>
                  <a:pt x="660" y="0"/>
                  <a:pt x="660" y="0"/>
                  <a:pt x="66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226"/>
                  <a:pt x="821" y="226"/>
                  <a:pt x="821" y="226"/>
                </a:cubicBezTo>
                <a:cubicBezTo>
                  <a:pt x="1012" y="243"/>
                  <a:pt x="1165" y="298"/>
                  <a:pt x="1283" y="388"/>
                </a:cubicBezTo>
                <a:cubicBezTo>
                  <a:pt x="1391" y="488"/>
                  <a:pt x="1454" y="641"/>
                  <a:pt x="1454" y="831"/>
                </a:cubicBezTo>
                <a:cubicBezTo>
                  <a:pt x="966" y="831"/>
                  <a:pt x="966" y="831"/>
                  <a:pt x="966" y="831"/>
                </a:cubicBezTo>
                <a:cubicBezTo>
                  <a:pt x="957" y="732"/>
                  <a:pt x="912" y="659"/>
                  <a:pt x="821" y="623"/>
                </a:cubicBezTo>
                <a:cubicBezTo>
                  <a:pt x="821" y="1075"/>
                  <a:pt x="821" y="1075"/>
                  <a:pt x="821" y="1075"/>
                </a:cubicBezTo>
                <a:cubicBezTo>
                  <a:pt x="1002" y="1129"/>
                  <a:pt x="1129" y="1166"/>
                  <a:pt x="1183" y="1193"/>
                </a:cubicBezTo>
                <a:cubicBezTo>
                  <a:pt x="1364" y="1292"/>
                  <a:pt x="1454" y="1446"/>
                  <a:pt x="1454" y="1663"/>
                </a:cubicBezTo>
                <a:close/>
                <a:moveTo>
                  <a:pt x="660" y="614"/>
                </a:moveTo>
                <a:lnTo>
                  <a:pt x="660" y="614"/>
                </a:lnTo>
                <a:cubicBezTo>
                  <a:pt x="551" y="641"/>
                  <a:pt x="497" y="696"/>
                  <a:pt x="497" y="795"/>
                </a:cubicBezTo>
                <a:cubicBezTo>
                  <a:pt x="497" y="894"/>
                  <a:pt x="551" y="967"/>
                  <a:pt x="660" y="1021"/>
                </a:cubicBezTo>
                <a:lnTo>
                  <a:pt x="660" y="614"/>
                </a:lnTo>
                <a:close/>
                <a:moveTo>
                  <a:pt x="821" y="1880"/>
                </a:moveTo>
                <a:lnTo>
                  <a:pt x="821" y="1880"/>
                </a:lnTo>
                <a:cubicBezTo>
                  <a:pt x="912" y="1853"/>
                  <a:pt x="957" y="1789"/>
                  <a:pt x="957" y="1699"/>
                </a:cubicBezTo>
                <a:cubicBezTo>
                  <a:pt x="957" y="1609"/>
                  <a:pt x="912" y="1536"/>
                  <a:pt x="821" y="1491"/>
                </a:cubicBezTo>
                <a:lnTo>
                  <a:pt x="821" y="18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26">
            <a:extLst>
              <a:ext uri="{FF2B5EF4-FFF2-40B4-BE49-F238E27FC236}">
                <a16:creationId xmlns:a16="http://schemas.microsoft.com/office/drawing/2014/main" id="{BECAB1E5-1DC8-7341-A933-D2863FAC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255" y="8196681"/>
            <a:ext cx="472870" cy="799898"/>
          </a:xfrm>
          <a:custGeom>
            <a:avLst/>
            <a:gdLst>
              <a:gd name="T0" fmla="*/ 470 w 471"/>
              <a:gd name="T1" fmla="*/ 534 h 797"/>
              <a:gd name="T2" fmla="*/ 470 w 471"/>
              <a:gd name="T3" fmla="*/ 534 h 797"/>
              <a:gd name="T4" fmla="*/ 407 w 471"/>
              <a:gd name="T5" fmla="*/ 660 h 797"/>
              <a:gd name="T6" fmla="*/ 262 w 471"/>
              <a:gd name="T7" fmla="*/ 724 h 797"/>
              <a:gd name="T8" fmla="*/ 262 w 471"/>
              <a:gd name="T9" fmla="*/ 796 h 797"/>
              <a:gd name="T10" fmla="*/ 217 w 471"/>
              <a:gd name="T11" fmla="*/ 796 h 797"/>
              <a:gd name="T12" fmla="*/ 217 w 471"/>
              <a:gd name="T13" fmla="*/ 724 h 797"/>
              <a:gd name="T14" fmla="*/ 63 w 471"/>
              <a:gd name="T15" fmla="*/ 669 h 797"/>
              <a:gd name="T16" fmla="*/ 0 w 471"/>
              <a:gd name="T17" fmla="*/ 525 h 797"/>
              <a:gd name="T18" fmla="*/ 163 w 471"/>
              <a:gd name="T19" fmla="*/ 525 h 797"/>
              <a:gd name="T20" fmla="*/ 217 w 471"/>
              <a:gd name="T21" fmla="*/ 597 h 797"/>
              <a:gd name="T22" fmla="*/ 217 w 471"/>
              <a:gd name="T23" fmla="*/ 462 h 797"/>
              <a:gd name="T24" fmla="*/ 136 w 471"/>
              <a:gd name="T25" fmla="*/ 434 h 797"/>
              <a:gd name="T26" fmla="*/ 90 w 471"/>
              <a:gd name="T27" fmla="*/ 416 h 797"/>
              <a:gd name="T28" fmla="*/ 63 w 471"/>
              <a:gd name="T29" fmla="*/ 398 h 797"/>
              <a:gd name="T30" fmla="*/ 36 w 471"/>
              <a:gd name="T31" fmla="*/ 371 h 797"/>
              <a:gd name="T32" fmla="*/ 18 w 471"/>
              <a:gd name="T33" fmla="*/ 344 h 797"/>
              <a:gd name="T34" fmla="*/ 0 w 471"/>
              <a:gd name="T35" fmla="*/ 272 h 797"/>
              <a:gd name="T36" fmla="*/ 63 w 471"/>
              <a:gd name="T37" fmla="*/ 136 h 797"/>
              <a:gd name="T38" fmla="*/ 217 w 471"/>
              <a:gd name="T39" fmla="*/ 73 h 797"/>
              <a:gd name="T40" fmla="*/ 217 w 471"/>
              <a:gd name="T41" fmla="*/ 0 h 797"/>
              <a:gd name="T42" fmla="*/ 262 w 471"/>
              <a:gd name="T43" fmla="*/ 0 h 797"/>
              <a:gd name="T44" fmla="*/ 262 w 471"/>
              <a:gd name="T45" fmla="*/ 73 h 797"/>
              <a:gd name="T46" fmla="*/ 407 w 471"/>
              <a:gd name="T47" fmla="*/ 127 h 797"/>
              <a:gd name="T48" fmla="*/ 470 w 471"/>
              <a:gd name="T49" fmla="*/ 272 h 797"/>
              <a:gd name="T50" fmla="*/ 317 w 471"/>
              <a:gd name="T51" fmla="*/ 272 h 797"/>
              <a:gd name="T52" fmla="*/ 262 w 471"/>
              <a:gd name="T53" fmla="*/ 199 h 797"/>
              <a:gd name="T54" fmla="*/ 262 w 471"/>
              <a:gd name="T55" fmla="*/ 344 h 797"/>
              <a:gd name="T56" fmla="*/ 380 w 471"/>
              <a:gd name="T57" fmla="*/ 380 h 797"/>
              <a:gd name="T58" fmla="*/ 470 w 471"/>
              <a:gd name="T59" fmla="*/ 534 h 797"/>
              <a:gd name="T60" fmla="*/ 217 w 471"/>
              <a:gd name="T61" fmla="*/ 199 h 797"/>
              <a:gd name="T62" fmla="*/ 217 w 471"/>
              <a:gd name="T63" fmla="*/ 199 h 797"/>
              <a:gd name="T64" fmla="*/ 163 w 471"/>
              <a:gd name="T65" fmla="*/ 254 h 797"/>
              <a:gd name="T66" fmla="*/ 217 w 471"/>
              <a:gd name="T67" fmla="*/ 326 h 797"/>
              <a:gd name="T68" fmla="*/ 217 w 471"/>
              <a:gd name="T69" fmla="*/ 199 h 797"/>
              <a:gd name="T70" fmla="*/ 262 w 471"/>
              <a:gd name="T71" fmla="*/ 597 h 797"/>
              <a:gd name="T72" fmla="*/ 262 w 471"/>
              <a:gd name="T73" fmla="*/ 597 h 797"/>
              <a:gd name="T74" fmla="*/ 307 w 471"/>
              <a:gd name="T75" fmla="*/ 543 h 797"/>
              <a:gd name="T76" fmla="*/ 262 w 471"/>
              <a:gd name="T77" fmla="*/ 479 h 797"/>
              <a:gd name="T78" fmla="*/ 262 w 471"/>
              <a:gd name="T79" fmla="*/ 597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1" h="797">
                <a:moveTo>
                  <a:pt x="470" y="534"/>
                </a:moveTo>
                <a:lnTo>
                  <a:pt x="470" y="534"/>
                </a:lnTo>
                <a:cubicBezTo>
                  <a:pt x="470" y="579"/>
                  <a:pt x="452" y="624"/>
                  <a:pt x="407" y="660"/>
                </a:cubicBezTo>
                <a:cubicBezTo>
                  <a:pt x="371" y="696"/>
                  <a:pt x="325" y="715"/>
                  <a:pt x="262" y="724"/>
                </a:cubicBezTo>
                <a:cubicBezTo>
                  <a:pt x="262" y="796"/>
                  <a:pt x="262" y="796"/>
                  <a:pt x="262" y="796"/>
                </a:cubicBezTo>
                <a:cubicBezTo>
                  <a:pt x="217" y="796"/>
                  <a:pt x="217" y="796"/>
                  <a:pt x="217" y="796"/>
                </a:cubicBezTo>
                <a:cubicBezTo>
                  <a:pt x="217" y="724"/>
                  <a:pt x="217" y="724"/>
                  <a:pt x="217" y="724"/>
                </a:cubicBezTo>
                <a:cubicBezTo>
                  <a:pt x="145" y="724"/>
                  <a:pt x="100" y="696"/>
                  <a:pt x="63" y="669"/>
                </a:cubicBezTo>
                <a:cubicBezTo>
                  <a:pt x="18" y="633"/>
                  <a:pt x="0" y="588"/>
                  <a:pt x="0" y="525"/>
                </a:cubicBezTo>
                <a:cubicBezTo>
                  <a:pt x="163" y="525"/>
                  <a:pt x="163" y="525"/>
                  <a:pt x="163" y="525"/>
                </a:cubicBezTo>
                <a:cubicBezTo>
                  <a:pt x="163" y="570"/>
                  <a:pt x="181" y="588"/>
                  <a:pt x="217" y="597"/>
                </a:cubicBezTo>
                <a:cubicBezTo>
                  <a:pt x="217" y="462"/>
                  <a:pt x="217" y="462"/>
                  <a:pt x="217" y="462"/>
                </a:cubicBezTo>
                <a:cubicBezTo>
                  <a:pt x="190" y="453"/>
                  <a:pt x="163" y="443"/>
                  <a:pt x="136" y="434"/>
                </a:cubicBezTo>
                <a:cubicBezTo>
                  <a:pt x="109" y="425"/>
                  <a:pt x="90" y="416"/>
                  <a:pt x="90" y="416"/>
                </a:cubicBezTo>
                <a:cubicBezTo>
                  <a:pt x="81" y="407"/>
                  <a:pt x="72" y="407"/>
                  <a:pt x="63" y="398"/>
                </a:cubicBezTo>
                <a:cubicBezTo>
                  <a:pt x="54" y="389"/>
                  <a:pt x="45" y="380"/>
                  <a:pt x="36" y="371"/>
                </a:cubicBezTo>
                <a:cubicBezTo>
                  <a:pt x="36" y="371"/>
                  <a:pt x="27" y="362"/>
                  <a:pt x="18" y="344"/>
                </a:cubicBezTo>
                <a:cubicBezTo>
                  <a:pt x="9" y="326"/>
                  <a:pt x="0" y="308"/>
                  <a:pt x="0" y="272"/>
                </a:cubicBezTo>
                <a:cubicBezTo>
                  <a:pt x="0" y="217"/>
                  <a:pt x="27" y="172"/>
                  <a:pt x="63" y="136"/>
                </a:cubicBezTo>
                <a:cubicBezTo>
                  <a:pt x="100" y="100"/>
                  <a:pt x="154" y="82"/>
                  <a:pt x="217" y="73"/>
                </a:cubicBezTo>
                <a:cubicBezTo>
                  <a:pt x="217" y="0"/>
                  <a:pt x="217" y="0"/>
                  <a:pt x="217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73"/>
                  <a:pt x="262" y="73"/>
                  <a:pt x="262" y="73"/>
                </a:cubicBezTo>
                <a:cubicBezTo>
                  <a:pt x="325" y="82"/>
                  <a:pt x="371" y="100"/>
                  <a:pt x="407" y="127"/>
                </a:cubicBezTo>
                <a:cubicBezTo>
                  <a:pt x="443" y="163"/>
                  <a:pt x="461" y="208"/>
                  <a:pt x="470" y="272"/>
                </a:cubicBezTo>
                <a:cubicBezTo>
                  <a:pt x="317" y="272"/>
                  <a:pt x="317" y="272"/>
                  <a:pt x="317" y="272"/>
                </a:cubicBezTo>
                <a:cubicBezTo>
                  <a:pt x="307" y="236"/>
                  <a:pt x="289" y="217"/>
                  <a:pt x="262" y="199"/>
                </a:cubicBezTo>
                <a:cubicBezTo>
                  <a:pt x="262" y="344"/>
                  <a:pt x="262" y="344"/>
                  <a:pt x="262" y="344"/>
                </a:cubicBezTo>
                <a:cubicBezTo>
                  <a:pt x="325" y="362"/>
                  <a:pt x="362" y="371"/>
                  <a:pt x="380" y="380"/>
                </a:cubicBezTo>
                <a:cubicBezTo>
                  <a:pt x="434" y="416"/>
                  <a:pt x="470" y="462"/>
                  <a:pt x="470" y="534"/>
                </a:cubicBezTo>
                <a:close/>
                <a:moveTo>
                  <a:pt x="217" y="199"/>
                </a:moveTo>
                <a:lnTo>
                  <a:pt x="217" y="199"/>
                </a:lnTo>
                <a:cubicBezTo>
                  <a:pt x="181" y="208"/>
                  <a:pt x="163" y="226"/>
                  <a:pt x="163" y="254"/>
                </a:cubicBezTo>
                <a:cubicBezTo>
                  <a:pt x="163" y="290"/>
                  <a:pt x="181" y="308"/>
                  <a:pt x="217" y="326"/>
                </a:cubicBezTo>
                <a:lnTo>
                  <a:pt x="217" y="199"/>
                </a:lnTo>
                <a:close/>
                <a:moveTo>
                  <a:pt x="262" y="597"/>
                </a:moveTo>
                <a:lnTo>
                  <a:pt x="262" y="597"/>
                </a:lnTo>
                <a:cubicBezTo>
                  <a:pt x="298" y="588"/>
                  <a:pt x="307" y="570"/>
                  <a:pt x="307" y="543"/>
                </a:cubicBezTo>
                <a:cubicBezTo>
                  <a:pt x="307" y="516"/>
                  <a:pt x="298" y="489"/>
                  <a:pt x="262" y="479"/>
                </a:cubicBezTo>
                <a:lnTo>
                  <a:pt x="262" y="5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27">
            <a:extLst>
              <a:ext uri="{FF2B5EF4-FFF2-40B4-BE49-F238E27FC236}">
                <a16:creationId xmlns:a16="http://schemas.microsoft.com/office/drawing/2014/main" id="{51B4DF4E-5427-134C-967C-9795B806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532" y="7281878"/>
            <a:ext cx="472870" cy="799901"/>
          </a:xfrm>
          <a:custGeom>
            <a:avLst/>
            <a:gdLst>
              <a:gd name="T0" fmla="*/ 470 w 471"/>
              <a:gd name="T1" fmla="*/ 524 h 796"/>
              <a:gd name="T2" fmla="*/ 470 w 471"/>
              <a:gd name="T3" fmla="*/ 524 h 796"/>
              <a:gd name="T4" fmla="*/ 406 w 471"/>
              <a:gd name="T5" fmla="*/ 650 h 796"/>
              <a:gd name="T6" fmla="*/ 262 w 471"/>
              <a:gd name="T7" fmla="*/ 714 h 796"/>
              <a:gd name="T8" fmla="*/ 262 w 471"/>
              <a:gd name="T9" fmla="*/ 795 h 796"/>
              <a:gd name="T10" fmla="*/ 207 w 471"/>
              <a:gd name="T11" fmla="*/ 795 h 796"/>
              <a:gd name="T12" fmla="*/ 207 w 471"/>
              <a:gd name="T13" fmla="*/ 714 h 796"/>
              <a:gd name="T14" fmla="*/ 63 w 471"/>
              <a:gd name="T15" fmla="*/ 659 h 796"/>
              <a:gd name="T16" fmla="*/ 0 w 471"/>
              <a:gd name="T17" fmla="*/ 524 h 796"/>
              <a:gd name="T18" fmla="*/ 162 w 471"/>
              <a:gd name="T19" fmla="*/ 524 h 796"/>
              <a:gd name="T20" fmla="*/ 207 w 471"/>
              <a:gd name="T21" fmla="*/ 596 h 796"/>
              <a:gd name="T22" fmla="*/ 207 w 471"/>
              <a:gd name="T23" fmla="*/ 451 h 796"/>
              <a:gd name="T24" fmla="*/ 135 w 471"/>
              <a:gd name="T25" fmla="*/ 424 h 796"/>
              <a:gd name="T26" fmla="*/ 90 w 471"/>
              <a:gd name="T27" fmla="*/ 406 h 796"/>
              <a:gd name="T28" fmla="*/ 63 w 471"/>
              <a:gd name="T29" fmla="*/ 388 h 796"/>
              <a:gd name="T30" fmla="*/ 36 w 471"/>
              <a:gd name="T31" fmla="*/ 370 h 796"/>
              <a:gd name="T32" fmla="*/ 18 w 471"/>
              <a:gd name="T33" fmla="*/ 343 h 796"/>
              <a:gd name="T34" fmla="*/ 0 w 471"/>
              <a:gd name="T35" fmla="*/ 262 h 796"/>
              <a:gd name="T36" fmla="*/ 63 w 471"/>
              <a:gd name="T37" fmla="*/ 135 h 796"/>
              <a:gd name="T38" fmla="*/ 207 w 471"/>
              <a:gd name="T39" fmla="*/ 72 h 796"/>
              <a:gd name="T40" fmla="*/ 207 w 471"/>
              <a:gd name="T41" fmla="*/ 0 h 796"/>
              <a:gd name="T42" fmla="*/ 262 w 471"/>
              <a:gd name="T43" fmla="*/ 0 h 796"/>
              <a:gd name="T44" fmla="*/ 262 w 471"/>
              <a:gd name="T45" fmla="*/ 72 h 796"/>
              <a:gd name="T46" fmla="*/ 406 w 471"/>
              <a:gd name="T47" fmla="*/ 126 h 796"/>
              <a:gd name="T48" fmla="*/ 470 w 471"/>
              <a:gd name="T49" fmla="*/ 262 h 796"/>
              <a:gd name="T50" fmla="*/ 307 w 471"/>
              <a:gd name="T51" fmla="*/ 262 h 796"/>
              <a:gd name="T52" fmla="*/ 262 w 471"/>
              <a:gd name="T53" fmla="*/ 198 h 796"/>
              <a:gd name="T54" fmla="*/ 262 w 471"/>
              <a:gd name="T55" fmla="*/ 343 h 796"/>
              <a:gd name="T56" fmla="*/ 379 w 471"/>
              <a:gd name="T57" fmla="*/ 379 h 796"/>
              <a:gd name="T58" fmla="*/ 470 w 471"/>
              <a:gd name="T59" fmla="*/ 524 h 796"/>
              <a:gd name="T60" fmla="*/ 207 w 471"/>
              <a:gd name="T61" fmla="*/ 198 h 796"/>
              <a:gd name="T62" fmla="*/ 207 w 471"/>
              <a:gd name="T63" fmla="*/ 198 h 796"/>
              <a:gd name="T64" fmla="*/ 162 w 471"/>
              <a:gd name="T65" fmla="*/ 253 h 796"/>
              <a:gd name="T66" fmla="*/ 207 w 471"/>
              <a:gd name="T67" fmla="*/ 325 h 796"/>
              <a:gd name="T68" fmla="*/ 207 w 471"/>
              <a:gd name="T69" fmla="*/ 198 h 796"/>
              <a:gd name="T70" fmla="*/ 262 w 471"/>
              <a:gd name="T71" fmla="*/ 596 h 796"/>
              <a:gd name="T72" fmla="*/ 262 w 471"/>
              <a:gd name="T73" fmla="*/ 596 h 796"/>
              <a:gd name="T74" fmla="*/ 307 w 471"/>
              <a:gd name="T75" fmla="*/ 533 h 796"/>
              <a:gd name="T76" fmla="*/ 262 w 471"/>
              <a:gd name="T77" fmla="*/ 470 h 796"/>
              <a:gd name="T78" fmla="*/ 262 w 471"/>
              <a:gd name="T79" fmla="*/ 59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1" h="796">
                <a:moveTo>
                  <a:pt x="470" y="524"/>
                </a:moveTo>
                <a:lnTo>
                  <a:pt x="470" y="524"/>
                </a:lnTo>
                <a:cubicBezTo>
                  <a:pt x="470" y="578"/>
                  <a:pt x="443" y="614"/>
                  <a:pt x="406" y="650"/>
                </a:cubicBezTo>
                <a:cubicBezTo>
                  <a:pt x="370" y="695"/>
                  <a:pt x="325" y="714"/>
                  <a:pt x="262" y="714"/>
                </a:cubicBezTo>
                <a:cubicBezTo>
                  <a:pt x="262" y="795"/>
                  <a:pt x="262" y="795"/>
                  <a:pt x="262" y="795"/>
                </a:cubicBezTo>
                <a:cubicBezTo>
                  <a:pt x="207" y="795"/>
                  <a:pt x="207" y="795"/>
                  <a:pt x="207" y="795"/>
                </a:cubicBezTo>
                <a:cubicBezTo>
                  <a:pt x="207" y="714"/>
                  <a:pt x="207" y="714"/>
                  <a:pt x="207" y="714"/>
                </a:cubicBezTo>
                <a:cubicBezTo>
                  <a:pt x="144" y="714"/>
                  <a:pt x="99" y="695"/>
                  <a:pt x="63" y="659"/>
                </a:cubicBezTo>
                <a:cubicBezTo>
                  <a:pt x="18" y="623"/>
                  <a:pt x="0" y="578"/>
                  <a:pt x="0" y="524"/>
                </a:cubicBezTo>
                <a:cubicBezTo>
                  <a:pt x="162" y="524"/>
                  <a:pt x="162" y="524"/>
                  <a:pt x="162" y="524"/>
                </a:cubicBezTo>
                <a:cubicBezTo>
                  <a:pt x="162" y="560"/>
                  <a:pt x="180" y="587"/>
                  <a:pt x="207" y="596"/>
                </a:cubicBezTo>
                <a:cubicBezTo>
                  <a:pt x="207" y="451"/>
                  <a:pt x="207" y="451"/>
                  <a:pt x="207" y="451"/>
                </a:cubicBezTo>
                <a:cubicBezTo>
                  <a:pt x="189" y="442"/>
                  <a:pt x="162" y="433"/>
                  <a:pt x="135" y="424"/>
                </a:cubicBezTo>
                <a:cubicBezTo>
                  <a:pt x="108" y="415"/>
                  <a:pt x="90" y="415"/>
                  <a:pt x="90" y="406"/>
                </a:cubicBezTo>
                <a:cubicBezTo>
                  <a:pt x="81" y="406"/>
                  <a:pt x="72" y="397"/>
                  <a:pt x="63" y="388"/>
                </a:cubicBezTo>
                <a:cubicBezTo>
                  <a:pt x="54" y="388"/>
                  <a:pt x="45" y="379"/>
                  <a:pt x="36" y="370"/>
                </a:cubicBezTo>
                <a:cubicBezTo>
                  <a:pt x="36" y="361"/>
                  <a:pt x="27" y="352"/>
                  <a:pt x="18" y="343"/>
                </a:cubicBezTo>
                <a:cubicBezTo>
                  <a:pt x="9" y="325"/>
                  <a:pt x="0" y="298"/>
                  <a:pt x="0" y="262"/>
                </a:cubicBezTo>
                <a:cubicBezTo>
                  <a:pt x="0" y="207"/>
                  <a:pt x="27" y="162"/>
                  <a:pt x="63" y="135"/>
                </a:cubicBezTo>
                <a:cubicBezTo>
                  <a:pt x="99" y="99"/>
                  <a:pt x="153" y="72"/>
                  <a:pt x="207" y="72"/>
                </a:cubicBezTo>
                <a:cubicBezTo>
                  <a:pt x="207" y="0"/>
                  <a:pt x="207" y="0"/>
                  <a:pt x="207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72"/>
                  <a:pt x="262" y="72"/>
                  <a:pt x="262" y="72"/>
                </a:cubicBezTo>
                <a:cubicBezTo>
                  <a:pt x="325" y="72"/>
                  <a:pt x="370" y="90"/>
                  <a:pt x="406" y="126"/>
                </a:cubicBezTo>
                <a:cubicBezTo>
                  <a:pt x="443" y="153"/>
                  <a:pt x="460" y="198"/>
                  <a:pt x="470" y="262"/>
                </a:cubicBezTo>
                <a:cubicBezTo>
                  <a:pt x="307" y="262"/>
                  <a:pt x="307" y="262"/>
                  <a:pt x="307" y="262"/>
                </a:cubicBezTo>
                <a:cubicBezTo>
                  <a:pt x="307" y="225"/>
                  <a:pt x="289" y="207"/>
                  <a:pt x="262" y="198"/>
                </a:cubicBezTo>
                <a:cubicBezTo>
                  <a:pt x="262" y="343"/>
                  <a:pt x="262" y="343"/>
                  <a:pt x="262" y="343"/>
                </a:cubicBezTo>
                <a:cubicBezTo>
                  <a:pt x="325" y="352"/>
                  <a:pt x="361" y="370"/>
                  <a:pt x="379" y="379"/>
                </a:cubicBezTo>
                <a:cubicBezTo>
                  <a:pt x="434" y="406"/>
                  <a:pt x="470" y="461"/>
                  <a:pt x="470" y="524"/>
                </a:cubicBezTo>
                <a:close/>
                <a:moveTo>
                  <a:pt x="207" y="198"/>
                </a:moveTo>
                <a:lnTo>
                  <a:pt x="207" y="198"/>
                </a:lnTo>
                <a:cubicBezTo>
                  <a:pt x="180" y="198"/>
                  <a:pt x="162" y="216"/>
                  <a:pt x="162" y="253"/>
                </a:cubicBezTo>
                <a:cubicBezTo>
                  <a:pt x="162" y="280"/>
                  <a:pt x="180" y="307"/>
                  <a:pt x="207" y="325"/>
                </a:cubicBezTo>
                <a:lnTo>
                  <a:pt x="207" y="198"/>
                </a:lnTo>
                <a:close/>
                <a:moveTo>
                  <a:pt x="262" y="596"/>
                </a:moveTo>
                <a:lnTo>
                  <a:pt x="262" y="596"/>
                </a:lnTo>
                <a:cubicBezTo>
                  <a:pt x="289" y="587"/>
                  <a:pt x="307" y="569"/>
                  <a:pt x="307" y="533"/>
                </a:cubicBezTo>
                <a:cubicBezTo>
                  <a:pt x="307" y="506"/>
                  <a:pt x="289" y="488"/>
                  <a:pt x="262" y="470"/>
                </a:cubicBezTo>
                <a:lnTo>
                  <a:pt x="262" y="5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0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72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F09242"/>
      </a:accent1>
      <a:accent2>
        <a:srgbClr val="46BBD5"/>
      </a:accent2>
      <a:accent3>
        <a:srgbClr val="F0D53D"/>
      </a:accent3>
      <a:accent4>
        <a:srgbClr val="2379C0"/>
      </a:accent4>
      <a:accent5>
        <a:srgbClr val="D43335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92109</TotalTime>
  <Words>553</Words>
  <Application>Microsoft Macintosh PowerPoint</Application>
  <PresentationFormat>Personalizado</PresentationFormat>
  <Paragraphs>132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16574</cp:revision>
  <dcterms:created xsi:type="dcterms:W3CDTF">2014-11-12T21:47:38Z</dcterms:created>
  <dcterms:modified xsi:type="dcterms:W3CDTF">2019-10-08T19:11:11Z</dcterms:modified>
  <cp:category/>
</cp:coreProperties>
</file>