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9" d="100"/>
          <a:sy n="39" d="100"/>
        </p:scale>
        <p:origin x="5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5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3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77">
            <a:extLst>
              <a:ext uri="{FF2B5EF4-FFF2-40B4-BE49-F238E27FC236}">
                <a16:creationId xmlns:a16="http://schemas.microsoft.com/office/drawing/2014/main" id="{BACB78A5-3F14-4345-ABE5-35475CC7E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2283" y="2151866"/>
            <a:ext cx="2621539" cy="1052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79">
            <a:extLst>
              <a:ext uri="{FF2B5EF4-FFF2-40B4-BE49-F238E27FC236}">
                <a16:creationId xmlns:a16="http://schemas.microsoft.com/office/drawing/2014/main" id="{28035264-8BEF-474B-A800-CC965F36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80">
            <a:extLst>
              <a:ext uri="{FF2B5EF4-FFF2-40B4-BE49-F238E27FC236}">
                <a16:creationId xmlns:a16="http://schemas.microsoft.com/office/drawing/2014/main" id="{1FA3358D-9D80-E948-ABCF-B6C985E4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Line 81">
            <a:extLst>
              <a:ext uri="{FF2B5EF4-FFF2-40B4-BE49-F238E27FC236}">
                <a16:creationId xmlns:a16="http://schemas.microsoft.com/office/drawing/2014/main" id="{BEB3DC99-8CF4-474B-85B8-93AEBDD1A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2283" y="4515458"/>
            <a:ext cx="2621540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Freeform 83">
            <a:extLst>
              <a:ext uri="{FF2B5EF4-FFF2-40B4-BE49-F238E27FC236}">
                <a16:creationId xmlns:a16="http://schemas.microsoft.com/office/drawing/2014/main" id="{97673C24-BDFD-F344-BA70-E16FCA48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84">
            <a:extLst>
              <a:ext uri="{FF2B5EF4-FFF2-40B4-BE49-F238E27FC236}">
                <a16:creationId xmlns:a16="http://schemas.microsoft.com/office/drawing/2014/main" id="{DEB396C3-76EE-3D43-9C39-CFD4BD2D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Line 85">
            <a:extLst>
              <a:ext uri="{FF2B5EF4-FFF2-40B4-BE49-F238E27FC236}">
                <a16:creationId xmlns:a16="http://schemas.microsoft.com/office/drawing/2014/main" id="{12DCB33D-FB7E-9246-BB66-335784C10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42283" y="6873795"/>
            <a:ext cx="2621540" cy="157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1" name="Freeform 87">
            <a:extLst>
              <a:ext uri="{FF2B5EF4-FFF2-40B4-BE49-F238E27FC236}">
                <a16:creationId xmlns:a16="http://schemas.microsoft.com/office/drawing/2014/main" id="{7DA75779-EC66-064F-A07A-F31B501C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88">
            <a:extLst>
              <a:ext uri="{FF2B5EF4-FFF2-40B4-BE49-F238E27FC236}">
                <a16:creationId xmlns:a16="http://schemas.microsoft.com/office/drawing/2014/main" id="{A72D6ACB-EB8C-E44E-AC10-FFB16A25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Line 89">
            <a:extLst>
              <a:ext uri="{FF2B5EF4-FFF2-40B4-BE49-F238E27FC236}">
                <a16:creationId xmlns:a16="http://schemas.microsoft.com/office/drawing/2014/main" id="{F4CCD82D-D6D8-524B-BF55-7CB3F9BB5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2283" y="9221599"/>
            <a:ext cx="2621540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91">
            <a:extLst>
              <a:ext uri="{FF2B5EF4-FFF2-40B4-BE49-F238E27FC236}">
                <a16:creationId xmlns:a16="http://schemas.microsoft.com/office/drawing/2014/main" id="{134F8219-3958-4644-8281-0F17C4D7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2">
            <a:extLst>
              <a:ext uri="{FF2B5EF4-FFF2-40B4-BE49-F238E27FC236}">
                <a16:creationId xmlns:a16="http://schemas.microsoft.com/office/drawing/2014/main" id="{F46CCA26-3C03-944D-B386-BE2D98CE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Line 93">
            <a:extLst>
              <a:ext uri="{FF2B5EF4-FFF2-40B4-BE49-F238E27FC236}">
                <a16:creationId xmlns:a16="http://schemas.microsoft.com/office/drawing/2014/main" id="{105FBD43-0416-C74D-A68B-044FB1A8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6011" y="11579932"/>
            <a:ext cx="2287812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95">
            <a:extLst>
              <a:ext uri="{FF2B5EF4-FFF2-40B4-BE49-F238E27FC236}">
                <a16:creationId xmlns:a16="http://schemas.microsoft.com/office/drawing/2014/main" id="{F0AB3A86-40ED-FB49-B5B2-6CA48FC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6">
            <a:extLst>
              <a:ext uri="{FF2B5EF4-FFF2-40B4-BE49-F238E27FC236}">
                <a16:creationId xmlns:a16="http://schemas.microsoft.com/office/drawing/2014/main" id="{A65ABBE7-9065-6944-9162-43046503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9">
            <a:extLst>
              <a:ext uri="{FF2B5EF4-FFF2-40B4-BE49-F238E27FC236}">
                <a16:creationId xmlns:a16="http://schemas.microsoft.com/office/drawing/2014/main" id="{768ABB90-B59B-A54D-800C-628C2271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0">
            <a:extLst>
              <a:ext uri="{FF2B5EF4-FFF2-40B4-BE49-F238E27FC236}">
                <a16:creationId xmlns:a16="http://schemas.microsoft.com/office/drawing/2014/main" id="{BACE6BBE-8316-D24F-A176-E5642955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1">
            <a:extLst>
              <a:ext uri="{FF2B5EF4-FFF2-40B4-BE49-F238E27FC236}">
                <a16:creationId xmlns:a16="http://schemas.microsoft.com/office/drawing/2014/main" id="{B1582FB3-A982-A34A-8FDE-8FFB52CA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2">
            <a:extLst>
              <a:ext uri="{FF2B5EF4-FFF2-40B4-BE49-F238E27FC236}">
                <a16:creationId xmlns:a16="http://schemas.microsoft.com/office/drawing/2014/main" id="{4A02D88F-674B-5344-BEAE-B6456632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3">
            <a:extLst>
              <a:ext uri="{FF2B5EF4-FFF2-40B4-BE49-F238E27FC236}">
                <a16:creationId xmlns:a16="http://schemas.microsoft.com/office/drawing/2014/main" id="{133585FD-AD52-0548-B14F-DD5D1B5F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4">
            <a:extLst>
              <a:ext uri="{FF2B5EF4-FFF2-40B4-BE49-F238E27FC236}">
                <a16:creationId xmlns:a16="http://schemas.microsoft.com/office/drawing/2014/main" id="{429CC9EA-5716-0042-A588-6371EB7D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5">
            <a:extLst>
              <a:ext uri="{FF2B5EF4-FFF2-40B4-BE49-F238E27FC236}">
                <a16:creationId xmlns:a16="http://schemas.microsoft.com/office/drawing/2014/main" id="{B6DD94AE-6204-EC4F-8EE4-DB9F15B8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6">
            <a:extLst>
              <a:ext uri="{FF2B5EF4-FFF2-40B4-BE49-F238E27FC236}">
                <a16:creationId xmlns:a16="http://schemas.microsoft.com/office/drawing/2014/main" id="{DFA5B506-6850-9442-AF6F-B9514681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7">
            <a:extLst>
              <a:ext uri="{FF2B5EF4-FFF2-40B4-BE49-F238E27FC236}">
                <a16:creationId xmlns:a16="http://schemas.microsoft.com/office/drawing/2014/main" id="{007C1AB7-6BDF-1B40-BF1B-9E798395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8">
            <a:extLst>
              <a:ext uri="{FF2B5EF4-FFF2-40B4-BE49-F238E27FC236}">
                <a16:creationId xmlns:a16="http://schemas.microsoft.com/office/drawing/2014/main" id="{DF001603-444E-F04D-B527-9D20300B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9">
            <a:extLst>
              <a:ext uri="{FF2B5EF4-FFF2-40B4-BE49-F238E27FC236}">
                <a16:creationId xmlns:a16="http://schemas.microsoft.com/office/drawing/2014/main" id="{DA2249CF-03E6-5549-BCA9-39245F48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10">
            <a:extLst>
              <a:ext uri="{FF2B5EF4-FFF2-40B4-BE49-F238E27FC236}">
                <a16:creationId xmlns:a16="http://schemas.microsoft.com/office/drawing/2014/main" id="{03453891-4EF4-D64A-882F-EE852339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1">
            <a:extLst>
              <a:ext uri="{FF2B5EF4-FFF2-40B4-BE49-F238E27FC236}">
                <a16:creationId xmlns:a16="http://schemas.microsoft.com/office/drawing/2014/main" id="{D13EFBEF-F370-014F-B429-E054F219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2">
            <a:extLst>
              <a:ext uri="{FF2B5EF4-FFF2-40B4-BE49-F238E27FC236}">
                <a16:creationId xmlns:a16="http://schemas.microsoft.com/office/drawing/2014/main" id="{4C58ACD2-68A7-E54F-A406-2917D028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3">
            <a:extLst>
              <a:ext uri="{FF2B5EF4-FFF2-40B4-BE49-F238E27FC236}">
                <a16:creationId xmlns:a16="http://schemas.microsoft.com/office/drawing/2014/main" id="{0F521CA1-A3CE-0A40-B097-9633CC9B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4">
            <a:extLst>
              <a:ext uri="{FF2B5EF4-FFF2-40B4-BE49-F238E27FC236}">
                <a16:creationId xmlns:a16="http://schemas.microsoft.com/office/drawing/2014/main" id="{9707C77B-014D-0F49-82DD-DDA1BC64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5">
            <a:extLst>
              <a:ext uri="{FF2B5EF4-FFF2-40B4-BE49-F238E27FC236}">
                <a16:creationId xmlns:a16="http://schemas.microsoft.com/office/drawing/2014/main" id="{8F91BE00-3A9C-FC4C-BE37-C89C1C72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6">
            <a:extLst>
              <a:ext uri="{FF2B5EF4-FFF2-40B4-BE49-F238E27FC236}">
                <a16:creationId xmlns:a16="http://schemas.microsoft.com/office/drawing/2014/main" id="{8ABDC10D-F9DB-F444-B730-94368B06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17">
            <a:extLst>
              <a:ext uri="{FF2B5EF4-FFF2-40B4-BE49-F238E27FC236}">
                <a16:creationId xmlns:a16="http://schemas.microsoft.com/office/drawing/2014/main" id="{DDFEAC4F-600F-5144-A368-0EC163D37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18">
            <a:extLst>
              <a:ext uri="{FF2B5EF4-FFF2-40B4-BE49-F238E27FC236}">
                <a16:creationId xmlns:a16="http://schemas.microsoft.com/office/drawing/2014/main" id="{1F2A80CA-40EA-8047-8354-285057E1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19">
            <a:extLst>
              <a:ext uri="{FF2B5EF4-FFF2-40B4-BE49-F238E27FC236}">
                <a16:creationId xmlns:a16="http://schemas.microsoft.com/office/drawing/2014/main" id="{9CF2A7DB-DE0B-5A48-84CB-0663E782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20">
            <a:extLst>
              <a:ext uri="{FF2B5EF4-FFF2-40B4-BE49-F238E27FC236}">
                <a16:creationId xmlns:a16="http://schemas.microsoft.com/office/drawing/2014/main" id="{1C2BC309-978C-C84C-8E02-E14E57D0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7" name="Group 71">
            <a:extLst>
              <a:ext uri="{FF2B5EF4-FFF2-40B4-BE49-F238E27FC236}">
                <a16:creationId xmlns:a16="http://schemas.microsoft.com/office/drawing/2014/main" id="{2E144C9F-7FE0-6A4C-B539-B83B67F7A23A}"/>
              </a:ext>
            </a:extLst>
          </p:cNvPr>
          <p:cNvGrpSpPr/>
          <p:nvPr/>
        </p:nvGrpSpPr>
        <p:grpSpPr>
          <a:xfrm>
            <a:off x="1415065" y="1495949"/>
            <a:ext cx="8909115" cy="2500601"/>
            <a:chOff x="2232442" y="3643574"/>
            <a:chExt cx="8954788" cy="2500601"/>
          </a:xfrm>
        </p:grpSpPr>
        <p:sp>
          <p:nvSpPr>
            <p:cNvPr id="208" name="CuadroTexto 598">
              <a:extLst>
                <a:ext uri="{FF2B5EF4-FFF2-40B4-BE49-F238E27FC236}">
                  <a16:creationId xmlns:a16="http://schemas.microsoft.com/office/drawing/2014/main" id="{57B251A9-27FB-694D-A67D-8B7554B3E6C2}"/>
                </a:ext>
              </a:extLst>
            </p:cNvPr>
            <p:cNvSpPr txBox="1"/>
            <p:nvPr/>
          </p:nvSpPr>
          <p:spPr>
            <a:xfrm>
              <a:off x="2232442" y="3643574"/>
              <a:ext cx="54285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209" name="CuadroTexto 599">
              <a:extLst>
                <a:ext uri="{FF2B5EF4-FFF2-40B4-BE49-F238E27FC236}">
                  <a16:creationId xmlns:a16="http://schemas.microsoft.com/office/drawing/2014/main" id="{112C491B-E0D3-444A-B734-107EE3414F7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610142B2-B3AA-C948-BBBF-1A51538F3CDA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211" name="Freeform 198">
              <a:extLst>
                <a:ext uri="{FF2B5EF4-FFF2-40B4-BE49-F238E27FC236}">
                  <a16:creationId xmlns:a16="http://schemas.microsoft.com/office/drawing/2014/main" id="{E91449DB-E7B0-9E42-A7D9-1E7278A6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199">
              <a:extLst>
                <a:ext uri="{FF2B5EF4-FFF2-40B4-BE49-F238E27FC236}">
                  <a16:creationId xmlns:a16="http://schemas.microsoft.com/office/drawing/2014/main" id="{26263588-FEFF-2940-95C3-F31F0C21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3AA23F89-9FFC-D846-9B4E-D8B204EB75B3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214" name="CuadroTexto 395">
              <a:extLst>
                <a:ext uri="{FF2B5EF4-FFF2-40B4-BE49-F238E27FC236}">
                  <a16:creationId xmlns:a16="http://schemas.microsoft.com/office/drawing/2014/main" id="{2FE2567B-DB00-6440-87EA-333EF28B78D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5" name="Rectangle 40">
              <a:extLst>
                <a:ext uri="{FF2B5EF4-FFF2-40B4-BE49-F238E27FC236}">
                  <a16:creationId xmlns:a16="http://schemas.microsoft.com/office/drawing/2014/main" id="{3150FAFB-08BE-7B45-BBB5-873A906BF8C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BD60A89E-3E80-8F4E-A549-45E1DFCC6E69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217" name="CuadroTexto 395">
              <a:extLst>
                <a:ext uri="{FF2B5EF4-FFF2-40B4-BE49-F238E27FC236}">
                  <a16:creationId xmlns:a16="http://schemas.microsoft.com/office/drawing/2014/main" id="{1098EB46-4F39-B846-BC0C-EA40947A397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8" name="Rectangle 40">
              <a:extLst>
                <a:ext uri="{FF2B5EF4-FFF2-40B4-BE49-F238E27FC236}">
                  <a16:creationId xmlns:a16="http://schemas.microsoft.com/office/drawing/2014/main" id="{77ED955F-A208-2349-8054-AEBB3FF0D61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EAA40012-7186-CD47-B050-3DF619EABB99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1F07E99D-4B4C-9548-81B7-7DF37C6B856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2B94182C-204D-C14A-87A4-142A45FBB5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0D312C8D-A008-C442-B3B4-18CA5174645D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ACB6B7A2-D6ED-2041-A684-1702CF512F3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559F67B7-B73E-7744-82E1-5ACFB8B0081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81A4F1E4-E0C2-4345-A800-D91ABBCEAD7E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4DC44059-98BC-714C-972B-24564C1CF66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5653D515-EE8E-8143-8BA7-513ACA4C98F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28" name="Freeform 1">
            <a:extLst>
              <a:ext uri="{FF2B5EF4-FFF2-40B4-BE49-F238E27FC236}">
                <a16:creationId xmlns:a16="http://schemas.microsoft.com/office/drawing/2014/main" id="{1FFC5411-6671-D140-B103-B89DD384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0834" y="2372567"/>
            <a:ext cx="1895723" cy="3520632"/>
          </a:xfrm>
          <a:custGeom>
            <a:avLst/>
            <a:gdLst>
              <a:gd name="T0" fmla="*/ 1724 w 1759"/>
              <a:gd name="T1" fmla="*/ 1005 h 3266"/>
              <a:gd name="T2" fmla="*/ 1724 w 1759"/>
              <a:gd name="T3" fmla="*/ 1005 h 3266"/>
              <a:gd name="T4" fmla="*/ 929 w 1759"/>
              <a:gd name="T5" fmla="*/ 34 h 3266"/>
              <a:gd name="T6" fmla="*/ 837 w 1759"/>
              <a:gd name="T7" fmla="*/ 34 h 3266"/>
              <a:gd name="T8" fmla="*/ 33 w 1759"/>
              <a:gd name="T9" fmla="*/ 1005 h 3266"/>
              <a:gd name="T10" fmla="*/ 75 w 1759"/>
              <a:gd name="T11" fmla="*/ 1097 h 3266"/>
              <a:gd name="T12" fmla="*/ 234 w 1759"/>
              <a:gd name="T13" fmla="*/ 1097 h 3266"/>
              <a:gd name="T14" fmla="*/ 234 w 1759"/>
              <a:gd name="T15" fmla="*/ 3265 h 3266"/>
              <a:gd name="T16" fmla="*/ 1523 w 1759"/>
              <a:gd name="T17" fmla="*/ 3265 h 3266"/>
              <a:gd name="T18" fmla="*/ 1523 w 1759"/>
              <a:gd name="T19" fmla="*/ 1097 h 3266"/>
              <a:gd name="T20" fmla="*/ 1682 w 1759"/>
              <a:gd name="T21" fmla="*/ 1097 h 3266"/>
              <a:gd name="T22" fmla="*/ 1724 w 1759"/>
              <a:gd name="T23" fmla="*/ 1005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9" h="3266">
                <a:moveTo>
                  <a:pt x="1724" y="1005"/>
                </a:moveTo>
                <a:lnTo>
                  <a:pt x="1724" y="1005"/>
                </a:lnTo>
                <a:cubicBezTo>
                  <a:pt x="929" y="34"/>
                  <a:pt x="929" y="34"/>
                  <a:pt x="929" y="34"/>
                </a:cubicBezTo>
                <a:cubicBezTo>
                  <a:pt x="904" y="0"/>
                  <a:pt x="854" y="0"/>
                  <a:pt x="837" y="34"/>
                </a:cubicBezTo>
                <a:cubicBezTo>
                  <a:pt x="33" y="1005"/>
                  <a:pt x="33" y="1005"/>
                  <a:pt x="33" y="1005"/>
                </a:cubicBezTo>
                <a:cubicBezTo>
                  <a:pt x="0" y="1038"/>
                  <a:pt x="25" y="1097"/>
                  <a:pt x="75" y="1097"/>
                </a:cubicBezTo>
                <a:cubicBezTo>
                  <a:pt x="234" y="1097"/>
                  <a:pt x="234" y="1097"/>
                  <a:pt x="234" y="1097"/>
                </a:cubicBezTo>
                <a:cubicBezTo>
                  <a:pt x="234" y="3265"/>
                  <a:pt x="234" y="3265"/>
                  <a:pt x="234" y="3265"/>
                </a:cubicBezTo>
                <a:cubicBezTo>
                  <a:pt x="1523" y="3265"/>
                  <a:pt x="1523" y="3265"/>
                  <a:pt x="1523" y="3265"/>
                </a:cubicBezTo>
                <a:cubicBezTo>
                  <a:pt x="1523" y="1097"/>
                  <a:pt x="1523" y="1097"/>
                  <a:pt x="1523" y="1097"/>
                </a:cubicBezTo>
                <a:cubicBezTo>
                  <a:pt x="1682" y="1097"/>
                  <a:pt x="1682" y="1097"/>
                  <a:pt x="1682" y="1097"/>
                </a:cubicBezTo>
                <a:cubicBezTo>
                  <a:pt x="1733" y="1097"/>
                  <a:pt x="1758" y="1038"/>
                  <a:pt x="1724" y="10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">
            <a:extLst>
              <a:ext uri="{FF2B5EF4-FFF2-40B4-BE49-F238E27FC236}">
                <a16:creationId xmlns:a16="http://schemas.microsoft.com/office/drawing/2014/main" id="{5314412A-534E-B941-963F-CED29AA3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640" y="1892699"/>
            <a:ext cx="1895726" cy="5079019"/>
          </a:xfrm>
          <a:custGeom>
            <a:avLst/>
            <a:gdLst>
              <a:gd name="T0" fmla="*/ 1731 w 1758"/>
              <a:gd name="T1" fmla="*/ 997 h 4714"/>
              <a:gd name="T2" fmla="*/ 1731 w 1758"/>
              <a:gd name="T3" fmla="*/ 997 h 4714"/>
              <a:gd name="T4" fmla="*/ 929 w 1758"/>
              <a:gd name="T5" fmla="*/ 26 h 4714"/>
              <a:gd name="T6" fmla="*/ 837 w 1758"/>
              <a:gd name="T7" fmla="*/ 26 h 4714"/>
              <a:gd name="T8" fmla="*/ 33 w 1758"/>
              <a:gd name="T9" fmla="*/ 997 h 4714"/>
              <a:gd name="T10" fmla="*/ 83 w 1758"/>
              <a:gd name="T11" fmla="*/ 1097 h 4714"/>
              <a:gd name="T12" fmla="*/ 234 w 1758"/>
              <a:gd name="T13" fmla="*/ 1097 h 4714"/>
              <a:gd name="T14" fmla="*/ 234 w 1758"/>
              <a:gd name="T15" fmla="*/ 4713 h 4714"/>
              <a:gd name="T16" fmla="*/ 1522 w 1758"/>
              <a:gd name="T17" fmla="*/ 4713 h 4714"/>
              <a:gd name="T18" fmla="*/ 1522 w 1758"/>
              <a:gd name="T19" fmla="*/ 1097 h 4714"/>
              <a:gd name="T20" fmla="*/ 1681 w 1758"/>
              <a:gd name="T21" fmla="*/ 1097 h 4714"/>
              <a:gd name="T22" fmla="*/ 1731 w 1758"/>
              <a:gd name="T23" fmla="*/ 997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8" h="4714">
                <a:moveTo>
                  <a:pt x="1731" y="997"/>
                </a:moveTo>
                <a:lnTo>
                  <a:pt x="1731" y="997"/>
                </a:lnTo>
                <a:cubicBezTo>
                  <a:pt x="929" y="26"/>
                  <a:pt x="929" y="26"/>
                  <a:pt x="929" y="26"/>
                </a:cubicBezTo>
                <a:cubicBezTo>
                  <a:pt x="904" y="0"/>
                  <a:pt x="862" y="0"/>
                  <a:pt x="837" y="26"/>
                </a:cubicBezTo>
                <a:cubicBezTo>
                  <a:pt x="33" y="997"/>
                  <a:pt x="33" y="997"/>
                  <a:pt x="33" y="997"/>
                </a:cubicBezTo>
                <a:cubicBezTo>
                  <a:pt x="0" y="1039"/>
                  <a:pt x="33" y="1097"/>
                  <a:pt x="83" y="1097"/>
                </a:cubicBezTo>
                <a:cubicBezTo>
                  <a:pt x="234" y="1097"/>
                  <a:pt x="234" y="1097"/>
                  <a:pt x="234" y="1097"/>
                </a:cubicBezTo>
                <a:cubicBezTo>
                  <a:pt x="234" y="4713"/>
                  <a:pt x="234" y="4713"/>
                  <a:pt x="234" y="4713"/>
                </a:cubicBezTo>
                <a:cubicBezTo>
                  <a:pt x="1522" y="4713"/>
                  <a:pt x="1522" y="4713"/>
                  <a:pt x="1522" y="4713"/>
                </a:cubicBezTo>
                <a:cubicBezTo>
                  <a:pt x="1522" y="1097"/>
                  <a:pt x="1522" y="1097"/>
                  <a:pt x="1522" y="1097"/>
                </a:cubicBezTo>
                <a:cubicBezTo>
                  <a:pt x="1681" y="1097"/>
                  <a:pt x="1681" y="1097"/>
                  <a:pt x="1681" y="1097"/>
                </a:cubicBezTo>
                <a:cubicBezTo>
                  <a:pt x="1731" y="1097"/>
                  <a:pt x="1757" y="1039"/>
                  <a:pt x="1731" y="9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">
            <a:extLst>
              <a:ext uri="{FF2B5EF4-FFF2-40B4-BE49-F238E27FC236}">
                <a16:creationId xmlns:a16="http://schemas.microsoft.com/office/drawing/2014/main" id="{6E027DD6-E1FA-6B48-8B74-7012996F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071" y="2681396"/>
            <a:ext cx="460864" cy="793447"/>
          </a:xfrm>
          <a:custGeom>
            <a:avLst/>
            <a:gdLst>
              <a:gd name="T0" fmla="*/ 427 w 428"/>
              <a:gd name="T1" fmla="*/ 486 h 738"/>
              <a:gd name="T2" fmla="*/ 427 w 428"/>
              <a:gd name="T3" fmla="*/ 486 h 738"/>
              <a:gd name="T4" fmla="*/ 377 w 428"/>
              <a:gd name="T5" fmla="*/ 603 h 738"/>
              <a:gd name="T6" fmla="*/ 243 w 428"/>
              <a:gd name="T7" fmla="*/ 661 h 738"/>
              <a:gd name="T8" fmla="*/ 243 w 428"/>
              <a:gd name="T9" fmla="*/ 737 h 738"/>
              <a:gd name="T10" fmla="*/ 193 w 428"/>
              <a:gd name="T11" fmla="*/ 737 h 738"/>
              <a:gd name="T12" fmla="*/ 193 w 428"/>
              <a:gd name="T13" fmla="*/ 661 h 738"/>
              <a:gd name="T14" fmla="*/ 50 w 428"/>
              <a:gd name="T15" fmla="*/ 611 h 738"/>
              <a:gd name="T16" fmla="*/ 0 w 428"/>
              <a:gd name="T17" fmla="*/ 486 h 738"/>
              <a:gd name="T18" fmla="*/ 143 w 428"/>
              <a:gd name="T19" fmla="*/ 486 h 738"/>
              <a:gd name="T20" fmla="*/ 193 w 428"/>
              <a:gd name="T21" fmla="*/ 553 h 738"/>
              <a:gd name="T22" fmla="*/ 193 w 428"/>
              <a:gd name="T23" fmla="*/ 418 h 738"/>
              <a:gd name="T24" fmla="*/ 117 w 428"/>
              <a:gd name="T25" fmla="*/ 393 h 738"/>
              <a:gd name="T26" fmla="*/ 76 w 428"/>
              <a:gd name="T27" fmla="*/ 377 h 738"/>
              <a:gd name="T28" fmla="*/ 50 w 428"/>
              <a:gd name="T29" fmla="*/ 360 h 738"/>
              <a:gd name="T30" fmla="*/ 34 w 428"/>
              <a:gd name="T31" fmla="*/ 343 h 738"/>
              <a:gd name="T32" fmla="*/ 17 w 428"/>
              <a:gd name="T33" fmla="*/ 318 h 738"/>
              <a:gd name="T34" fmla="*/ 0 w 428"/>
              <a:gd name="T35" fmla="*/ 243 h 738"/>
              <a:gd name="T36" fmla="*/ 50 w 428"/>
              <a:gd name="T37" fmla="*/ 126 h 738"/>
              <a:gd name="T38" fmla="*/ 193 w 428"/>
              <a:gd name="T39" fmla="*/ 67 h 738"/>
              <a:gd name="T40" fmla="*/ 193 w 428"/>
              <a:gd name="T41" fmla="*/ 0 h 738"/>
              <a:gd name="T42" fmla="*/ 243 w 428"/>
              <a:gd name="T43" fmla="*/ 0 h 738"/>
              <a:gd name="T44" fmla="*/ 243 w 428"/>
              <a:gd name="T45" fmla="*/ 67 h 738"/>
              <a:gd name="T46" fmla="*/ 377 w 428"/>
              <a:gd name="T47" fmla="*/ 117 h 738"/>
              <a:gd name="T48" fmla="*/ 427 w 428"/>
              <a:gd name="T49" fmla="*/ 243 h 738"/>
              <a:gd name="T50" fmla="*/ 285 w 428"/>
              <a:gd name="T51" fmla="*/ 243 h 738"/>
              <a:gd name="T52" fmla="*/ 243 w 428"/>
              <a:gd name="T53" fmla="*/ 184 h 738"/>
              <a:gd name="T54" fmla="*/ 243 w 428"/>
              <a:gd name="T55" fmla="*/ 318 h 738"/>
              <a:gd name="T56" fmla="*/ 344 w 428"/>
              <a:gd name="T57" fmla="*/ 352 h 738"/>
              <a:gd name="T58" fmla="*/ 427 w 428"/>
              <a:gd name="T59" fmla="*/ 486 h 738"/>
              <a:gd name="T60" fmla="*/ 193 w 428"/>
              <a:gd name="T61" fmla="*/ 184 h 738"/>
              <a:gd name="T62" fmla="*/ 193 w 428"/>
              <a:gd name="T63" fmla="*/ 184 h 738"/>
              <a:gd name="T64" fmla="*/ 143 w 428"/>
              <a:gd name="T65" fmla="*/ 234 h 738"/>
              <a:gd name="T66" fmla="*/ 193 w 428"/>
              <a:gd name="T67" fmla="*/ 301 h 738"/>
              <a:gd name="T68" fmla="*/ 193 w 428"/>
              <a:gd name="T69" fmla="*/ 184 h 738"/>
              <a:gd name="T70" fmla="*/ 243 w 428"/>
              <a:gd name="T71" fmla="*/ 553 h 738"/>
              <a:gd name="T72" fmla="*/ 243 w 428"/>
              <a:gd name="T73" fmla="*/ 553 h 738"/>
              <a:gd name="T74" fmla="*/ 277 w 428"/>
              <a:gd name="T75" fmla="*/ 494 h 738"/>
              <a:gd name="T76" fmla="*/ 243 w 428"/>
              <a:gd name="T77" fmla="*/ 435 h 738"/>
              <a:gd name="T78" fmla="*/ 243 w 428"/>
              <a:gd name="T79" fmla="*/ 553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8" h="738">
                <a:moveTo>
                  <a:pt x="427" y="486"/>
                </a:moveTo>
                <a:lnTo>
                  <a:pt x="427" y="486"/>
                </a:lnTo>
                <a:cubicBezTo>
                  <a:pt x="427" y="536"/>
                  <a:pt x="411" y="569"/>
                  <a:pt x="377" y="603"/>
                </a:cubicBezTo>
                <a:cubicBezTo>
                  <a:pt x="344" y="644"/>
                  <a:pt x="293" y="661"/>
                  <a:pt x="243" y="661"/>
                </a:cubicBezTo>
                <a:cubicBezTo>
                  <a:pt x="243" y="737"/>
                  <a:pt x="243" y="737"/>
                  <a:pt x="243" y="737"/>
                </a:cubicBezTo>
                <a:cubicBezTo>
                  <a:pt x="193" y="737"/>
                  <a:pt x="193" y="737"/>
                  <a:pt x="193" y="737"/>
                </a:cubicBezTo>
                <a:cubicBezTo>
                  <a:pt x="193" y="661"/>
                  <a:pt x="193" y="661"/>
                  <a:pt x="193" y="661"/>
                </a:cubicBezTo>
                <a:cubicBezTo>
                  <a:pt x="134" y="661"/>
                  <a:pt x="84" y="644"/>
                  <a:pt x="50" y="611"/>
                </a:cubicBezTo>
                <a:cubicBezTo>
                  <a:pt x="17" y="577"/>
                  <a:pt x="0" y="536"/>
                  <a:pt x="0" y="486"/>
                </a:cubicBezTo>
                <a:cubicBezTo>
                  <a:pt x="143" y="486"/>
                  <a:pt x="143" y="486"/>
                  <a:pt x="143" y="486"/>
                </a:cubicBezTo>
                <a:cubicBezTo>
                  <a:pt x="151" y="519"/>
                  <a:pt x="168" y="544"/>
                  <a:pt x="193" y="553"/>
                </a:cubicBezTo>
                <a:cubicBezTo>
                  <a:pt x="193" y="418"/>
                  <a:pt x="193" y="418"/>
                  <a:pt x="193" y="418"/>
                </a:cubicBezTo>
                <a:cubicBezTo>
                  <a:pt x="168" y="410"/>
                  <a:pt x="143" y="402"/>
                  <a:pt x="117" y="393"/>
                </a:cubicBezTo>
                <a:cubicBezTo>
                  <a:pt x="101" y="385"/>
                  <a:pt x="84" y="385"/>
                  <a:pt x="76" y="377"/>
                </a:cubicBezTo>
                <a:cubicBezTo>
                  <a:pt x="67" y="377"/>
                  <a:pt x="59" y="368"/>
                  <a:pt x="50" y="360"/>
                </a:cubicBezTo>
                <a:cubicBezTo>
                  <a:pt x="42" y="360"/>
                  <a:pt x="34" y="352"/>
                  <a:pt x="34" y="343"/>
                </a:cubicBezTo>
                <a:cubicBezTo>
                  <a:pt x="25" y="335"/>
                  <a:pt x="17" y="326"/>
                  <a:pt x="17" y="318"/>
                </a:cubicBezTo>
                <a:cubicBezTo>
                  <a:pt x="0" y="301"/>
                  <a:pt x="0" y="276"/>
                  <a:pt x="0" y="243"/>
                </a:cubicBezTo>
                <a:cubicBezTo>
                  <a:pt x="0" y="193"/>
                  <a:pt x="17" y="151"/>
                  <a:pt x="50" y="126"/>
                </a:cubicBezTo>
                <a:cubicBezTo>
                  <a:pt x="92" y="92"/>
                  <a:pt x="134" y="67"/>
                  <a:pt x="193" y="67"/>
                </a:cubicBezTo>
                <a:cubicBezTo>
                  <a:pt x="193" y="0"/>
                  <a:pt x="193" y="0"/>
                  <a:pt x="19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67"/>
                  <a:pt x="243" y="67"/>
                  <a:pt x="243" y="67"/>
                </a:cubicBezTo>
                <a:cubicBezTo>
                  <a:pt x="293" y="67"/>
                  <a:pt x="344" y="84"/>
                  <a:pt x="377" y="117"/>
                </a:cubicBezTo>
                <a:cubicBezTo>
                  <a:pt x="411" y="142"/>
                  <a:pt x="427" y="184"/>
                  <a:pt x="427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77" y="209"/>
                  <a:pt x="268" y="193"/>
                  <a:pt x="243" y="184"/>
                </a:cubicBezTo>
                <a:cubicBezTo>
                  <a:pt x="243" y="318"/>
                  <a:pt x="243" y="318"/>
                  <a:pt x="243" y="318"/>
                </a:cubicBezTo>
                <a:cubicBezTo>
                  <a:pt x="293" y="326"/>
                  <a:pt x="327" y="343"/>
                  <a:pt x="344" y="352"/>
                </a:cubicBezTo>
                <a:cubicBezTo>
                  <a:pt x="402" y="377"/>
                  <a:pt x="427" y="427"/>
                  <a:pt x="427" y="486"/>
                </a:cubicBezTo>
                <a:close/>
                <a:moveTo>
                  <a:pt x="193" y="184"/>
                </a:moveTo>
                <a:lnTo>
                  <a:pt x="193" y="184"/>
                </a:lnTo>
                <a:cubicBezTo>
                  <a:pt x="159" y="184"/>
                  <a:pt x="143" y="201"/>
                  <a:pt x="143" y="234"/>
                </a:cubicBezTo>
                <a:cubicBezTo>
                  <a:pt x="143" y="259"/>
                  <a:pt x="159" y="285"/>
                  <a:pt x="193" y="301"/>
                </a:cubicBezTo>
                <a:lnTo>
                  <a:pt x="193" y="184"/>
                </a:lnTo>
                <a:close/>
                <a:moveTo>
                  <a:pt x="243" y="553"/>
                </a:moveTo>
                <a:lnTo>
                  <a:pt x="243" y="553"/>
                </a:lnTo>
                <a:cubicBezTo>
                  <a:pt x="268" y="544"/>
                  <a:pt x="277" y="527"/>
                  <a:pt x="277" y="494"/>
                </a:cubicBezTo>
                <a:cubicBezTo>
                  <a:pt x="277" y="469"/>
                  <a:pt x="268" y="452"/>
                  <a:pt x="243" y="435"/>
                </a:cubicBezTo>
                <a:lnTo>
                  <a:pt x="243" y="5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4">
            <a:extLst>
              <a:ext uri="{FF2B5EF4-FFF2-40B4-BE49-F238E27FC236}">
                <a16:creationId xmlns:a16="http://schemas.microsoft.com/office/drawing/2014/main" id="{8284E1E0-1CC6-404E-BE80-7D313E1A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513" y="3075743"/>
            <a:ext cx="470366" cy="788697"/>
          </a:xfrm>
          <a:custGeom>
            <a:avLst/>
            <a:gdLst>
              <a:gd name="T0" fmla="*/ 436 w 437"/>
              <a:gd name="T1" fmla="*/ 486 h 730"/>
              <a:gd name="T2" fmla="*/ 436 w 437"/>
              <a:gd name="T3" fmla="*/ 486 h 730"/>
              <a:gd name="T4" fmla="*/ 377 w 437"/>
              <a:gd name="T5" fmla="*/ 603 h 730"/>
              <a:gd name="T6" fmla="*/ 243 w 437"/>
              <a:gd name="T7" fmla="*/ 662 h 730"/>
              <a:gd name="T8" fmla="*/ 243 w 437"/>
              <a:gd name="T9" fmla="*/ 729 h 730"/>
              <a:gd name="T10" fmla="*/ 201 w 437"/>
              <a:gd name="T11" fmla="*/ 729 h 730"/>
              <a:gd name="T12" fmla="*/ 201 w 437"/>
              <a:gd name="T13" fmla="*/ 662 h 730"/>
              <a:gd name="T14" fmla="*/ 59 w 437"/>
              <a:gd name="T15" fmla="*/ 611 h 730"/>
              <a:gd name="T16" fmla="*/ 0 w 437"/>
              <a:gd name="T17" fmla="*/ 486 h 730"/>
              <a:gd name="T18" fmla="*/ 151 w 437"/>
              <a:gd name="T19" fmla="*/ 486 h 730"/>
              <a:gd name="T20" fmla="*/ 201 w 437"/>
              <a:gd name="T21" fmla="*/ 553 h 730"/>
              <a:gd name="T22" fmla="*/ 201 w 437"/>
              <a:gd name="T23" fmla="*/ 419 h 730"/>
              <a:gd name="T24" fmla="*/ 126 w 437"/>
              <a:gd name="T25" fmla="*/ 394 h 730"/>
              <a:gd name="T26" fmla="*/ 84 w 437"/>
              <a:gd name="T27" fmla="*/ 377 h 730"/>
              <a:gd name="T28" fmla="*/ 59 w 437"/>
              <a:gd name="T29" fmla="*/ 360 h 730"/>
              <a:gd name="T30" fmla="*/ 34 w 437"/>
              <a:gd name="T31" fmla="*/ 343 h 730"/>
              <a:gd name="T32" fmla="*/ 17 w 437"/>
              <a:gd name="T33" fmla="*/ 318 h 730"/>
              <a:gd name="T34" fmla="*/ 0 w 437"/>
              <a:gd name="T35" fmla="*/ 243 h 730"/>
              <a:gd name="T36" fmla="*/ 59 w 437"/>
              <a:gd name="T37" fmla="*/ 118 h 730"/>
              <a:gd name="T38" fmla="*/ 201 w 437"/>
              <a:gd name="T39" fmla="*/ 67 h 730"/>
              <a:gd name="T40" fmla="*/ 201 w 437"/>
              <a:gd name="T41" fmla="*/ 0 h 730"/>
              <a:gd name="T42" fmla="*/ 243 w 437"/>
              <a:gd name="T43" fmla="*/ 0 h 730"/>
              <a:gd name="T44" fmla="*/ 243 w 437"/>
              <a:gd name="T45" fmla="*/ 67 h 730"/>
              <a:gd name="T46" fmla="*/ 377 w 437"/>
              <a:gd name="T47" fmla="*/ 109 h 730"/>
              <a:gd name="T48" fmla="*/ 436 w 437"/>
              <a:gd name="T49" fmla="*/ 243 h 730"/>
              <a:gd name="T50" fmla="*/ 293 w 437"/>
              <a:gd name="T51" fmla="*/ 243 h 730"/>
              <a:gd name="T52" fmla="*/ 243 w 437"/>
              <a:gd name="T53" fmla="*/ 185 h 730"/>
              <a:gd name="T54" fmla="*/ 243 w 437"/>
              <a:gd name="T55" fmla="*/ 310 h 730"/>
              <a:gd name="T56" fmla="*/ 352 w 437"/>
              <a:gd name="T57" fmla="*/ 352 h 730"/>
              <a:gd name="T58" fmla="*/ 436 w 437"/>
              <a:gd name="T59" fmla="*/ 486 h 730"/>
              <a:gd name="T60" fmla="*/ 201 w 437"/>
              <a:gd name="T61" fmla="*/ 176 h 730"/>
              <a:gd name="T62" fmla="*/ 201 w 437"/>
              <a:gd name="T63" fmla="*/ 176 h 730"/>
              <a:gd name="T64" fmla="*/ 151 w 437"/>
              <a:gd name="T65" fmla="*/ 235 h 730"/>
              <a:gd name="T66" fmla="*/ 201 w 437"/>
              <a:gd name="T67" fmla="*/ 293 h 730"/>
              <a:gd name="T68" fmla="*/ 201 w 437"/>
              <a:gd name="T69" fmla="*/ 176 h 730"/>
              <a:gd name="T70" fmla="*/ 243 w 437"/>
              <a:gd name="T71" fmla="*/ 553 h 730"/>
              <a:gd name="T72" fmla="*/ 243 w 437"/>
              <a:gd name="T73" fmla="*/ 553 h 730"/>
              <a:gd name="T74" fmla="*/ 285 w 437"/>
              <a:gd name="T75" fmla="*/ 494 h 730"/>
              <a:gd name="T76" fmla="*/ 243 w 437"/>
              <a:gd name="T77" fmla="*/ 436 h 730"/>
              <a:gd name="T78" fmla="*/ 243 w 437"/>
              <a:gd name="T79" fmla="*/ 553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7" h="730">
                <a:moveTo>
                  <a:pt x="436" y="486"/>
                </a:moveTo>
                <a:lnTo>
                  <a:pt x="436" y="486"/>
                </a:lnTo>
                <a:cubicBezTo>
                  <a:pt x="436" y="528"/>
                  <a:pt x="419" y="570"/>
                  <a:pt x="377" y="603"/>
                </a:cubicBezTo>
                <a:cubicBezTo>
                  <a:pt x="343" y="636"/>
                  <a:pt x="302" y="662"/>
                  <a:pt x="243" y="662"/>
                </a:cubicBezTo>
                <a:cubicBezTo>
                  <a:pt x="243" y="729"/>
                  <a:pt x="243" y="729"/>
                  <a:pt x="243" y="729"/>
                </a:cubicBezTo>
                <a:cubicBezTo>
                  <a:pt x="201" y="729"/>
                  <a:pt x="201" y="729"/>
                  <a:pt x="201" y="729"/>
                </a:cubicBezTo>
                <a:cubicBezTo>
                  <a:pt x="201" y="662"/>
                  <a:pt x="201" y="662"/>
                  <a:pt x="201" y="662"/>
                </a:cubicBezTo>
                <a:cubicBezTo>
                  <a:pt x="134" y="662"/>
                  <a:pt x="92" y="645"/>
                  <a:pt x="59" y="611"/>
                </a:cubicBezTo>
                <a:cubicBezTo>
                  <a:pt x="25" y="578"/>
                  <a:pt x="0" y="536"/>
                  <a:pt x="0" y="486"/>
                </a:cubicBezTo>
                <a:cubicBezTo>
                  <a:pt x="151" y="486"/>
                  <a:pt x="151" y="486"/>
                  <a:pt x="151" y="486"/>
                </a:cubicBezTo>
                <a:cubicBezTo>
                  <a:pt x="159" y="519"/>
                  <a:pt x="168" y="544"/>
                  <a:pt x="201" y="553"/>
                </a:cubicBezTo>
                <a:cubicBezTo>
                  <a:pt x="201" y="419"/>
                  <a:pt x="201" y="419"/>
                  <a:pt x="201" y="419"/>
                </a:cubicBezTo>
                <a:cubicBezTo>
                  <a:pt x="176" y="410"/>
                  <a:pt x="151" y="402"/>
                  <a:pt x="126" y="394"/>
                </a:cubicBezTo>
                <a:cubicBezTo>
                  <a:pt x="101" y="385"/>
                  <a:pt x="92" y="385"/>
                  <a:pt x="84" y="377"/>
                </a:cubicBezTo>
                <a:cubicBezTo>
                  <a:pt x="75" y="377"/>
                  <a:pt x="67" y="369"/>
                  <a:pt x="59" y="360"/>
                </a:cubicBezTo>
                <a:cubicBezTo>
                  <a:pt x="50" y="352"/>
                  <a:pt x="42" y="352"/>
                  <a:pt x="34" y="343"/>
                </a:cubicBezTo>
                <a:cubicBezTo>
                  <a:pt x="34" y="335"/>
                  <a:pt x="25" y="327"/>
                  <a:pt x="17" y="318"/>
                </a:cubicBezTo>
                <a:cubicBezTo>
                  <a:pt x="9" y="302"/>
                  <a:pt x="0" y="276"/>
                  <a:pt x="0" y="243"/>
                </a:cubicBezTo>
                <a:cubicBezTo>
                  <a:pt x="0" y="193"/>
                  <a:pt x="25" y="151"/>
                  <a:pt x="59" y="118"/>
                </a:cubicBezTo>
                <a:cubicBezTo>
                  <a:pt x="101" y="92"/>
                  <a:pt x="142" y="67"/>
                  <a:pt x="201" y="67"/>
                </a:cubicBezTo>
                <a:cubicBezTo>
                  <a:pt x="201" y="0"/>
                  <a:pt x="201" y="0"/>
                  <a:pt x="201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67"/>
                  <a:pt x="243" y="67"/>
                  <a:pt x="243" y="67"/>
                </a:cubicBezTo>
                <a:cubicBezTo>
                  <a:pt x="302" y="67"/>
                  <a:pt x="352" y="84"/>
                  <a:pt x="377" y="109"/>
                </a:cubicBezTo>
                <a:cubicBezTo>
                  <a:pt x="410" y="142"/>
                  <a:pt x="427" y="185"/>
                  <a:pt x="436" y="243"/>
                </a:cubicBezTo>
                <a:cubicBezTo>
                  <a:pt x="293" y="243"/>
                  <a:pt x="293" y="243"/>
                  <a:pt x="293" y="243"/>
                </a:cubicBezTo>
                <a:cubicBezTo>
                  <a:pt x="285" y="209"/>
                  <a:pt x="268" y="193"/>
                  <a:pt x="243" y="185"/>
                </a:cubicBezTo>
                <a:cubicBezTo>
                  <a:pt x="243" y="310"/>
                  <a:pt x="243" y="310"/>
                  <a:pt x="243" y="310"/>
                </a:cubicBezTo>
                <a:cubicBezTo>
                  <a:pt x="302" y="327"/>
                  <a:pt x="335" y="343"/>
                  <a:pt x="352" y="352"/>
                </a:cubicBezTo>
                <a:cubicBezTo>
                  <a:pt x="402" y="377"/>
                  <a:pt x="436" y="419"/>
                  <a:pt x="436" y="486"/>
                </a:cubicBezTo>
                <a:close/>
                <a:moveTo>
                  <a:pt x="201" y="176"/>
                </a:moveTo>
                <a:lnTo>
                  <a:pt x="201" y="176"/>
                </a:lnTo>
                <a:cubicBezTo>
                  <a:pt x="168" y="185"/>
                  <a:pt x="151" y="201"/>
                  <a:pt x="151" y="235"/>
                </a:cubicBezTo>
                <a:cubicBezTo>
                  <a:pt x="151" y="260"/>
                  <a:pt x="168" y="285"/>
                  <a:pt x="201" y="293"/>
                </a:cubicBezTo>
                <a:lnTo>
                  <a:pt x="201" y="176"/>
                </a:lnTo>
                <a:close/>
                <a:moveTo>
                  <a:pt x="243" y="553"/>
                </a:moveTo>
                <a:lnTo>
                  <a:pt x="243" y="553"/>
                </a:lnTo>
                <a:cubicBezTo>
                  <a:pt x="276" y="544"/>
                  <a:pt x="285" y="528"/>
                  <a:pt x="285" y="494"/>
                </a:cubicBezTo>
                <a:cubicBezTo>
                  <a:pt x="285" y="469"/>
                  <a:pt x="276" y="452"/>
                  <a:pt x="243" y="436"/>
                </a:cubicBezTo>
                <a:lnTo>
                  <a:pt x="243" y="5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5">
            <a:extLst>
              <a:ext uri="{FF2B5EF4-FFF2-40B4-BE49-F238E27FC236}">
                <a16:creationId xmlns:a16="http://schemas.microsoft.com/office/drawing/2014/main" id="{8A9893E1-DA5B-C54B-98A1-9996BA2C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475" y="9893700"/>
            <a:ext cx="1776944" cy="1776944"/>
          </a:xfrm>
          <a:custGeom>
            <a:avLst/>
            <a:gdLst>
              <a:gd name="T0" fmla="*/ 1649 w 1650"/>
              <a:gd name="T1" fmla="*/ 821 h 1650"/>
              <a:gd name="T2" fmla="*/ 1649 w 1650"/>
              <a:gd name="T3" fmla="*/ 821 h 1650"/>
              <a:gd name="T4" fmla="*/ 829 w 1650"/>
              <a:gd name="T5" fmla="*/ 1649 h 1650"/>
              <a:gd name="T6" fmla="*/ 0 w 1650"/>
              <a:gd name="T7" fmla="*/ 821 h 1650"/>
              <a:gd name="T8" fmla="*/ 829 w 1650"/>
              <a:gd name="T9" fmla="*/ 0 h 1650"/>
              <a:gd name="T10" fmla="*/ 1649 w 1650"/>
              <a:gd name="T11" fmla="*/ 821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0" h="1650">
                <a:moveTo>
                  <a:pt x="1649" y="821"/>
                </a:moveTo>
                <a:lnTo>
                  <a:pt x="1649" y="821"/>
                </a:lnTo>
                <a:cubicBezTo>
                  <a:pt x="1649" y="1281"/>
                  <a:pt x="1281" y="1649"/>
                  <a:pt x="829" y="1649"/>
                </a:cubicBezTo>
                <a:cubicBezTo>
                  <a:pt x="368" y="1649"/>
                  <a:pt x="0" y="1281"/>
                  <a:pt x="0" y="821"/>
                </a:cubicBezTo>
                <a:cubicBezTo>
                  <a:pt x="0" y="368"/>
                  <a:pt x="368" y="0"/>
                  <a:pt x="829" y="0"/>
                </a:cubicBezTo>
                <a:cubicBezTo>
                  <a:pt x="1281" y="0"/>
                  <a:pt x="1649" y="368"/>
                  <a:pt x="1649" y="821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6">
            <a:extLst>
              <a:ext uri="{FF2B5EF4-FFF2-40B4-BE49-F238E27FC236}">
                <a16:creationId xmlns:a16="http://schemas.microsoft.com/office/drawing/2014/main" id="{17DBFB49-9A8C-0748-9295-AB986FC9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741" y="9964966"/>
            <a:ext cx="1643911" cy="1634409"/>
          </a:xfrm>
          <a:custGeom>
            <a:avLst/>
            <a:gdLst>
              <a:gd name="T0" fmla="*/ 1523 w 1524"/>
              <a:gd name="T1" fmla="*/ 754 h 1516"/>
              <a:gd name="T2" fmla="*/ 1523 w 1524"/>
              <a:gd name="T3" fmla="*/ 754 h 1516"/>
              <a:gd name="T4" fmla="*/ 762 w 1524"/>
              <a:gd name="T5" fmla="*/ 1515 h 1516"/>
              <a:gd name="T6" fmla="*/ 0 w 1524"/>
              <a:gd name="T7" fmla="*/ 754 h 1516"/>
              <a:gd name="T8" fmla="*/ 762 w 1524"/>
              <a:gd name="T9" fmla="*/ 0 h 1516"/>
              <a:gd name="T10" fmla="*/ 1523 w 1524"/>
              <a:gd name="T11" fmla="*/ 754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516">
                <a:moveTo>
                  <a:pt x="1523" y="754"/>
                </a:moveTo>
                <a:lnTo>
                  <a:pt x="1523" y="754"/>
                </a:lnTo>
                <a:cubicBezTo>
                  <a:pt x="1523" y="1180"/>
                  <a:pt x="1180" y="1515"/>
                  <a:pt x="762" y="1515"/>
                </a:cubicBezTo>
                <a:cubicBezTo>
                  <a:pt x="343" y="1515"/>
                  <a:pt x="0" y="1180"/>
                  <a:pt x="0" y="754"/>
                </a:cubicBezTo>
                <a:cubicBezTo>
                  <a:pt x="0" y="335"/>
                  <a:pt x="343" y="0"/>
                  <a:pt x="762" y="0"/>
                </a:cubicBezTo>
                <a:cubicBezTo>
                  <a:pt x="1180" y="0"/>
                  <a:pt x="1523" y="335"/>
                  <a:pt x="1523" y="754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7">
            <a:extLst>
              <a:ext uri="{FF2B5EF4-FFF2-40B4-BE49-F238E27FC236}">
                <a16:creationId xmlns:a16="http://schemas.microsoft.com/office/drawing/2014/main" id="{3D4C73E9-43E8-644C-8444-14137A97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3110" y="10183521"/>
            <a:ext cx="703176" cy="1202052"/>
          </a:xfrm>
          <a:custGeom>
            <a:avLst/>
            <a:gdLst>
              <a:gd name="T0" fmla="*/ 653 w 654"/>
              <a:gd name="T1" fmla="*/ 737 h 1114"/>
              <a:gd name="T2" fmla="*/ 653 w 654"/>
              <a:gd name="T3" fmla="*/ 737 h 1114"/>
              <a:gd name="T4" fmla="*/ 569 w 654"/>
              <a:gd name="T5" fmla="*/ 921 h 1114"/>
              <a:gd name="T6" fmla="*/ 368 w 654"/>
              <a:gd name="T7" fmla="*/ 1013 h 1114"/>
              <a:gd name="T8" fmla="*/ 368 w 654"/>
              <a:gd name="T9" fmla="*/ 1113 h 1114"/>
              <a:gd name="T10" fmla="*/ 293 w 654"/>
              <a:gd name="T11" fmla="*/ 1113 h 1114"/>
              <a:gd name="T12" fmla="*/ 293 w 654"/>
              <a:gd name="T13" fmla="*/ 1013 h 1114"/>
              <a:gd name="T14" fmla="*/ 76 w 654"/>
              <a:gd name="T15" fmla="*/ 929 h 1114"/>
              <a:gd name="T16" fmla="*/ 0 w 654"/>
              <a:gd name="T17" fmla="*/ 737 h 1114"/>
              <a:gd name="T18" fmla="*/ 226 w 654"/>
              <a:gd name="T19" fmla="*/ 737 h 1114"/>
              <a:gd name="T20" fmla="*/ 293 w 654"/>
              <a:gd name="T21" fmla="*/ 837 h 1114"/>
              <a:gd name="T22" fmla="*/ 293 w 654"/>
              <a:gd name="T23" fmla="*/ 636 h 1114"/>
              <a:gd name="T24" fmla="*/ 184 w 654"/>
              <a:gd name="T25" fmla="*/ 603 h 1114"/>
              <a:gd name="T26" fmla="*/ 117 w 654"/>
              <a:gd name="T27" fmla="*/ 578 h 1114"/>
              <a:gd name="T28" fmla="*/ 84 w 654"/>
              <a:gd name="T29" fmla="*/ 553 h 1114"/>
              <a:gd name="T30" fmla="*/ 42 w 654"/>
              <a:gd name="T31" fmla="*/ 519 h 1114"/>
              <a:gd name="T32" fmla="*/ 17 w 654"/>
              <a:gd name="T33" fmla="*/ 486 h 1114"/>
              <a:gd name="T34" fmla="*/ 0 w 654"/>
              <a:gd name="T35" fmla="*/ 377 h 1114"/>
              <a:gd name="T36" fmla="*/ 84 w 654"/>
              <a:gd name="T37" fmla="*/ 184 h 1114"/>
              <a:gd name="T38" fmla="*/ 293 w 654"/>
              <a:gd name="T39" fmla="*/ 100 h 1114"/>
              <a:gd name="T40" fmla="*/ 293 w 654"/>
              <a:gd name="T41" fmla="*/ 0 h 1114"/>
              <a:gd name="T42" fmla="*/ 368 w 654"/>
              <a:gd name="T43" fmla="*/ 0 h 1114"/>
              <a:gd name="T44" fmla="*/ 368 w 654"/>
              <a:gd name="T45" fmla="*/ 100 h 1114"/>
              <a:gd name="T46" fmla="*/ 569 w 654"/>
              <a:gd name="T47" fmla="*/ 176 h 1114"/>
              <a:gd name="T48" fmla="*/ 653 w 654"/>
              <a:gd name="T49" fmla="*/ 368 h 1114"/>
              <a:gd name="T50" fmla="*/ 435 w 654"/>
              <a:gd name="T51" fmla="*/ 368 h 1114"/>
              <a:gd name="T52" fmla="*/ 368 w 654"/>
              <a:gd name="T53" fmla="*/ 276 h 1114"/>
              <a:gd name="T54" fmla="*/ 368 w 654"/>
              <a:gd name="T55" fmla="*/ 477 h 1114"/>
              <a:gd name="T56" fmla="*/ 527 w 654"/>
              <a:gd name="T57" fmla="*/ 536 h 1114"/>
              <a:gd name="T58" fmla="*/ 653 w 654"/>
              <a:gd name="T59" fmla="*/ 737 h 1114"/>
              <a:gd name="T60" fmla="*/ 293 w 654"/>
              <a:gd name="T61" fmla="*/ 276 h 1114"/>
              <a:gd name="T62" fmla="*/ 293 w 654"/>
              <a:gd name="T63" fmla="*/ 276 h 1114"/>
              <a:gd name="T64" fmla="*/ 218 w 654"/>
              <a:gd name="T65" fmla="*/ 352 h 1114"/>
              <a:gd name="T66" fmla="*/ 293 w 654"/>
              <a:gd name="T67" fmla="*/ 452 h 1114"/>
              <a:gd name="T68" fmla="*/ 293 w 654"/>
              <a:gd name="T69" fmla="*/ 276 h 1114"/>
              <a:gd name="T70" fmla="*/ 368 w 654"/>
              <a:gd name="T71" fmla="*/ 837 h 1114"/>
              <a:gd name="T72" fmla="*/ 368 w 654"/>
              <a:gd name="T73" fmla="*/ 837 h 1114"/>
              <a:gd name="T74" fmla="*/ 427 w 654"/>
              <a:gd name="T75" fmla="*/ 762 h 1114"/>
              <a:gd name="T76" fmla="*/ 368 w 654"/>
              <a:gd name="T77" fmla="*/ 661 h 1114"/>
              <a:gd name="T78" fmla="*/ 368 w 654"/>
              <a:gd name="T79" fmla="*/ 83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1114">
                <a:moveTo>
                  <a:pt x="653" y="737"/>
                </a:moveTo>
                <a:lnTo>
                  <a:pt x="653" y="737"/>
                </a:lnTo>
                <a:cubicBezTo>
                  <a:pt x="653" y="812"/>
                  <a:pt x="628" y="871"/>
                  <a:pt x="569" y="921"/>
                </a:cubicBezTo>
                <a:cubicBezTo>
                  <a:pt x="519" y="979"/>
                  <a:pt x="452" y="1005"/>
                  <a:pt x="368" y="1013"/>
                </a:cubicBezTo>
                <a:cubicBezTo>
                  <a:pt x="368" y="1113"/>
                  <a:pt x="368" y="1113"/>
                  <a:pt x="368" y="1113"/>
                </a:cubicBezTo>
                <a:cubicBezTo>
                  <a:pt x="293" y="1113"/>
                  <a:pt x="293" y="1113"/>
                  <a:pt x="293" y="1113"/>
                </a:cubicBezTo>
                <a:cubicBezTo>
                  <a:pt x="293" y="1013"/>
                  <a:pt x="293" y="1013"/>
                  <a:pt x="293" y="1013"/>
                </a:cubicBezTo>
                <a:cubicBezTo>
                  <a:pt x="201" y="1005"/>
                  <a:pt x="126" y="979"/>
                  <a:pt x="76" y="929"/>
                </a:cubicBezTo>
                <a:cubicBezTo>
                  <a:pt x="25" y="888"/>
                  <a:pt x="0" y="821"/>
                  <a:pt x="0" y="737"/>
                </a:cubicBezTo>
                <a:cubicBezTo>
                  <a:pt x="226" y="737"/>
                  <a:pt x="226" y="737"/>
                  <a:pt x="226" y="737"/>
                </a:cubicBezTo>
                <a:cubicBezTo>
                  <a:pt x="226" y="795"/>
                  <a:pt x="251" y="829"/>
                  <a:pt x="293" y="837"/>
                </a:cubicBezTo>
                <a:cubicBezTo>
                  <a:pt x="293" y="636"/>
                  <a:pt x="293" y="636"/>
                  <a:pt x="293" y="636"/>
                </a:cubicBezTo>
                <a:cubicBezTo>
                  <a:pt x="251" y="628"/>
                  <a:pt x="218" y="620"/>
                  <a:pt x="184" y="603"/>
                </a:cubicBezTo>
                <a:cubicBezTo>
                  <a:pt x="151" y="594"/>
                  <a:pt x="126" y="586"/>
                  <a:pt x="117" y="578"/>
                </a:cubicBezTo>
                <a:cubicBezTo>
                  <a:pt x="109" y="569"/>
                  <a:pt x="92" y="561"/>
                  <a:pt x="84" y="553"/>
                </a:cubicBezTo>
                <a:cubicBezTo>
                  <a:pt x="67" y="544"/>
                  <a:pt x="50" y="528"/>
                  <a:pt x="42" y="519"/>
                </a:cubicBezTo>
                <a:cubicBezTo>
                  <a:pt x="33" y="511"/>
                  <a:pt x="25" y="494"/>
                  <a:pt x="17" y="486"/>
                </a:cubicBezTo>
                <a:cubicBezTo>
                  <a:pt x="9" y="461"/>
                  <a:pt x="0" y="419"/>
                  <a:pt x="0" y="377"/>
                </a:cubicBezTo>
                <a:cubicBezTo>
                  <a:pt x="0" y="293"/>
                  <a:pt x="25" y="234"/>
                  <a:pt x="84" y="184"/>
                </a:cubicBezTo>
                <a:cubicBezTo>
                  <a:pt x="134" y="134"/>
                  <a:pt x="209" y="109"/>
                  <a:pt x="293" y="100"/>
                </a:cubicBezTo>
                <a:cubicBezTo>
                  <a:pt x="293" y="0"/>
                  <a:pt x="293" y="0"/>
                  <a:pt x="293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452" y="100"/>
                  <a:pt x="519" y="126"/>
                  <a:pt x="569" y="176"/>
                </a:cubicBezTo>
                <a:cubicBezTo>
                  <a:pt x="620" y="218"/>
                  <a:pt x="645" y="285"/>
                  <a:pt x="653" y="368"/>
                </a:cubicBezTo>
                <a:cubicBezTo>
                  <a:pt x="435" y="368"/>
                  <a:pt x="435" y="368"/>
                  <a:pt x="435" y="368"/>
                </a:cubicBezTo>
                <a:cubicBezTo>
                  <a:pt x="427" y="327"/>
                  <a:pt x="402" y="293"/>
                  <a:pt x="368" y="276"/>
                </a:cubicBezTo>
                <a:cubicBezTo>
                  <a:pt x="368" y="477"/>
                  <a:pt x="368" y="477"/>
                  <a:pt x="368" y="477"/>
                </a:cubicBezTo>
                <a:cubicBezTo>
                  <a:pt x="452" y="502"/>
                  <a:pt x="502" y="519"/>
                  <a:pt x="527" y="536"/>
                </a:cubicBezTo>
                <a:cubicBezTo>
                  <a:pt x="611" y="578"/>
                  <a:pt x="653" y="645"/>
                  <a:pt x="653" y="737"/>
                </a:cubicBezTo>
                <a:close/>
                <a:moveTo>
                  <a:pt x="293" y="276"/>
                </a:moveTo>
                <a:lnTo>
                  <a:pt x="293" y="276"/>
                </a:lnTo>
                <a:cubicBezTo>
                  <a:pt x="243" y="285"/>
                  <a:pt x="218" y="310"/>
                  <a:pt x="218" y="352"/>
                </a:cubicBezTo>
                <a:cubicBezTo>
                  <a:pt x="218" y="402"/>
                  <a:pt x="243" y="435"/>
                  <a:pt x="293" y="452"/>
                </a:cubicBezTo>
                <a:lnTo>
                  <a:pt x="293" y="276"/>
                </a:lnTo>
                <a:close/>
                <a:moveTo>
                  <a:pt x="368" y="837"/>
                </a:moveTo>
                <a:lnTo>
                  <a:pt x="368" y="837"/>
                </a:lnTo>
                <a:cubicBezTo>
                  <a:pt x="410" y="829"/>
                  <a:pt x="427" y="795"/>
                  <a:pt x="427" y="762"/>
                </a:cubicBezTo>
                <a:cubicBezTo>
                  <a:pt x="427" y="720"/>
                  <a:pt x="410" y="687"/>
                  <a:pt x="368" y="661"/>
                </a:cubicBezTo>
                <a:lnTo>
                  <a:pt x="368" y="837"/>
                </a:lnTo>
                <a:close/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8">
            <a:extLst>
              <a:ext uri="{FF2B5EF4-FFF2-40B4-BE49-F238E27FC236}">
                <a16:creationId xmlns:a16="http://schemas.microsoft.com/office/drawing/2014/main" id="{96A47B57-47C0-F748-BEC8-BBE65816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578" y="8796174"/>
            <a:ext cx="1192550" cy="1192550"/>
          </a:xfrm>
          <a:custGeom>
            <a:avLst/>
            <a:gdLst>
              <a:gd name="T0" fmla="*/ 1105 w 1106"/>
              <a:gd name="T1" fmla="*/ 552 h 1106"/>
              <a:gd name="T2" fmla="*/ 1105 w 1106"/>
              <a:gd name="T3" fmla="*/ 552 h 1106"/>
              <a:gd name="T4" fmla="*/ 552 w 1106"/>
              <a:gd name="T5" fmla="*/ 1105 h 1106"/>
              <a:gd name="T6" fmla="*/ 0 w 1106"/>
              <a:gd name="T7" fmla="*/ 552 h 1106"/>
              <a:gd name="T8" fmla="*/ 552 w 1106"/>
              <a:gd name="T9" fmla="*/ 0 h 1106"/>
              <a:gd name="T10" fmla="*/ 1105 w 1106"/>
              <a:gd name="T11" fmla="*/ 552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6" h="1106">
                <a:moveTo>
                  <a:pt x="1105" y="552"/>
                </a:moveTo>
                <a:lnTo>
                  <a:pt x="1105" y="552"/>
                </a:lnTo>
                <a:cubicBezTo>
                  <a:pt x="1105" y="862"/>
                  <a:pt x="862" y="1105"/>
                  <a:pt x="552" y="1105"/>
                </a:cubicBezTo>
                <a:cubicBezTo>
                  <a:pt x="251" y="1105"/>
                  <a:pt x="0" y="862"/>
                  <a:pt x="0" y="552"/>
                </a:cubicBezTo>
                <a:cubicBezTo>
                  <a:pt x="0" y="251"/>
                  <a:pt x="251" y="0"/>
                  <a:pt x="552" y="0"/>
                </a:cubicBezTo>
                <a:cubicBezTo>
                  <a:pt x="862" y="0"/>
                  <a:pt x="1105" y="251"/>
                  <a:pt x="1105" y="552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9">
            <a:extLst>
              <a:ext uri="{FF2B5EF4-FFF2-40B4-BE49-F238E27FC236}">
                <a16:creationId xmlns:a16="http://schemas.microsoft.com/office/drawing/2014/main" id="{128D2651-550A-B142-BCF9-5896F74C9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592" y="8838936"/>
            <a:ext cx="1092773" cy="1102276"/>
          </a:xfrm>
          <a:custGeom>
            <a:avLst/>
            <a:gdLst>
              <a:gd name="T0" fmla="*/ 1013 w 1014"/>
              <a:gd name="T1" fmla="*/ 510 h 1022"/>
              <a:gd name="T2" fmla="*/ 1013 w 1014"/>
              <a:gd name="T3" fmla="*/ 510 h 1022"/>
              <a:gd name="T4" fmla="*/ 502 w 1014"/>
              <a:gd name="T5" fmla="*/ 1021 h 1022"/>
              <a:gd name="T6" fmla="*/ 0 w 1014"/>
              <a:gd name="T7" fmla="*/ 510 h 1022"/>
              <a:gd name="T8" fmla="*/ 502 w 1014"/>
              <a:gd name="T9" fmla="*/ 0 h 1022"/>
              <a:gd name="T10" fmla="*/ 1013 w 1014"/>
              <a:gd name="T11" fmla="*/ 51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4" h="1022">
                <a:moveTo>
                  <a:pt x="1013" y="510"/>
                </a:moveTo>
                <a:lnTo>
                  <a:pt x="1013" y="510"/>
                </a:lnTo>
                <a:cubicBezTo>
                  <a:pt x="1013" y="795"/>
                  <a:pt x="787" y="1021"/>
                  <a:pt x="502" y="1021"/>
                </a:cubicBezTo>
                <a:cubicBezTo>
                  <a:pt x="226" y="1021"/>
                  <a:pt x="0" y="795"/>
                  <a:pt x="0" y="510"/>
                </a:cubicBezTo>
                <a:cubicBezTo>
                  <a:pt x="0" y="234"/>
                  <a:pt x="226" y="0"/>
                  <a:pt x="502" y="0"/>
                </a:cubicBezTo>
                <a:cubicBezTo>
                  <a:pt x="787" y="0"/>
                  <a:pt x="1013" y="234"/>
                  <a:pt x="1013" y="510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0">
            <a:extLst>
              <a:ext uri="{FF2B5EF4-FFF2-40B4-BE49-F238E27FC236}">
                <a16:creationId xmlns:a16="http://schemas.microsoft.com/office/drawing/2014/main" id="{0A1A42D0-2412-4D4C-B91D-F86F9C35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668" y="8986221"/>
            <a:ext cx="470369" cy="812455"/>
          </a:xfrm>
          <a:custGeom>
            <a:avLst/>
            <a:gdLst>
              <a:gd name="T0" fmla="*/ 436 w 437"/>
              <a:gd name="T1" fmla="*/ 502 h 754"/>
              <a:gd name="T2" fmla="*/ 436 w 437"/>
              <a:gd name="T3" fmla="*/ 502 h 754"/>
              <a:gd name="T4" fmla="*/ 385 w 437"/>
              <a:gd name="T5" fmla="*/ 619 h 754"/>
              <a:gd name="T6" fmla="*/ 251 w 437"/>
              <a:gd name="T7" fmla="*/ 686 h 754"/>
              <a:gd name="T8" fmla="*/ 251 w 437"/>
              <a:gd name="T9" fmla="*/ 753 h 754"/>
              <a:gd name="T10" fmla="*/ 201 w 437"/>
              <a:gd name="T11" fmla="*/ 753 h 754"/>
              <a:gd name="T12" fmla="*/ 201 w 437"/>
              <a:gd name="T13" fmla="*/ 686 h 754"/>
              <a:gd name="T14" fmla="*/ 59 w 437"/>
              <a:gd name="T15" fmla="*/ 628 h 754"/>
              <a:gd name="T16" fmla="*/ 0 w 437"/>
              <a:gd name="T17" fmla="*/ 494 h 754"/>
              <a:gd name="T18" fmla="*/ 151 w 437"/>
              <a:gd name="T19" fmla="*/ 494 h 754"/>
              <a:gd name="T20" fmla="*/ 201 w 437"/>
              <a:gd name="T21" fmla="*/ 569 h 754"/>
              <a:gd name="T22" fmla="*/ 201 w 437"/>
              <a:gd name="T23" fmla="*/ 435 h 754"/>
              <a:gd name="T24" fmla="*/ 126 w 437"/>
              <a:gd name="T25" fmla="*/ 410 h 754"/>
              <a:gd name="T26" fmla="*/ 84 w 437"/>
              <a:gd name="T27" fmla="*/ 393 h 754"/>
              <a:gd name="T28" fmla="*/ 59 w 437"/>
              <a:gd name="T29" fmla="*/ 376 h 754"/>
              <a:gd name="T30" fmla="*/ 34 w 437"/>
              <a:gd name="T31" fmla="*/ 351 h 754"/>
              <a:gd name="T32" fmla="*/ 17 w 437"/>
              <a:gd name="T33" fmla="*/ 326 h 754"/>
              <a:gd name="T34" fmla="*/ 0 w 437"/>
              <a:gd name="T35" fmla="*/ 251 h 754"/>
              <a:gd name="T36" fmla="*/ 59 w 437"/>
              <a:gd name="T37" fmla="*/ 125 h 754"/>
              <a:gd name="T38" fmla="*/ 201 w 437"/>
              <a:gd name="T39" fmla="*/ 75 h 754"/>
              <a:gd name="T40" fmla="*/ 201 w 437"/>
              <a:gd name="T41" fmla="*/ 0 h 754"/>
              <a:gd name="T42" fmla="*/ 251 w 437"/>
              <a:gd name="T43" fmla="*/ 0 h 754"/>
              <a:gd name="T44" fmla="*/ 251 w 437"/>
              <a:gd name="T45" fmla="*/ 75 h 754"/>
              <a:gd name="T46" fmla="*/ 385 w 437"/>
              <a:gd name="T47" fmla="*/ 117 h 754"/>
              <a:gd name="T48" fmla="*/ 436 w 437"/>
              <a:gd name="T49" fmla="*/ 251 h 754"/>
              <a:gd name="T50" fmla="*/ 293 w 437"/>
              <a:gd name="T51" fmla="*/ 251 h 754"/>
              <a:gd name="T52" fmla="*/ 251 w 437"/>
              <a:gd name="T53" fmla="*/ 192 h 754"/>
              <a:gd name="T54" fmla="*/ 251 w 437"/>
              <a:gd name="T55" fmla="*/ 326 h 754"/>
              <a:gd name="T56" fmla="*/ 360 w 437"/>
              <a:gd name="T57" fmla="*/ 360 h 754"/>
              <a:gd name="T58" fmla="*/ 436 w 437"/>
              <a:gd name="T59" fmla="*/ 502 h 754"/>
              <a:gd name="T60" fmla="*/ 201 w 437"/>
              <a:gd name="T61" fmla="*/ 192 h 754"/>
              <a:gd name="T62" fmla="*/ 201 w 437"/>
              <a:gd name="T63" fmla="*/ 192 h 754"/>
              <a:gd name="T64" fmla="*/ 151 w 437"/>
              <a:gd name="T65" fmla="*/ 242 h 754"/>
              <a:gd name="T66" fmla="*/ 201 w 437"/>
              <a:gd name="T67" fmla="*/ 309 h 754"/>
              <a:gd name="T68" fmla="*/ 201 w 437"/>
              <a:gd name="T69" fmla="*/ 192 h 754"/>
              <a:gd name="T70" fmla="*/ 251 w 437"/>
              <a:gd name="T71" fmla="*/ 569 h 754"/>
              <a:gd name="T72" fmla="*/ 251 w 437"/>
              <a:gd name="T73" fmla="*/ 569 h 754"/>
              <a:gd name="T74" fmla="*/ 293 w 437"/>
              <a:gd name="T75" fmla="*/ 510 h 754"/>
              <a:gd name="T76" fmla="*/ 251 w 437"/>
              <a:gd name="T77" fmla="*/ 452 h 754"/>
              <a:gd name="T78" fmla="*/ 251 w 437"/>
              <a:gd name="T79" fmla="*/ 569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7" h="754">
                <a:moveTo>
                  <a:pt x="436" y="502"/>
                </a:moveTo>
                <a:lnTo>
                  <a:pt x="436" y="502"/>
                </a:lnTo>
                <a:cubicBezTo>
                  <a:pt x="436" y="544"/>
                  <a:pt x="419" y="586"/>
                  <a:pt x="385" y="619"/>
                </a:cubicBezTo>
                <a:cubicBezTo>
                  <a:pt x="352" y="661"/>
                  <a:pt x="302" y="678"/>
                  <a:pt x="251" y="686"/>
                </a:cubicBezTo>
                <a:cubicBezTo>
                  <a:pt x="251" y="753"/>
                  <a:pt x="251" y="753"/>
                  <a:pt x="251" y="753"/>
                </a:cubicBezTo>
                <a:cubicBezTo>
                  <a:pt x="201" y="753"/>
                  <a:pt x="201" y="753"/>
                  <a:pt x="201" y="753"/>
                </a:cubicBezTo>
                <a:cubicBezTo>
                  <a:pt x="201" y="686"/>
                  <a:pt x="201" y="686"/>
                  <a:pt x="201" y="686"/>
                </a:cubicBezTo>
                <a:cubicBezTo>
                  <a:pt x="143" y="678"/>
                  <a:pt x="93" y="661"/>
                  <a:pt x="59" y="628"/>
                </a:cubicBezTo>
                <a:cubicBezTo>
                  <a:pt x="17" y="594"/>
                  <a:pt x="0" y="552"/>
                  <a:pt x="0" y="494"/>
                </a:cubicBezTo>
                <a:cubicBezTo>
                  <a:pt x="151" y="494"/>
                  <a:pt x="151" y="494"/>
                  <a:pt x="151" y="494"/>
                </a:cubicBezTo>
                <a:cubicBezTo>
                  <a:pt x="160" y="535"/>
                  <a:pt x="176" y="561"/>
                  <a:pt x="201" y="569"/>
                </a:cubicBezTo>
                <a:cubicBezTo>
                  <a:pt x="201" y="435"/>
                  <a:pt x="201" y="435"/>
                  <a:pt x="201" y="435"/>
                </a:cubicBezTo>
                <a:cubicBezTo>
                  <a:pt x="176" y="427"/>
                  <a:pt x="151" y="418"/>
                  <a:pt x="126" y="410"/>
                </a:cubicBezTo>
                <a:cubicBezTo>
                  <a:pt x="101" y="402"/>
                  <a:pt x="84" y="393"/>
                  <a:pt x="84" y="393"/>
                </a:cubicBezTo>
                <a:cubicBezTo>
                  <a:pt x="76" y="385"/>
                  <a:pt x="67" y="385"/>
                  <a:pt x="59" y="376"/>
                </a:cubicBezTo>
                <a:cubicBezTo>
                  <a:pt x="50" y="368"/>
                  <a:pt x="42" y="360"/>
                  <a:pt x="34" y="351"/>
                </a:cubicBezTo>
                <a:cubicBezTo>
                  <a:pt x="26" y="343"/>
                  <a:pt x="26" y="335"/>
                  <a:pt x="17" y="326"/>
                </a:cubicBezTo>
                <a:cubicBezTo>
                  <a:pt x="9" y="309"/>
                  <a:pt x="0" y="284"/>
                  <a:pt x="0" y="251"/>
                </a:cubicBezTo>
                <a:cubicBezTo>
                  <a:pt x="0" y="201"/>
                  <a:pt x="26" y="159"/>
                  <a:pt x="59" y="125"/>
                </a:cubicBezTo>
                <a:cubicBezTo>
                  <a:pt x="93" y="92"/>
                  <a:pt x="143" y="75"/>
                  <a:pt x="201" y="75"/>
                </a:cubicBezTo>
                <a:cubicBezTo>
                  <a:pt x="201" y="0"/>
                  <a:pt x="201" y="0"/>
                  <a:pt x="201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1" y="75"/>
                  <a:pt x="251" y="75"/>
                  <a:pt x="251" y="75"/>
                </a:cubicBezTo>
                <a:cubicBezTo>
                  <a:pt x="310" y="75"/>
                  <a:pt x="352" y="92"/>
                  <a:pt x="385" y="117"/>
                </a:cubicBezTo>
                <a:cubicBezTo>
                  <a:pt x="419" y="150"/>
                  <a:pt x="436" y="192"/>
                  <a:pt x="436" y="251"/>
                </a:cubicBezTo>
                <a:cubicBezTo>
                  <a:pt x="293" y="251"/>
                  <a:pt x="293" y="251"/>
                  <a:pt x="293" y="251"/>
                </a:cubicBezTo>
                <a:cubicBezTo>
                  <a:pt x="293" y="226"/>
                  <a:pt x="277" y="201"/>
                  <a:pt x="251" y="192"/>
                </a:cubicBezTo>
                <a:cubicBezTo>
                  <a:pt x="251" y="326"/>
                  <a:pt x="251" y="326"/>
                  <a:pt x="251" y="326"/>
                </a:cubicBezTo>
                <a:cubicBezTo>
                  <a:pt x="302" y="343"/>
                  <a:pt x="344" y="351"/>
                  <a:pt x="360" y="360"/>
                </a:cubicBezTo>
                <a:cubicBezTo>
                  <a:pt x="411" y="393"/>
                  <a:pt x="436" y="435"/>
                  <a:pt x="436" y="502"/>
                </a:cubicBezTo>
                <a:close/>
                <a:moveTo>
                  <a:pt x="201" y="192"/>
                </a:moveTo>
                <a:lnTo>
                  <a:pt x="201" y="192"/>
                </a:lnTo>
                <a:cubicBezTo>
                  <a:pt x="168" y="192"/>
                  <a:pt x="151" y="209"/>
                  <a:pt x="151" y="242"/>
                </a:cubicBezTo>
                <a:cubicBezTo>
                  <a:pt x="151" y="268"/>
                  <a:pt x="168" y="293"/>
                  <a:pt x="201" y="309"/>
                </a:cubicBezTo>
                <a:lnTo>
                  <a:pt x="201" y="192"/>
                </a:lnTo>
                <a:close/>
                <a:moveTo>
                  <a:pt x="251" y="569"/>
                </a:moveTo>
                <a:lnTo>
                  <a:pt x="251" y="569"/>
                </a:lnTo>
                <a:cubicBezTo>
                  <a:pt x="277" y="561"/>
                  <a:pt x="293" y="535"/>
                  <a:pt x="293" y="510"/>
                </a:cubicBezTo>
                <a:cubicBezTo>
                  <a:pt x="293" y="485"/>
                  <a:pt x="277" y="460"/>
                  <a:pt x="251" y="452"/>
                </a:cubicBezTo>
                <a:lnTo>
                  <a:pt x="251" y="569"/>
                </a:lnTo>
                <a:close/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1">
            <a:extLst>
              <a:ext uri="{FF2B5EF4-FFF2-40B4-BE49-F238E27FC236}">
                <a16:creationId xmlns:a16="http://schemas.microsoft.com/office/drawing/2014/main" id="{D7574211-C158-1B4C-8B21-F940DEF0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036" y="3854938"/>
            <a:ext cx="6746687" cy="4219055"/>
          </a:xfrm>
          <a:custGeom>
            <a:avLst/>
            <a:gdLst>
              <a:gd name="T0" fmla="*/ 4905 w 6262"/>
              <a:gd name="T1" fmla="*/ 1214 h 3918"/>
              <a:gd name="T2" fmla="*/ 4905 w 6262"/>
              <a:gd name="T3" fmla="*/ 1214 h 3918"/>
              <a:gd name="T4" fmla="*/ 4754 w 6262"/>
              <a:gd name="T5" fmla="*/ 1222 h 3918"/>
              <a:gd name="T6" fmla="*/ 2946 w 6262"/>
              <a:gd name="T7" fmla="*/ 0 h 3918"/>
              <a:gd name="T8" fmla="*/ 1147 w 6262"/>
              <a:gd name="T9" fmla="*/ 1231 h 3918"/>
              <a:gd name="T10" fmla="*/ 0 w 6262"/>
              <a:gd name="T11" fmla="*/ 2570 h 3918"/>
              <a:gd name="T12" fmla="*/ 1356 w 6262"/>
              <a:gd name="T13" fmla="*/ 3917 h 3918"/>
              <a:gd name="T14" fmla="*/ 1540 w 6262"/>
              <a:gd name="T15" fmla="*/ 3900 h 3918"/>
              <a:gd name="T16" fmla="*/ 4721 w 6262"/>
              <a:gd name="T17" fmla="*/ 3900 h 3918"/>
              <a:gd name="T18" fmla="*/ 4905 w 6262"/>
              <a:gd name="T19" fmla="*/ 3917 h 3918"/>
              <a:gd name="T20" fmla="*/ 6261 w 6262"/>
              <a:gd name="T21" fmla="*/ 2570 h 3918"/>
              <a:gd name="T22" fmla="*/ 4905 w 6262"/>
              <a:gd name="T23" fmla="*/ 1214 h 3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2" h="3918">
                <a:moveTo>
                  <a:pt x="4905" y="1214"/>
                </a:moveTo>
                <a:lnTo>
                  <a:pt x="4905" y="1214"/>
                </a:lnTo>
                <a:cubicBezTo>
                  <a:pt x="4855" y="1214"/>
                  <a:pt x="4805" y="1222"/>
                  <a:pt x="4754" y="1222"/>
                </a:cubicBezTo>
                <a:cubicBezTo>
                  <a:pt x="4470" y="511"/>
                  <a:pt x="3766" y="0"/>
                  <a:pt x="2946" y="0"/>
                </a:cubicBezTo>
                <a:cubicBezTo>
                  <a:pt x="2127" y="0"/>
                  <a:pt x="1423" y="511"/>
                  <a:pt x="1147" y="1231"/>
                </a:cubicBezTo>
                <a:cubicBezTo>
                  <a:pt x="502" y="1331"/>
                  <a:pt x="0" y="1892"/>
                  <a:pt x="0" y="2570"/>
                </a:cubicBezTo>
                <a:cubicBezTo>
                  <a:pt x="0" y="3314"/>
                  <a:pt x="611" y="3917"/>
                  <a:pt x="1356" y="3917"/>
                </a:cubicBezTo>
                <a:cubicBezTo>
                  <a:pt x="1415" y="3917"/>
                  <a:pt x="1482" y="3909"/>
                  <a:pt x="1540" y="3900"/>
                </a:cubicBezTo>
                <a:cubicBezTo>
                  <a:pt x="4721" y="3900"/>
                  <a:pt x="4721" y="3900"/>
                  <a:pt x="4721" y="3900"/>
                </a:cubicBezTo>
                <a:cubicBezTo>
                  <a:pt x="4779" y="3909"/>
                  <a:pt x="4846" y="3917"/>
                  <a:pt x="4905" y="3917"/>
                </a:cubicBezTo>
                <a:cubicBezTo>
                  <a:pt x="5650" y="3917"/>
                  <a:pt x="6261" y="3314"/>
                  <a:pt x="6261" y="2570"/>
                </a:cubicBezTo>
                <a:cubicBezTo>
                  <a:pt x="6261" y="1825"/>
                  <a:pt x="5650" y="1214"/>
                  <a:pt x="4905" y="12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2">
            <a:extLst>
              <a:ext uri="{FF2B5EF4-FFF2-40B4-BE49-F238E27FC236}">
                <a16:creationId xmlns:a16="http://schemas.microsoft.com/office/drawing/2014/main" id="{A81FBC1F-B769-5D4C-950C-3F311DAE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166" y="7442087"/>
            <a:ext cx="3734434" cy="299323"/>
          </a:xfrm>
          <a:custGeom>
            <a:avLst/>
            <a:gdLst>
              <a:gd name="T0" fmla="*/ 3331 w 3466"/>
              <a:gd name="T1" fmla="*/ 276 h 277"/>
              <a:gd name="T2" fmla="*/ 3331 w 3466"/>
              <a:gd name="T3" fmla="*/ 276 h 277"/>
              <a:gd name="T4" fmla="*/ 134 w 3466"/>
              <a:gd name="T5" fmla="*/ 276 h 277"/>
              <a:gd name="T6" fmla="*/ 0 w 3466"/>
              <a:gd name="T7" fmla="*/ 134 h 277"/>
              <a:gd name="T8" fmla="*/ 0 w 3466"/>
              <a:gd name="T9" fmla="*/ 134 h 277"/>
              <a:gd name="T10" fmla="*/ 134 w 3466"/>
              <a:gd name="T11" fmla="*/ 0 h 277"/>
              <a:gd name="T12" fmla="*/ 3331 w 3466"/>
              <a:gd name="T13" fmla="*/ 0 h 277"/>
              <a:gd name="T14" fmla="*/ 3465 w 3466"/>
              <a:gd name="T15" fmla="*/ 134 h 277"/>
              <a:gd name="T16" fmla="*/ 3465 w 3466"/>
              <a:gd name="T17" fmla="*/ 134 h 277"/>
              <a:gd name="T18" fmla="*/ 3331 w 3466"/>
              <a:gd name="T19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6" h="277">
                <a:moveTo>
                  <a:pt x="3331" y="276"/>
                </a:moveTo>
                <a:lnTo>
                  <a:pt x="3331" y="276"/>
                </a:lnTo>
                <a:cubicBezTo>
                  <a:pt x="134" y="276"/>
                  <a:pt x="134" y="276"/>
                  <a:pt x="134" y="276"/>
                </a:cubicBezTo>
                <a:cubicBezTo>
                  <a:pt x="58" y="276"/>
                  <a:pt x="0" y="209"/>
                  <a:pt x="0" y="134"/>
                </a:cubicBezTo>
                <a:lnTo>
                  <a:pt x="0" y="134"/>
                </a:lnTo>
                <a:cubicBezTo>
                  <a:pt x="0" y="59"/>
                  <a:pt x="58" y="0"/>
                  <a:pt x="134" y="0"/>
                </a:cubicBezTo>
                <a:cubicBezTo>
                  <a:pt x="3331" y="0"/>
                  <a:pt x="3331" y="0"/>
                  <a:pt x="3331" y="0"/>
                </a:cubicBezTo>
                <a:cubicBezTo>
                  <a:pt x="3406" y="0"/>
                  <a:pt x="3465" y="59"/>
                  <a:pt x="3465" y="134"/>
                </a:cubicBezTo>
                <a:lnTo>
                  <a:pt x="3465" y="134"/>
                </a:lnTo>
                <a:cubicBezTo>
                  <a:pt x="3465" y="209"/>
                  <a:pt x="3406" y="276"/>
                  <a:pt x="3331" y="2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3">
            <a:extLst>
              <a:ext uri="{FF2B5EF4-FFF2-40B4-BE49-F238E27FC236}">
                <a16:creationId xmlns:a16="http://schemas.microsoft.com/office/drawing/2014/main" id="{71F015A1-3F44-0349-9379-2E693330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256" y="6819680"/>
            <a:ext cx="3012253" cy="3957741"/>
          </a:xfrm>
          <a:custGeom>
            <a:avLst/>
            <a:gdLst>
              <a:gd name="T0" fmla="*/ 343 w 2796"/>
              <a:gd name="T1" fmla="*/ 3565 h 3675"/>
              <a:gd name="T2" fmla="*/ 343 w 2796"/>
              <a:gd name="T3" fmla="*/ 3565 h 3675"/>
              <a:gd name="T4" fmla="*/ 293 w 2796"/>
              <a:gd name="T5" fmla="*/ 75 h 3675"/>
              <a:gd name="T6" fmla="*/ 385 w 2796"/>
              <a:gd name="T7" fmla="*/ 0 h 3675"/>
              <a:gd name="T8" fmla="*/ 2368 w 2796"/>
              <a:gd name="T9" fmla="*/ 0 h 3675"/>
              <a:gd name="T10" fmla="*/ 2452 w 2796"/>
              <a:gd name="T11" fmla="*/ 117 h 3675"/>
              <a:gd name="T12" fmla="*/ 2502 w 2796"/>
              <a:gd name="T13" fmla="*/ 3607 h 3675"/>
              <a:gd name="T14" fmla="*/ 2410 w 2796"/>
              <a:gd name="T15" fmla="*/ 3674 h 3675"/>
              <a:gd name="T16" fmla="*/ 435 w 2796"/>
              <a:gd name="T17" fmla="*/ 3674 h 3675"/>
              <a:gd name="T18" fmla="*/ 343 w 2796"/>
              <a:gd name="T19" fmla="*/ 3565 h 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6" h="3675">
                <a:moveTo>
                  <a:pt x="343" y="3565"/>
                </a:moveTo>
                <a:lnTo>
                  <a:pt x="343" y="3565"/>
                </a:lnTo>
                <a:cubicBezTo>
                  <a:pt x="611" y="2401"/>
                  <a:pt x="0" y="1238"/>
                  <a:pt x="293" y="75"/>
                </a:cubicBezTo>
                <a:cubicBezTo>
                  <a:pt x="301" y="33"/>
                  <a:pt x="343" y="0"/>
                  <a:pt x="385" y="0"/>
                </a:cubicBezTo>
                <a:cubicBezTo>
                  <a:pt x="2368" y="0"/>
                  <a:pt x="2368" y="0"/>
                  <a:pt x="2368" y="0"/>
                </a:cubicBezTo>
                <a:cubicBezTo>
                  <a:pt x="2427" y="0"/>
                  <a:pt x="2468" y="58"/>
                  <a:pt x="2452" y="117"/>
                </a:cubicBezTo>
                <a:cubicBezTo>
                  <a:pt x="2184" y="1279"/>
                  <a:pt x="2795" y="2443"/>
                  <a:pt x="2502" y="3607"/>
                </a:cubicBezTo>
                <a:cubicBezTo>
                  <a:pt x="2494" y="3649"/>
                  <a:pt x="2452" y="3674"/>
                  <a:pt x="2410" y="3674"/>
                </a:cubicBezTo>
                <a:cubicBezTo>
                  <a:pt x="435" y="3674"/>
                  <a:pt x="435" y="3674"/>
                  <a:pt x="435" y="3674"/>
                </a:cubicBezTo>
                <a:cubicBezTo>
                  <a:pt x="368" y="3674"/>
                  <a:pt x="326" y="3623"/>
                  <a:pt x="343" y="3565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4">
            <a:extLst>
              <a:ext uri="{FF2B5EF4-FFF2-40B4-BE49-F238E27FC236}">
                <a16:creationId xmlns:a16="http://schemas.microsoft.com/office/drawing/2014/main" id="{5E4545E7-C396-C24E-881E-A3A2EE6E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578" y="6952713"/>
            <a:ext cx="2446860" cy="3715429"/>
          </a:xfrm>
          <a:custGeom>
            <a:avLst/>
            <a:gdLst>
              <a:gd name="T0" fmla="*/ 510 w 2269"/>
              <a:gd name="T1" fmla="*/ 3399 h 3450"/>
              <a:gd name="T2" fmla="*/ 510 w 2269"/>
              <a:gd name="T3" fmla="*/ 3399 h 3450"/>
              <a:gd name="T4" fmla="*/ 510 w 2269"/>
              <a:gd name="T5" fmla="*/ 3416 h 3450"/>
              <a:gd name="T6" fmla="*/ 535 w 2269"/>
              <a:gd name="T7" fmla="*/ 3449 h 3450"/>
              <a:gd name="T8" fmla="*/ 1766 w 2269"/>
              <a:gd name="T9" fmla="*/ 3449 h 3450"/>
              <a:gd name="T10" fmla="*/ 1808 w 2269"/>
              <a:gd name="T11" fmla="*/ 3416 h 3450"/>
              <a:gd name="T12" fmla="*/ 1808 w 2269"/>
              <a:gd name="T13" fmla="*/ 3399 h 3450"/>
              <a:gd name="T14" fmla="*/ 2151 w 2269"/>
              <a:gd name="T15" fmla="*/ 3097 h 3450"/>
              <a:gd name="T16" fmla="*/ 2151 w 2269"/>
              <a:gd name="T17" fmla="*/ 3097 h 3450"/>
              <a:gd name="T18" fmla="*/ 2193 w 2269"/>
              <a:gd name="T19" fmla="*/ 3064 h 3450"/>
              <a:gd name="T20" fmla="*/ 2017 w 2269"/>
              <a:gd name="T21" fmla="*/ 326 h 3450"/>
              <a:gd name="T22" fmla="*/ 1992 w 2269"/>
              <a:gd name="T23" fmla="*/ 302 h 3450"/>
              <a:gd name="T24" fmla="*/ 1984 w 2269"/>
              <a:gd name="T25" fmla="*/ 302 h 3450"/>
              <a:gd name="T26" fmla="*/ 1732 w 2269"/>
              <a:gd name="T27" fmla="*/ 25 h 3450"/>
              <a:gd name="T28" fmla="*/ 1707 w 2269"/>
              <a:gd name="T29" fmla="*/ 0 h 3450"/>
              <a:gd name="T30" fmla="*/ 476 w 2269"/>
              <a:gd name="T31" fmla="*/ 0 h 3450"/>
              <a:gd name="T32" fmla="*/ 435 w 2269"/>
              <a:gd name="T33" fmla="*/ 25 h 3450"/>
              <a:gd name="T34" fmla="*/ 126 w 2269"/>
              <a:gd name="T35" fmla="*/ 293 h 3450"/>
              <a:gd name="T36" fmla="*/ 92 w 2269"/>
              <a:gd name="T37" fmla="*/ 326 h 3450"/>
              <a:gd name="T38" fmla="*/ 260 w 2269"/>
              <a:gd name="T39" fmla="*/ 3064 h 3450"/>
              <a:gd name="T40" fmla="*/ 293 w 2269"/>
              <a:gd name="T41" fmla="*/ 3097 h 3450"/>
              <a:gd name="T42" fmla="*/ 510 w 2269"/>
              <a:gd name="T43" fmla="*/ 3399 h 3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69" h="3450">
                <a:moveTo>
                  <a:pt x="510" y="3399"/>
                </a:moveTo>
                <a:lnTo>
                  <a:pt x="510" y="3399"/>
                </a:lnTo>
                <a:cubicBezTo>
                  <a:pt x="510" y="3399"/>
                  <a:pt x="510" y="3407"/>
                  <a:pt x="510" y="3416"/>
                </a:cubicBezTo>
                <a:cubicBezTo>
                  <a:pt x="502" y="3432"/>
                  <a:pt x="518" y="3449"/>
                  <a:pt x="535" y="3449"/>
                </a:cubicBezTo>
                <a:cubicBezTo>
                  <a:pt x="945" y="3449"/>
                  <a:pt x="1356" y="3449"/>
                  <a:pt x="1766" y="3449"/>
                </a:cubicBezTo>
                <a:cubicBezTo>
                  <a:pt x="1783" y="3449"/>
                  <a:pt x="1808" y="3432"/>
                  <a:pt x="1808" y="3416"/>
                </a:cubicBezTo>
                <a:cubicBezTo>
                  <a:pt x="1808" y="3407"/>
                  <a:pt x="1808" y="3399"/>
                  <a:pt x="1808" y="3399"/>
                </a:cubicBezTo>
                <a:cubicBezTo>
                  <a:pt x="1841" y="3231"/>
                  <a:pt x="1992" y="3097"/>
                  <a:pt x="2151" y="3097"/>
                </a:cubicBezTo>
                <a:lnTo>
                  <a:pt x="2151" y="3097"/>
                </a:lnTo>
                <a:cubicBezTo>
                  <a:pt x="2176" y="3097"/>
                  <a:pt x="2193" y="3081"/>
                  <a:pt x="2193" y="3064"/>
                </a:cubicBezTo>
                <a:cubicBezTo>
                  <a:pt x="2268" y="2152"/>
                  <a:pt x="1925" y="1239"/>
                  <a:pt x="2017" y="326"/>
                </a:cubicBezTo>
                <a:cubicBezTo>
                  <a:pt x="2017" y="310"/>
                  <a:pt x="2008" y="302"/>
                  <a:pt x="1992" y="302"/>
                </a:cubicBezTo>
                <a:cubicBezTo>
                  <a:pt x="1984" y="302"/>
                  <a:pt x="1984" y="302"/>
                  <a:pt x="1984" y="302"/>
                </a:cubicBezTo>
                <a:cubicBezTo>
                  <a:pt x="1833" y="302"/>
                  <a:pt x="1716" y="184"/>
                  <a:pt x="1732" y="25"/>
                </a:cubicBezTo>
                <a:cubicBezTo>
                  <a:pt x="1732" y="8"/>
                  <a:pt x="1724" y="0"/>
                  <a:pt x="1707" y="0"/>
                </a:cubicBezTo>
                <a:cubicBezTo>
                  <a:pt x="1297" y="0"/>
                  <a:pt x="887" y="0"/>
                  <a:pt x="476" y="0"/>
                </a:cubicBezTo>
                <a:cubicBezTo>
                  <a:pt x="460" y="0"/>
                  <a:pt x="443" y="8"/>
                  <a:pt x="435" y="25"/>
                </a:cubicBezTo>
                <a:cubicBezTo>
                  <a:pt x="394" y="168"/>
                  <a:pt x="268" y="285"/>
                  <a:pt x="126" y="293"/>
                </a:cubicBezTo>
                <a:cubicBezTo>
                  <a:pt x="109" y="302"/>
                  <a:pt x="92" y="310"/>
                  <a:pt x="92" y="326"/>
                </a:cubicBezTo>
                <a:cubicBezTo>
                  <a:pt x="0" y="1239"/>
                  <a:pt x="344" y="2152"/>
                  <a:pt x="260" y="3064"/>
                </a:cubicBezTo>
                <a:cubicBezTo>
                  <a:pt x="260" y="3081"/>
                  <a:pt x="277" y="3097"/>
                  <a:pt x="293" y="3097"/>
                </a:cubicBezTo>
                <a:cubicBezTo>
                  <a:pt x="443" y="3114"/>
                  <a:pt x="544" y="3240"/>
                  <a:pt x="510" y="3399"/>
                </a:cubicBezTo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">
            <a:extLst>
              <a:ext uri="{FF2B5EF4-FFF2-40B4-BE49-F238E27FC236}">
                <a16:creationId xmlns:a16="http://schemas.microsoft.com/office/drawing/2014/main" id="{6FB50A2F-6D44-1A42-ACE6-D1C77C0FA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34" y="8073993"/>
            <a:ext cx="1596399" cy="1482371"/>
          </a:xfrm>
          <a:custGeom>
            <a:avLst/>
            <a:gdLst>
              <a:gd name="T0" fmla="*/ 820 w 1482"/>
              <a:gd name="T1" fmla="*/ 1373 h 1374"/>
              <a:gd name="T2" fmla="*/ 820 w 1482"/>
              <a:gd name="T3" fmla="*/ 1373 h 1374"/>
              <a:gd name="T4" fmla="*/ 49 w 1482"/>
              <a:gd name="T5" fmla="*/ 687 h 1374"/>
              <a:gd name="T6" fmla="*/ 652 w 1482"/>
              <a:gd name="T7" fmla="*/ 0 h 1374"/>
              <a:gd name="T8" fmla="*/ 1422 w 1482"/>
              <a:gd name="T9" fmla="*/ 687 h 1374"/>
              <a:gd name="T10" fmla="*/ 820 w 1482"/>
              <a:gd name="T11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2" h="1374">
                <a:moveTo>
                  <a:pt x="820" y="1373"/>
                </a:moveTo>
                <a:lnTo>
                  <a:pt x="820" y="1373"/>
                </a:lnTo>
                <a:cubicBezTo>
                  <a:pt x="443" y="1373"/>
                  <a:pt x="108" y="1063"/>
                  <a:pt x="49" y="687"/>
                </a:cubicBezTo>
                <a:cubicBezTo>
                  <a:pt x="0" y="310"/>
                  <a:pt x="276" y="0"/>
                  <a:pt x="652" y="0"/>
                </a:cubicBezTo>
                <a:cubicBezTo>
                  <a:pt x="1029" y="0"/>
                  <a:pt x="1364" y="310"/>
                  <a:pt x="1422" y="687"/>
                </a:cubicBezTo>
                <a:cubicBezTo>
                  <a:pt x="1481" y="1063"/>
                  <a:pt x="1205" y="1373"/>
                  <a:pt x="820" y="1373"/>
                </a:cubicBezTo>
              </a:path>
            </a:pathLst>
          </a:custGeom>
          <a:solidFill>
            <a:srgbClr val="82F4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">
            <a:extLst>
              <a:ext uri="{FF2B5EF4-FFF2-40B4-BE49-F238E27FC236}">
                <a16:creationId xmlns:a16="http://schemas.microsoft.com/office/drawing/2014/main" id="{07742712-87A7-7A43-BE1F-EDA13273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251" y="8496850"/>
            <a:ext cx="1073768" cy="622404"/>
          </a:xfrm>
          <a:custGeom>
            <a:avLst/>
            <a:gdLst>
              <a:gd name="T0" fmla="*/ 377 w 997"/>
              <a:gd name="T1" fmla="*/ 578 h 579"/>
              <a:gd name="T2" fmla="*/ 377 w 997"/>
              <a:gd name="T3" fmla="*/ 578 h 579"/>
              <a:gd name="T4" fmla="*/ 201 w 997"/>
              <a:gd name="T5" fmla="*/ 511 h 579"/>
              <a:gd name="T6" fmla="*/ 101 w 997"/>
              <a:gd name="T7" fmla="*/ 327 h 579"/>
              <a:gd name="T8" fmla="*/ 8 w 997"/>
              <a:gd name="T9" fmla="*/ 327 h 579"/>
              <a:gd name="T10" fmla="*/ 0 w 997"/>
              <a:gd name="T11" fmla="*/ 260 h 579"/>
              <a:gd name="T12" fmla="*/ 92 w 997"/>
              <a:gd name="T13" fmla="*/ 260 h 579"/>
              <a:gd name="T14" fmla="*/ 134 w 997"/>
              <a:gd name="T15" fmla="*/ 76 h 579"/>
              <a:gd name="T16" fmla="*/ 301 w 997"/>
              <a:gd name="T17" fmla="*/ 0 h 579"/>
              <a:gd name="T18" fmla="*/ 326 w 997"/>
              <a:gd name="T19" fmla="*/ 201 h 579"/>
              <a:gd name="T20" fmla="*/ 243 w 997"/>
              <a:gd name="T21" fmla="*/ 260 h 579"/>
              <a:gd name="T22" fmla="*/ 419 w 997"/>
              <a:gd name="T23" fmla="*/ 260 h 579"/>
              <a:gd name="T24" fmla="*/ 435 w 997"/>
              <a:gd name="T25" fmla="*/ 168 h 579"/>
              <a:gd name="T26" fmla="*/ 452 w 997"/>
              <a:gd name="T27" fmla="*/ 110 h 579"/>
              <a:gd name="T28" fmla="*/ 469 w 997"/>
              <a:gd name="T29" fmla="*/ 76 h 579"/>
              <a:gd name="T30" fmla="*/ 494 w 997"/>
              <a:gd name="T31" fmla="*/ 43 h 579"/>
              <a:gd name="T32" fmla="*/ 527 w 997"/>
              <a:gd name="T33" fmla="*/ 26 h 579"/>
              <a:gd name="T34" fmla="*/ 619 w 997"/>
              <a:gd name="T35" fmla="*/ 0 h 579"/>
              <a:gd name="T36" fmla="*/ 795 w 997"/>
              <a:gd name="T37" fmla="*/ 76 h 579"/>
              <a:gd name="T38" fmla="*/ 896 w 997"/>
              <a:gd name="T39" fmla="*/ 260 h 579"/>
              <a:gd name="T40" fmla="*/ 988 w 997"/>
              <a:gd name="T41" fmla="*/ 260 h 579"/>
              <a:gd name="T42" fmla="*/ 996 w 997"/>
              <a:gd name="T43" fmla="*/ 327 h 579"/>
              <a:gd name="T44" fmla="*/ 904 w 997"/>
              <a:gd name="T45" fmla="*/ 327 h 579"/>
              <a:gd name="T46" fmla="*/ 862 w 997"/>
              <a:gd name="T47" fmla="*/ 511 h 579"/>
              <a:gd name="T48" fmla="*/ 703 w 997"/>
              <a:gd name="T49" fmla="*/ 578 h 579"/>
              <a:gd name="T50" fmla="*/ 670 w 997"/>
              <a:gd name="T51" fmla="*/ 386 h 579"/>
              <a:gd name="T52" fmla="*/ 745 w 997"/>
              <a:gd name="T53" fmla="*/ 327 h 579"/>
              <a:gd name="T54" fmla="*/ 569 w 997"/>
              <a:gd name="T55" fmla="*/ 327 h 579"/>
              <a:gd name="T56" fmla="*/ 544 w 997"/>
              <a:gd name="T57" fmla="*/ 469 h 579"/>
              <a:gd name="T58" fmla="*/ 377 w 997"/>
              <a:gd name="T59" fmla="*/ 578 h 579"/>
              <a:gd name="T60" fmla="*/ 745 w 997"/>
              <a:gd name="T61" fmla="*/ 260 h 579"/>
              <a:gd name="T62" fmla="*/ 745 w 997"/>
              <a:gd name="T63" fmla="*/ 260 h 579"/>
              <a:gd name="T64" fmla="*/ 661 w 997"/>
              <a:gd name="T65" fmla="*/ 201 h 579"/>
              <a:gd name="T66" fmla="*/ 586 w 997"/>
              <a:gd name="T67" fmla="*/ 260 h 579"/>
              <a:gd name="T68" fmla="*/ 745 w 997"/>
              <a:gd name="T69" fmla="*/ 260 h 579"/>
              <a:gd name="T70" fmla="*/ 251 w 997"/>
              <a:gd name="T71" fmla="*/ 327 h 579"/>
              <a:gd name="T72" fmla="*/ 251 w 997"/>
              <a:gd name="T73" fmla="*/ 327 h 579"/>
              <a:gd name="T74" fmla="*/ 335 w 997"/>
              <a:gd name="T75" fmla="*/ 386 h 579"/>
              <a:gd name="T76" fmla="*/ 402 w 997"/>
              <a:gd name="T77" fmla="*/ 327 h 579"/>
              <a:gd name="T78" fmla="*/ 251 w 997"/>
              <a:gd name="T79" fmla="*/ 327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7" h="579">
                <a:moveTo>
                  <a:pt x="377" y="578"/>
                </a:moveTo>
                <a:lnTo>
                  <a:pt x="377" y="578"/>
                </a:lnTo>
                <a:cubicBezTo>
                  <a:pt x="310" y="578"/>
                  <a:pt x="251" y="561"/>
                  <a:pt x="201" y="511"/>
                </a:cubicBezTo>
                <a:cubicBezTo>
                  <a:pt x="151" y="461"/>
                  <a:pt x="117" y="402"/>
                  <a:pt x="101" y="327"/>
                </a:cubicBezTo>
                <a:cubicBezTo>
                  <a:pt x="67" y="327"/>
                  <a:pt x="34" y="327"/>
                  <a:pt x="8" y="327"/>
                </a:cubicBezTo>
                <a:cubicBezTo>
                  <a:pt x="0" y="310"/>
                  <a:pt x="0" y="285"/>
                  <a:pt x="0" y="260"/>
                </a:cubicBezTo>
                <a:cubicBezTo>
                  <a:pt x="25" y="260"/>
                  <a:pt x="59" y="260"/>
                  <a:pt x="92" y="260"/>
                </a:cubicBezTo>
                <a:cubicBezTo>
                  <a:pt x="84" y="185"/>
                  <a:pt x="101" y="118"/>
                  <a:pt x="134" y="76"/>
                </a:cubicBezTo>
                <a:cubicBezTo>
                  <a:pt x="168" y="26"/>
                  <a:pt x="226" y="0"/>
                  <a:pt x="301" y="0"/>
                </a:cubicBezTo>
                <a:cubicBezTo>
                  <a:pt x="310" y="67"/>
                  <a:pt x="318" y="134"/>
                  <a:pt x="326" y="201"/>
                </a:cubicBezTo>
                <a:cubicBezTo>
                  <a:pt x="276" y="210"/>
                  <a:pt x="251" y="227"/>
                  <a:pt x="243" y="260"/>
                </a:cubicBezTo>
                <a:cubicBezTo>
                  <a:pt x="301" y="260"/>
                  <a:pt x="360" y="260"/>
                  <a:pt x="419" y="260"/>
                </a:cubicBezTo>
                <a:cubicBezTo>
                  <a:pt x="427" y="227"/>
                  <a:pt x="427" y="201"/>
                  <a:pt x="435" y="168"/>
                </a:cubicBezTo>
                <a:cubicBezTo>
                  <a:pt x="444" y="134"/>
                  <a:pt x="452" y="118"/>
                  <a:pt x="452" y="110"/>
                </a:cubicBezTo>
                <a:cubicBezTo>
                  <a:pt x="460" y="101"/>
                  <a:pt x="460" y="93"/>
                  <a:pt x="469" y="76"/>
                </a:cubicBezTo>
                <a:cubicBezTo>
                  <a:pt x="477" y="59"/>
                  <a:pt x="486" y="51"/>
                  <a:pt x="494" y="43"/>
                </a:cubicBezTo>
                <a:cubicBezTo>
                  <a:pt x="502" y="43"/>
                  <a:pt x="511" y="34"/>
                  <a:pt x="527" y="26"/>
                </a:cubicBezTo>
                <a:cubicBezTo>
                  <a:pt x="544" y="9"/>
                  <a:pt x="578" y="0"/>
                  <a:pt x="619" y="0"/>
                </a:cubicBezTo>
                <a:cubicBezTo>
                  <a:pt x="686" y="0"/>
                  <a:pt x="745" y="26"/>
                  <a:pt x="795" y="76"/>
                </a:cubicBezTo>
                <a:cubicBezTo>
                  <a:pt x="846" y="126"/>
                  <a:pt x="879" y="193"/>
                  <a:pt x="896" y="260"/>
                </a:cubicBezTo>
                <a:cubicBezTo>
                  <a:pt x="929" y="260"/>
                  <a:pt x="954" y="260"/>
                  <a:pt x="988" y="260"/>
                </a:cubicBezTo>
                <a:cubicBezTo>
                  <a:pt x="988" y="285"/>
                  <a:pt x="996" y="310"/>
                  <a:pt x="996" y="327"/>
                </a:cubicBezTo>
                <a:cubicBezTo>
                  <a:pt x="963" y="327"/>
                  <a:pt x="938" y="327"/>
                  <a:pt x="904" y="327"/>
                </a:cubicBezTo>
                <a:cubicBezTo>
                  <a:pt x="913" y="402"/>
                  <a:pt x="896" y="469"/>
                  <a:pt x="862" y="511"/>
                </a:cubicBezTo>
                <a:cubicBezTo>
                  <a:pt x="837" y="553"/>
                  <a:pt x="779" y="578"/>
                  <a:pt x="703" y="578"/>
                </a:cubicBezTo>
                <a:cubicBezTo>
                  <a:pt x="695" y="520"/>
                  <a:pt x="686" y="453"/>
                  <a:pt x="670" y="386"/>
                </a:cubicBezTo>
                <a:cubicBezTo>
                  <a:pt x="712" y="386"/>
                  <a:pt x="737" y="361"/>
                  <a:pt x="745" y="327"/>
                </a:cubicBezTo>
                <a:cubicBezTo>
                  <a:pt x="686" y="327"/>
                  <a:pt x="628" y="327"/>
                  <a:pt x="569" y="327"/>
                </a:cubicBezTo>
                <a:cubicBezTo>
                  <a:pt x="561" y="402"/>
                  <a:pt x="552" y="453"/>
                  <a:pt x="544" y="469"/>
                </a:cubicBezTo>
                <a:cubicBezTo>
                  <a:pt x="511" y="545"/>
                  <a:pt x="460" y="578"/>
                  <a:pt x="377" y="578"/>
                </a:cubicBezTo>
                <a:close/>
                <a:moveTo>
                  <a:pt x="745" y="260"/>
                </a:moveTo>
                <a:lnTo>
                  <a:pt x="745" y="260"/>
                </a:lnTo>
                <a:cubicBezTo>
                  <a:pt x="728" y="218"/>
                  <a:pt x="703" y="201"/>
                  <a:pt x="661" y="201"/>
                </a:cubicBezTo>
                <a:cubicBezTo>
                  <a:pt x="619" y="201"/>
                  <a:pt x="594" y="218"/>
                  <a:pt x="586" y="260"/>
                </a:cubicBezTo>
                <a:cubicBezTo>
                  <a:pt x="636" y="260"/>
                  <a:pt x="686" y="260"/>
                  <a:pt x="745" y="260"/>
                </a:cubicBezTo>
                <a:close/>
                <a:moveTo>
                  <a:pt x="251" y="327"/>
                </a:moveTo>
                <a:lnTo>
                  <a:pt x="251" y="327"/>
                </a:lnTo>
                <a:cubicBezTo>
                  <a:pt x="268" y="369"/>
                  <a:pt x="293" y="386"/>
                  <a:pt x="335" y="386"/>
                </a:cubicBezTo>
                <a:cubicBezTo>
                  <a:pt x="368" y="386"/>
                  <a:pt x="393" y="369"/>
                  <a:pt x="402" y="327"/>
                </a:cubicBezTo>
                <a:cubicBezTo>
                  <a:pt x="352" y="327"/>
                  <a:pt x="301" y="327"/>
                  <a:pt x="251" y="327"/>
                </a:cubicBezTo>
                <a:close/>
              </a:path>
            </a:pathLst>
          </a:custGeom>
          <a:solidFill>
            <a:srgbClr val="78CE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">
            <a:extLst>
              <a:ext uri="{FF2B5EF4-FFF2-40B4-BE49-F238E27FC236}">
                <a16:creationId xmlns:a16="http://schemas.microsoft.com/office/drawing/2014/main" id="{1D8C5CE7-E0B7-934F-A4ED-6880468B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70" y="6748413"/>
            <a:ext cx="2807954" cy="693673"/>
          </a:xfrm>
          <a:custGeom>
            <a:avLst/>
            <a:gdLst>
              <a:gd name="T0" fmla="*/ 2603 w 2604"/>
              <a:gd name="T1" fmla="*/ 0 h 644"/>
              <a:gd name="T2" fmla="*/ 0 w 2604"/>
              <a:gd name="T3" fmla="*/ 0 h 644"/>
              <a:gd name="T4" fmla="*/ 0 w 2604"/>
              <a:gd name="T5" fmla="*/ 643 h 644"/>
              <a:gd name="T6" fmla="*/ 2603 w 2604"/>
              <a:gd name="T7" fmla="*/ 643 h 644"/>
              <a:gd name="T8" fmla="*/ 2603 w 2604"/>
              <a:gd name="T9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644">
                <a:moveTo>
                  <a:pt x="2603" y="0"/>
                </a:moveTo>
                <a:lnTo>
                  <a:pt x="0" y="0"/>
                </a:lnTo>
                <a:lnTo>
                  <a:pt x="0" y="643"/>
                </a:lnTo>
                <a:lnTo>
                  <a:pt x="2603" y="643"/>
                </a:lnTo>
                <a:lnTo>
                  <a:pt x="2603" y="0"/>
                </a:lnTo>
              </a:path>
            </a:pathLst>
          </a:custGeom>
          <a:solidFill>
            <a:srgbClr val="44E5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11">
            <a:extLst>
              <a:ext uri="{FF2B5EF4-FFF2-40B4-BE49-F238E27FC236}">
                <a16:creationId xmlns:a16="http://schemas.microsoft.com/office/drawing/2014/main" id="{37707615-809B-1B4D-9ED8-21769381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2">
            <a:extLst>
              <a:ext uri="{FF2B5EF4-FFF2-40B4-BE49-F238E27FC236}">
                <a16:creationId xmlns:a16="http://schemas.microsoft.com/office/drawing/2014/main" id="{6FBBD2F5-8994-174A-A39E-D0FEE683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3">
            <a:extLst>
              <a:ext uri="{FF2B5EF4-FFF2-40B4-BE49-F238E27FC236}">
                <a16:creationId xmlns:a16="http://schemas.microsoft.com/office/drawing/2014/main" id="{18005EE1-2D3C-3948-B095-89BE873B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4">
            <a:extLst>
              <a:ext uri="{FF2B5EF4-FFF2-40B4-BE49-F238E27FC236}">
                <a16:creationId xmlns:a16="http://schemas.microsoft.com/office/drawing/2014/main" id="{D4D0F5C2-3679-B54E-81FC-9377F262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5">
            <a:extLst>
              <a:ext uri="{FF2B5EF4-FFF2-40B4-BE49-F238E27FC236}">
                <a16:creationId xmlns:a16="http://schemas.microsoft.com/office/drawing/2014/main" id="{127EBE78-0968-F741-A7F7-7AEFB8BE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6">
            <a:extLst>
              <a:ext uri="{FF2B5EF4-FFF2-40B4-BE49-F238E27FC236}">
                <a16:creationId xmlns:a16="http://schemas.microsoft.com/office/drawing/2014/main" id="{CDFC42C1-9D31-5B47-B019-85887C77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17">
            <a:extLst>
              <a:ext uri="{FF2B5EF4-FFF2-40B4-BE49-F238E27FC236}">
                <a16:creationId xmlns:a16="http://schemas.microsoft.com/office/drawing/2014/main" id="{FF0394D3-2146-CC4D-BCF7-D6A5D6F6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8">
            <a:extLst>
              <a:ext uri="{FF2B5EF4-FFF2-40B4-BE49-F238E27FC236}">
                <a16:creationId xmlns:a16="http://schemas.microsoft.com/office/drawing/2014/main" id="{58F1BC27-EFFD-3D40-A178-1FA93437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75">
            <a:extLst>
              <a:ext uri="{FF2B5EF4-FFF2-40B4-BE49-F238E27FC236}">
                <a16:creationId xmlns:a16="http://schemas.microsoft.com/office/drawing/2014/main" id="{967A7281-B772-BE46-8A29-716AA323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76">
            <a:extLst>
              <a:ext uri="{FF2B5EF4-FFF2-40B4-BE49-F238E27FC236}">
                <a16:creationId xmlns:a16="http://schemas.microsoft.com/office/drawing/2014/main" id="{BE8A5F90-8A4F-6A4D-934F-D2D547C2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77">
            <a:extLst>
              <a:ext uri="{FF2B5EF4-FFF2-40B4-BE49-F238E27FC236}">
                <a16:creationId xmlns:a16="http://schemas.microsoft.com/office/drawing/2014/main" id="{7370280F-AD81-4142-9610-57E7D2C5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84">
            <a:extLst>
              <a:ext uri="{FF2B5EF4-FFF2-40B4-BE49-F238E27FC236}">
                <a16:creationId xmlns:a16="http://schemas.microsoft.com/office/drawing/2014/main" id="{38594BF0-BEAC-714D-9632-160E15C2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85">
            <a:extLst>
              <a:ext uri="{FF2B5EF4-FFF2-40B4-BE49-F238E27FC236}">
                <a16:creationId xmlns:a16="http://schemas.microsoft.com/office/drawing/2014/main" id="{15BAD34B-3369-804F-844F-63963C6C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86">
            <a:extLst>
              <a:ext uri="{FF2B5EF4-FFF2-40B4-BE49-F238E27FC236}">
                <a16:creationId xmlns:a16="http://schemas.microsoft.com/office/drawing/2014/main" id="{72800869-E0A6-4340-A526-B8F9A263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87">
            <a:extLst>
              <a:ext uri="{FF2B5EF4-FFF2-40B4-BE49-F238E27FC236}">
                <a16:creationId xmlns:a16="http://schemas.microsoft.com/office/drawing/2014/main" id="{097B0C09-A427-7048-A035-8016057A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88">
            <a:extLst>
              <a:ext uri="{FF2B5EF4-FFF2-40B4-BE49-F238E27FC236}">
                <a16:creationId xmlns:a16="http://schemas.microsoft.com/office/drawing/2014/main" id="{10E1571C-3DFD-3246-A429-D489F64E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89">
            <a:extLst>
              <a:ext uri="{FF2B5EF4-FFF2-40B4-BE49-F238E27FC236}">
                <a16:creationId xmlns:a16="http://schemas.microsoft.com/office/drawing/2014/main" id="{AAAA94B8-A680-F74D-9922-3F91EDCB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0">
            <a:extLst>
              <a:ext uri="{FF2B5EF4-FFF2-40B4-BE49-F238E27FC236}">
                <a16:creationId xmlns:a16="http://schemas.microsoft.com/office/drawing/2014/main" id="{8407B6B3-37FF-FA44-9D7F-03F5A653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1">
            <a:extLst>
              <a:ext uri="{FF2B5EF4-FFF2-40B4-BE49-F238E27FC236}">
                <a16:creationId xmlns:a16="http://schemas.microsoft.com/office/drawing/2014/main" id="{F36C10BC-09A6-E348-9122-939F011F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2">
            <a:extLst>
              <a:ext uri="{FF2B5EF4-FFF2-40B4-BE49-F238E27FC236}">
                <a16:creationId xmlns:a16="http://schemas.microsoft.com/office/drawing/2014/main" id="{2F76C648-AEA9-1A4B-ABFF-C7F336057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3">
            <a:extLst>
              <a:ext uri="{FF2B5EF4-FFF2-40B4-BE49-F238E27FC236}">
                <a16:creationId xmlns:a16="http://schemas.microsoft.com/office/drawing/2014/main" id="{0D2F3ED3-8828-0243-BD8A-AE43B261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94">
            <a:extLst>
              <a:ext uri="{FF2B5EF4-FFF2-40B4-BE49-F238E27FC236}">
                <a16:creationId xmlns:a16="http://schemas.microsoft.com/office/drawing/2014/main" id="{0352BECD-EA3D-3745-B1D3-05B3E740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95">
            <a:extLst>
              <a:ext uri="{FF2B5EF4-FFF2-40B4-BE49-F238E27FC236}">
                <a16:creationId xmlns:a16="http://schemas.microsoft.com/office/drawing/2014/main" id="{79AD1AF1-FD51-9647-9C36-D864B1DC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D1E2CA0-BE11-7C46-93FF-8EFF20DFFD39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0E84D2EE-CF41-6746-9314-89E4D9856510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ED014DE-474A-5648-8522-80BBA3541A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060E324-5AA9-4D47-9043-A2FE65539619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04" name="Freeform 198">
              <a:extLst>
                <a:ext uri="{FF2B5EF4-FFF2-40B4-BE49-F238E27FC236}">
                  <a16:creationId xmlns:a16="http://schemas.microsoft.com/office/drawing/2014/main" id="{41AFDE12-512B-A247-B8F6-84B175F15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199">
              <a:extLst>
                <a:ext uri="{FF2B5EF4-FFF2-40B4-BE49-F238E27FC236}">
                  <a16:creationId xmlns:a16="http://schemas.microsoft.com/office/drawing/2014/main" id="{B6D2A2C4-5432-F845-89A2-4738AAE3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01634CA2-F542-D74D-8795-DE254326D268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07" name="Freeform 248">
              <a:extLst>
                <a:ext uri="{FF2B5EF4-FFF2-40B4-BE49-F238E27FC236}">
                  <a16:creationId xmlns:a16="http://schemas.microsoft.com/office/drawing/2014/main" id="{981A0DFF-0DD4-C346-9BDE-BE12763E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49">
              <a:extLst>
                <a:ext uri="{FF2B5EF4-FFF2-40B4-BE49-F238E27FC236}">
                  <a16:creationId xmlns:a16="http://schemas.microsoft.com/office/drawing/2014/main" id="{82A77252-FC3D-D842-8FB4-290B32AD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50">
              <a:extLst>
                <a:ext uri="{FF2B5EF4-FFF2-40B4-BE49-F238E27FC236}">
                  <a16:creationId xmlns:a16="http://schemas.microsoft.com/office/drawing/2014/main" id="{69CCACFC-5F0B-7044-8E2B-29C37A98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BAC1722E-B71B-FD49-88F2-06155BD60F4D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11" name="Freeform 203">
              <a:extLst>
                <a:ext uri="{FF2B5EF4-FFF2-40B4-BE49-F238E27FC236}">
                  <a16:creationId xmlns:a16="http://schemas.microsoft.com/office/drawing/2014/main" id="{BE23F26A-C389-1341-B5EA-36008C7A2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04">
              <a:extLst>
                <a:ext uri="{FF2B5EF4-FFF2-40B4-BE49-F238E27FC236}">
                  <a16:creationId xmlns:a16="http://schemas.microsoft.com/office/drawing/2014/main" id="{3282176E-B1F0-FD45-BCFD-C47997A2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05">
              <a:extLst>
                <a:ext uri="{FF2B5EF4-FFF2-40B4-BE49-F238E27FC236}">
                  <a16:creationId xmlns:a16="http://schemas.microsoft.com/office/drawing/2014/main" id="{576BE363-FA59-804E-B5DA-03B44BFF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06">
              <a:extLst>
                <a:ext uri="{FF2B5EF4-FFF2-40B4-BE49-F238E27FC236}">
                  <a16:creationId xmlns:a16="http://schemas.microsoft.com/office/drawing/2014/main" id="{44E17F87-2566-0745-A47C-9999CB0CA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07">
              <a:extLst>
                <a:ext uri="{FF2B5EF4-FFF2-40B4-BE49-F238E27FC236}">
                  <a16:creationId xmlns:a16="http://schemas.microsoft.com/office/drawing/2014/main" id="{05AC24A8-71ED-B042-84C9-284ED337D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08">
              <a:extLst>
                <a:ext uri="{FF2B5EF4-FFF2-40B4-BE49-F238E27FC236}">
                  <a16:creationId xmlns:a16="http://schemas.microsoft.com/office/drawing/2014/main" id="{2D210A8B-5A56-5C40-829E-5507D85EE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3A105AC7-FC9E-6F45-91F8-5CC6AFFD1691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BED15F95-5866-A64F-8327-6BB470013D7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D01F5C12-F99C-C54C-B111-7AB777F6A4D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971E9936-CD84-7645-BBB2-D30DE9C7EB34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04C13EFA-F516-1247-A96D-0897C115161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086A77F2-69A7-C144-A7E4-451BDE51528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C1CBD2D3-048A-DF43-B0D0-2A2A177411D3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C572C3EF-B6F0-6B40-9C20-9DA7394AFDB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BE106EC6-9CDE-A748-B41A-3E33902257A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15C01B5A-887B-DF48-9966-4421070B6877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98F36D67-1031-784F-95F2-7EB8F6FD238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68184FAF-F1F7-B84A-BADA-717BE4A7132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857ED3CC-8BFF-E043-B2B1-C0E6BF626996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19CD7C9A-AA6E-F64E-AA02-67089E713C7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A23F6337-9474-8549-BD22-E59C3321DD2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6" name="Freeform 257">
            <a:extLst>
              <a:ext uri="{FF2B5EF4-FFF2-40B4-BE49-F238E27FC236}">
                <a16:creationId xmlns:a16="http://schemas.microsoft.com/office/drawing/2014/main" id="{4030C2DE-0075-B141-89B0-A8A6CD84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370" y="7428922"/>
            <a:ext cx="2503753" cy="2503753"/>
          </a:xfrm>
          <a:custGeom>
            <a:avLst/>
            <a:gdLst>
              <a:gd name="T0" fmla="*/ 2328 w 2329"/>
              <a:gd name="T1" fmla="*/ 1357 h 2329"/>
              <a:gd name="T2" fmla="*/ 2328 w 2329"/>
              <a:gd name="T3" fmla="*/ 1357 h 2329"/>
              <a:gd name="T4" fmla="*/ 2328 w 2329"/>
              <a:gd name="T5" fmla="*/ 971 h 2329"/>
              <a:gd name="T6" fmla="*/ 2111 w 2329"/>
              <a:gd name="T7" fmla="*/ 971 h 2329"/>
              <a:gd name="T8" fmla="*/ 1968 w 2329"/>
              <a:gd name="T9" fmla="*/ 636 h 2329"/>
              <a:gd name="T10" fmla="*/ 2127 w 2329"/>
              <a:gd name="T11" fmla="*/ 477 h 2329"/>
              <a:gd name="T12" fmla="*/ 1851 w 2329"/>
              <a:gd name="T13" fmla="*/ 209 h 2329"/>
              <a:gd name="T14" fmla="*/ 1700 w 2329"/>
              <a:gd name="T15" fmla="*/ 360 h 2329"/>
              <a:gd name="T16" fmla="*/ 1357 w 2329"/>
              <a:gd name="T17" fmla="*/ 218 h 2329"/>
              <a:gd name="T18" fmla="*/ 1357 w 2329"/>
              <a:gd name="T19" fmla="*/ 0 h 2329"/>
              <a:gd name="T20" fmla="*/ 971 w 2329"/>
              <a:gd name="T21" fmla="*/ 0 h 2329"/>
              <a:gd name="T22" fmla="*/ 971 w 2329"/>
              <a:gd name="T23" fmla="*/ 218 h 2329"/>
              <a:gd name="T24" fmla="*/ 628 w 2329"/>
              <a:gd name="T25" fmla="*/ 360 h 2329"/>
              <a:gd name="T26" fmla="*/ 477 w 2329"/>
              <a:gd name="T27" fmla="*/ 209 h 2329"/>
              <a:gd name="T28" fmla="*/ 209 w 2329"/>
              <a:gd name="T29" fmla="*/ 477 h 2329"/>
              <a:gd name="T30" fmla="*/ 360 w 2329"/>
              <a:gd name="T31" fmla="*/ 636 h 2329"/>
              <a:gd name="T32" fmla="*/ 218 w 2329"/>
              <a:gd name="T33" fmla="*/ 971 h 2329"/>
              <a:gd name="T34" fmla="*/ 0 w 2329"/>
              <a:gd name="T35" fmla="*/ 971 h 2329"/>
              <a:gd name="T36" fmla="*/ 0 w 2329"/>
              <a:gd name="T37" fmla="*/ 1357 h 2329"/>
              <a:gd name="T38" fmla="*/ 218 w 2329"/>
              <a:gd name="T39" fmla="*/ 1357 h 2329"/>
              <a:gd name="T40" fmla="*/ 360 w 2329"/>
              <a:gd name="T41" fmla="*/ 1700 h 2329"/>
              <a:gd name="T42" fmla="*/ 209 w 2329"/>
              <a:gd name="T43" fmla="*/ 1851 h 2329"/>
              <a:gd name="T44" fmla="*/ 477 w 2329"/>
              <a:gd name="T45" fmla="*/ 2127 h 2329"/>
              <a:gd name="T46" fmla="*/ 628 w 2329"/>
              <a:gd name="T47" fmla="*/ 1968 h 2329"/>
              <a:gd name="T48" fmla="*/ 971 w 2329"/>
              <a:gd name="T49" fmla="*/ 2110 h 2329"/>
              <a:gd name="T50" fmla="*/ 971 w 2329"/>
              <a:gd name="T51" fmla="*/ 2328 h 2329"/>
              <a:gd name="T52" fmla="*/ 1357 w 2329"/>
              <a:gd name="T53" fmla="*/ 2328 h 2329"/>
              <a:gd name="T54" fmla="*/ 1357 w 2329"/>
              <a:gd name="T55" fmla="*/ 2110 h 2329"/>
              <a:gd name="T56" fmla="*/ 1700 w 2329"/>
              <a:gd name="T57" fmla="*/ 1968 h 2329"/>
              <a:gd name="T58" fmla="*/ 1851 w 2329"/>
              <a:gd name="T59" fmla="*/ 2127 h 2329"/>
              <a:gd name="T60" fmla="*/ 2127 w 2329"/>
              <a:gd name="T61" fmla="*/ 1851 h 2329"/>
              <a:gd name="T62" fmla="*/ 1968 w 2329"/>
              <a:gd name="T63" fmla="*/ 1700 h 2329"/>
              <a:gd name="T64" fmla="*/ 2111 w 2329"/>
              <a:gd name="T65" fmla="*/ 1357 h 2329"/>
              <a:gd name="T66" fmla="*/ 2328 w 2329"/>
              <a:gd name="T67" fmla="*/ 1357 h 2329"/>
              <a:gd name="T68" fmla="*/ 1851 w 2329"/>
              <a:gd name="T69" fmla="*/ 1164 h 2329"/>
              <a:gd name="T70" fmla="*/ 1851 w 2329"/>
              <a:gd name="T71" fmla="*/ 1164 h 2329"/>
              <a:gd name="T72" fmla="*/ 1164 w 2329"/>
              <a:gd name="T73" fmla="*/ 1851 h 2329"/>
              <a:gd name="T74" fmla="*/ 477 w 2329"/>
              <a:gd name="T75" fmla="*/ 1164 h 2329"/>
              <a:gd name="T76" fmla="*/ 1164 w 2329"/>
              <a:gd name="T77" fmla="*/ 477 h 2329"/>
              <a:gd name="T78" fmla="*/ 1851 w 2329"/>
              <a:gd name="T79" fmla="*/ 1164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29" h="2329">
                <a:moveTo>
                  <a:pt x="2328" y="1357"/>
                </a:moveTo>
                <a:lnTo>
                  <a:pt x="2328" y="1357"/>
                </a:lnTo>
                <a:cubicBezTo>
                  <a:pt x="2328" y="971"/>
                  <a:pt x="2328" y="971"/>
                  <a:pt x="2328" y="971"/>
                </a:cubicBezTo>
                <a:cubicBezTo>
                  <a:pt x="2111" y="971"/>
                  <a:pt x="2111" y="971"/>
                  <a:pt x="2111" y="971"/>
                </a:cubicBezTo>
                <a:cubicBezTo>
                  <a:pt x="2085" y="854"/>
                  <a:pt x="2035" y="737"/>
                  <a:pt x="1968" y="636"/>
                </a:cubicBezTo>
                <a:cubicBezTo>
                  <a:pt x="2127" y="477"/>
                  <a:pt x="2127" y="477"/>
                  <a:pt x="2127" y="477"/>
                </a:cubicBezTo>
                <a:cubicBezTo>
                  <a:pt x="1851" y="209"/>
                  <a:pt x="1851" y="209"/>
                  <a:pt x="1851" y="209"/>
                </a:cubicBezTo>
                <a:cubicBezTo>
                  <a:pt x="1700" y="360"/>
                  <a:pt x="1700" y="360"/>
                  <a:pt x="1700" y="360"/>
                </a:cubicBezTo>
                <a:cubicBezTo>
                  <a:pt x="1591" y="293"/>
                  <a:pt x="1482" y="243"/>
                  <a:pt x="1357" y="218"/>
                </a:cubicBezTo>
                <a:cubicBezTo>
                  <a:pt x="1357" y="0"/>
                  <a:pt x="1357" y="0"/>
                  <a:pt x="1357" y="0"/>
                </a:cubicBezTo>
                <a:cubicBezTo>
                  <a:pt x="971" y="0"/>
                  <a:pt x="971" y="0"/>
                  <a:pt x="971" y="0"/>
                </a:cubicBezTo>
                <a:cubicBezTo>
                  <a:pt x="971" y="218"/>
                  <a:pt x="971" y="218"/>
                  <a:pt x="971" y="218"/>
                </a:cubicBezTo>
                <a:cubicBezTo>
                  <a:pt x="846" y="243"/>
                  <a:pt x="737" y="293"/>
                  <a:pt x="628" y="360"/>
                </a:cubicBezTo>
                <a:cubicBezTo>
                  <a:pt x="477" y="209"/>
                  <a:pt x="477" y="209"/>
                  <a:pt x="477" y="209"/>
                </a:cubicBezTo>
                <a:cubicBezTo>
                  <a:pt x="209" y="477"/>
                  <a:pt x="209" y="477"/>
                  <a:pt x="209" y="477"/>
                </a:cubicBezTo>
                <a:cubicBezTo>
                  <a:pt x="360" y="636"/>
                  <a:pt x="360" y="636"/>
                  <a:pt x="360" y="636"/>
                </a:cubicBezTo>
                <a:cubicBezTo>
                  <a:pt x="293" y="737"/>
                  <a:pt x="243" y="854"/>
                  <a:pt x="218" y="971"/>
                </a:cubicBezTo>
                <a:cubicBezTo>
                  <a:pt x="0" y="971"/>
                  <a:pt x="0" y="971"/>
                  <a:pt x="0" y="971"/>
                </a:cubicBezTo>
                <a:cubicBezTo>
                  <a:pt x="0" y="1357"/>
                  <a:pt x="0" y="1357"/>
                  <a:pt x="0" y="1357"/>
                </a:cubicBezTo>
                <a:cubicBezTo>
                  <a:pt x="218" y="1357"/>
                  <a:pt x="218" y="1357"/>
                  <a:pt x="218" y="1357"/>
                </a:cubicBezTo>
                <a:cubicBezTo>
                  <a:pt x="243" y="1482"/>
                  <a:pt x="293" y="1599"/>
                  <a:pt x="360" y="1700"/>
                </a:cubicBezTo>
                <a:cubicBezTo>
                  <a:pt x="209" y="1851"/>
                  <a:pt x="209" y="1851"/>
                  <a:pt x="209" y="1851"/>
                </a:cubicBezTo>
                <a:cubicBezTo>
                  <a:pt x="477" y="2127"/>
                  <a:pt x="477" y="2127"/>
                  <a:pt x="477" y="2127"/>
                </a:cubicBezTo>
                <a:cubicBezTo>
                  <a:pt x="628" y="1968"/>
                  <a:pt x="628" y="1968"/>
                  <a:pt x="628" y="1968"/>
                </a:cubicBezTo>
                <a:cubicBezTo>
                  <a:pt x="737" y="2035"/>
                  <a:pt x="846" y="2085"/>
                  <a:pt x="971" y="2110"/>
                </a:cubicBezTo>
                <a:cubicBezTo>
                  <a:pt x="971" y="2328"/>
                  <a:pt x="971" y="2328"/>
                  <a:pt x="971" y="2328"/>
                </a:cubicBezTo>
                <a:cubicBezTo>
                  <a:pt x="1357" y="2328"/>
                  <a:pt x="1357" y="2328"/>
                  <a:pt x="1357" y="2328"/>
                </a:cubicBezTo>
                <a:cubicBezTo>
                  <a:pt x="1357" y="2110"/>
                  <a:pt x="1357" y="2110"/>
                  <a:pt x="1357" y="2110"/>
                </a:cubicBezTo>
                <a:cubicBezTo>
                  <a:pt x="1482" y="2085"/>
                  <a:pt x="1591" y="2035"/>
                  <a:pt x="1700" y="1968"/>
                </a:cubicBezTo>
                <a:cubicBezTo>
                  <a:pt x="1851" y="2127"/>
                  <a:pt x="1851" y="2127"/>
                  <a:pt x="1851" y="2127"/>
                </a:cubicBezTo>
                <a:cubicBezTo>
                  <a:pt x="2127" y="1851"/>
                  <a:pt x="2127" y="1851"/>
                  <a:pt x="2127" y="1851"/>
                </a:cubicBezTo>
                <a:cubicBezTo>
                  <a:pt x="1968" y="1700"/>
                  <a:pt x="1968" y="1700"/>
                  <a:pt x="1968" y="1700"/>
                </a:cubicBezTo>
                <a:cubicBezTo>
                  <a:pt x="2035" y="1599"/>
                  <a:pt x="2085" y="1482"/>
                  <a:pt x="2111" y="1357"/>
                </a:cubicBezTo>
                <a:lnTo>
                  <a:pt x="2328" y="1357"/>
                </a:lnTo>
                <a:close/>
                <a:moveTo>
                  <a:pt x="1851" y="1164"/>
                </a:moveTo>
                <a:lnTo>
                  <a:pt x="1851" y="1164"/>
                </a:lnTo>
                <a:cubicBezTo>
                  <a:pt x="1851" y="1541"/>
                  <a:pt x="1541" y="1851"/>
                  <a:pt x="1164" y="1851"/>
                </a:cubicBezTo>
                <a:cubicBezTo>
                  <a:pt x="787" y="1851"/>
                  <a:pt x="477" y="1541"/>
                  <a:pt x="477" y="1164"/>
                </a:cubicBezTo>
                <a:cubicBezTo>
                  <a:pt x="477" y="787"/>
                  <a:pt x="787" y="477"/>
                  <a:pt x="1164" y="477"/>
                </a:cubicBezTo>
                <a:cubicBezTo>
                  <a:pt x="1541" y="477"/>
                  <a:pt x="1851" y="787"/>
                  <a:pt x="1851" y="11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8">
            <a:extLst>
              <a:ext uri="{FF2B5EF4-FFF2-40B4-BE49-F238E27FC236}">
                <a16:creationId xmlns:a16="http://schemas.microsoft.com/office/drawing/2014/main" id="{C320E65C-A0C0-9A42-B024-C6AE3DE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369" y="7101728"/>
            <a:ext cx="3153402" cy="3153399"/>
          </a:xfrm>
          <a:custGeom>
            <a:avLst/>
            <a:gdLst>
              <a:gd name="T0" fmla="*/ 2931 w 2932"/>
              <a:gd name="T1" fmla="*/ 1709 h 2933"/>
              <a:gd name="T2" fmla="*/ 2931 w 2932"/>
              <a:gd name="T3" fmla="*/ 1709 h 2933"/>
              <a:gd name="T4" fmla="*/ 2931 w 2932"/>
              <a:gd name="T5" fmla="*/ 1223 h 2933"/>
              <a:gd name="T6" fmla="*/ 2655 w 2932"/>
              <a:gd name="T7" fmla="*/ 1223 h 2933"/>
              <a:gd name="T8" fmla="*/ 2479 w 2932"/>
              <a:gd name="T9" fmla="*/ 796 h 2933"/>
              <a:gd name="T10" fmla="*/ 2672 w 2932"/>
              <a:gd name="T11" fmla="*/ 603 h 2933"/>
              <a:gd name="T12" fmla="*/ 2328 w 2932"/>
              <a:gd name="T13" fmla="*/ 260 h 2933"/>
              <a:gd name="T14" fmla="*/ 2135 w 2932"/>
              <a:gd name="T15" fmla="*/ 453 h 2933"/>
              <a:gd name="T16" fmla="*/ 1709 w 2932"/>
              <a:gd name="T17" fmla="*/ 277 h 2933"/>
              <a:gd name="T18" fmla="*/ 1709 w 2932"/>
              <a:gd name="T19" fmla="*/ 0 h 2933"/>
              <a:gd name="T20" fmla="*/ 1223 w 2932"/>
              <a:gd name="T21" fmla="*/ 0 h 2933"/>
              <a:gd name="T22" fmla="*/ 1223 w 2932"/>
              <a:gd name="T23" fmla="*/ 277 h 2933"/>
              <a:gd name="T24" fmla="*/ 795 w 2932"/>
              <a:gd name="T25" fmla="*/ 453 h 2933"/>
              <a:gd name="T26" fmla="*/ 594 w 2932"/>
              <a:gd name="T27" fmla="*/ 260 h 2933"/>
              <a:gd name="T28" fmla="*/ 259 w 2932"/>
              <a:gd name="T29" fmla="*/ 603 h 2933"/>
              <a:gd name="T30" fmla="*/ 452 w 2932"/>
              <a:gd name="T31" fmla="*/ 796 h 2933"/>
              <a:gd name="T32" fmla="*/ 276 w 2932"/>
              <a:gd name="T33" fmla="*/ 1223 h 2933"/>
              <a:gd name="T34" fmla="*/ 0 w 2932"/>
              <a:gd name="T35" fmla="*/ 1223 h 2933"/>
              <a:gd name="T36" fmla="*/ 0 w 2932"/>
              <a:gd name="T37" fmla="*/ 1709 h 2933"/>
              <a:gd name="T38" fmla="*/ 276 w 2932"/>
              <a:gd name="T39" fmla="*/ 1709 h 2933"/>
              <a:gd name="T40" fmla="*/ 452 w 2932"/>
              <a:gd name="T41" fmla="*/ 2136 h 2933"/>
              <a:gd name="T42" fmla="*/ 259 w 2932"/>
              <a:gd name="T43" fmla="*/ 2337 h 2933"/>
              <a:gd name="T44" fmla="*/ 594 w 2932"/>
              <a:gd name="T45" fmla="*/ 2672 h 2933"/>
              <a:gd name="T46" fmla="*/ 795 w 2932"/>
              <a:gd name="T47" fmla="*/ 2479 h 2933"/>
              <a:gd name="T48" fmla="*/ 1223 w 2932"/>
              <a:gd name="T49" fmla="*/ 2655 h 2933"/>
              <a:gd name="T50" fmla="*/ 1223 w 2932"/>
              <a:gd name="T51" fmla="*/ 2932 h 2933"/>
              <a:gd name="T52" fmla="*/ 1709 w 2932"/>
              <a:gd name="T53" fmla="*/ 2932 h 2933"/>
              <a:gd name="T54" fmla="*/ 1709 w 2932"/>
              <a:gd name="T55" fmla="*/ 2655 h 2933"/>
              <a:gd name="T56" fmla="*/ 2135 w 2932"/>
              <a:gd name="T57" fmla="*/ 2479 h 2933"/>
              <a:gd name="T58" fmla="*/ 2328 w 2932"/>
              <a:gd name="T59" fmla="*/ 2672 h 2933"/>
              <a:gd name="T60" fmla="*/ 2672 w 2932"/>
              <a:gd name="T61" fmla="*/ 2337 h 2933"/>
              <a:gd name="T62" fmla="*/ 2479 w 2932"/>
              <a:gd name="T63" fmla="*/ 2136 h 2933"/>
              <a:gd name="T64" fmla="*/ 2655 w 2932"/>
              <a:gd name="T65" fmla="*/ 1709 h 2933"/>
              <a:gd name="T66" fmla="*/ 2931 w 2932"/>
              <a:gd name="T67" fmla="*/ 1709 h 2933"/>
              <a:gd name="T68" fmla="*/ 2328 w 2932"/>
              <a:gd name="T69" fmla="*/ 1466 h 2933"/>
              <a:gd name="T70" fmla="*/ 2328 w 2932"/>
              <a:gd name="T71" fmla="*/ 1466 h 2933"/>
              <a:gd name="T72" fmla="*/ 1465 w 2932"/>
              <a:gd name="T73" fmla="*/ 2329 h 2933"/>
              <a:gd name="T74" fmla="*/ 603 w 2932"/>
              <a:gd name="T75" fmla="*/ 1466 h 2933"/>
              <a:gd name="T76" fmla="*/ 1465 w 2932"/>
              <a:gd name="T77" fmla="*/ 603 h 2933"/>
              <a:gd name="T78" fmla="*/ 2328 w 2932"/>
              <a:gd name="T79" fmla="*/ 1466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32" h="2933">
                <a:moveTo>
                  <a:pt x="2931" y="1709"/>
                </a:moveTo>
                <a:lnTo>
                  <a:pt x="2931" y="1709"/>
                </a:lnTo>
                <a:cubicBezTo>
                  <a:pt x="2931" y="1223"/>
                  <a:pt x="2931" y="1223"/>
                  <a:pt x="2931" y="1223"/>
                </a:cubicBezTo>
                <a:cubicBezTo>
                  <a:pt x="2655" y="1223"/>
                  <a:pt x="2655" y="1223"/>
                  <a:pt x="2655" y="1223"/>
                </a:cubicBezTo>
                <a:cubicBezTo>
                  <a:pt x="2621" y="1072"/>
                  <a:pt x="2563" y="922"/>
                  <a:pt x="2479" y="796"/>
                </a:cubicBezTo>
                <a:cubicBezTo>
                  <a:pt x="2672" y="603"/>
                  <a:pt x="2672" y="603"/>
                  <a:pt x="2672" y="603"/>
                </a:cubicBezTo>
                <a:cubicBezTo>
                  <a:pt x="2328" y="260"/>
                  <a:pt x="2328" y="260"/>
                  <a:pt x="2328" y="260"/>
                </a:cubicBezTo>
                <a:cubicBezTo>
                  <a:pt x="2135" y="453"/>
                  <a:pt x="2135" y="453"/>
                  <a:pt x="2135" y="453"/>
                </a:cubicBezTo>
                <a:cubicBezTo>
                  <a:pt x="2010" y="369"/>
                  <a:pt x="1859" y="310"/>
                  <a:pt x="1709" y="277"/>
                </a:cubicBezTo>
                <a:cubicBezTo>
                  <a:pt x="1709" y="0"/>
                  <a:pt x="1709" y="0"/>
                  <a:pt x="1709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223" y="277"/>
                  <a:pt x="1223" y="277"/>
                  <a:pt x="1223" y="277"/>
                </a:cubicBezTo>
                <a:cubicBezTo>
                  <a:pt x="1063" y="310"/>
                  <a:pt x="921" y="369"/>
                  <a:pt x="795" y="453"/>
                </a:cubicBezTo>
                <a:cubicBezTo>
                  <a:pt x="594" y="260"/>
                  <a:pt x="594" y="260"/>
                  <a:pt x="594" y="260"/>
                </a:cubicBezTo>
                <a:cubicBezTo>
                  <a:pt x="259" y="603"/>
                  <a:pt x="259" y="603"/>
                  <a:pt x="259" y="603"/>
                </a:cubicBezTo>
                <a:cubicBezTo>
                  <a:pt x="452" y="796"/>
                  <a:pt x="452" y="796"/>
                  <a:pt x="452" y="796"/>
                </a:cubicBezTo>
                <a:cubicBezTo>
                  <a:pt x="369" y="922"/>
                  <a:pt x="310" y="1072"/>
                  <a:pt x="276" y="1223"/>
                </a:cubicBezTo>
                <a:cubicBezTo>
                  <a:pt x="0" y="1223"/>
                  <a:pt x="0" y="1223"/>
                  <a:pt x="0" y="1223"/>
                </a:cubicBezTo>
                <a:cubicBezTo>
                  <a:pt x="0" y="1709"/>
                  <a:pt x="0" y="1709"/>
                  <a:pt x="0" y="1709"/>
                </a:cubicBezTo>
                <a:cubicBezTo>
                  <a:pt x="276" y="1709"/>
                  <a:pt x="276" y="1709"/>
                  <a:pt x="276" y="1709"/>
                </a:cubicBezTo>
                <a:cubicBezTo>
                  <a:pt x="310" y="1868"/>
                  <a:pt x="369" y="2010"/>
                  <a:pt x="452" y="2136"/>
                </a:cubicBezTo>
                <a:cubicBezTo>
                  <a:pt x="259" y="2337"/>
                  <a:pt x="259" y="2337"/>
                  <a:pt x="259" y="2337"/>
                </a:cubicBezTo>
                <a:cubicBezTo>
                  <a:pt x="594" y="2672"/>
                  <a:pt x="594" y="2672"/>
                  <a:pt x="594" y="2672"/>
                </a:cubicBezTo>
                <a:cubicBezTo>
                  <a:pt x="795" y="2479"/>
                  <a:pt x="795" y="2479"/>
                  <a:pt x="795" y="2479"/>
                </a:cubicBezTo>
                <a:cubicBezTo>
                  <a:pt x="921" y="2563"/>
                  <a:pt x="1063" y="2622"/>
                  <a:pt x="1223" y="2655"/>
                </a:cubicBezTo>
                <a:cubicBezTo>
                  <a:pt x="1223" y="2932"/>
                  <a:pt x="1223" y="2932"/>
                  <a:pt x="1223" y="2932"/>
                </a:cubicBezTo>
                <a:cubicBezTo>
                  <a:pt x="1709" y="2932"/>
                  <a:pt x="1709" y="2932"/>
                  <a:pt x="1709" y="2932"/>
                </a:cubicBezTo>
                <a:cubicBezTo>
                  <a:pt x="1709" y="2655"/>
                  <a:pt x="1709" y="2655"/>
                  <a:pt x="1709" y="2655"/>
                </a:cubicBezTo>
                <a:cubicBezTo>
                  <a:pt x="1859" y="2622"/>
                  <a:pt x="2010" y="2563"/>
                  <a:pt x="2135" y="2479"/>
                </a:cubicBezTo>
                <a:cubicBezTo>
                  <a:pt x="2328" y="2672"/>
                  <a:pt x="2328" y="2672"/>
                  <a:pt x="2328" y="2672"/>
                </a:cubicBezTo>
                <a:cubicBezTo>
                  <a:pt x="2672" y="2337"/>
                  <a:pt x="2672" y="2337"/>
                  <a:pt x="2672" y="2337"/>
                </a:cubicBezTo>
                <a:cubicBezTo>
                  <a:pt x="2479" y="2136"/>
                  <a:pt x="2479" y="2136"/>
                  <a:pt x="2479" y="2136"/>
                </a:cubicBezTo>
                <a:cubicBezTo>
                  <a:pt x="2563" y="2010"/>
                  <a:pt x="2621" y="1868"/>
                  <a:pt x="2655" y="1709"/>
                </a:cubicBezTo>
                <a:lnTo>
                  <a:pt x="2931" y="1709"/>
                </a:lnTo>
                <a:close/>
                <a:moveTo>
                  <a:pt x="2328" y="1466"/>
                </a:moveTo>
                <a:lnTo>
                  <a:pt x="2328" y="1466"/>
                </a:lnTo>
                <a:cubicBezTo>
                  <a:pt x="2328" y="1943"/>
                  <a:pt x="1943" y="2329"/>
                  <a:pt x="1465" y="2329"/>
                </a:cubicBezTo>
                <a:cubicBezTo>
                  <a:pt x="988" y="2329"/>
                  <a:pt x="603" y="1943"/>
                  <a:pt x="603" y="1466"/>
                </a:cubicBezTo>
                <a:cubicBezTo>
                  <a:pt x="603" y="989"/>
                  <a:pt x="988" y="603"/>
                  <a:pt x="1465" y="603"/>
                </a:cubicBezTo>
                <a:cubicBezTo>
                  <a:pt x="1943" y="603"/>
                  <a:pt x="2328" y="989"/>
                  <a:pt x="2328" y="14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59">
            <a:extLst>
              <a:ext uri="{FF2B5EF4-FFF2-40B4-BE49-F238E27FC236}">
                <a16:creationId xmlns:a16="http://schemas.microsoft.com/office/drawing/2014/main" id="{4E5AC3BC-1939-C041-B332-217BEF8BD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26" y="7561697"/>
            <a:ext cx="9654622" cy="2233463"/>
          </a:xfrm>
          <a:custGeom>
            <a:avLst/>
            <a:gdLst>
              <a:gd name="T0" fmla="*/ 7922 w 8978"/>
              <a:gd name="T1" fmla="*/ 2061 h 2078"/>
              <a:gd name="T2" fmla="*/ 7922 w 8978"/>
              <a:gd name="T3" fmla="*/ 2061 h 2078"/>
              <a:gd name="T4" fmla="*/ 795 w 8978"/>
              <a:gd name="T5" fmla="*/ 1860 h 2078"/>
              <a:gd name="T6" fmla="*/ 0 w 8978"/>
              <a:gd name="T7" fmla="*/ 1039 h 2078"/>
              <a:gd name="T8" fmla="*/ 0 w 8978"/>
              <a:gd name="T9" fmla="*/ 1039 h 2078"/>
              <a:gd name="T10" fmla="*/ 795 w 8978"/>
              <a:gd name="T11" fmla="*/ 218 h 2078"/>
              <a:gd name="T12" fmla="*/ 7922 w 8978"/>
              <a:gd name="T13" fmla="*/ 17 h 2078"/>
              <a:gd name="T14" fmla="*/ 8977 w 8978"/>
              <a:gd name="T15" fmla="*/ 1039 h 2078"/>
              <a:gd name="T16" fmla="*/ 8977 w 8978"/>
              <a:gd name="T17" fmla="*/ 1039 h 2078"/>
              <a:gd name="T18" fmla="*/ 7922 w 8978"/>
              <a:gd name="T19" fmla="*/ 2061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78" h="2078">
                <a:moveTo>
                  <a:pt x="7922" y="2061"/>
                </a:moveTo>
                <a:lnTo>
                  <a:pt x="7922" y="2061"/>
                </a:lnTo>
                <a:cubicBezTo>
                  <a:pt x="795" y="1860"/>
                  <a:pt x="795" y="1860"/>
                  <a:pt x="795" y="1860"/>
                </a:cubicBezTo>
                <a:cubicBezTo>
                  <a:pt x="351" y="1843"/>
                  <a:pt x="0" y="1483"/>
                  <a:pt x="0" y="1039"/>
                </a:cubicBezTo>
                <a:lnTo>
                  <a:pt x="0" y="1039"/>
                </a:lnTo>
                <a:cubicBezTo>
                  <a:pt x="0" y="595"/>
                  <a:pt x="351" y="235"/>
                  <a:pt x="795" y="218"/>
                </a:cubicBezTo>
                <a:cubicBezTo>
                  <a:pt x="7922" y="17"/>
                  <a:pt x="7922" y="17"/>
                  <a:pt x="7922" y="17"/>
                </a:cubicBezTo>
                <a:cubicBezTo>
                  <a:pt x="8499" y="0"/>
                  <a:pt x="8977" y="461"/>
                  <a:pt x="8977" y="1039"/>
                </a:cubicBezTo>
                <a:lnTo>
                  <a:pt x="8977" y="1039"/>
                </a:lnTo>
                <a:cubicBezTo>
                  <a:pt x="8977" y="1617"/>
                  <a:pt x="8499" y="2077"/>
                  <a:pt x="7922" y="206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60">
            <a:extLst>
              <a:ext uri="{FF2B5EF4-FFF2-40B4-BE49-F238E27FC236}">
                <a16:creationId xmlns:a16="http://schemas.microsoft.com/office/drawing/2014/main" id="{61D4D0AA-70A2-7E40-9E9C-7C81AA4E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515" y="7618600"/>
            <a:ext cx="2906820" cy="2911561"/>
          </a:xfrm>
          <a:custGeom>
            <a:avLst/>
            <a:gdLst>
              <a:gd name="T0" fmla="*/ 2110 w 2705"/>
              <a:gd name="T1" fmla="*/ 2705 h 2706"/>
              <a:gd name="T2" fmla="*/ 2110 w 2705"/>
              <a:gd name="T3" fmla="*/ 2705 h 2706"/>
              <a:gd name="T4" fmla="*/ 595 w 2705"/>
              <a:gd name="T5" fmla="*/ 2705 h 2706"/>
              <a:gd name="T6" fmla="*/ 0 w 2705"/>
              <a:gd name="T7" fmla="*/ 2110 h 2706"/>
              <a:gd name="T8" fmla="*/ 0 w 2705"/>
              <a:gd name="T9" fmla="*/ 1155 h 2706"/>
              <a:gd name="T10" fmla="*/ 1156 w 2705"/>
              <a:gd name="T11" fmla="*/ 0 h 2706"/>
              <a:gd name="T12" fmla="*/ 1557 w 2705"/>
              <a:gd name="T13" fmla="*/ 0 h 2706"/>
              <a:gd name="T14" fmla="*/ 2704 w 2705"/>
              <a:gd name="T15" fmla="*/ 1155 h 2706"/>
              <a:gd name="T16" fmla="*/ 2704 w 2705"/>
              <a:gd name="T17" fmla="*/ 2110 h 2706"/>
              <a:gd name="T18" fmla="*/ 2110 w 2705"/>
              <a:gd name="T19" fmla="*/ 2705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5" h="2706">
                <a:moveTo>
                  <a:pt x="2110" y="2705"/>
                </a:moveTo>
                <a:lnTo>
                  <a:pt x="2110" y="2705"/>
                </a:lnTo>
                <a:cubicBezTo>
                  <a:pt x="595" y="2705"/>
                  <a:pt x="595" y="2705"/>
                  <a:pt x="595" y="2705"/>
                </a:cubicBezTo>
                <a:cubicBezTo>
                  <a:pt x="268" y="2705"/>
                  <a:pt x="0" y="2437"/>
                  <a:pt x="0" y="2110"/>
                </a:cubicBezTo>
                <a:cubicBezTo>
                  <a:pt x="0" y="1155"/>
                  <a:pt x="0" y="1155"/>
                  <a:pt x="0" y="1155"/>
                </a:cubicBezTo>
                <a:cubicBezTo>
                  <a:pt x="0" y="519"/>
                  <a:pt x="519" y="0"/>
                  <a:pt x="1156" y="0"/>
                </a:cubicBezTo>
                <a:cubicBezTo>
                  <a:pt x="1557" y="0"/>
                  <a:pt x="1557" y="0"/>
                  <a:pt x="1557" y="0"/>
                </a:cubicBezTo>
                <a:cubicBezTo>
                  <a:pt x="2193" y="0"/>
                  <a:pt x="2704" y="519"/>
                  <a:pt x="2704" y="1155"/>
                </a:cubicBezTo>
                <a:cubicBezTo>
                  <a:pt x="2704" y="2110"/>
                  <a:pt x="2704" y="2110"/>
                  <a:pt x="2704" y="2110"/>
                </a:cubicBezTo>
                <a:cubicBezTo>
                  <a:pt x="2704" y="2437"/>
                  <a:pt x="2436" y="2705"/>
                  <a:pt x="2110" y="27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1">
            <a:extLst>
              <a:ext uri="{FF2B5EF4-FFF2-40B4-BE49-F238E27FC236}">
                <a16:creationId xmlns:a16="http://schemas.microsoft.com/office/drawing/2014/main" id="{F4350EF7-5C89-D446-9FD2-278C9560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260" y="7471601"/>
            <a:ext cx="1432071" cy="189678"/>
          </a:xfrm>
          <a:custGeom>
            <a:avLst/>
            <a:gdLst>
              <a:gd name="T0" fmla="*/ 1247 w 1331"/>
              <a:gd name="T1" fmla="*/ 176 h 177"/>
              <a:gd name="T2" fmla="*/ 1247 w 1331"/>
              <a:gd name="T3" fmla="*/ 176 h 177"/>
              <a:gd name="T4" fmla="*/ 84 w 1331"/>
              <a:gd name="T5" fmla="*/ 176 h 177"/>
              <a:gd name="T6" fmla="*/ 0 w 1331"/>
              <a:gd name="T7" fmla="*/ 83 h 177"/>
              <a:gd name="T8" fmla="*/ 0 w 1331"/>
              <a:gd name="T9" fmla="*/ 83 h 177"/>
              <a:gd name="T10" fmla="*/ 84 w 1331"/>
              <a:gd name="T11" fmla="*/ 0 h 177"/>
              <a:gd name="T12" fmla="*/ 1247 w 1331"/>
              <a:gd name="T13" fmla="*/ 0 h 177"/>
              <a:gd name="T14" fmla="*/ 1330 w 1331"/>
              <a:gd name="T15" fmla="*/ 83 h 177"/>
              <a:gd name="T16" fmla="*/ 1330 w 1331"/>
              <a:gd name="T17" fmla="*/ 83 h 177"/>
              <a:gd name="T18" fmla="*/ 1247 w 1331"/>
              <a:gd name="T1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1" h="177">
                <a:moveTo>
                  <a:pt x="1247" y="176"/>
                </a:moveTo>
                <a:lnTo>
                  <a:pt x="1247" y="176"/>
                </a:lnTo>
                <a:cubicBezTo>
                  <a:pt x="84" y="176"/>
                  <a:pt x="84" y="176"/>
                  <a:pt x="84" y="176"/>
                </a:cubicBezTo>
                <a:cubicBezTo>
                  <a:pt x="42" y="176"/>
                  <a:pt x="0" y="134"/>
                  <a:pt x="0" y="83"/>
                </a:cubicBezTo>
                <a:lnTo>
                  <a:pt x="0" y="83"/>
                </a:lnTo>
                <a:cubicBezTo>
                  <a:pt x="0" y="41"/>
                  <a:pt x="42" y="0"/>
                  <a:pt x="84" y="0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1297" y="0"/>
                  <a:pt x="1330" y="41"/>
                  <a:pt x="1330" y="83"/>
                </a:cubicBezTo>
                <a:lnTo>
                  <a:pt x="1330" y="83"/>
                </a:lnTo>
                <a:cubicBezTo>
                  <a:pt x="1330" y="134"/>
                  <a:pt x="1297" y="176"/>
                  <a:pt x="1247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62">
            <a:extLst>
              <a:ext uri="{FF2B5EF4-FFF2-40B4-BE49-F238E27FC236}">
                <a16:creationId xmlns:a16="http://schemas.microsoft.com/office/drawing/2014/main" id="{7114E3AA-5F96-2248-A7F9-8A6858C1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1680" y="6565886"/>
            <a:ext cx="1602781" cy="910456"/>
          </a:xfrm>
          <a:custGeom>
            <a:avLst/>
            <a:gdLst>
              <a:gd name="T0" fmla="*/ 1389 w 1490"/>
              <a:gd name="T1" fmla="*/ 0 h 846"/>
              <a:gd name="T2" fmla="*/ 1389 w 1490"/>
              <a:gd name="T3" fmla="*/ 0 h 846"/>
              <a:gd name="T4" fmla="*/ 100 w 1490"/>
              <a:gd name="T5" fmla="*/ 0 h 846"/>
              <a:gd name="T6" fmla="*/ 16 w 1490"/>
              <a:gd name="T7" fmla="*/ 109 h 846"/>
              <a:gd name="T8" fmla="*/ 234 w 1490"/>
              <a:gd name="T9" fmla="*/ 845 h 846"/>
              <a:gd name="T10" fmla="*/ 1255 w 1490"/>
              <a:gd name="T11" fmla="*/ 845 h 846"/>
              <a:gd name="T12" fmla="*/ 1473 w 1490"/>
              <a:gd name="T13" fmla="*/ 109 h 846"/>
              <a:gd name="T14" fmla="*/ 1389 w 1490"/>
              <a:gd name="T15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0" h="846">
                <a:moveTo>
                  <a:pt x="1389" y="0"/>
                </a:moveTo>
                <a:lnTo>
                  <a:pt x="1389" y="0"/>
                </a:lnTo>
                <a:cubicBezTo>
                  <a:pt x="100" y="0"/>
                  <a:pt x="100" y="0"/>
                  <a:pt x="100" y="0"/>
                </a:cubicBezTo>
                <a:cubicBezTo>
                  <a:pt x="42" y="0"/>
                  <a:pt x="0" y="50"/>
                  <a:pt x="16" y="109"/>
                </a:cubicBezTo>
                <a:cubicBezTo>
                  <a:pt x="234" y="845"/>
                  <a:pt x="234" y="845"/>
                  <a:pt x="234" y="845"/>
                </a:cubicBezTo>
                <a:cubicBezTo>
                  <a:pt x="1255" y="845"/>
                  <a:pt x="1255" y="845"/>
                  <a:pt x="1255" y="845"/>
                </a:cubicBezTo>
                <a:cubicBezTo>
                  <a:pt x="1473" y="109"/>
                  <a:pt x="1473" y="109"/>
                  <a:pt x="1473" y="109"/>
                </a:cubicBezTo>
                <a:cubicBezTo>
                  <a:pt x="1489" y="50"/>
                  <a:pt x="1448" y="0"/>
                  <a:pt x="138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3">
            <a:extLst>
              <a:ext uri="{FF2B5EF4-FFF2-40B4-BE49-F238E27FC236}">
                <a16:creationId xmlns:a16="http://schemas.microsoft.com/office/drawing/2014/main" id="{484F14B0-1A56-1141-AD93-4746610C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133" y="8220830"/>
            <a:ext cx="991067" cy="1702361"/>
          </a:xfrm>
          <a:custGeom>
            <a:avLst/>
            <a:gdLst>
              <a:gd name="T0" fmla="*/ 920 w 921"/>
              <a:gd name="T1" fmla="*/ 1055 h 1584"/>
              <a:gd name="T2" fmla="*/ 920 w 921"/>
              <a:gd name="T3" fmla="*/ 1055 h 1584"/>
              <a:gd name="T4" fmla="*/ 803 w 921"/>
              <a:gd name="T5" fmla="*/ 1315 h 1584"/>
              <a:gd name="T6" fmla="*/ 518 w 921"/>
              <a:gd name="T7" fmla="*/ 1440 h 1584"/>
              <a:gd name="T8" fmla="*/ 518 w 921"/>
              <a:gd name="T9" fmla="*/ 1583 h 1584"/>
              <a:gd name="T10" fmla="*/ 411 w 921"/>
              <a:gd name="T11" fmla="*/ 1583 h 1584"/>
              <a:gd name="T12" fmla="*/ 411 w 921"/>
              <a:gd name="T13" fmla="*/ 1440 h 1584"/>
              <a:gd name="T14" fmla="*/ 109 w 921"/>
              <a:gd name="T15" fmla="*/ 1323 h 1584"/>
              <a:gd name="T16" fmla="*/ 0 w 921"/>
              <a:gd name="T17" fmla="*/ 1047 h 1584"/>
              <a:gd name="T18" fmla="*/ 318 w 921"/>
              <a:gd name="T19" fmla="*/ 1047 h 1584"/>
              <a:gd name="T20" fmla="*/ 411 w 921"/>
              <a:gd name="T21" fmla="*/ 1189 h 1584"/>
              <a:gd name="T22" fmla="*/ 411 w 921"/>
              <a:gd name="T23" fmla="*/ 904 h 1584"/>
              <a:gd name="T24" fmla="*/ 260 w 921"/>
              <a:gd name="T25" fmla="*/ 862 h 1584"/>
              <a:gd name="T26" fmla="*/ 168 w 921"/>
              <a:gd name="T27" fmla="*/ 820 h 1584"/>
              <a:gd name="T28" fmla="*/ 117 w 921"/>
              <a:gd name="T29" fmla="*/ 787 h 1584"/>
              <a:gd name="T30" fmla="*/ 67 w 921"/>
              <a:gd name="T31" fmla="*/ 745 h 1584"/>
              <a:gd name="T32" fmla="*/ 25 w 921"/>
              <a:gd name="T33" fmla="*/ 687 h 1584"/>
              <a:gd name="T34" fmla="*/ 0 w 921"/>
              <a:gd name="T35" fmla="*/ 536 h 1584"/>
              <a:gd name="T36" fmla="*/ 117 w 921"/>
              <a:gd name="T37" fmla="*/ 268 h 1584"/>
              <a:gd name="T38" fmla="*/ 411 w 921"/>
              <a:gd name="T39" fmla="*/ 151 h 1584"/>
              <a:gd name="T40" fmla="*/ 411 w 921"/>
              <a:gd name="T41" fmla="*/ 0 h 1584"/>
              <a:gd name="T42" fmla="*/ 518 w 921"/>
              <a:gd name="T43" fmla="*/ 0 h 1584"/>
              <a:gd name="T44" fmla="*/ 518 w 921"/>
              <a:gd name="T45" fmla="*/ 151 h 1584"/>
              <a:gd name="T46" fmla="*/ 803 w 921"/>
              <a:gd name="T47" fmla="*/ 251 h 1584"/>
              <a:gd name="T48" fmla="*/ 920 w 921"/>
              <a:gd name="T49" fmla="*/ 536 h 1584"/>
              <a:gd name="T50" fmla="*/ 611 w 921"/>
              <a:gd name="T51" fmla="*/ 536 h 1584"/>
              <a:gd name="T52" fmla="*/ 518 w 921"/>
              <a:gd name="T53" fmla="*/ 402 h 1584"/>
              <a:gd name="T54" fmla="*/ 518 w 921"/>
              <a:gd name="T55" fmla="*/ 687 h 1584"/>
              <a:gd name="T56" fmla="*/ 745 w 921"/>
              <a:gd name="T57" fmla="*/ 762 h 1584"/>
              <a:gd name="T58" fmla="*/ 920 w 921"/>
              <a:gd name="T59" fmla="*/ 1055 h 1584"/>
              <a:gd name="T60" fmla="*/ 411 w 921"/>
              <a:gd name="T61" fmla="*/ 393 h 1584"/>
              <a:gd name="T62" fmla="*/ 411 w 921"/>
              <a:gd name="T63" fmla="*/ 393 h 1584"/>
              <a:gd name="T64" fmla="*/ 310 w 921"/>
              <a:gd name="T65" fmla="*/ 511 h 1584"/>
              <a:gd name="T66" fmla="*/ 411 w 921"/>
              <a:gd name="T67" fmla="*/ 645 h 1584"/>
              <a:gd name="T68" fmla="*/ 411 w 921"/>
              <a:gd name="T69" fmla="*/ 393 h 1584"/>
              <a:gd name="T70" fmla="*/ 518 w 921"/>
              <a:gd name="T71" fmla="*/ 1189 h 1584"/>
              <a:gd name="T72" fmla="*/ 518 w 921"/>
              <a:gd name="T73" fmla="*/ 1189 h 1584"/>
              <a:gd name="T74" fmla="*/ 602 w 921"/>
              <a:gd name="T75" fmla="*/ 1080 h 1584"/>
              <a:gd name="T76" fmla="*/ 518 w 921"/>
              <a:gd name="T77" fmla="*/ 946 h 1584"/>
              <a:gd name="T78" fmla="*/ 518 w 921"/>
              <a:gd name="T79" fmla="*/ 1189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1" h="1584">
                <a:moveTo>
                  <a:pt x="920" y="1055"/>
                </a:moveTo>
                <a:lnTo>
                  <a:pt x="920" y="1055"/>
                </a:lnTo>
                <a:cubicBezTo>
                  <a:pt x="920" y="1147"/>
                  <a:pt x="879" y="1239"/>
                  <a:pt x="803" y="1315"/>
                </a:cubicBezTo>
                <a:cubicBezTo>
                  <a:pt x="728" y="1382"/>
                  <a:pt x="636" y="1424"/>
                  <a:pt x="518" y="1440"/>
                </a:cubicBezTo>
                <a:cubicBezTo>
                  <a:pt x="518" y="1583"/>
                  <a:pt x="518" y="1583"/>
                  <a:pt x="518" y="1583"/>
                </a:cubicBezTo>
                <a:cubicBezTo>
                  <a:pt x="411" y="1583"/>
                  <a:pt x="411" y="1583"/>
                  <a:pt x="411" y="1583"/>
                </a:cubicBezTo>
                <a:cubicBezTo>
                  <a:pt x="411" y="1440"/>
                  <a:pt x="411" y="1440"/>
                  <a:pt x="411" y="1440"/>
                </a:cubicBezTo>
                <a:cubicBezTo>
                  <a:pt x="285" y="1432"/>
                  <a:pt x="184" y="1390"/>
                  <a:pt x="109" y="1323"/>
                </a:cubicBezTo>
                <a:cubicBezTo>
                  <a:pt x="34" y="1256"/>
                  <a:pt x="0" y="1164"/>
                  <a:pt x="0" y="1047"/>
                </a:cubicBezTo>
                <a:cubicBezTo>
                  <a:pt x="318" y="1047"/>
                  <a:pt x="318" y="1047"/>
                  <a:pt x="318" y="1047"/>
                </a:cubicBezTo>
                <a:cubicBezTo>
                  <a:pt x="327" y="1130"/>
                  <a:pt x="352" y="1172"/>
                  <a:pt x="411" y="1189"/>
                </a:cubicBezTo>
                <a:cubicBezTo>
                  <a:pt x="411" y="904"/>
                  <a:pt x="411" y="904"/>
                  <a:pt x="411" y="904"/>
                </a:cubicBezTo>
                <a:cubicBezTo>
                  <a:pt x="360" y="896"/>
                  <a:pt x="310" y="879"/>
                  <a:pt x="260" y="862"/>
                </a:cubicBezTo>
                <a:cubicBezTo>
                  <a:pt x="210" y="846"/>
                  <a:pt x="176" y="829"/>
                  <a:pt x="168" y="820"/>
                </a:cubicBezTo>
                <a:cubicBezTo>
                  <a:pt x="151" y="812"/>
                  <a:pt x="134" y="804"/>
                  <a:pt x="117" y="787"/>
                </a:cubicBezTo>
                <a:cubicBezTo>
                  <a:pt x="92" y="770"/>
                  <a:pt x="76" y="754"/>
                  <a:pt x="67" y="745"/>
                </a:cubicBezTo>
                <a:cubicBezTo>
                  <a:pt x="50" y="728"/>
                  <a:pt x="42" y="712"/>
                  <a:pt x="25" y="687"/>
                </a:cubicBezTo>
                <a:cubicBezTo>
                  <a:pt x="9" y="653"/>
                  <a:pt x="0" y="603"/>
                  <a:pt x="0" y="536"/>
                </a:cubicBezTo>
                <a:cubicBezTo>
                  <a:pt x="0" y="427"/>
                  <a:pt x="34" y="335"/>
                  <a:pt x="117" y="268"/>
                </a:cubicBezTo>
                <a:cubicBezTo>
                  <a:pt x="193" y="201"/>
                  <a:pt x="293" y="159"/>
                  <a:pt x="411" y="151"/>
                </a:cubicBezTo>
                <a:cubicBezTo>
                  <a:pt x="411" y="0"/>
                  <a:pt x="411" y="0"/>
                  <a:pt x="411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8" y="151"/>
                  <a:pt x="518" y="151"/>
                  <a:pt x="518" y="151"/>
                </a:cubicBezTo>
                <a:cubicBezTo>
                  <a:pt x="636" y="159"/>
                  <a:pt x="736" y="192"/>
                  <a:pt x="803" y="251"/>
                </a:cubicBezTo>
                <a:cubicBezTo>
                  <a:pt x="879" y="310"/>
                  <a:pt x="912" y="410"/>
                  <a:pt x="920" y="536"/>
                </a:cubicBezTo>
                <a:cubicBezTo>
                  <a:pt x="611" y="536"/>
                  <a:pt x="611" y="536"/>
                  <a:pt x="611" y="536"/>
                </a:cubicBezTo>
                <a:cubicBezTo>
                  <a:pt x="602" y="469"/>
                  <a:pt x="569" y="419"/>
                  <a:pt x="518" y="402"/>
                </a:cubicBezTo>
                <a:cubicBezTo>
                  <a:pt x="518" y="687"/>
                  <a:pt x="518" y="687"/>
                  <a:pt x="518" y="687"/>
                </a:cubicBezTo>
                <a:cubicBezTo>
                  <a:pt x="636" y="720"/>
                  <a:pt x="711" y="745"/>
                  <a:pt x="745" y="762"/>
                </a:cubicBezTo>
                <a:cubicBezTo>
                  <a:pt x="862" y="820"/>
                  <a:pt x="920" y="921"/>
                  <a:pt x="920" y="1055"/>
                </a:cubicBezTo>
                <a:close/>
                <a:moveTo>
                  <a:pt x="411" y="393"/>
                </a:moveTo>
                <a:lnTo>
                  <a:pt x="411" y="393"/>
                </a:lnTo>
                <a:cubicBezTo>
                  <a:pt x="344" y="410"/>
                  <a:pt x="310" y="444"/>
                  <a:pt x="310" y="511"/>
                </a:cubicBezTo>
                <a:cubicBezTo>
                  <a:pt x="310" y="569"/>
                  <a:pt x="344" y="620"/>
                  <a:pt x="411" y="645"/>
                </a:cubicBezTo>
                <a:lnTo>
                  <a:pt x="411" y="393"/>
                </a:lnTo>
                <a:close/>
                <a:moveTo>
                  <a:pt x="518" y="1189"/>
                </a:moveTo>
                <a:lnTo>
                  <a:pt x="518" y="1189"/>
                </a:lnTo>
                <a:cubicBezTo>
                  <a:pt x="577" y="1172"/>
                  <a:pt x="602" y="1139"/>
                  <a:pt x="602" y="1080"/>
                </a:cubicBezTo>
                <a:cubicBezTo>
                  <a:pt x="602" y="1022"/>
                  <a:pt x="577" y="980"/>
                  <a:pt x="518" y="946"/>
                </a:cubicBezTo>
                <a:lnTo>
                  <a:pt x="518" y="1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479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71">
            <a:extLst>
              <a:ext uri="{FF2B5EF4-FFF2-40B4-BE49-F238E27FC236}">
                <a16:creationId xmlns:a16="http://schemas.microsoft.com/office/drawing/2014/main" id="{331375DC-F32D-BD45-8FBD-119E2327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72">
            <a:extLst>
              <a:ext uri="{FF2B5EF4-FFF2-40B4-BE49-F238E27FC236}">
                <a16:creationId xmlns:a16="http://schemas.microsoft.com/office/drawing/2014/main" id="{F90B355B-752B-1644-91A1-5EB7747B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3">
            <a:extLst>
              <a:ext uri="{FF2B5EF4-FFF2-40B4-BE49-F238E27FC236}">
                <a16:creationId xmlns:a16="http://schemas.microsoft.com/office/drawing/2014/main" id="{C64E4DA1-C521-CB44-B234-CB706CB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74">
            <a:extLst>
              <a:ext uri="{FF2B5EF4-FFF2-40B4-BE49-F238E27FC236}">
                <a16:creationId xmlns:a16="http://schemas.microsoft.com/office/drawing/2014/main" id="{9F955CD4-FF31-5C47-86BF-A4CCCF55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229">
            <a:extLst>
              <a:ext uri="{FF2B5EF4-FFF2-40B4-BE49-F238E27FC236}">
                <a16:creationId xmlns:a16="http://schemas.microsoft.com/office/drawing/2014/main" id="{56C755B1-F355-4E4F-AAB2-D2DFCF3A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0">
            <a:extLst>
              <a:ext uri="{FF2B5EF4-FFF2-40B4-BE49-F238E27FC236}">
                <a16:creationId xmlns:a16="http://schemas.microsoft.com/office/drawing/2014/main" id="{0564825F-7A61-144A-B996-4F779E9B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1">
            <a:extLst>
              <a:ext uri="{FF2B5EF4-FFF2-40B4-BE49-F238E27FC236}">
                <a16:creationId xmlns:a16="http://schemas.microsoft.com/office/drawing/2014/main" id="{E72D6A0A-F147-864D-A87F-7BDD7574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2">
            <a:extLst>
              <a:ext uri="{FF2B5EF4-FFF2-40B4-BE49-F238E27FC236}">
                <a16:creationId xmlns:a16="http://schemas.microsoft.com/office/drawing/2014/main" id="{CE3CBFEE-DE35-E64C-8BD3-CF4041F5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D57078-14A8-E142-9502-A0082739A692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73" name="Freeform 241">
              <a:extLst>
                <a:ext uri="{FF2B5EF4-FFF2-40B4-BE49-F238E27FC236}">
                  <a16:creationId xmlns:a16="http://schemas.microsoft.com/office/drawing/2014/main" id="{B2EB03BB-F4E2-2846-94FE-5A1F4B0B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42">
              <a:extLst>
                <a:ext uri="{FF2B5EF4-FFF2-40B4-BE49-F238E27FC236}">
                  <a16:creationId xmlns:a16="http://schemas.microsoft.com/office/drawing/2014/main" id="{61081616-64AD-0943-8946-648CC22F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43">
              <a:extLst>
                <a:ext uri="{FF2B5EF4-FFF2-40B4-BE49-F238E27FC236}">
                  <a16:creationId xmlns:a16="http://schemas.microsoft.com/office/drawing/2014/main" id="{28ABC897-F280-E643-8C88-3D2DEC8CA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44">
              <a:extLst>
                <a:ext uri="{FF2B5EF4-FFF2-40B4-BE49-F238E27FC236}">
                  <a16:creationId xmlns:a16="http://schemas.microsoft.com/office/drawing/2014/main" id="{EEB5416F-1395-5B4B-9087-2066CACA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:a16="http://schemas.microsoft.com/office/drawing/2014/main" id="{ADBFB152-FC4E-D64D-B821-55AB29516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46">
              <a:extLst>
                <a:ext uri="{FF2B5EF4-FFF2-40B4-BE49-F238E27FC236}">
                  <a16:creationId xmlns:a16="http://schemas.microsoft.com/office/drawing/2014/main" id="{7672B786-AC17-B542-B529-120BC60C8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47">
              <a:extLst>
                <a:ext uri="{FF2B5EF4-FFF2-40B4-BE49-F238E27FC236}">
                  <a16:creationId xmlns:a16="http://schemas.microsoft.com/office/drawing/2014/main" id="{E1629174-72EC-6F47-B057-D7A76F43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48">
              <a:extLst>
                <a:ext uri="{FF2B5EF4-FFF2-40B4-BE49-F238E27FC236}">
                  <a16:creationId xmlns:a16="http://schemas.microsoft.com/office/drawing/2014/main" id="{8679115B-5ECB-8143-85D9-FFDE4BBB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C2D7802-DE08-AF4F-AD3A-3AB44CA9C136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C4977B1F-6F30-AB42-A07E-B6000474529F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498CE366-5E83-DB43-B585-BBAA29BD39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CD79DFBB-5392-304B-AFF2-5A9AD23F192C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42" name="Freeform 290">
              <a:extLst>
                <a:ext uri="{FF2B5EF4-FFF2-40B4-BE49-F238E27FC236}">
                  <a16:creationId xmlns:a16="http://schemas.microsoft.com/office/drawing/2014/main" id="{3CBC9978-1851-B042-A104-FB03AE7C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91">
              <a:extLst>
                <a:ext uri="{FF2B5EF4-FFF2-40B4-BE49-F238E27FC236}">
                  <a16:creationId xmlns:a16="http://schemas.microsoft.com/office/drawing/2014/main" id="{5C2CA7D6-665B-F64A-913C-1AB88CF9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92">
              <a:extLst>
                <a:ext uri="{FF2B5EF4-FFF2-40B4-BE49-F238E27FC236}">
                  <a16:creationId xmlns:a16="http://schemas.microsoft.com/office/drawing/2014/main" id="{B4F87323-AB73-0D46-88AD-D31E6575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93">
              <a:extLst>
                <a:ext uri="{FF2B5EF4-FFF2-40B4-BE49-F238E27FC236}">
                  <a16:creationId xmlns:a16="http://schemas.microsoft.com/office/drawing/2014/main" id="{AF0F2160-0199-D04F-A776-5188A74BA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94">
              <a:extLst>
                <a:ext uri="{FF2B5EF4-FFF2-40B4-BE49-F238E27FC236}">
                  <a16:creationId xmlns:a16="http://schemas.microsoft.com/office/drawing/2014/main" id="{11D31DDB-5524-8543-8CEE-441EEDCF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95">
              <a:extLst>
                <a:ext uri="{FF2B5EF4-FFF2-40B4-BE49-F238E27FC236}">
                  <a16:creationId xmlns:a16="http://schemas.microsoft.com/office/drawing/2014/main" id="{189F14F9-7550-0545-BDD0-A9B41B3E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08EFCBF2-F077-0F46-98D0-0925DD68F5B5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51" name="Freeform 248">
              <a:extLst>
                <a:ext uri="{FF2B5EF4-FFF2-40B4-BE49-F238E27FC236}">
                  <a16:creationId xmlns:a16="http://schemas.microsoft.com/office/drawing/2014/main" id="{165D94AD-D14E-D544-8966-7C0DC2AD4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49">
              <a:extLst>
                <a:ext uri="{FF2B5EF4-FFF2-40B4-BE49-F238E27FC236}">
                  <a16:creationId xmlns:a16="http://schemas.microsoft.com/office/drawing/2014/main" id="{61304417-EA74-3749-AC29-7E63EF46E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50">
              <a:extLst>
                <a:ext uri="{FF2B5EF4-FFF2-40B4-BE49-F238E27FC236}">
                  <a16:creationId xmlns:a16="http://schemas.microsoft.com/office/drawing/2014/main" id="{8533791D-A012-3F41-9707-54461C653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D4072BD2-9450-7545-B240-4DEA3B1A7042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55" name="Freeform 233">
              <a:extLst>
                <a:ext uri="{FF2B5EF4-FFF2-40B4-BE49-F238E27FC236}">
                  <a16:creationId xmlns:a16="http://schemas.microsoft.com/office/drawing/2014/main" id="{6A98CBF8-9E31-7046-816F-8F2F589C1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34">
              <a:extLst>
                <a:ext uri="{FF2B5EF4-FFF2-40B4-BE49-F238E27FC236}">
                  <a16:creationId xmlns:a16="http://schemas.microsoft.com/office/drawing/2014/main" id="{1FE14F77-4BC1-CB43-97DB-D72E4DD7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35">
              <a:extLst>
                <a:ext uri="{FF2B5EF4-FFF2-40B4-BE49-F238E27FC236}">
                  <a16:creationId xmlns:a16="http://schemas.microsoft.com/office/drawing/2014/main" id="{F65C9033-C699-504D-A973-18C050A4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36">
              <a:extLst>
                <a:ext uri="{FF2B5EF4-FFF2-40B4-BE49-F238E27FC236}">
                  <a16:creationId xmlns:a16="http://schemas.microsoft.com/office/drawing/2014/main" id="{18792071-2FEC-6A42-ACD5-9EFE59071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37">
              <a:extLst>
                <a:ext uri="{FF2B5EF4-FFF2-40B4-BE49-F238E27FC236}">
                  <a16:creationId xmlns:a16="http://schemas.microsoft.com/office/drawing/2014/main" id="{9BA7E80E-3C01-2748-9B59-9AB4797D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38">
              <a:extLst>
                <a:ext uri="{FF2B5EF4-FFF2-40B4-BE49-F238E27FC236}">
                  <a16:creationId xmlns:a16="http://schemas.microsoft.com/office/drawing/2014/main" id="{156DD225-1F2E-1245-9ADB-E733FEE9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39">
              <a:extLst>
                <a:ext uri="{FF2B5EF4-FFF2-40B4-BE49-F238E27FC236}">
                  <a16:creationId xmlns:a16="http://schemas.microsoft.com/office/drawing/2014/main" id="{6DD24450-A856-9249-B691-06E084BB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240">
              <a:extLst>
                <a:ext uri="{FF2B5EF4-FFF2-40B4-BE49-F238E27FC236}">
                  <a16:creationId xmlns:a16="http://schemas.microsoft.com/office/drawing/2014/main" id="{FD53F470-A129-634E-8433-3F58645E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0A05A017-3372-4442-9E04-8CAF8987A7C7}"/>
              </a:ext>
            </a:extLst>
          </p:cNvPr>
          <p:cNvGrpSpPr/>
          <p:nvPr/>
        </p:nvGrpSpPr>
        <p:grpSpPr>
          <a:xfrm>
            <a:off x="16677696" y="4543140"/>
            <a:ext cx="4466783" cy="1494813"/>
            <a:chOff x="4247966" y="10639692"/>
            <a:chExt cx="4930137" cy="1494813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0B4B2B59-8B16-3042-8E6A-811F09CB03AE}"/>
                </a:ext>
              </a:extLst>
            </p:cNvPr>
            <p:cNvSpPr txBox="1"/>
            <p:nvPr/>
          </p:nvSpPr>
          <p:spPr>
            <a:xfrm flipH="1">
              <a:off x="4263265" y="1063969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3F76C92E-C373-0444-BF1A-27A439CBDCAD}"/>
                </a:ext>
              </a:extLst>
            </p:cNvPr>
            <p:cNvSpPr/>
            <p:nvPr/>
          </p:nvSpPr>
          <p:spPr>
            <a:xfrm>
              <a:off x="4247966" y="11180398"/>
              <a:ext cx="493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B2EA0959-F88F-1D46-AB74-429A356D5DE3}"/>
              </a:ext>
            </a:extLst>
          </p:cNvPr>
          <p:cNvGrpSpPr/>
          <p:nvPr/>
        </p:nvGrpSpPr>
        <p:grpSpPr>
          <a:xfrm>
            <a:off x="16677697" y="10888675"/>
            <a:ext cx="4466782" cy="1494813"/>
            <a:chOff x="4247967" y="10639692"/>
            <a:chExt cx="4930136" cy="1494813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A9513D73-DC1D-AD45-AB38-B59207F4912A}"/>
                </a:ext>
              </a:extLst>
            </p:cNvPr>
            <p:cNvSpPr txBox="1"/>
            <p:nvPr/>
          </p:nvSpPr>
          <p:spPr>
            <a:xfrm flipH="1">
              <a:off x="4263265" y="1063969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A4E94FB5-21D1-3049-AF7C-E9F4A4333196}"/>
                </a:ext>
              </a:extLst>
            </p:cNvPr>
            <p:cNvSpPr/>
            <p:nvPr/>
          </p:nvSpPr>
          <p:spPr>
            <a:xfrm>
              <a:off x="4247967" y="11180398"/>
              <a:ext cx="49301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A3F21854-ACEB-E540-A8D1-29D8EC47F3F7}"/>
              </a:ext>
            </a:extLst>
          </p:cNvPr>
          <p:cNvGrpSpPr/>
          <p:nvPr/>
        </p:nvGrpSpPr>
        <p:grpSpPr>
          <a:xfrm>
            <a:off x="3344779" y="4568655"/>
            <a:ext cx="4131631" cy="1469298"/>
            <a:chOff x="3986143" y="1880702"/>
            <a:chExt cx="4513926" cy="1469298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730ABEA4-5080-7141-AB94-FBF3AB4DBCDC}"/>
                </a:ext>
              </a:extLst>
            </p:cNvPr>
            <p:cNvSpPr txBox="1"/>
            <p:nvPr/>
          </p:nvSpPr>
          <p:spPr>
            <a:xfrm flipH="1">
              <a:off x="6106268" y="1880702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02795787-C53A-1F4E-92C3-670440544ACA}"/>
                </a:ext>
              </a:extLst>
            </p:cNvPr>
            <p:cNvSpPr/>
            <p:nvPr/>
          </p:nvSpPr>
          <p:spPr>
            <a:xfrm>
              <a:off x="3986143" y="2395893"/>
              <a:ext cx="451392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1996B10-7BBE-794F-9F6F-F13D8AFB7B8A}"/>
              </a:ext>
            </a:extLst>
          </p:cNvPr>
          <p:cNvGrpSpPr/>
          <p:nvPr/>
        </p:nvGrpSpPr>
        <p:grpSpPr>
          <a:xfrm>
            <a:off x="3344779" y="10911336"/>
            <a:ext cx="4141627" cy="1469298"/>
            <a:chOff x="3975222" y="1880702"/>
            <a:chExt cx="4524847" cy="146929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8E33B861-1A38-8D41-8640-A74024E78139}"/>
                </a:ext>
              </a:extLst>
            </p:cNvPr>
            <p:cNvSpPr txBox="1"/>
            <p:nvPr/>
          </p:nvSpPr>
          <p:spPr>
            <a:xfrm flipH="1">
              <a:off x="6106268" y="1880702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A73688B5-7380-0A46-B927-D9DD32E0AE46}"/>
                </a:ext>
              </a:extLst>
            </p:cNvPr>
            <p:cNvSpPr/>
            <p:nvPr/>
          </p:nvSpPr>
          <p:spPr>
            <a:xfrm>
              <a:off x="3975222" y="2395893"/>
              <a:ext cx="452484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8" name="Freeform 231">
            <a:extLst>
              <a:ext uri="{FF2B5EF4-FFF2-40B4-BE49-F238E27FC236}">
                <a16:creationId xmlns:a16="http://schemas.microsoft.com/office/drawing/2014/main" id="{86C6272E-BDA6-7747-A465-685951DC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856" y="8812769"/>
            <a:ext cx="3904925" cy="2194149"/>
          </a:xfrm>
          <a:custGeom>
            <a:avLst/>
            <a:gdLst>
              <a:gd name="T0" fmla="*/ 3532 w 3633"/>
              <a:gd name="T1" fmla="*/ 2042 h 2043"/>
              <a:gd name="T2" fmla="*/ 3532 w 3633"/>
              <a:gd name="T3" fmla="*/ 2042 h 2043"/>
              <a:gd name="T4" fmla="*/ 100 w 3633"/>
              <a:gd name="T5" fmla="*/ 2042 h 2043"/>
              <a:gd name="T6" fmla="*/ 0 w 3633"/>
              <a:gd name="T7" fmla="*/ 1943 h 2043"/>
              <a:gd name="T8" fmla="*/ 0 w 3633"/>
              <a:gd name="T9" fmla="*/ 100 h 2043"/>
              <a:gd name="T10" fmla="*/ 100 w 3633"/>
              <a:gd name="T11" fmla="*/ 0 h 2043"/>
              <a:gd name="T12" fmla="*/ 3532 w 3633"/>
              <a:gd name="T13" fmla="*/ 0 h 2043"/>
              <a:gd name="T14" fmla="*/ 3632 w 3633"/>
              <a:gd name="T15" fmla="*/ 100 h 2043"/>
              <a:gd name="T16" fmla="*/ 3632 w 3633"/>
              <a:gd name="T17" fmla="*/ 1943 h 2043"/>
              <a:gd name="T18" fmla="*/ 3532 w 3633"/>
              <a:gd name="T19" fmla="*/ 2042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3" h="2043">
                <a:moveTo>
                  <a:pt x="3532" y="2042"/>
                </a:moveTo>
                <a:lnTo>
                  <a:pt x="3532" y="2042"/>
                </a:lnTo>
                <a:cubicBezTo>
                  <a:pt x="100" y="2042"/>
                  <a:pt x="100" y="2042"/>
                  <a:pt x="100" y="2042"/>
                </a:cubicBezTo>
                <a:cubicBezTo>
                  <a:pt x="45" y="2042"/>
                  <a:pt x="0" y="1997"/>
                  <a:pt x="0" y="194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3532" y="0"/>
                  <a:pt x="3532" y="0"/>
                  <a:pt x="3532" y="0"/>
                </a:cubicBezTo>
                <a:cubicBezTo>
                  <a:pt x="3586" y="0"/>
                  <a:pt x="3632" y="45"/>
                  <a:pt x="3632" y="100"/>
                </a:cubicBezTo>
                <a:cubicBezTo>
                  <a:pt x="3632" y="1943"/>
                  <a:pt x="3632" y="1943"/>
                  <a:pt x="3632" y="1943"/>
                </a:cubicBezTo>
                <a:cubicBezTo>
                  <a:pt x="3632" y="1997"/>
                  <a:pt x="3586" y="2042"/>
                  <a:pt x="3532" y="204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32">
            <a:extLst>
              <a:ext uri="{FF2B5EF4-FFF2-40B4-BE49-F238E27FC236}">
                <a16:creationId xmlns:a16="http://schemas.microsoft.com/office/drawing/2014/main" id="{EE14B6BF-94EE-D24D-BBB1-DBE0046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807" y="8940720"/>
            <a:ext cx="3639541" cy="1942984"/>
          </a:xfrm>
          <a:custGeom>
            <a:avLst/>
            <a:gdLst>
              <a:gd name="T0" fmla="*/ 3387 w 3388"/>
              <a:gd name="T1" fmla="*/ 1400 h 1808"/>
              <a:gd name="T2" fmla="*/ 3387 w 3388"/>
              <a:gd name="T3" fmla="*/ 1400 h 1808"/>
              <a:gd name="T4" fmla="*/ 3387 w 3388"/>
              <a:gd name="T5" fmla="*/ 406 h 1808"/>
              <a:gd name="T6" fmla="*/ 2981 w 3388"/>
              <a:gd name="T7" fmla="*/ 0 h 1808"/>
              <a:gd name="T8" fmla="*/ 406 w 3388"/>
              <a:gd name="T9" fmla="*/ 0 h 1808"/>
              <a:gd name="T10" fmla="*/ 0 w 3388"/>
              <a:gd name="T11" fmla="*/ 406 h 1808"/>
              <a:gd name="T12" fmla="*/ 0 w 3388"/>
              <a:gd name="T13" fmla="*/ 1400 h 1808"/>
              <a:gd name="T14" fmla="*/ 406 w 3388"/>
              <a:gd name="T15" fmla="*/ 1807 h 1808"/>
              <a:gd name="T16" fmla="*/ 2981 w 3388"/>
              <a:gd name="T17" fmla="*/ 1807 h 1808"/>
              <a:gd name="T18" fmla="*/ 3387 w 3388"/>
              <a:gd name="T19" fmla="*/ 1400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8" h="1808">
                <a:moveTo>
                  <a:pt x="3387" y="1400"/>
                </a:moveTo>
                <a:lnTo>
                  <a:pt x="3387" y="1400"/>
                </a:lnTo>
                <a:cubicBezTo>
                  <a:pt x="3387" y="406"/>
                  <a:pt x="3387" y="406"/>
                  <a:pt x="3387" y="406"/>
                </a:cubicBezTo>
                <a:cubicBezTo>
                  <a:pt x="3161" y="406"/>
                  <a:pt x="2981" y="225"/>
                  <a:pt x="2981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225"/>
                  <a:pt x="226" y="406"/>
                  <a:pt x="0" y="406"/>
                </a:cubicBezTo>
                <a:cubicBezTo>
                  <a:pt x="0" y="1400"/>
                  <a:pt x="0" y="1400"/>
                  <a:pt x="0" y="1400"/>
                </a:cubicBezTo>
                <a:cubicBezTo>
                  <a:pt x="226" y="1400"/>
                  <a:pt x="406" y="1581"/>
                  <a:pt x="406" y="1807"/>
                </a:cubicBezTo>
                <a:cubicBezTo>
                  <a:pt x="2981" y="1807"/>
                  <a:pt x="2981" y="1807"/>
                  <a:pt x="2981" y="1807"/>
                </a:cubicBezTo>
                <a:cubicBezTo>
                  <a:pt x="2981" y="1581"/>
                  <a:pt x="3161" y="1400"/>
                  <a:pt x="3387" y="140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33">
            <a:extLst>
              <a:ext uri="{FF2B5EF4-FFF2-40B4-BE49-F238E27FC236}">
                <a16:creationId xmlns:a16="http://schemas.microsoft.com/office/drawing/2014/main" id="{2DB4CBE3-1F86-0749-9161-0E3FD4F8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602" y="9144498"/>
            <a:ext cx="1535431" cy="1535431"/>
          </a:xfrm>
          <a:custGeom>
            <a:avLst/>
            <a:gdLst>
              <a:gd name="T0" fmla="*/ 1426 w 1427"/>
              <a:gd name="T1" fmla="*/ 714 h 1429"/>
              <a:gd name="T2" fmla="*/ 1426 w 1427"/>
              <a:gd name="T3" fmla="*/ 714 h 1429"/>
              <a:gd name="T4" fmla="*/ 713 w 1427"/>
              <a:gd name="T5" fmla="*/ 1428 h 1429"/>
              <a:gd name="T6" fmla="*/ 0 w 1427"/>
              <a:gd name="T7" fmla="*/ 714 h 1429"/>
              <a:gd name="T8" fmla="*/ 713 w 1427"/>
              <a:gd name="T9" fmla="*/ 0 h 1429"/>
              <a:gd name="T10" fmla="*/ 1426 w 1427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7" h="1429">
                <a:moveTo>
                  <a:pt x="1426" y="714"/>
                </a:moveTo>
                <a:lnTo>
                  <a:pt x="1426" y="714"/>
                </a:lnTo>
                <a:cubicBezTo>
                  <a:pt x="1426" y="1112"/>
                  <a:pt x="1101" y="1428"/>
                  <a:pt x="713" y="1428"/>
                </a:cubicBezTo>
                <a:cubicBezTo>
                  <a:pt x="316" y="1428"/>
                  <a:pt x="0" y="1112"/>
                  <a:pt x="0" y="714"/>
                </a:cubicBezTo>
                <a:cubicBezTo>
                  <a:pt x="0" y="326"/>
                  <a:pt x="316" y="0"/>
                  <a:pt x="713" y="0"/>
                </a:cubicBezTo>
                <a:cubicBezTo>
                  <a:pt x="1101" y="0"/>
                  <a:pt x="1426" y="326"/>
                  <a:pt x="1426" y="714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4">
            <a:extLst>
              <a:ext uri="{FF2B5EF4-FFF2-40B4-BE49-F238E27FC236}">
                <a16:creationId xmlns:a16="http://schemas.microsoft.com/office/drawing/2014/main" id="{9F015DF6-7279-2D41-821E-05613D1A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987" y="9310361"/>
            <a:ext cx="1213180" cy="1213180"/>
          </a:xfrm>
          <a:custGeom>
            <a:avLst/>
            <a:gdLst>
              <a:gd name="T0" fmla="*/ 1129 w 1130"/>
              <a:gd name="T1" fmla="*/ 560 h 1130"/>
              <a:gd name="T2" fmla="*/ 1129 w 1130"/>
              <a:gd name="T3" fmla="*/ 560 h 1130"/>
              <a:gd name="T4" fmla="*/ 569 w 1130"/>
              <a:gd name="T5" fmla="*/ 1129 h 1130"/>
              <a:gd name="T6" fmla="*/ 0 w 1130"/>
              <a:gd name="T7" fmla="*/ 560 h 1130"/>
              <a:gd name="T8" fmla="*/ 569 w 1130"/>
              <a:gd name="T9" fmla="*/ 0 h 1130"/>
              <a:gd name="T10" fmla="*/ 1129 w 1130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0">
                <a:moveTo>
                  <a:pt x="1129" y="560"/>
                </a:moveTo>
                <a:lnTo>
                  <a:pt x="1129" y="560"/>
                </a:lnTo>
                <a:cubicBezTo>
                  <a:pt x="1129" y="876"/>
                  <a:pt x="876" y="1129"/>
                  <a:pt x="569" y="1129"/>
                </a:cubicBezTo>
                <a:cubicBezTo>
                  <a:pt x="253" y="1129"/>
                  <a:pt x="0" y="876"/>
                  <a:pt x="0" y="560"/>
                </a:cubicBezTo>
                <a:cubicBezTo>
                  <a:pt x="0" y="253"/>
                  <a:pt x="253" y="0"/>
                  <a:pt x="569" y="0"/>
                </a:cubicBezTo>
                <a:cubicBezTo>
                  <a:pt x="876" y="0"/>
                  <a:pt x="1129" y="253"/>
                  <a:pt x="1129" y="56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35">
            <a:extLst>
              <a:ext uri="{FF2B5EF4-FFF2-40B4-BE49-F238E27FC236}">
                <a16:creationId xmlns:a16="http://schemas.microsoft.com/office/drawing/2014/main" id="{94A16C19-A228-DB4C-B5A7-24245B12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628" y="9504661"/>
            <a:ext cx="473899" cy="815106"/>
          </a:xfrm>
          <a:custGeom>
            <a:avLst/>
            <a:gdLst>
              <a:gd name="T0" fmla="*/ 441 w 442"/>
              <a:gd name="T1" fmla="*/ 506 h 760"/>
              <a:gd name="T2" fmla="*/ 441 w 442"/>
              <a:gd name="T3" fmla="*/ 506 h 760"/>
              <a:gd name="T4" fmla="*/ 387 w 442"/>
              <a:gd name="T5" fmla="*/ 632 h 760"/>
              <a:gd name="T6" fmla="*/ 253 w 442"/>
              <a:gd name="T7" fmla="*/ 695 h 760"/>
              <a:gd name="T8" fmla="*/ 253 w 442"/>
              <a:gd name="T9" fmla="*/ 759 h 760"/>
              <a:gd name="T10" fmla="*/ 198 w 442"/>
              <a:gd name="T11" fmla="*/ 759 h 760"/>
              <a:gd name="T12" fmla="*/ 198 w 442"/>
              <a:gd name="T13" fmla="*/ 695 h 760"/>
              <a:gd name="T14" fmla="*/ 54 w 442"/>
              <a:gd name="T15" fmla="*/ 641 h 760"/>
              <a:gd name="T16" fmla="*/ 0 w 442"/>
              <a:gd name="T17" fmla="*/ 506 h 760"/>
              <a:gd name="T18" fmla="*/ 153 w 442"/>
              <a:gd name="T19" fmla="*/ 506 h 760"/>
              <a:gd name="T20" fmla="*/ 198 w 442"/>
              <a:gd name="T21" fmla="*/ 569 h 760"/>
              <a:gd name="T22" fmla="*/ 198 w 442"/>
              <a:gd name="T23" fmla="*/ 434 h 760"/>
              <a:gd name="T24" fmla="*/ 126 w 442"/>
              <a:gd name="T25" fmla="*/ 415 h 760"/>
              <a:gd name="T26" fmla="*/ 81 w 442"/>
              <a:gd name="T27" fmla="*/ 397 h 760"/>
              <a:gd name="T28" fmla="*/ 54 w 442"/>
              <a:gd name="T29" fmla="*/ 379 h 760"/>
              <a:gd name="T30" fmla="*/ 36 w 442"/>
              <a:gd name="T31" fmla="*/ 352 h 760"/>
              <a:gd name="T32" fmla="*/ 18 w 442"/>
              <a:gd name="T33" fmla="*/ 334 h 760"/>
              <a:gd name="T34" fmla="*/ 0 w 442"/>
              <a:gd name="T35" fmla="*/ 253 h 760"/>
              <a:gd name="T36" fmla="*/ 63 w 442"/>
              <a:gd name="T37" fmla="*/ 126 h 760"/>
              <a:gd name="T38" fmla="*/ 198 w 442"/>
              <a:gd name="T39" fmla="*/ 72 h 760"/>
              <a:gd name="T40" fmla="*/ 198 w 442"/>
              <a:gd name="T41" fmla="*/ 0 h 760"/>
              <a:gd name="T42" fmla="*/ 253 w 442"/>
              <a:gd name="T43" fmla="*/ 0 h 760"/>
              <a:gd name="T44" fmla="*/ 253 w 442"/>
              <a:gd name="T45" fmla="*/ 72 h 760"/>
              <a:gd name="T46" fmla="*/ 387 w 442"/>
              <a:gd name="T47" fmla="*/ 117 h 760"/>
              <a:gd name="T48" fmla="*/ 441 w 442"/>
              <a:gd name="T49" fmla="*/ 253 h 760"/>
              <a:gd name="T50" fmla="*/ 298 w 442"/>
              <a:gd name="T51" fmla="*/ 253 h 760"/>
              <a:gd name="T52" fmla="*/ 253 w 442"/>
              <a:gd name="T53" fmla="*/ 190 h 760"/>
              <a:gd name="T54" fmla="*/ 253 w 442"/>
              <a:gd name="T55" fmla="*/ 325 h 760"/>
              <a:gd name="T56" fmla="*/ 360 w 442"/>
              <a:gd name="T57" fmla="*/ 361 h 760"/>
              <a:gd name="T58" fmla="*/ 441 w 442"/>
              <a:gd name="T59" fmla="*/ 506 h 760"/>
              <a:gd name="T60" fmla="*/ 198 w 442"/>
              <a:gd name="T61" fmla="*/ 190 h 760"/>
              <a:gd name="T62" fmla="*/ 198 w 442"/>
              <a:gd name="T63" fmla="*/ 190 h 760"/>
              <a:gd name="T64" fmla="*/ 153 w 442"/>
              <a:gd name="T65" fmla="*/ 244 h 760"/>
              <a:gd name="T66" fmla="*/ 198 w 442"/>
              <a:gd name="T67" fmla="*/ 307 h 760"/>
              <a:gd name="T68" fmla="*/ 198 w 442"/>
              <a:gd name="T69" fmla="*/ 190 h 760"/>
              <a:gd name="T70" fmla="*/ 253 w 442"/>
              <a:gd name="T71" fmla="*/ 569 h 760"/>
              <a:gd name="T72" fmla="*/ 253 w 442"/>
              <a:gd name="T73" fmla="*/ 569 h 760"/>
              <a:gd name="T74" fmla="*/ 298 w 442"/>
              <a:gd name="T75" fmla="*/ 515 h 760"/>
              <a:gd name="T76" fmla="*/ 253 w 442"/>
              <a:gd name="T77" fmla="*/ 451 h 760"/>
              <a:gd name="T78" fmla="*/ 253 w 442"/>
              <a:gd name="T79" fmla="*/ 56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2" h="760">
                <a:moveTo>
                  <a:pt x="441" y="506"/>
                </a:moveTo>
                <a:lnTo>
                  <a:pt x="441" y="506"/>
                </a:lnTo>
                <a:cubicBezTo>
                  <a:pt x="441" y="551"/>
                  <a:pt x="423" y="596"/>
                  <a:pt x="387" y="632"/>
                </a:cubicBezTo>
                <a:cubicBezTo>
                  <a:pt x="351" y="668"/>
                  <a:pt x="307" y="686"/>
                  <a:pt x="253" y="695"/>
                </a:cubicBezTo>
                <a:cubicBezTo>
                  <a:pt x="253" y="759"/>
                  <a:pt x="253" y="759"/>
                  <a:pt x="253" y="759"/>
                </a:cubicBezTo>
                <a:cubicBezTo>
                  <a:pt x="198" y="759"/>
                  <a:pt x="198" y="759"/>
                  <a:pt x="198" y="759"/>
                </a:cubicBezTo>
                <a:cubicBezTo>
                  <a:pt x="198" y="695"/>
                  <a:pt x="198" y="695"/>
                  <a:pt x="198" y="695"/>
                </a:cubicBezTo>
                <a:cubicBezTo>
                  <a:pt x="144" y="686"/>
                  <a:pt x="90" y="668"/>
                  <a:pt x="54" y="641"/>
                </a:cubicBezTo>
                <a:cubicBezTo>
                  <a:pt x="18" y="605"/>
                  <a:pt x="0" y="560"/>
                  <a:pt x="0" y="506"/>
                </a:cubicBezTo>
                <a:cubicBezTo>
                  <a:pt x="153" y="506"/>
                  <a:pt x="153" y="506"/>
                  <a:pt x="153" y="506"/>
                </a:cubicBezTo>
                <a:cubicBezTo>
                  <a:pt x="162" y="542"/>
                  <a:pt x="171" y="569"/>
                  <a:pt x="198" y="569"/>
                </a:cubicBezTo>
                <a:cubicBezTo>
                  <a:pt x="198" y="434"/>
                  <a:pt x="198" y="434"/>
                  <a:pt x="198" y="434"/>
                </a:cubicBezTo>
                <a:cubicBezTo>
                  <a:pt x="180" y="434"/>
                  <a:pt x="153" y="424"/>
                  <a:pt x="126" y="415"/>
                </a:cubicBezTo>
                <a:cubicBezTo>
                  <a:pt x="108" y="406"/>
                  <a:pt x="90" y="397"/>
                  <a:pt x="81" y="397"/>
                </a:cubicBezTo>
                <a:cubicBezTo>
                  <a:pt x="72" y="388"/>
                  <a:pt x="72" y="388"/>
                  <a:pt x="54" y="379"/>
                </a:cubicBezTo>
                <a:cubicBezTo>
                  <a:pt x="45" y="370"/>
                  <a:pt x="36" y="361"/>
                  <a:pt x="36" y="352"/>
                </a:cubicBezTo>
                <a:cubicBezTo>
                  <a:pt x="27" y="352"/>
                  <a:pt x="27" y="343"/>
                  <a:pt x="18" y="334"/>
                </a:cubicBezTo>
                <a:cubicBezTo>
                  <a:pt x="9" y="316"/>
                  <a:pt x="0" y="289"/>
                  <a:pt x="0" y="253"/>
                </a:cubicBezTo>
                <a:cubicBezTo>
                  <a:pt x="0" y="207"/>
                  <a:pt x="18" y="162"/>
                  <a:pt x="63" y="126"/>
                </a:cubicBezTo>
                <a:cubicBezTo>
                  <a:pt x="99" y="99"/>
                  <a:pt x="144" y="72"/>
                  <a:pt x="198" y="72"/>
                </a:cubicBezTo>
                <a:cubicBezTo>
                  <a:pt x="198" y="0"/>
                  <a:pt x="198" y="0"/>
                  <a:pt x="19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53" y="72"/>
                  <a:pt x="253" y="72"/>
                  <a:pt x="253" y="72"/>
                </a:cubicBezTo>
                <a:cubicBezTo>
                  <a:pt x="307" y="72"/>
                  <a:pt x="360" y="90"/>
                  <a:pt x="387" y="117"/>
                </a:cubicBezTo>
                <a:cubicBezTo>
                  <a:pt x="423" y="153"/>
                  <a:pt x="441" y="198"/>
                  <a:pt x="441" y="253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298" y="226"/>
                  <a:pt x="280" y="198"/>
                  <a:pt x="253" y="190"/>
                </a:cubicBezTo>
                <a:cubicBezTo>
                  <a:pt x="253" y="325"/>
                  <a:pt x="253" y="325"/>
                  <a:pt x="253" y="325"/>
                </a:cubicBezTo>
                <a:cubicBezTo>
                  <a:pt x="307" y="343"/>
                  <a:pt x="342" y="352"/>
                  <a:pt x="360" y="361"/>
                </a:cubicBezTo>
                <a:cubicBezTo>
                  <a:pt x="414" y="397"/>
                  <a:pt x="441" y="442"/>
                  <a:pt x="441" y="506"/>
                </a:cubicBezTo>
                <a:close/>
                <a:moveTo>
                  <a:pt x="198" y="190"/>
                </a:moveTo>
                <a:lnTo>
                  <a:pt x="198" y="190"/>
                </a:lnTo>
                <a:cubicBezTo>
                  <a:pt x="171" y="198"/>
                  <a:pt x="153" y="217"/>
                  <a:pt x="153" y="244"/>
                </a:cubicBezTo>
                <a:cubicBezTo>
                  <a:pt x="153" y="271"/>
                  <a:pt x="171" y="298"/>
                  <a:pt x="198" y="307"/>
                </a:cubicBezTo>
                <a:lnTo>
                  <a:pt x="198" y="190"/>
                </a:lnTo>
                <a:close/>
                <a:moveTo>
                  <a:pt x="253" y="569"/>
                </a:moveTo>
                <a:lnTo>
                  <a:pt x="253" y="569"/>
                </a:lnTo>
                <a:cubicBezTo>
                  <a:pt x="280" y="569"/>
                  <a:pt x="298" y="551"/>
                  <a:pt x="298" y="515"/>
                </a:cubicBezTo>
                <a:cubicBezTo>
                  <a:pt x="298" y="488"/>
                  <a:pt x="280" y="470"/>
                  <a:pt x="253" y="451"/>
                </a:cubicBezTo>
                <a:lnTo>
                  <a:pt x="253" y="569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36">
            <a:extLst>
              <a:ext uri="{FF2B5EF4-FFF2-40B4-BE49-F238E27FC236}">
                <a16:creationId xmlns:a16="http://schemas.microsoft.com/office/drawing/2014/main" id="{65BD35AA-2D01-274A-8F6B-6F50B2F6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990" y="6571227"/>
            <a:ext cx="777194" cy="2241542"/>
          </a:xfrm>
          <a:custGeom>
            <a:avLst/>
            <a:gdLst>
              <a:gd name="T0" fmla="*/ 0 w 724"/>
              <a:gd name="T1" fmla="*/ 2087 h 2088"/>
              <a:gd name="T2" fmla="*/ 0 w 724"/>
              <a:gd name="T3" fmla="*/ 2087 h 2088"/>
              <a:gd name="T4" fmla="*/ 0 w 724"/>
              <a:gd name="T5" fmla="*/ 208 h 2088"/>
              <a:gd name="T6" fmla="*/ 199 w 724"/>
              <a:gd name="T7" fmla="*/ 0 h 2088"/>
              <a:gd name="T8" fmla="*/ 723 w 724"/>
              <a:gd name="T9" fmla="*/ 0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2088">
                <a:moveTo>
                  <a:pt x="0" y="2087"/>
                </a:moveTo>
                <a:lnTo>
                  <a:pt x="0" y="2087"/>
                </a:ln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1" y="0"/>
                  <a:pt x="199" y="0"/>
                </a:cubicBezTo>
                <a:cubicBezTo>
                  <a:pt x="723" y="0"/>
                  <a:pt x="723" y="0"/>
                  <a:pt x="723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237">
            <a:extLst>
              <a:ext uri="{FF2B5EF4-FFF2-40B4-BE49-F238E27FC236}">
                <a16:creationId xmlns:a16="http://schemas.microsoft.com/office/drawing/2014/main" id="{18F49968-8A14-CB44-A61A-22B39E09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748" y="7609067"/>
            <a:ext cx="526026" cy="1203702"/>
          </a:xfrm>
          <a:custGeom>
            <a:avLst/>
            <a:gdLst>
              <a:gd name="T0" fmla="*/ 488 w 489"/>
              <a:gd name="T1" fmla="*/ 1120 h 1121"/>
              <a:gd name="T2" fmla="*/ 488 w 489"/>
              <a:gd name="T3" fmla="*/ 1120 h 1121"/>
              <a:gd name="T4" fmla="*/ 488 w 489"/>
              <a:gd name="T5" fmla="*/ 199 h 1121"/>
              <a:gd name="T6" fmla="*/ 280 w 489"/>
              <a:gd name="T7" fmla="*/ 0 h 1121"/>
              <a:gd name="T8" fmla="*/ 0 w 489"/>
              <a:gd name="T9" fmla="*/ 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1121">
                <a:moveTo>
                  <a:pt x="488" y="1120"/>
                </a:moveTo>
                <a:lnTo>
                  <a:pt x="488" y="1120"/>
                </a:lnTo>
                <a:cubicBezTo>
                  <a:pt x="488" y="199"/>
                  <a:pt x="488" y="199"/>
                  <a:pt x="488" y="199"/>
                </a:cubicBezTo>
                <a:cubicBezTo>
                  <a:pt x="488" y="90"/>
                  <a:pt x="397" y="0"/>
                  <a:pt x="28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Freeform 238">
            <a:extLst>
              <a:ext uri="{FF2B5EF4-FFF2-40B4-BE49-F238E27FC236}">
                <a16:creationId xmlns:a16="http://schemas.microsoft.com/office/drawing/2014/main" id="{34C95E63-900D-AA49-AE0E-2D31A8FEC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066" y="5320135"/>
            <a:ext cx="1312701" cy="1298482"/>
          </a:xfrm>
          <a:custGeom>
            <a:avLst/>
            <a:gdLst>
              <a:gd name="T0" fmla="*/ 0 w 1221"/>
              <a:gd name="T1" fmla="*/ 1209 h 1210"/>
              <a:gd name="T2" fmla="*/ 0 w 1221"/>
              <a:gd name="T3" fmla="*/ 1209 h 1210"/>
              <a:gd name="T4" fmla="*/ 380 w 1221"/>
              <a:gd name="T5" fmla="*/ 1209 h 1210"/>
              <a:gd name="T6" fmla="*/ 1220 w 1221"/>
              <a:gd name="T7" fmla="*/ 379 h 1210"/>
              <a:gd name="T8" fmla="*/ 1220 w 1221"/>
              <a:gd name="T9" fmla="*/ 0 h 1210"/>
              <a:gd name="T10" fmla="*/ 841 w 1221"/>
              <a:gd name="T11" fmla="*/ 0 h 1210"/>
              <a:gd name="T12" fmla="*/ 0 w 1221"/>
              <a:gd name="T13" fmla="*/ 840 h 1210"/>
              <a:gd name="T14" fmla="*/ 0 w 1221"/>
              <a:gd name="T15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1" h="1210">
                <a:moveTo>
                  <a:pt x="0" y="1209"/>
                </a:moveTo>
                <a:lnTo>
                  <a:pt x="0" y="1209"/>
                </a:lnTo>
                <a:cubicBezTo>
                  <a:pt x="380" y="1209"/>
                  <a:pt x="380" y="1209"/>
                  <a:pt x="380" y="1209"/>
                </a:cubicBezTo>
                <a:cubicBezTo>
                  <a:pt x="841" y="1209"/>
                  <a:pt x="1220" y="840"/>
                  <a:pt x="1220" y="379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380" y="0"/>
                  <a:pt x="0" y="379"/>
                  <a:pt x="0" y="840"/>
                </a:cubicBezTo>
                <a:lnTo>
                  <a:pt x="0" y="1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39">
            <a:extLst>
              <a:ext uri="{FF2B5EF4-FFF2-40B4-BE49-F238E27FC236}">
                <a16:creationId xmlns:a16="http://schemas.microsoft.com/office/drawing/2014/main" id="{921D2D1B-4D77-CF46-91D9-0FC5D013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245" y="7220470"/>
            <a:ext cx="1303223" cy="1312698"/>
          </a:xfrm>
          <a:custGeom>
            <a:avLst/>
            <a:gdLst>
              <a:gd name="T0" fmla="*/ 1210 w 1211"/>
              <a:gd name="T1" fmla="*/ 1219 h 1220"/>
              <a:gd name="T2" fmla="*/ 1210 w 1211"/>
              <a:gd name="T3" fmla="*/ 1219 h 1220"/>
              <a:gd name="T4" fmla="*/ 1210 w 1211"/>
              <a:gd name="T5" fmla="*/ 840 h 1220"/>
              <a:gd name="T6" fmla="*/ 370 w 1211"/>
              <a:gd name="T7" fmla="*/ 0 h 1220"/>
              <a:gd name="T8" fmla="*/ 0 w 1211"/>
              <a:gd name="T9" fmla="*/ 0 h 1220"/>
              <a:gd name="T10" fmla="*/ 0 w 1211"/>
              <a:gd name="T11" fmla="*/ 379 h 1220"/>
              <a:gd name="T12" fmla="*/ 839 w 1211"/>
              <a:gd name="T13" fmla="*/ 1219 h 1220"/>
              <a:gd name="T14" fmla="*/ 1210 w 1211"/>
              <a:gd name="T15" fmla="*/ 1219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1" h="1220">
                <a:moveTo>
                  <a:pt x="1210" y="1219"/>
                </a:moveTo>
                <a:lnTo>
                  <a:pt x="1210" y="1219"/>
                </a:lnTo>
                <a:cubicBezTo>
                  <a:pt x="1210" y="840"/>
                  <a:pt x="1210" y="840"/>
                  <a:pt x="1210" y="840"/>
                </a:cubicBezTo>
                <a:cubicBezTo>
                  <a:pt x="1210" y="379"/>
                  <a:pt x="830" y="0"/>
                  <a:pt x="3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840"/>
                  <a:pt x="370" y="1219"/>
                  <a:pt x="839" y="1219"/>
                </a:cubicBezTo>
                <a:lnTo>
                  <a:pt x="1210" y="12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0">
            <a:extLst>
              <a:ext uri="{FF2B5EF4-FFF2-40B4-BE49-F238E27FC236}">
                <a16:creationId xmlns:a16="http://schemas.microsoft.com/office/drawing/2014/main" id="{4774E131-66A3-B04F-9162-F1268F56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688" y="6339018"/>
            <a:ext cx="1303223" cy="1303220"/>
          </a:xfrm>
          <a:custGeom>
            <a:avLst/>
            <a:gdLst>
              <a:gd name="T0" fmla="*/ 1211 w 1212"/>
              <a:gd name="T1" fmla="*/ 1211 h 1212"/>
              <a:gd name="T2" fmla="*/ 1211 w 1212"/>
              <a:gd name="T3" fmla="*/ 1211 h 1212"/>
              <a:gd name="T4" fmla="*/ 1211 w 1212"/>
              <a:gd name="T5" fmla="*/ 840 h 1212"/>
              <a:gd name="T6" fmla="*/ 380 w 1212"/>
              <a:gd name="T7" fmla="*/ 0 h 1212"/>
              <a:gd name="T8" fmla="*/ 0 w 1212"/>
              <a:gd name="T9" fmla="*/ 0 h 1212"/>
              <a:gd name="T10" fmla="*/ 0 w 1212"/>
              <a:gd name="T11" fmla="*/ 371 h 1212"/>
              <a:gd name="T12" fmla="*/ 841 w 1212"/>
              <a:gd name="T13" fmla="*/ 1211 h 1212"/>
              <a:gd name="T14" fmla="*/ 1211 w 1212"/>
              <a:gd name="T15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2" h="1212">
                <a:moveTo>
                  <a:pt x="1211" y="1211"/>
                </a:moveTo>
                <a:lnTo>
                  <a:pt x="1211" y="1211"/>
                </a:lnTo>
                <a:cubicBezTo>
                  <a:pt x="1211" y="840"/>
                  <a:pt x="1211" y="840"/>
                  <a:pt x="1211" y="840"/>
                </a:cubicBezTo>
                <a:cubicBezTo>
                  <a:pt x="1211" y="371"/>
                  <a:pt x="841" y="0"/>
                  <a:pt x="3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831"/>
                  <a:pt x="380" y="1211"/>
                  <a:pt x="841" y="1211"/>
                </a:cubicBezTo>
                <a:lnTo>
                  <a:pt x="1211" y="12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27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3">
            <a:extLst>
              <a:ext uri="{FF2B5EF4-FFF2-40B4-BE49-F238E27FC236}">
                <a16:creationId xmlns:a16="http://schemas.microsoft.com/office/drawing/2014/main" id="{F250817C-4C98-7A4C-86A8-878D9DC6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68">
            <a:extLst>
              <a:ext uri="{FF2B5EF4-FFF2-40B4-BE49-F238E27FC236}">
                <a16:creationId xmlns:a16="http://schemas.microsoft.com/office/drawing/2014/main" id="{ADCE6CB7-2F4F-BB4E-9F25-122093F6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77" y="409534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68">
            <a:extLst>
              <a:ext uri="{FF2B5EF4-FFF2-40B4-BE49-F238E27FC236}">
                <a16:creationId xmlns:a16="http://schemas.microsoft.com/office/drawing/2014/main" id="{8B70B829-256B-DC48-BA08-BBA6C569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307" y="637993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68">
            <a:extLst>
              <a:ext uri="{FF2B5EF4-FFF2-40B4-BE49-F238E27FC236}">
                <a16:creationId xmlns:a16="http://schemas.microsoft.com/office/drawing/2014/main" id="{A96EC3E1-9CB4-7C44-9C2D-4ED07663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968" y="9262268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68">
            <a:extLst>
              <a:ext uri="{FF2B5EF4-FFF2-40B4-BE49-F238E27FC236}">
                <a16:creationId xmlns:a16="http://schemas.microsoft.com/office/drawing/2014/main" id="{F86788BA-AB73-E04C-B47B-979E2B0A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93" y="11210835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64">
            <a:extLst>
              <a:ext uri="{FF2B5EF4-FFF2-40B4-BE49-F238E27FC236}">
                <a16:creationId xmlns:a16="http://schemas.microsoft.com/office/drawing/2014/main" id="{73E4B78A-A0D3-A84C-8467-A8A7A855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65">
            <a:extLst>
              <a:ext uri="{FF2B5EF4-FFF2-40B4-BE49-F238E27FC236}">
                <a16:creationId xmlns:a16="http://schemas.microsoft.com/office/drawing/2014/main" id="{E396F576-29AB-0A45-9198-4B5BCAEB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6">
            <a:extLst>
              <a:ext uri="{FF2B5EF4-FFF2-40B4-BE49-F238E27FC236}">
                <a16:creationId xmlns:a16="http://schemas.microsoft.com/office/drawing/2014/main" id="{C2181002-7206-F54D-A5BF-CF57B70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29">
            <a:extLst>
              <a:ext uri="{FF2B5EF4-FFF2-40B4-BE49-F238E27FC236}">
                <a16:creationId xmlns:a16="http://schemas.microsoft.com/office/drawing/2014/main" id="{C8053328-78B8-E849-9CD7-AD46E13C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0">
            <a:extLst>
              <a:ext uri="{FF2B5EF4-FFF2-40B4-BE49-F238E27FC236}">
                <a16:creationId xmlns:a16="http://schemas.microsoft.com/office/drawing/2014/main" id="{E6E694CA-A60B-5448-AC0F-BDFA22C1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1">
            <a:extLst>
              <a:ext uri="{FF2B5EF4-FFF2-40B4-BE49-F238E27FC236}">
                <a16:creationId xmlns:a16="http://schemas.microsoft.com/office/drawing/2014/main" id="{5BF3B331-D3E9-5046-88E6-FDC9A286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38">
            <a:extLst>
              <a:ext uri="{FF2B5EF4-FFF2-40B4-BE49-F238E27FC236}">
                <a16:creationId xmlns:a16="http://schemas.microsoft.com/office/drawing/2014/main" id="{514E4B8E-BE5E-A04F-B308-F8ED2588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39">
            <a:extLst>
              <a:ext uri="{FF2B5EF4-FFF2-40B4-BE49-F238E27FC236}">
                <a16:creationId xmlns:a16="http://schemas.microsoft.com/office/drawing/2014/main" id="{42AB3F2F-2553-7947-9D4E-1EDAA0A0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0">
            <a:extLst>
              <a:ext uri="{FF2B5EF4-FFF2-40B4-BE49-F238E27FC236}">
                <a16:creationId xmlns:a16="http://schemas.microsoft.com/office/drawing/2014/main" id="{C951C862-65DA-CF49-96B0-A0961E90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29252E1D-0947-544D-B775-424DE1548557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92" name="Freeform 198">
              <a:extLst>
                <a:ext uri="{FF2B5EF4-FFF2-40B4-BE49-F238E27FC236}">
                  <a16:creationId xmlns:a16="http://schemas.microsoft.com/office/drawing/2014/main" id="{127B5C34-9E7A-8548-8FCE-08777C2C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199">
              <a:extLst>
                <a:ext uri="{FF2B5EF4-FFF2-40B4-BE49-F238E27FC236}">
                  <a16:creationId xmlns:a16="http://schemas.microsoft.com/office/drawing/2014/main" id="{B005D20A-8048-C24E-AACC-DA5F6EC6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8E9CCC44-5B62-BA4E-B559-8CCBDFD0077C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95" name="Freeform 284">
              <a:extLst>
                <a:ext uri="{FF2B5EF4-FFF2-40B4-BE49-F238E27FC236}">
                  <a16:creationId xmlns:a16="http://schemas.microsoft.com/office/drawing/2014/main" id="{C6CBF2A7-419C-744E-8B99-3AE1CD6C6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85">
              <a:extLst>
                <a:ext uri="{FF2B5EF4-FFF2-40B4-BE49-F238E27FC236}">
                  <a16:creationId xmlns:a16="http://schemas.microsoft.com/office/drawing/2014/main" id="{EFA7B2AF-1086-8147-9F03-302EF9E3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86">
              <a:extLst>
                <a:ext uri="{FF2B5EF4-FFF2-40B4-BE49-F238E27FC236}">
                  <a16:creationId xmlns:a16="http://schemas.microsoft.com/office/drawing/2014/main" id="{D8B166F8-28C1-6A4A-A902-2EA53910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19A8C72-F6EC-8A4A-96F3-026266301E77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4B4D2502-64F6-D74A-BE41-7DB61572F55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51E7DD5A-9ABE-AE44-9289-40CFCE986CC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287DCA0-F46C-2D4D-AACF-9915207B1058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F8C32300-A01D-F14E-AABC-31AEBAADCCF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BACA1393-9618-F343-8387-7858314BE8E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EB0BD1E4-BE4C-8E41-91B5-66C94914AD88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2EFC21F6-50FE-1A4D-B6F7-B6E5C3D6414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0C6CC349-E39F-2D46-A735-054EEB25295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F240F4F-20FB-0C4C-A3C5-67CF278F161A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CF15B184-7D4D-D04A-88F5-76F71454261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3BAA11B3-7FEF-6E40-B04F-5C808DC6622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D241CA3-D7D4-4043-A47D-BD28F61970F3}"/>
              </a:ext>
            </a:extLst>
          </p:cNvPr>
          <p:cNvGrpSpPr/>
          <p:nvPr/>
        </p:nvGrpSpPr>
        <p:grpSpPr>
          <a:xfrm>
            <a:off x="2668308" y="380843"/>
            <a:ext cx="19041035" cy="2561450"/>
            <a:chOff x="2668308" y="861425"/>
            <a:chExt cx="19041035" cy="2561450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62DA4186-D1F6-F04B-830A-D725F68B645B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F07FB71-9A7C-AA42-8250-59391EBEFF6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3" name="Freeform 50">
            <a:extLst>
              <a:ext uri="{FF2B5EF4-FFF2-40B4-BE49-F238E27FC236}">
                <a16:creationId xmlns:a16="http://schemas.microsoft.com/office/drawing/2014/main" id="{11DFC620-7E7A-0144-B89C-A1B2CC7B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605" y="10535197"/>
            <a:ext cx="149709" cy="149709"/>
          </a:xfrm>
          <a:custGeom>
            <a:avLst/>
            <a:gdLst>
              <a:gd name="T0" fmla="*/ 136 w 137"/>
              <a:gd name="T1" fmla="*/ 136 h 137"/>
              <a:gd name="T2" fmla="*/ 0 w 137"/>
              <a:gd name="T3" fmla="*/ 136 h 137"/>
              <a:gd name="T4" fmla="*/ 0 w 137"/>
              <a:gd name="T5" fmla="*/ 0 h 137"/>
              <a:gd name="T6" fmla="*/ 136 w 137"/>
              <a:gd name="T7" fmla="*/ 0 h 137"/>
              <a:gd name="T8" fmla="*/ 136 w 137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7">
                <a:moveTo>
                  <a:pt x="136" y="136"/>
                </a:moveTo>
                <a:lnTo>
                  <a:pt x="0" y="136"/>
                </a:lnTo>
                <a:lnTo>
                  <a:pt x="0" y="0"/>
                </a:lnTo>
                <a:lnTo>
                  <a:pt x="136" y="0"/>
                </a:lnTo>
                <a:lnTo>
                  <a:pt x="136" y="1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1">
            <a:extLst>
              <a:ext uri="{FF2B5EF4-FFF2-40B4-BE49-F238E27FC236}">
                <a16:creationId xmlns:a16="http://schemas.microsoft.com/office/drawing/2014/main" id="{5DD03C25-8517-4D4D-8536-ECB39F85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061" y="10535197"/>
            <a:ext cx="140053" cy="149709"/>
          </a:xfrm>
          <a:custGeom>
            <a:avLst/>
            <a:gdLst>
              <a:gd name="T0" fmla="*/ 125 w 126"/>
              <a:gd name="T1" fmla="*/ 64 h 137"/>
              <a:gd name="T2" fmla="*/ 125 w 126"/>
              <a:gd name="T3" fmla="*/ 64 h 137"/>
              <a:gd name="T4" fmla="*/ 62 w 126"/>
              <a:gd name="T5" fmla="*/ 136 h 137"/>
              <a:gd name="T6" fmla="*/ 0 w 126"/>
              <a:gd name="T7" fmla="*/ 64 h 137"/>
              <a:gd name="T8" fmla="*/ 62 w 126"/>
              <a:gd name="T9" fmla="*/ 0 h 137"/>
              <a:gd name="T10" fmla="*/ 125 w 126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37">
                <a:moveTo>
                  <a:pt x="125" y="64"/>
                </a:moveTo>
                <a:lnTo>
                  <a:pt x="125" y="64"/>
                </a:lnTo>
                <a:cubicBezTo>
                  <a:pt x="125" y="100"/>
                  <a:pt x="98" y="136"/>
                  <a:pt x="62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2">
            <a:extLst>
              <a:ext uri="{FF2B5EF4-FFF2-40B4-BE49-F238E27FC236}">
                <a16:creationId xmlns:a16="http://schemas.microsoft.com/office/drawing/2014/main" id="{C91A1C29-A76D-3E49-B956-4C5800A7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030" y="10535197"/>
            <a:ext cx="140053" cy="149709"/>
          </a:xfrm>
          <a:custGeom>
            <a:avLst/>
            <a:gdLst>
              <a:gd name="T0" fmla="*/ 127 w 128"/>
              <a:gd name="T1" fmla="*/ 64 h 137"/>
              <a:gd name="T2" fmla="*/ 127 w 128"/>
              <a:gd name="T3" fmla="*/ 64 h 137"/>
              <a:gd name="T4" fmla="*/ 64 w 128"/>
              <a:gd name="T5" fmla="*/ 136 h 137"/>
              <a:gd name="T6" fmla="*/ 0 w 128"/>
              <a:gd name="T7" fmla="*/ 64 h 137"/>
              <a:gd name="T8" fmla="*/ 64 w 128"/>
              <a:gd name="T9" fmla="*/ 0 h 137"/>
              <a:gd name="T10" fmla="*/ 127 w 128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7">
                <a:moveTo>
                  <a:pt x="127" y="64"/>
                </a:moveTo>
                <a:lnTo>
                  <a:pt x="127" y="64"/>
                </a:lnTo>
                <a:cubicBezTo>
                  <a:pt x="127" y="100"/>
                  <a:pt x="100" y="136"/>
                  <a:pt x="64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17">
            <a:extLst>
              <a:ext uri="{FF2B5EF4-FFF2-40B4-BE49-F238E27FC236}">
                <a16:creationId xmlns:a16="http://schemas.microsoft.com/office/drawing/2014/main" id="{82426D81-4040-F549-A375-7A7BDEFB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338" y="10129532"/>
            <a:ext cx="11310351" cy="226978"/>
          </a:xfrm>
          <a:custGeom>
            <a:avLst/>
            <a:gdLst>
              <a:gd name="T0" fmla="*/ 10218 w 10328"/>
              <a:gd name="T1" fmla="*/ 208 h 209"/>
              <a:gd name="T2" fmla="*/ 10218 w 10328"/>
              <a:gd name="T3" fmla="*/ 208 h 209"/>
              <a:gd name="T4" fmla="*/ 109 w 10328"/>
              <a:gd name="T5" fmla="*/ 208 h 209"/>
              <a:gd name="T6" fmla="*/ 0 w 10328"/>
              <a:gd name="T7" fmla="*/ 99 h 209"/>
              <a:gd name="T8" fmla="*/ 0 w 10328"/>
              <a:gd name="T9" fmla="*/ 99 h 209"/>
              <a:gd name="T10" fmla="*/ 109 w 10328"/>
              <a:gd name="T11" fmla="*/ 0 h 209"/>
              <a:gd name="T12" fmla="*/ 10218 w 10328"/>
              <a:gd name="T13" fmla="*/ 0 h 209"/>
              <a:gd name="T14" fmla="*/ 10327 w 10328"/>
              <a:gd name="T15" fmla="*/ 99 h 209"/>
              <a:gd name="T16" fmla="*/ 10327 w 10328"/>
              <a:gd name="T17" fmla="*/ 99 h 209"/>
              <a:gd name="T18" fmla="*/ 10218 w 10328"/>
              <a:gd name="T1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28" h="209">
                <a:moveTo>
                  <a:pt x="10218" y="208"/>
                </a:moveTo>
                <a:lnTo>
                  <a:pt x="10218" y="208"/>
                </a:lnTo>
                <a:cubicBezTo>
                  <a:pt x="109" y="208"/>
                  <a:pt x="109" y="208"/>
                  <a:pt x="109" y="208"/>
                </a:cubicBezTo>
                <a:cubicBezTo>
                  <a:pt x="45" y="208"/>
                  <a:pt x="0" y="153"/>
                  <a:pt x="0" y="99"/>
                </a:cubicBezTo>
                <a:lnTo>
                  <a:pt x="0" y="99"/>
                </a:lnTo>
                <a:cubicBezTo>
                  <a:pt x="0" y="45"/>
                  <a:pt x="45" y="0"/>
                  <a:pt x="109" y="0"/>
                </a:cubicBezTo>
                <a:cubicBezTo>
                  <a:pt x="10218" y="0"/>
                  <a:pt x="10218" y="0"/>
                  <a:pt x="10218" y="0"/>
                </a:cubicBezTo>
                <a:cubicBezTo>
                  <a:pt x="10273" y="0"/>
                  <a:pt x="10327" y="45"/>
                  <a:pt x="10327" y="99"/>
                </a:cubicBezTo>
                <a:lnTo>
                  <a:pt x="10327" y="99"/>
                </a:lnTo>
                <a:cubicBezTo>
                  <a:pt x="10327" y="153"/>
                  <a:pt x="10273" y="208"/>
                  <a:pt x="10218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18">
            <a:extLst>
              <a:ext uri="{FF2B5EF4-FFF2-40B4-BE49-F238E27FC236}">
                <a16:creationId xmlns:a16="http://schemas.microsoft.com/office/drawing/2014/main" id="{F36C174D-00CD-904D-A599-058B9B44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951" y="6319168"/>
            <a:ext cx="3544747" cy="1584029"/>
          </a:xfrm>
          <a:custGeom>
            <a:avLst/>
            <a:gdLst>
              <a:gd name="T0" fmla="*/ 1617 w 3236"/>
              <a:gd name="T1" fmla="*/ 0 h 1446"/>
              <a:gd name="T2" fmla="*/ 0 w 3236"/>
              <a:gd name="T3" fmla="*/ 1138 h 1446"/>
              <a:gd name="T4" fmla="*/ 0 w 3236"/>
              <a:gd name="T5" fmla="*/ 1427 h 1446"/>
              <a:gd name="T6" fmla="*/ 1617 w 3236"/>
              <a:gd name="T7" fmla="*/ 290 h 1446"/>
              <a:gd name="T8" fmla="*/ 3235 w 3236"/>
              <a:gd name="T9" fmla="*/ 1445 h 1446"/>
              <a:gd name="T10" fmla="*/ 3235 w 3236"/>
              <a:gd name="T11" fmla="*/ 1156 h 1446"/>
              <a:gd name="T12" fmla="*/ 1617 w 323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6" h="1446">
                <a:moveTo>
                  <a:pt x="1617" y="0"/>
                </a:moveTo>
                <a:lnTo>
                  <a:pt x="0" y="1138"/>
                </a:lnTo>
                <a:lnTo>
                  <a:pt x="0" y="1427"/>
                </a:lnTo>
                <a:lnTo>
                  <a:pt x="1617" y="290"/>
                </a:lnTo>
                <a:lnTo>
                  <a:pt x="3235" y="1445"/>
                </a:lnTo>
                <a:lnTo>
                  <a:pt x="3235" y="1156"/>
                </a:lnTo>
                <a:lnTo>
                  <a:pt x="16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19">
            <a:extLst>
              <a:ext uri="{FF2B5EF4-FFF2-40B4-BE49-F238E27FC236}">
                <a16:creationId xmlns:a16="http://schemas.microsoft.com/office/drawing/2014/main" id="{6D49FEBA-3E01-0B4C-A46B-4EEC4784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297" y="6637906"/>
            <a:ext cx="3148740" cy="3472308"/>
          </a:xfrm>
          <a:custGeom>
            <a:avLst/>
            <a:gdLst>
              <a:gd name="T0" fmla="*/ 0 w 2874"/>
              <a:gd name="T1" fmla="*/ 1019 h 3171"/>
              <a:gd name="T2" fmla="*/ 0 w 2874"/>
              <a:gd name="T3" fmla="*/ 3170 h 3171"/>
              <a:gd name="T4" fmla="*/ 2873 w 2874"/>
              <a:gd name="T5" fmla="*/ 3170 h 3171"/>
              <a:gd name="T6" fmla="*/ 2873 w 2874"/>
              <a:gd name="T7" fmla="*/ 1019 h 3171"/>
              <a:gd name="T8" fmla="*/ 1445 w 2874"/>
              <a:gd name="T9" fmla="*/ 0 h 3171"/>
              <a:gd name="T10" fmla="*/ 0 w 2874"/>
              <a:gd name="T11" fmla="*/ 1019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4" h="3171">
                <a:moveTo>
                  <a:pt x="0" y="1019"/>
                </a:moveTo>
                <a:lnTo>
                  <a:pt x="0" y="3170"/>
                </a:lnTo>
                <a:lnTo>
                  <a:pt x="2873" y="3170"/>
                </a:lnTo>
                <a:lnTo>
                  <a:pt x="2873" y="1019"/>
                </a:lnTo>
                <a:lnTo>
                  <a:pt x="1445" y="0"/>
                </a:lnTo>
                <a:lnTo>
                  <a:pt x="0" y="10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20">
            <a:extLst>
              <a:ext uri="{FF2B5EF4-FFF2-40B4-BE49-F238E27FC236}">
                <a16:creationId xmlns:a16="http://schemas.microsoft.com/office/drawing/2014/main" id="{DAAB96FB-477A-A945-B353-AA3BCBF7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051" y="7357481"/>
            <a:ext cx="536060" cy="536057"/>
          </a:xfrm>
          <a:custGeom>
            <a:avLst/>
            <a:gdLst>
              <a:gd name="T0" fmla="*/ 488 w 489"/>
              <a:gd name="T1" fmla="*/ 244 h 489"/>
              <a:gd name="T2" fmla="*/ 488 w 489"/>
              <a:gd name="T3" fmla="*/ 244 h 489"/>
              <a:gd name="T4" fmla="*/ 244 w 489"/>
              <a:gd name="T5" fmla="*/ 488 h 489"/>
              <a:gd name="T6" fmla="*/ 0 w 489"/>
              <a:gd name="T7" fmla="*/ 244 h 489"/>
              <a:gd name="T8" fmla="*/ 244 w 489"/>
              <a:gd name="T9" fmla="*/ 0 h 489"/>
              <a:gd name="T10" fmla="*/ 488 w 489"/>
              <a:gd name="T11" fmla="*/ 24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489">
                <a:moveTo>
                  <a:pt x="488" y="244"/>
                </a:moveTo>
                <a:lnTo>
                  <a:pt x="488" y="244"/>
                </a:lnTo>
                <a:cubicBezTo>
                  <a:pt x="488" y="380"/>
                  <a:pt x="380" y="488"/>
                  <a:pt x="244" y="488"/>
                </a:cubicBezTo>
                <a:cubicBezTo>
                  <a:pt x="109" y="488"/>
                  <a:pt x="0" y="380"/>
                  <a:pt x="0" y="244"/>
                </a:cubicBezTo>
                <a:cubicBezTo>
                  <a:pt x="0" y="108"/>
                  <a:pt x="109" y="0"/>
                  <a:pt x="244" y="0"/>
                </a:cubicBezTo>
                <a:cubicBezTo>
                  <a:pt x="380" y="0"/>
                  <a:pt x="488" y="108"/>
                  <a:pt x="488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21">
            <a:extLst>
              <a:ext uri="{FF2B5EF4-FFF2-40B4-BE49-F238E27FC236}">
                <a16:creationId xmlns:a16="http://schemas.microsoft.com/office/drawing/2014/main" id="{4E4AB13F-90A5-744C-8F77-4D036FBE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60" y="8825606"/>
            <a:ext cx="811332" cy="1289436"/>
          </a:xfrm>
          <a:custGeom>
            <a:avLst/>
            <a:gdLst>
              <a:gd name="T0" fmla="*/ 741 w 742"/>
              <a:gd name="T1" fmla="*/ 1175 h 1176"/>
              <a:gd name="T2" fmla="*/ 0 w 742"/>
              <a:gd name="T3" fmla="*/ 1175 h 1176"/>
              <a:gd name="T4" fmla="*/ 0 w 742"/>
              <a:gd name="T5" fmla="*/ 0 h 1176"/>
              <a:gd name="T6" fmla="*/ 741 w 742"/>
              <a:gd name="T7" fmla="*/ 0 h 1176"/>
              <a:gd name="T8" fmla="*/ 741 w 742"/>
              <a:gd name="T9" fmla="*/ 1175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1176">
                <a:moveTo>
                  <a:pt x="741" y="1175"/>
                </a:moveTo>
                <a:lnTo>
                  <a:pt x="0" y="1175"/>
                </a:lnTo>
                <a:lnTo>
                  <a:pt x="0" y="0"/>
                </a:lnTo>
                <a:lnTo>
                  <a:pt x="741" y="0"/>
                </a:lnTo>
                <a:lnTo>
                  <a:pt x="741" y="11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22">
            <a:extLst>
              <a:ext uri="{FF2B5EF4-FFF2-40B4-BE49-F238E27FC236}">
                <a16:creationId xmlns:a16="http://schemas.microsoft.com/office/drawing/2014/main" id="{E491A3B4-BEAD-DC4A-A4EB-686B0FC5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71" y="8825606"/>
            <a:ext cx="526398" cy="526398"/>
          </a:xfrm>
          <a:custGeom>
            <a:avLst/>
            <a:gdLst>
              <a:gd name="T0" fmla="*/ 479 w 480"/>
              <a:gd name="T1" fmla="*/ 479 h 480"/>
              <a:gd name="T2" fmla="*/ 0 w 480"/>
              <a:gd name="T3" fmla="*/ 479 h 480"/>
              <a:gd name="T4" fmla="*/ 0 w 480"/>
              <a:gd name="T5" fmla="*/ 0 h 480"/>
              <a:gd name="T6" fmla="*/ 479 w 480"/>
              <a:gd name="T7" fmla="*/ 0 h 480"/>
              <a:gd name="T8" fmla="*/ 479 w 480"/>
              <a:gd name="T9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480">
                <a:moveTo>
                  <a:pt x="479" y="479"/>
                </a:moveTo>
                <a:lnTo>
                  <a:pt x="0" y="479"/>
                </a:lnTo>
                <a:lnTo>
                  <a:pt x="0" y="0"/>
                </a:lnTo>
                <a:lnTo>
                  <a:pt x="479" y="0"/>
                </a:lnTo>
                <a:lnTo>
                  <a:pt x="479" y="4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3">
            <a:extLst>
              <a:ext uri="{FF2B5EF4-FFF2-40B4-BE49-F238E27FC236}">
                <a16:creationId xmlns:a16="http://schemas.microsoft.com/office/drawing/2014/main" id="{BFC0AA2D-04A9-A14C-859B-CC3E0E59F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035" y="8825606"/>
            <a:ext cx="536057" cy="526398"/>
          </a:xfrm>
          <a:custGeom>
            <a:avLst/>
            <a:gdLst>
              <a:gd name="T0" fmla="*/ 488 w 489"/>
              <a:gd name="T1" fmla="*/ 479 h 480"/>
              <a:gd name="T2" fmla="*/ 0 w 489"/>
              <a:gd name="T3" fmla="*/ 479 h 480"/>
              <a:gd name="T4" fmla="*/ 0 w 489"/>
              <a:gd name="T5" fmla="*/ 0 h 480"/>
              <a:gd name="T6" fmla="*/ 488 w 489"/>
              <a:gd name="T7" fmla="*/ 0 h 480"/>
              <a:gd name="T8" fmla="*/ 488 w 489"/>
              <a:gd name="T9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80">
                <a:moveTo>
                  <a:pt x="488" y="479"/>
                </a:moveTo>
                <a:lnTo>
                  <a:pt x="0" y="479"/>
                </a:lnTo>
                <a:lnTo>
                  <a:pt x="0" y="0"/>
                </a:lnTo>
                <a:lnTo>
                  <a:pt x="488" y="0"/>
                </a:lnTo>
                <a:lnTo>
                  <a:pt x="488" y="4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24">
            <a:extLst>
              <a:ext uri="{FF2B5EF4-FFF2-40B4-BE49-F238E27FC236}">
                <a16:creationId xmlns:a16="http://schemas.microsoft.com/office/drawing/2014/main" id="{89347129-3902-354C-9197-8A58EDE0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095" y="9347176"/>
            <a:ext cx="613327" cy="48294"/>
          </a:xfrm>
          <a:custGeom>
            <a:avLst/>
            <a:gdLst>
              <a:gd name="T0" fmla="*/ 560 w 561"/>
              <a:gd name="T1" fmla="*/ 45 h 46"/>
              <a:gd name="T2" fmla="*/ 0 w 561"/>
              <a:gd name="T3" fmla="*/ 45 h 46"/>
              <a:gd name="T4" fmla="*/ 0 w 561"/>
              <a:gd name="T5" fmla="*/ 0 h 46"/>
              <a:gd name="T6" fmla="*/ 560 w 561"/>
              <a:gd name="T7" fmla="*/ 0 h 46"/>
              <a:gd name="T8" fmla="*/ 560 w 56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" h="46">
                <a:moveTo>
                  <a:pt x="560" y="45"/>
                </a:moveTo>
                <a:lnTo>
                  <a:pt x="0" y="45"/>
                </a:lnTo>
                <a:lnTo>
                  <a:pt x="0" y="0"/>
                </a:lnTo>
                <a:lnTo>
                  <a:pt x="560" y="0"/>
                </a:lnTo>
                <a:lnTo>
                  <a:pt x="560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25">
            <a:extLst>
              <a:ext uri="{FF2B5EF4-FFF2-40B4-BE49-F238E27FC236}">
                <a16:creationId xmlns:a16="http://schemas.microsoft.com/office/drawing/2014/main" id="{01B59EB3-11A7-E048-BACC-EEB4C831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400" y="9347176"/>
            <a:ext cx="613327" cy="48294"/>
          </a:xfrm>
          <a:custGeom>
            <a:avLst/>
            <a:gdLst>
              <a:gd name="T0" fmla="*/ 560 w 561"/>
              <a:gd name="T1" fmla="*/ 45 h 46"/>
              <a:gd name="T2" fmla="*/ 0 w 561"/>
              <a:gd name="T3" fmla="*/ 45 h 46"/>
              <a:gd name="T4" fmla="*/ 0 w 561"/>
              <a:gd name="T5" fmla="*/ 0 h 46"/>
              <a:gd name="T6" fmla="*/ 560 w 561"/>
              <a:gd name="T7" fmla="*/ 0 h 46"/>
              <a:gd name="T8" fmla="*/ 560 w 56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" h="46">
                <a:moveTo>
                  <a:pt x="560" y="45"/>
                </a:moveTo>
                <a:lnTo>
                  <a:pt x="0" y="45"/>
                </a:lnTo>
                <a:lnTo>
                  <a:pt x="0" y="0"/>
                </a:lnTo>
                <a:lnTo>
                  <a:pt x="560" y="0"/>
                </a:lnTo>
                <a:lnTo>
                  <a:pt x="560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26">
            <a:extLst>
              <a:ext uri="{FF2B5EF4-FFF2-40B4-BE49-F238E27FC236}">
                <a16:creationId xmlns:a16="http://schemas.microsoft.com/office/drawing/2014/main" id="{3E9B7D90-14E9-0A4D-9A0E-76577F46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655" y="6251557"/>
            <a:ext cx="1328074" cy="1405344"/>
          </a:xfrm>
          <a:custGeom>
            <a:avLst/>
            <a:gdLst>
              <a:gd name="T0" fmla="*/ 1175 w 1212"/>
              <a:gd name="T1" fmla="*/ 470 h 1283"/>
              <a:gd name="T2" fmla="*/ 1175 w 1212"/>
              <a:gd name="T3" fmla="*/ 470 h 1283"/>
              <a:gd name="T4" fmla="*/ 552 w 1212"/>
              <a:gd name="T5" fmla="*/ 1237 h 1283"/>
              <a:gd name="T6" fmla="*/ 407 w 1212"/>
              <a:gd name="T7" fmla="*/ 1246 h 1283"/>
              <a:gd name="T8" fmla="*/ 46 w 1212"/>
              <a:gd name="T9" fmla="*/ 957 h 1283"/>
              <a:gd name="T10" fmla="*/ 28 w 1212"/>
              <a:gd name="T11" fmla="*/ 813 h 1283"/>
              <a:gd name="T12" fmla="*/ 651 w 1212"/>
              <a:gd name="T13" fmla="*/ 45 h 1283"/>
              <a:gd name="T14" fmla="*/ 796 w 1212"/>
              <a:gd name="T15" fmla="*/ 36 h 1283"/>
              <a:gd name="T16" fmla="*/ 1157 w 1212"/>
              <a:gd name="T17" fmla="*/ 325 h 1283"/>
              <a:gd name="T18" fmla="*/ 1175 w 1212"/>
              <a:gd name="T19" fmla="*/ 470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2" h="1283">
                <a:moveTo>
                  <a:pt x="1175" y="470"/>
                </a:moveTo>
                <a:lnTo>
                  <a:pt x="1175" y="470"/>
                </a:lnTo>
                <a:cubicBezTo>
                  <a:pt x="552" y="1237"/>
                  <a:pt x="552" y="1237"/>
                  <a:pt x="552" y="1237"/>
                </a:cubicBezTo>
                <a:cubicBezTo>
                  <a:pt x="516" y="1273"/>
                  <a:pt x="452" y="1282"/>
                  <a:pt x="407" y="1246"/>
                </a:cubicBezTo>
                <a:cubicBezTo>
                  <a:pt x="46" y="957"/>
                  <a:pt x="46" y="957"/>
                  <a:pt x="46" y="957"/>
                </a:cubicBezTo>
                <a:cubicBezTo>
                  <a:pt x="0" y="921"/>
                  <a:pt x="0" y="857"/>
                  <a:pt x="28" y="813"/>
                </a:cubicBezTo>
                <a:cubicBezTo>
                  <a:pt x="651" y="45"/>
                  <a:pt x="651" y="45"/>
                  <a:pt x="651" y="45"/>
                </a:cubicBezTo>
                <a:cubicBezTo>
                  <a:pt x="687" y="9"/>
                  <a:pt x="750" y="0"/>
                  <a:pt x="796" y="36"/>
                </a:cubicBezTo>
                <a:cubicBezTo>
                  <a:pt x="1157" y="325"/>
                  <a:pt x="1157" y="325"/>
                  <a:pt x="1157" y="325"/>
                </a:cubicBezTo>
                <a:cubicBezTo>
                  <a:pt x="1202" y="361"/>
                  <a:pt x="1211" y="425"/>
                  <a:pt x="1175" y="470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27">
            <a:extLst>
              <a:ext uri="{FF2B5EF4-FFF2-40B4-BE49-F238E27FC236}">
                <a16:creationId xmlns:a16="http://schemas.microsoft.com/office/drawing/2014/main" id="{361C7161-DD4F-C04F-A001-8B7B4B65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391" y="6372293"/>
            <a:ext cx="1081776" cy="1168704"/>
          </a:xfrm>
          <a:custGeom>
            <a:avLst/>
            <a:gdLst>
              <a:gd name="T0" fmla="*/ 967 w 986"/>
              <a:gd name="T1" fmla="*/ 207 h 1066"/>
              <a:gd name="T2" fmla="*/ 967 w 986"/>
              <a:gd name="T3" fmla="*/ 207 h 1066"/>
              <a:gd name="T4" fmla="*/ 714 w 986"/>
              <a:gd name="T5" fmla="*/ 0 h 1066"/>
              <a:gd name="T6" fmla="*/ 533 w 986"/>
              <a:gd name="T7" fmla="*/ 18 h 1066"/>
              <a:gd name="T8" fmla="*/ 0 w 986"/>
              <a:gd name="T9" fmla="*/ 677 h 1066"/>
              <a:gd name="T10" fmla="*/ 18 w 986"/>
              <a:gd name="T11" fmla="*/ 857 h 1066"/>
              <a:gd name="T12" fmla="*/ 271 w 986"/>
              <a:gd name="T13" fmla="*/ 1065 h 1066"/>
              <a:gd name="T14" fmla="*/ 452 w 986"/>
              <a:gd name="T15" fmla="*/ 1047 h 1066"/>
              <a:gd name="T16" fmla="*/ 985 w 986"/>
              <a:gd name="T17" fmla="*/ 397 h 1066"/>
              <a:gd name="T18" fmla="*/ 967 w 986"/>
              <a:gd name="T19" fmla="*/ 207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6" h="1066">
                <a:moveTo>
                  <a:pt x="967" y="207"/>
                </a:moveTo>
                <a:lnTo>
                  <a:pt x="967" y="207"/>
                </a:lnTo>
                <a:cubicBezTo>
                  <a:pt x="714" y="0"/>
                  <a:pt x="714" y="0"/>
                  <a:pt x="714" y="0"/>
                </a:cubicBezTo>
                <a:cubicBezTo>
                  <a:pt x="669" y="63"/>
                  <a:pt x="587" y="72"/>
                  <a:pt x="533" y="18"/>
                </a:cubicBezTo>
                <a:cubicBezTo>
                  <a:pt x="0" y="677"/>
                  <a:pt x="0" y="677"/>
                  <a:pt x="0" y="677"/>
                </a:cubicBezTo>
                <a:cubicBezTo>
                  <a:pt x="54" y="721"/>
                  <a:pt x="63" y="803"/>
                  <a:pt x="18" y="857"/>
                </a:cubicBezTo>
                <a:cubicBezTo>
                  <a:pt x="271" y="1065"/>
                  <a:pt x="271" y="1065"/>
                  <a:pt x="271" y="1065"/>
                </a:cubicBezTo>
                <a:cubicBezTo>
                  <a:pt x="316" y="1010"/>
                  <a:pt x="397" y="1001"/>
                  <a:pt x="452" y="1047"/>
                </a:cubicBezTo>
                <a:cubicBezTo>
                  <a:pt x="985" y="397"/>
                  <a:pt x="985" y="397"/>
                  <a:pt x="985" y="397"/>
                </a:cubicBezTo>
                <a:cubicBezTo>
                  <a:pt x="931" y="352"/>
                  <a:pt x="922" y="261"/>
                  <a:pt x="967" y="20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28">
            <a:extLst>
              <a:ext uri="{FF2B5EF4-FFF2-40B4-BE49-F238E27FC236}">
                <a16:creationId xmlns:a16="http://schemas.microsoft.com/office/drawing/2014/main" id="{0BD4E0B2-E49B-FB4D-BC21-5CF36C25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1686" y="6666882"/>
            <a:ext cx="584354" cy="574695"/>
          </a:xfrm>
          <a:custGeom>
            <a:avLst/>
            <a:gdLst>
              <a:gd name="T0" fmla="*/ 415 w 534"/>
              <a:gd name="T1" fmla="*/ 82 h 525"/>
              <a:gd name="T2" fmla="*/ 415 w 534"/>
              <a:gd name="T3" fmla="*/ 82 h 525"/>
              <a:gd name="T4" fmla="*/ 452 w 534"/>
              <a:gd name="T5" fmla="*/ 416 h 525"/>
              <a:gd name="T6" fmla="*/ 117 w 534"/>
              <a:gd name="T7" fmla="*/ 443 h 525"/>
              <a:gd name="T8" fmla="*/ 90 w 534"/>
              <a:gd name="T9" fmla="*/ 118 h 525"/>
              <a:gd name="T10" fmla="*/ 415 w 534"/>
              <a:gd name="T11" fmla="*/ 8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525">
                <a:moveTo>
                  <a:pt x="415" y="82"/>
                </a:moveTo>
                <a:lnTo>
                  <a:pt x="415" y="82"/>
                </a:lnTo>
                <a:cubicBezTo>
                  <a:pt x="515" y="163"/>
                  <a:pt x="533" y="317"/>
                  <a:pt x="452" y="416"/>
                </a:cubicBezTo>
                <a:cubicBezTo>
                  <a:pt x="370" y="515"/>
                  <a:pt x="217" y="524"/>
                  <a:pt x="117" y="443"/>
                </a:cubicBezTo>
                <a:cubicBezTo>
                  <a:pt x="18" y="362"/>
                  <a:pt x="0" y="218"/>
                  <a:pt x="90" y="118"/>
                </a:cubicBezTo>
                <a:cubicBezTo>
                  <a:pt x="171" y="19"/>
                  <a:pt x="316" y="0"/>
                  <a:pt x="415" y="8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29">
            <a:extLst>
              <a:ext uri="{FF2B5EF4-FFF2-40B4-BE49-F238E27FC236}">
                <a16:creationId xmlns:a16="http://schemas.microsoft.com/office/drawing/2014/main" id="{F4CB02B3-2B38-F44F-BDE2-1499C393A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9297" y="6729665"/>
            <a:ext cx="458790" cy="453959"/>
          </a:xfrm>
          <a:custGeom>
            <a:avLst/>
            <a:gdLst>
              <a:gd name="T0" fmla="*/ 316 w 417"/>
              <a:gd name="T1" fmla="*/ 63 h 416"/>
              <a:gd name="T2" fmla="*/ 316 w 417"/>
              <a:gd name="T3" fmla="*/ 63 h 416"/>
              <a:gd name="T4" fmla="*/ 343 w 417"/>
              <a:gd name="T5" fmla="*/ 325 h 416"/>
              <a:gd name="T6" fmla="*/ 90 w 417"/>
              <a:gd name="T7" fmla="*/ 352 h 416"/>
              <a:gd name="T8" fmla="*/ 63 w 417"/>
              <a:gd name="T9" fmla="*/ 90 h 416"/>
              <a:gd name="T10" fmla="*/ 316 w 417"/>
              <a:gd name="T11" fmla="*/ 63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6">
                <a:moveTo>
                  <a:pt x="316" y="63"/>
                </a:moveTo>
                <a:lnTo>
                  <a:pt x="316" y="63"/>
                </a:lnTo>
                <a:cubicBezTo>
                  <a:pt x="398" y="135"/>
                  <a:pt x="416" y="244"/>
                  <a:pt x="343" y="325"/>
                </a:cubicBezTo>
                <a:cubicBezTo>
                  <a:pt x="280" y="405"/>
                  <a:pt x="163" y="415"/>
                  <a:pt x="90" y="352"/>
                </a:cubicBezTo>
                <a:cubicBezTo>
                  <a:pt x="9" y="289"/>
                  <a:pt x="0" y="172"/>
                  <a:pt x="63" y="90"/>
                </a:cubicBezTo>
                <a:cubicBezTo>
                  <a:pt x="127" y="18"/>
                  <a:pt x="244" y="0"/>
                  <a:pt x="316" y="63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30">
            <a:extLst>
              <a:ext uri="{FF2B5EF4-FFF2-40B4-BE49-F238E27FC236}">
                <a16:creationId xmlns:a16="http://schemas.microsoft.com/office/drawing/2014/main" id="{9FD4EF08-110F-2F49-B800-45A70151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374" y="6845570"/>
            <a:ext cx="226978" cy="217319"/>
          </a:xfrm>
          <a:custGeom>
            <a:avLst/>
            <a:gdLst>
              <a:gd name="T0" fmla="*/ 181 w 209"/>
              <a:gd name="T1" fmla="*/ 72 h 200"/>
              <a:gd name="T2" fmla="*/ 181 w 209"/>
              <a:gd name="T3" fmla="*/ 72 h 200"/>
              <a:gd name="T4" fmla="*/ 199 w 209"/>
              <a:gd name="T5" fmla="*/ 109 h 200"/>
              <a:gd name="T6" fmla="*/ 190 w 209"/>
              <a:gd name="T7" fmla="*/ 163 h 200"/>
              <a:gd name="T8" fmla="*/ 208 w 209"/>
              <a:gd name="T9" fmla="*/ 172 h 200"/>
              <a:gd name="T10" fmla="*/ 199 w 209"/>
              <a:gd name="T11" fmla="*/ 190 h 200"/>
              <a:gd name="T12" fmla="*/ 181 w 209"/>
              <a:gd name="T13" fmla="*/ 172 h 200"/>
              <a:gd name="T14" fmla="*/ 136 w 209"/>
              <a:gd name="T15" fmla="*/ 199 h 200"/>
              <a:gd name="T16" fmla="*/ 91 w 209"/>
              <a:gd name="T17" fmla="*/ 181 h 200"/>
              <a:gd name="T18" fmla="*/ 118 w 209"/>
              <a:gd name="T19" fmla="*/ 145 h 200"/>
              <a:gd name="T20" fmla="*/ 145 w 209"/>
              <a:gd name="T21" fmla="*/ 145 h 200"/>
              <a:gd name="T22" fmla="*/ 118 w 209"/>
              <a:gd name="T23" fmla="*/ 118 h 200"/>
              <a:gd name="T24" fmla="*/ 91 w 209"/>
              <a:gd name="T25" fmla="*/ 136 h 200"/>
              <a:gd name="T26" fmla="*/ 82 w 209"/>
              <a:gd name="T27" fmla="*/ 136 h 200"/>
              <a:gd name="T28" fmla="*/ 73 w 209"/>
              <a:gd name="T29" fmla="*/ 145 h 200"/>
              <a:gd name="T30" fmla="*/ 55 w 209"/>
              <a:gd name="T31" fmla="*/ 145 h 200"/>
              <a:gd name="T32" fmla="*/ 46 w 209"/>
              <a:gd name="T33" fmla="*/ 145 h 200"/>
              <a:gd name="T34" fmla="*/ 28 w 209"/>
              <a:gd name="T35" fmla="*/ 136 h 200"/>
              <a:gd name="T36" fmla="*/ 9 w 209"/>
              <a:gd name="T37" fmla="*/ 91 h 200"/>
              <a:gd name="T38" fmla="*/ 19 w 209"/>
              <a:gd name="T39" fmla="*/ 45 h 200"/>
              <a:gd name="T40" fmla="*/ 0 w 209"/>
              <a:gd name="T41" fmla="*/ 27 h 200"/>
              <a:gd name="T42" fmla="*/ 9 w 209"/>
              <a:gd name="T43" fmla="*/ 18 h 200"/>
              <a:gd name="T44" fmla="*/ 28 w 209"/>
              <a:gd name="T45" fmla="*/ 27 h 200"/>
              <a:gd name="T46" fmla="*/ 73 w 209"/>
              <a:gd name="T47" fmla="*/ 9 h 200"/>
              <a:gd name="T48" fmla="*/ 118 w 209"/>
              <a:gd name="T49" fmla="*/ 18 h 200"/>
              <a:gd name="T50" fmla="*/ 91 w 209"/>
              <a:gd name="T51" fmla="*/ 55 h 200"/>
              <a:gd name="T52" fmla="*/ 64 w 209"/>
              <a:gd name="T53" fmla="*/ 55 h 200"/>
              <a:gd name="T54" fmla="*/ 100 w 209"/>
              <a:gd name="T55" fmla="*/ 81 h 200"/>
              <a:gd name="T56" fmla="*/ 127 w 209"/>
              <a:gd name="T57" fmla="*/ 64 h 200"/>
              <a:gd name="T58" fmla="*/ 181 w 209"/>
              <a:gd name="T59" fmla="*/ 72 h 200"/>
              <a:gd name="T60" fmla="*/ 55 w 209"/>
              <a:gd name="T61" fmla="*/ 64 h 200"/>
              <a:gd name="T62" fmla="*/ 55 w 209"/>
              <a:gd name="T63" fmla="*/ 64 h 200"/>
              <a:gd name="T64" fmla="*/ 55 w 209"/>
              <a:gd name="T65" fmla="*/ 91 h 200"/>
              <a:gd name="T66" fmla="*/ 82 w 209"/>
              <a:gd name="T67" fmla="*/ 91 h 200"/>
              <a:gd name="T68" fmla="*/ 55 w 209"/>
              <a:gd name="T69" fmla="*/ 64 h 200"/>
              <a:gd name="T70" fmla="*/ 163 w 209"/>
              <a:gd name="T71" fmla="*/ 136 h 200"/>
              <a:gd name="T72" fmla="*/ 163 w 209"/>
              <a:gd name="T73" fmla="*/ 136 h 200"/>
              <a:gd name="T74" fmla="*/ 154 w 209"/>
              <a:gd name="T75" fmla="*/ 109 h 200"/>
              <a:gd name="T76" fmla="*/ 127 w 209"/>
              <a:gd name="T77" fmla="*/ 109 h 200"/>
              <a:gd name="T78" fmla="*/ 163 w 209"/>
              <a:gd name="T79" fmla="*/ 1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9" h="200">
                <a:moveTo>
                  <a:pt x="181" y="72"/>
                </a:moveTo>
                <a:lnTo>
                  <a:pt x="181" y="72"/>
                </a:lnTo>
                <a:cubicBezTo>
                  <a:pt x="190" y="81"/>
                  <a:pt x="199" y="91"/>
                  <a:pt x="199" y="109"/>
                </a:cubicBezTo>
                <a:cubicBezTo>
                  <a:pt x="208" y="127"/>
                  <a:pt x="199" y="145"/>
                  <a:pt x="190" y="163"/>
                </a:cubicBezTo>
                <a:cubicBezTo>
                  <a:pt x="208" y="172"/>
                  <a:pt x="208" y="172"/>
                  <a:pt x="208" y="172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63" y="190"/>
                  <a:pt x="154" y="199"/>
                  <a:pt x="136" y="199"/>
                </a:cubicBezTo>
                <a:cubicBezTo>
                  <a:pt x="118" y="199"/>
                  <a:pt x="100" y="199"/>
                  <a:pt x="91" y="181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36" y="154"/>
                  <a:pt x="145" y="154"/>
                  <a:pt x="145" y="145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09" y="127"/>
                  <a:pt x="100" y="127"/>
                  <a:pt x="91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64" y="145"/>
                  <a:pt x="64" y="145"/>
                  <a:pt x="55" y="145"/>
                </a:cubicBezTo>
                <a:cubicBezTo>
                  <a:pt x="55" y="145"/>
                  <a:pt x="55" y="145"/>
                  <a:pt x="46" y="145"/>
                </a:cubicBezTo>
                <a:cubicBezTo>
                  <a:pt x="46" y="145"/>
                  <a:pt x="37" y="136"/>
                  <a:pt x="28" y="136"/>
                </a:cubicBezTo>
                <a:cubicBezTo>
                  <a:pt x="9" y="118"/>
                  <a:pt x="9" y="109"/>
                  <a:pt x="9" y="91"/>
                </a:cubicBezTo>
                <a:cubicBezTo>
                  <a:pt x="9" y="72"/>
                  <a:pt x="9" y="55"/>
                  <a:pt x="19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28" y="27"/>
                  <a:pt x="28" y="27"/>
                  <a:pt x="28" y="27"/>
                </a:cubicBezTo>
                <a:cubicBezTo>
                  <a:pt x="46" y="18"/>
                  <a:pt x="55" y="9"/>
                  <a:pt x="73" y="9"/>
                </a:cubicBezTo>
                <a:cubicBezTo>
                  <a:pt x="91" y="0"/>
                  <a:pt x="100" y="9"/>
                  <a:pt x="118" y="18"/>
                </a:cubicBezTo>
                <a:cubicBezTo>
                  <a:pt x="91" y="55"/>
                  <a:pt x="91" y="55"/>
                  <a:pt x="91" y="55"/>
                </a:cubicBezTo>
                <a:cubicBezTo>
                  <a:pt x="82" y="55"/>
                  <a:pt x="73" y="55"/>
                  <a:pt x="64" y="5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9" y="72"/>
                  <a:pt x="127" y="64"/>
                  <a:pt x="127" y="64"/>
                </a:cubicBezTo>
                <a:cubicBezTo>
                  <a:pt x="145" y="55"/>
                  <a:pt x="163" y="55"/>
                  <a:pt x="181" y="72"/>
                </a:cubicBezTo>
                <a:close/>
                <a:moveTo>
                  <a:pt x="55" y="64"/>
                </a:moveTo>
                <a:lnTo>
                  <a:pt x="55" y="64"/>
                </a:lnTo>
                <a:cubicBezTo>
                  <a:pt x="46" y="72"/>
                  <a:pt x="46" y="81"/>
                  <a:pt x="55" y="91"/>
                </a:cubicBezTo>
                <a:cubicBezTo>
                  <a:pt x="64" y="100"/>
                  <a:pt x="73" y="100"/>
                  <a:pt x="82" y="91"/>
                </a:cubicBezTo>
                <a:lnTo>
                  <a:pt x="55" y="64"/>
                </a:lnTo>
                <a:close/>
                <a:moveTo>
                  <a:pt x="163" y="136"/>
                </a:moveTo>
                <a:lnTo>
                  <a:pt x="163" y="136"/>
                </a:lnTo>
                <a:cubicBezTo>
                  <a:pt x="163" y="127"/>
                  <a:pt x="163" y="118"/>
                  <a:pt x="154" y="109"/>
                </a:cubicBezTo>
                <a:cubicBezTo>
                  <a:pt x="145" y="109"/>
                  <a:pt x="136" y="109"/>
                  <a:pt x="127" y="109"/>
                </a:cubicBezTo>
                <a:lnTo>
                  <a:pt x="163" y="136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31">
            <a:extLst>
              <a:ext uri="{FF2B5EF4-FFF2-40B4-BE49-F238E27FC236}">
                <a16:creationId xmlns:a16="http://schemas.microsoft.com/office/drawing/2014/main" id="{C8526D83-D795-D344-803B-08817CF7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767" y="6101849"/>
            <a:ext cx="1323243" cy="1405341"/>
          </a:xfrm>
          <a:custGeom>
            <a:avLst/>
            <a:gdLst>
              <a:gd name="T0" fmla="*/ 1173 w 1210"/>
              <a:gd name="T1" fmla="*/ 470 h 1284"/>
              <a:gd name="T2" fmla="*/ 1173 w 1210"/>
              <a:gd name="T3" fmla="*/ 470 h 1284"/>
              <a:gd name="T4" fmla="*/ 550 w 1210"/>
              <a:gd name="T5" fmla="*/ 1238 h 1284"/>
              <a:gd name="T6" fmla="*/ 405 w 1210"/>
              <a:gd name="T7" fmla="*/ 1246 h 1284"/>
              <a:gd name="T8" fmla="*/ 45 w 1210"/>
              <a:gd name="T9" fmla="*/ 958 h 1284"/>
              <a:gd name="T10" fmla="*/ 36 w 1210"/>
              <a:gd name="T11" fmla="*/ 814 h 1284"/>
              <a:gd name="T12" fmla="*/ 658 w 1210"/>
              <a:gd name="T13" fmla="*/ 46 h 1284"/>
              <a:gd name="T14" fmla="*/ 794 w 1210"/>
              <a:gd name="T15" fmla="*/ 37 h 1284"/>
              <a:gd name="T16" fmla="*/ 1155 w 1210"/>
              <a:gd name="T17" fmla="*/ 326 h 1284"/>
              <a:gd name="T18" fmla="*/ 1173 w 1210"/>
              <a:gd name="T19" fmla="*/ 47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0" h="1284">
                <a:moveTo>
                  <a:pt x="1173" y="470"/>
                </a:moveTo>
                <a:lnTo>
                  <a:pt x="1173" y="470"/>
                </a:lnTo>
                <a:cubicBezTo>
                  <a:pt x="550" y="1238"/>
                  <a:pt x="550" y="1238"/>
                  <a:pt x="550" y="1238"/>
                </a:cubicBezTo>
                <a:cubicBezTo>
                  <a:pt x="514" y="1274"/>
                  <a:pt x="450" y="1283"/>
                  <a:pt x="405" y="1246"/>
                </a:cubicBezTo>
                <a:cubicBezTo>
                  <a:pt x="45" y="958"/>
                  <a:pt x="45" y="958"/>
                  <a:pt x="45" y="958"/>
                </a:cubicBezTo>
                <a:cubicBezTo>
                  <a:pt x="0" y="922"/>
                  <a:pt x="0" y="859"/>
                  <a:pt x="36" y="814"/>
                </a:cubicBezTo>
                <a:cubicBezTo>
                  <a:pt x="658" y="46"/>
                  <a:pt x="658" y="46"/>
                  <a:pt x="658" y="46"/>
                </a:cubicBezTo>
                <a:cubicBezTo>
                  <a:pt x="694" y="10"/>
                  <a:pt x="758" y="0"/>
                  <a:pt x="794" y="37"/>
                </a:cubicBezTo>
                <a:cubicBezTo>
                  <a:pt x="1155" y="326"/>
                  <a:pt x="1155" y="326"/>
                  <a:pt x="1155" y="326"/>
                </a:cubicBezTo>
                <a:cubicBezTo>
                  <a:pt x="1200" y="362"/>
                  <a:pt x="1209" y="425"/>
                  <a:pt x="1173" y="470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32">
            <a:extLst>
              <a:ext uri="{FF2B5EF4-FFF2-40B4-BE49-F238E27FC236}">
                <a16:creationId xmlns:a16="http://schemas.microsoft.com/office/drawing/2014/main" id="{B80E2EF2-F815-0C4F-A051-956324E3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672" y="6222581"/>
            <a:ext cx="1091434" cy="1168704"/>
          </a:xfrm>
          <a:custGeom>
            <a:avLst/>
            <a:gdLst>
              <a:gd name="T0" fmla="*/ 967 w 995"/>
              <a:gd name="T1" fmla="*/ 208 h 1066"/>
              <a:gd name="T2" fmla="*/ 967 w 995"/>
              <a:gd name="T3" fmla="*/ 208 h 1066"/>
              <a:gd name="T4" fmla="*/ 723 w 995"/>
              <a:gd name="T5" fmla="*/ 0 h 1066"/>
              <a:gd name="T6" fmla="*/ 533 w 995"/>
              <a:gd name="T7" fmla="*/ 18 h 1066"/>
              <a:gd name="T8" fmla="*/ 0 w 995"/>
              <a:gd name="T9" fmla="*/ 678 h 1066"/>
              <a:gd name="T10" fmla="*/ 18 w 995"/>
              <a:gd name="T11" fmla="*/ 857 h 1066"/>
              <a:gd name="T12" fmla="*/ 271 w 995"/>
              <a:gd name="T13" fmla="*/ 1065 h 1066"/>
              <a:gd name="T14" fmla="*/ 461 w 995"/>
              <a:gd name="T15" fmla="*/ 1047 h 1066"/>
              <a:gd name="T16" fmla="*/ 994 w 995"/>
              <a:gd name="T17" fmla="*/ 397 h 1066"/>
              <a:gd name="T18" fmla="*/ 967 w 995"/>
              <a:gd name="T19" fmla="*/ 208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5" h="1066">
                <a:moveTo>
                  <a:pt x="967" y="208"/>
                </a:moveTo>
                <a:lnTo>
                  <a:pt x="967" y="208"/>
                </a:lnTo>
                <a:cubicBezTo>
                  <a:pt x="723" y="0"/>
                  <a:pt x="723" y="0"/>
                  <a:pt x="723" y="0"/>
                </a:cubicBezTo>
                <a:cubicBezTo>
                  <a:pt x="669" y="63"/>
                  <a:pt x="587" y="72"/>
                  <a:pt x="533" y="18"/>
                </a:cubicBezTo>
                <a:cubicBezTo>
                  <a:pt x="0" y="678"/>
                  <a:pt x="0" y="678"/>
                  <a:pt x="0" y="678"/>
                </a:cubicBezTo>
                <a:cubicBezTo>
                  <a:pt x="54" y="723"/>
                  <a:pt x="63" y="804"/>
                  <a:pt x="18" y="857"/>
                </a:cubicBezTo>
                <a:cubicBezTo>
                  <a:pt x="271" y="1065"/>
                  <a:pt x="271" y="1065"/>
                  <a:pt x="271" y="1065"/>
                </a:cubicBezTo>
                <a:cubicBezTo>
                  <a:pt x="316" y="1011"/>
                  <a:pt x="398" y="1002"/>
                  <a:pt x="461" y="1047"/>
                </a:cubicBezTo>
                <a:cubicBezTo>
                  <a:pt x="994" y="397"/>
                  <a:pt x="994" y="397"/>
                  <a:pt x="994" y="397"/>
                </a:cubicBezTo>
                <a:cubicBezTo>
                  <a:pt x="931" y="352"/>
                  <a:pt x="922" y="262"/>
                  <a:pt x="967" y="208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33">
            <a:extLst>
              <a:ext uri="{FF2B5EF4-FFF2-40B4-BE49-F238E27FC236}">
                <a16:creationId xmlns:a16="http://schemas.microsoft.com/office/drawing/2014/main" id="{5D99838E-7A94-BB4B-917C-A2C8C8A0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629" y="6517174"/>
            <a:ext cx="574692" cy="574692"/>
          </a:xfrm>
          <a:custGeom>
            <a:avLst/>
            <a:gdLst>
              <a:gd name="T0" fmla="*/ 406 w 525"/>
              <a:gd name="T1" fmla="*/ 81 h 525"/>
              <a:gd name="T2" fmla="*/ 406 w 525"/>
              <a:gd name="T3" fmla="*/ 81 h 525"/>
              <a:gd name="T4" fmla="*/ 443 w 525"/>
              <a:gd name="T5" fmla="*/ 416 h 525"/>
              <a:gd name="T6" fmla="*/ 108 w 525"/>
              <a:gd name="T7" fmla="*/ 443 h 525"/>
              <a:gd name="T8" fmla="*/ 81 w 525"/>
              <a:gd name="T9" fmla="*/ 117 h 525"/>
              <a:gd name="T10" fmla="*/ 406 w 525"/>
              <a:gd name="T11" fmla="*/ 8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525">
                <a:moveTo>
                  <a:pt x="406" y="81"/>
                </a:moveTo>
                <a:lnTo>
                  <a:pt x="406" y="81"/>
                </a:lnTo>
                <a:cubicBezTo>
                  <a:pt x="506" y="163"/>
                  <a:pt x="524" y="307"/>
                  <a:pt x="443" y="416"/>
                </a:cubicBezTo>
                <a:cubicBezTo>
                  <a:pt x="361" y="515"/>
                  <a:pt x="208" y="524"/>
                  <a:pt x="108" y="443"/>
                </a:cubicBezTo>
                <a:cubicBezTo>
                  <a:pt x="9" y="362"/>
                  <a:pt x="0" y="217"/>
                  <a:pt x="81" y="117"/>
                </a:cubicBezTo>
                <a:cubicBezTo>
                  <a:pt x="163" y="18"/>
                  <a:pt x="307" y="0"/>
                  <a:pt x="406" y="81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34">
            <a:extLst>
              <a:ext uri="{FF2B5EF4-FFF2-40B4-BE49-F238E27FC236}">
                <a16:creationId xmlns:a16="http://schemas.microsoft.com/office/drawing/2014/main" id="{D4498D34-97EB-4B40-B702-0FD3910A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582" y="6579954"/>
            <a:ext cx="458787" cy="458790"/>
          </a:xfrm>
          <a:custGeom>
            <a:avLst/>
            <a:gdLst>
              <a:gd name="T0" fmla="*/ 326 w 417"/>
              <a:gd name="T1" fmla="*/ 63 h 417"/>
              <a:gd name="T2" fmla="*/ 326 w 417"/>
              <a:gd name="T3" fmla="*/ 63 h 417"/>
              <a:gd name="T4" fmla="*/ 352 w 417"/>
              <a:gd name="T5" fmla="*/ 325 h 417"/>
              <a:gd name="T6" fmla="*/ 90 w 417"/>
              <a:gd name="T7" fmla="*/ 353 h 417"/>
              <a:gd name="T8" fmla="*/ 63 w 417"/>
              <a:gd name="T9" fmla="*/ 91 h 417"/>
              <a:gd name="T10" fmla="*/ 326 w 417"/>
              <a:gd name="T11" fmla="*/ 63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7">
                <a:moveTo>
                  <a:pt x="326" y="63"/>
                </a:moveTo>
                <a:lnTo>
                  <a:pt x="326" y="63"/>
                </a:lnTo>
                <a:cubicBezTo>
                  <a:pt x="398" y="127"/>
                  <a:pt x="416" y="244"/>
                  <a:pt x="352" y="325"/>
                </a:cubicBezTo>
                <a:cubicBezTo>
                  <a:pt x="280" y="407"/>
                  <a:pt x="172" y="416"/>
                  <a:pt x="90" y="353"/>
                </a:cubicBezTo>
                <a:cubicBezTo>
                  <a:pt x="9" y="289"/>
                  <a:pt x="0" y="172"/>
                  <a:pt x="63" y="91"/>
                </a:cubicBezTo>
                <a:cubicBezTo>
                  <a:pt x="127" y="9"/>
                  <a:pt x="244" y="0"/>
                  <a:pt x="326" y="63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5">
            <a:extLst>
              <a:ext uri="{FF2B5EF4-FFF2-40B4-BE49-F238E27FC236}">
                <a16:creationId xmlns:a16="http://schemas.microsoft.com/office/drawing/2014/main" id="{8785F86B-873B-E046-8C11-42F0ECAF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14" y="6695858"/>
            <a:ext cx="217323" cy="217323"/>
          </a:xfrm>
          <a:custGeom>
            <a:avLst/>
            <a:gdLst>
              <a:gd name="T0" fmla="*/ 171 w 199"/>
              <a:gd name="T1" fmla="*/ 72 h 200"/>
              <a:gd name="T2" fmla="*/ 171 w 199"/>
              <a:gd name="T3" fmla="*/ 72 h 200"/>
              <a:gd name="T4" fmla="*/ 198 w 199"/>
              <a:gd name="T5" fmla="*/ 108 h 200"/>
              <a:gd name="T6" fmla="*/ 180 w 199"/>
              <a:gd name="T7" fmla="*/ 162 h 200"/>
              <a:gd name="T8" fmla="*/ 198 w 199"/>
              <a:gd name="T9" fmla="*/ 171 h 200"/>
              <a:gd name="T10" fmla="*/ 189 w 199"/>
              <a:gd name="T11" fmla="*/ 190 h 200"/>
              <a:gd name="T12" fmla="*/ 171 w 199"/>
              <a:gd name="T13" fmla="*/ 171 h 200"/>
              <a:gd name="T14" fmla="*/ 126 w 199"/>
              <a:gd name="T15" fmla="*/ 199 h 200"/>
              <a:gd name="T16" fmla="*/ 81 w 199"/>
              <a:gd name="T17" fmla="*/ 180 h 200"/>
              <a:gd name="T18" fmla="*/ 117 w 199"/>
              <a:gd name="T19" fmla="*/ 144 h 200"/>
              <a:gd name="T20" fmla="*/ 144 w 199"/>
              <a:gd name="T21" fmla="*/ 144 h 200"/>
              <a:gd name="T22" fmla="*/ 108 w 199"/>
              <a:gd name="T23" fmla="*/ 117 h 200"/>
              <a:gd name="T24" fmla="*/ 81 w 199"/>
              <a:gd name="T25" fmla="*/ 135 h 200"/>
              <a:gd name="T26" fmla="*/ 72 w 199"/>
              <a:gd name="T27" fmla="*/ 135 h 200"/>
              <a:gd name="T28" fmla="*/ 63 w 199"/>
              <a:gd name="T29" fmla="*/ 144 h 200"/>
              <a:gd name="T30" fmla="*/ 54 w 199"/>
              <a:gd name="T31" fmla="*/ 144 h 200"/>
              <a:gd name="T32" fmla="*/ 45 w 199"/>
              <a:gd name="T33" fmla="*/ 144 h 200"/>
              <a:gd name="T34" fmla="*/ 18 w 199"/>
              <a:gd name="T35" fmla="*/ 135 h 200"/>
              <a:gd name="T36" fmla="*/ 0 w 199"/>
              <a:gd name="T37" fmla="*/ 90 h 200"/>
              <a:gd name="T38" fmla="*/ 18 w 199"/>
              <a:gd name="T39" fmla="*/ 45 h 200"/>
              <a:gd name="T40" fmla="*/ 0 w 199"/>
              <a:gd name="T41" fmla="*/ 27 h 200"/>
              <a:gd name="T42" fmla="*/ 9 w 199"/>
              <a:gd name="T43" fmla="*/ 18 h 200"/>
              <a:gd name="T44" fmla="*/ 27 w 199"/>
              <a:gd name="T45" fmla="*/ 27 h 200"/>
              <a:gd name="T46" fmla="*/ 63 w 199"/>
              <a:gd name="T47" fmla="*/ 0 h 200"/>
              <a:gd name="T48" fmla="*/ 108 w 199"/>
              <a:gd name="T49" fmla="*/ 18 h 200"/>
              <a:gd name="T50" fmla="*/ 81 w 199"/>
              <a:gd name="T51" fmla="*/ 54 h 200"/>
              <a:gd name="T52" fmla="*/ 54 w 199"/>
              <a:gd name="T53" fmla="*/ 54 h 200"/>
              <a:gd name="T54" fmla="*/ 90 w 199"/>
              <a:gd name="T55" fmla="*/ 81 h 200"/>
              <a:gd name="T56" fmla="*/ 117 w 199"/>
              <a:gd name="T57" fmla="*/ 63 h 200"/>
              <a:gd name="T58" fmla="*/ 171 w 199"/>
              <a:gd name="T59" fmla="*/ 72 h 200"/>
              <a:gd name="T60" fmla="*/ 45 w 199"/>
              <a:gd name="T61" fmla="*/ 63 h 200"/>
              <a:gd name="T62" fmla="*/ 45 w 199"/>
              <a:gd name="T63" fmla="*/ 63 h 200"/>
              <a:gd name="T64" fmla="*/ 45 w 199"/>
              <a:gd name="T65" fmla="*/ 90 h 200"/>
              <a:gd name="T66" fmla="*/ 72 w 199"/>
              <a:gd name="T67" fmla="*/ 90 h 200"/>
              <a:gd name="T68" fmla="*/ 45 w 199"/>
              <a:gd name="T69" fmla="*/ 63 h 200"/>
              <a:gd name="T70" fmla="*/ 153 w 199"/>
              <a:gd name="T71" fmla="*/ 135 h 200"/>
              <a:gd name="T72" fmla="*/ 153 w 199"/>
              <a:gd name="T73" fmla="*/ 135 h 200"/>
              <a:gd name="T74" fmla="*/ 144 w 199"/>
              <a:gd name="T75" fmla="*/ 108 h 200"/>
              <a:gd name="T76" fmla="*/ 117 w 199"/>
              <a:gd name="T77" fmla="*/ 108 h 200"/>
              <a:gd name="T78" fmla="*/ 153 w 199"/>
              <a:gd name="T79" fmla="*/ 13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200">
                <a:moveTo>
                  <a:pt x="171" y="72"/>
                </a:moveTo>
                <a:lnTo>
                  <a:pt x="171" y="72"/>
                </a:lnTo>
                <a:cubicBezTo>
                  <a:pt x="189" y="81"/>
                  <a:pt x="189" y="90"/>
                  <a:pt x="198" y="108"/>
                </a:cubicBezTo>
                <a:cubicBezTo>
                  <a:pt x="198" y="126"/>
                  <a:pt x="189" y="144"/>
                  <a:pt x="180" y="162"/>
                </a:cubicBezTo>
                <a:cubicBezTo>
                  <a:pt x="198" y="171"/>
                  <a:pt x="198" y="171"/>
                  <a:pt x="198" y="171"/>
                </a:cubicBezTo>
                <a:cubicBezTo>
                  <a:pt x="189" y="190"/>
                  <a:pt x="189" y="190"/>
                  <a:pt x="189" y="190"/>
                </a:cubicBezTo>
                <a:cubicBezTo>
                  <a:pt x="171" y="171"/>
                  <a:pt x="171" y="171"/>
                  <a:pt x="171" y="171"/>
                </a:cubicBezTo>
                <a:cubicBezTo>
                  <a:pt x="153" y="190"/>
                  <a:pt x="144" y="190"/>
                  <a:pt x="126" y="199"/>
                </a:cubicBezTo>
                <a:cubicBezTo>
                  <a:pt x="108" y="199"/>
                  <a:pt x="99" y="190"/>
                  <a:pt x="81" y="180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26" y="153"/>
                  <a:pt x="135" y="153"/>
                  <a:pt x="144" y="144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99" y="126"/>
                  <a:pt x="90" y="126"/>
                  <a:pt x="81" y="135"/>
                </a:cubicBezTo>
                <a:lnTo>
                  <a:pt x="72" y="135"/>
                </a:lnTo>
                <a:cubicBezTo>
                  <a:pt x="72" y="144"/>
                  <a:pt x="63" y="144"/>
                  <a:pt x="63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36" y="144"/>
                  <a:pt x="27" y="135"/>
                  <a:pt x="18" y="135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72"/>
                  <a:pt x="0" y="54"/>
                  <a:pt x="18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18"/>
                  <a:pt x="54" y="9"/>
                  <a:pt x="63" y="0"/>
                </a:cubicBezTo>
                <a:cubicBezTo>
                  <a:pt x="81" y="0"/>
                  <a:pt x="99" y="9"/>
                  <a:pt x="108" y="18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54"/>
                  <a:pt x="63" y="54"/>
                  <a:pt x="54" y="54"/>
                </a:cubicBezTo>
                <a:cubicBezTo>
                  <a:pt x="90" y="81"/>
                  <a:pt x="90" y="81"/>
                  <a:pt x="90" y="81"/>
                </a:cubicBezTo>
                <a:cubicBezTo>
                  <a:pt x="108" y="72"/>
                  <a:pt x="117" y="63"/>
                  <a:pt x="117" y="63"/>
                </a:cubicBezTo>
                <a:cubicBezTo>
                  <a:pt x="144" y="54"/>
                  <a:pt x="162" y="54"/>
                  <a:pt x="171" y="72"/>
                </a:cubicBezTo>
                <a:close/>
                <a:moveTo>
                  <a:pt x="45" y="63"/>
                </a:moveTo>
                <a:lnTo>
                  <a:pt x="45" y="63"/>
                </a:lnTo>
                <a:cubicBezTo>
                  <a:pt x="36" y="72"/>
                  <a:pt x="36" y="81"/>
                  <a:pt x="45" y="90"/>
                </a:cubicBezTo>
                <a:cubicBezTo>
                  <a:pt x="54" y="99"/>
                  <a:pt x="63" y="99"/>
                  <a:pt x="72" y="90"/>
                </a:cubicBezTo>
                <a:lnTo>
                  <a:pt x="45" y="63"/>
                </a:lnTo>
                <a:close/>
                <a:moveTo>
                  <a:pt x="153" y="135"/>
                </a:moveTo>
                <a:lnTo>
                  <a:pt x="153" y="135"/>
                </a:lnTo>
                <a:cubicBezTo>
                  <a:pt x="153" y="126"/>
                  <a:pt x="153" y="117"/>
                  <a:pt x="144" y="108"/>
                </a:cubicBezTo>
                <a:cubicBezTo>
                  <a:pt x="135" y="108"/>
                  <a:pt x="135" y="108"/>
                  <a:pt x="117" y="108"/>
                </a:cubicBezTo>
                <a:lnTo>
                  <a:pt x="153" y="135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6">
            <a:extLst>
              <a:ext uri="{FF2B5EF4-FFF2-40B4-BE49-F238E27FC236}">
                <a16:creationId xmlns:a16="http://schemas.microsoft.com/office/drawing/2014/main" id="{8D5ACE9E-3314-9A4A-B1B1-0B6EBD8C3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338" y="5966627"/>
            <a:ext cx="1028651" cy="1424658"/>
          </a:xfrm>
          <a:custGeom>
            <a:avLst/>
            <a:gdLst>
              <a:gd name="T0" fmla="*/ 660 w 940"/>
              <a:gd name="T1" fmla="*/ 90 h 1301"/>
              <a:gd name="T2" fmla="*/ 660 w 940"/>
              <a:gd name="T3" fmla="*/ 90 h 1301"/>
              <a:gd name="T4" fmla="*/ 930 w 940"/>
              <a:gd name="T5" fmla="*/ 1039 h 1301"/>
              <a:gd name="T6" fmla="*/ 859 w 940"/>
              <a:gd name="T7" fmla="*/ 1156 h 1301"/>
              <a:gd name="T8" fmla="*/ 407 w 940"/>
              <a:gd name="T9" fmla="*/ 1282 h 1301"/>
              <a:gd name="T10" fmla="*/ 280 w 940"/>
              <a:gd name="T11" fmla="*/ 1219 h 1301"/>
              <a:gd name="T12" fmla="*/ 18 w 940"/>
              <a:gd name="T13" fmla="*/ 271 h 1301"/>
              <a:gd name="T14" fmla="*/ 91 w 940"/>
              <a:gd name="T15" fmla="*/ 145 h 1301"/>
              <a:gd name="T16" fmla="*/ 533 w 940"/>
              <a:gd name="T17" fmla="*/ 18 h 1301"/>
              <a:gd name="T18" fmla="*/ 660 w 940"/>
              <a:gd name="T19" fmla="*/ 9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0" h="1301">
                <a:moveTo>
                  <a:pt x="660" y="90"/>
                </a:moveTo>
                <a:lnTo>
                  <a:pt x="660" y="90"/>
                </a:lnTo>
                <a:cubicBezTo>
                  <a:pt x="930" y="1039"/>
                  <a:pt x="930" y="1039"/>
                  <a:pt x="930" y="1039"/>
                </a:cubicBezTo>
                <a:cubicBezTo>
                  <a:pt x="939" y="1092"/>
                  <a:pt x="912" y="1147"/>
                  <a:pt x="859" y="1156"/>
                </a:cubicBezTo>
                <a:cubicBezTo>
                  <a:pt x="407" y="1282"/>
                  <a:pt x="407" y="1282"/>
                  <a:pt x="407" y="1282"/>
                </a:cubicBezTo>
                <a:cubicBezTo>
                  <a:pt x="353" y="1300"/>
                  <a:pt x="298" y="1273"/>
                  <a:pt x="280" y="1219"/>
                </a:cubicBezTo>
                <a:cubicBezTo>
                  <a:pt x="18" y="271"/>
                  <a:pt x="18" y="271"/>
                  <a:pt x="18" y="271"/>
                </a:cubicBezTo>
                <a:cubicBezTo>
                  <a:pt x="0" y="217"/>
                  <a:pt x="36" y="154"/>
                  <a:pt x="91" y="145"/>
                </a:cubicBezTo>
                <a:cubicBezTo>
                  <a:pt x="533" y="18"/>
                  <a:pt x="533" y="18"/>
                  <a:pt x="533" y="18"/>
                </a:cubicBezTo>
                <a:cubicBezTo>
                  <a:pt x="588" y="0"/>
                  <a:pt x="651" y="36"/>
                  <a:pt x="660" y="90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37">
            <a:extLst>
              <a:ext uri="{FF2B5EF4-FFF2-40B4-BE49-F238E27FC236}">
                <a16:creationId xmlns:a16="http://schemas.microsoft.com/office/drawing/2014/main" id="{393F4CE8-5F89-5A4E-AC20-5652D4618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094" y="6043897"/>
            <a:ext cx="874115" cy="1265291"/>
          </a:xfrm>
          <a:custGeom>
            <a:avLst/>
            <a:gdLst>
              <a:gd name="T0" fmla="*/ 397 w 796"/>
              <a:gd name="T1" fmla="*/ 0 h 1157"/>
              <a:gd name="T2" fmla="*/ 397 w 796"/>
              <a:gd name="T3" fmla="*/ 0 h 1157"/>
              <a:gd name="T4" fmla="*/ 90 w 796"/>
              <a:gd name="T5" fmla="*/ 91 h 1157"/>
              <a:gd name="T6" fmla="*/ 0 w 796"/>
              <a:gd name="T7" fmla="*/ 253 h 1157"/>
              <a:gd name="T8" fmla="*/ 226 w 796"/>
              <a:gd name="T9" fmla="*/ 1065 h 1157"/>
              <a:gd name="T10" fmla="*/ 388 w 796"/>
              <a:gd name="T11" fmla="*/ 1156 h 1157"/>
              <a:gd name="T12" fmla="*/ 695 w 796"/>
              <a:gd name="T13" fmla="*/ 1065 h 1157"/>
              <a:gd name="T14" fmla="*/ 795 w 796"/>
              <a:gd name="T15" fmla="*/ 904 h 1157"/>
              <a:gd name="T16" fmla="*/ 569 w 796"/>
              <a:gd name="T17" fmla="*/ 100 h 1157"/>
              <a:gd name="T18" fmla="*/ 397 w 796"/>
              <a:gd name="T19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6" h="1157">
                <a:moveTo>
                  <a:pt x="397" y="0"/>
                </a:moveTo>
                <a:lnTo>
                  <a:pt x="397" y="0"/>
                </a:lnTo>
                <a:cubicBezTo>
                  <a:pt x="90" y="91"/>
                  <a:pt x="90" y="91"/>
                  <a:pt x="90" y="91"/>
                </a:cubicBezTo>
                <a:cubicBezTo>
                  <a:pt x="108" y="163"/>
                  <a:pt x="63" y="235"/>
                  <a:pt x="0" y="253"/>
                </a:cubicBezTo>
                <a:cubicBezTo>
                  <a:pt x="226" y="1065"/>
                  <a:pt x="226" y="1065"/>
                  <a:pt x="226" y="1065"/>
                </a:cubicBezTo>
                <a:cubicBezTo>
                  <a:pt x="289" y="1047"/>
                  <a:pt x="361" y="1084"/>
                  <a:pt x="388" y="1156"/>
                </a:cubicBezTo>
                <a:cubicBezTo>
                  <a:pt x="695" y="1065"/>
                  <a:pt x="695" y="1065"/>
                  <a:pt x="695" y="1065"/>
                </a:cubicBezTo>
                <a:cubicBezTo>
                  <a:pt x="677" y="1003"/>
                  <a:pt x="722" y="922"/>
                  <a:pt x="795" y="904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497" y="118"/>
                  <a:pt x="424" y="73"/>
                  <a:pt x="397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38">
            <a:extLst>
              <a:ext uri="{FF2B5EF4-FFF2-40B4-BE49-F238E27FC236}">
                <a16:creationId xmlns:a16="http://schemas.microsoft.com/office/drawing/2014/main" id="{B03ED722-B8FD-5848-9B80-D45EC4CB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975" y="6401269"/>
            <a:ext cx="565036" cy="565033"/>
          </a:xfrm>
          <a:custGeom>
            <a:avLst/>
            <a:gdLst>
              <a:gd name="T0" fmla="*/ 199 w 516"/>
              <a:gd name="T1" fmla="*/ 27 h 516"/>
              <a:gd name="T2" fmla="*/ 199 w 516"/>
              <a:gd name="T3" fmla="*/ 27 h 516"/>
              <a:gd name="T4" fmla="*/ 479 w 516"/>
              <a:gd name="T5" fmla="*/ 189 h 516"/>
              <a:gd name="T6" fmla="*/ 316 w 516"/>
              <a:gd name="T7" fmla="*/ 478 h 516"/>
              <a:gd name="T8" fmla="*/ 36 w 516"/>
              <a:gd name="T9" fmla="*/ 316 h 516"/>
              <a:gd name="T10" fmla="*/ 199 w 516"/>
              <a:gd name="T11" fmla="*/ 2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516">
                <a:moveTo>
                  <a:pt x="199" y="27"/>
                </a:moveTo>
                <a:lnTo>
                  <a:pt x="199" y="27"/>
                </a:lnTo>
                <a:cubicBezTo>
                  <a:pt x="316" y="0"/>
                  <a:pt x="452" y="72"/>
                  <a:pt x="479" y="189"/>
                </a:cubicBezTo>
                <a:cubicBezTo>
                  <a:pt x="515" y="316"/>
                  <a:pt x="443" y="442"/>
                  <a:pt x="316" y="478"/>
                </a:cubicBezTo>
                <a:cubicBezTo>
                  <a:pt x="199" y="515"/>
                  <a:pt x="72" y="442"/>
                  <a:pt x="36" y="316"/>
                </a:cubicBezTo>
                <a:cubicBezTo>
                  <a:pt x="0" y="189"/>
                  <a:pt x="72" y="63"/>
                  <a:pt x="199" y="27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39">
            <a:extLst>
              <a:ext uri="{FF2B5EF4-FFF2-40B4-BE49-F238E27FC236}">
                <a16:creationId xmlns:a16="http://schemas.microsoft.com/office/drawing/2014/main" id="{FFE6E6CF-C43B-4F4A-9C27-E0ADD150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758" y="6459221"/>
            <a:ext cx="449129" cy="449129"/>
          </a:xfrm>
          <a:custGeom>
            <a:avLst/>
            <a:gdLst>
              <a:gd name="T0" fmla="*/ 154 w 408"/>
              <a:gd name="T1" fmla="*/ 27 h 408"/>
              <a:gd name="T2" fmla="*/ 154 w 408"/>
              <a:gd name="T3" fmla="*/ 27 h 408"/>
              <a:gd name="T4" fmla="*/ 380 w 408"/>
              <a:gd name="T5" fmla="*/ 154 h 408"/>
              <a:gd name="T6" fmla="*/ 253 w 408"/>
              <a:gd name="T7" fmla="*/ 379 h 408"/>
              <a:gd name="T8" fmla="*/ 27 w 408"/>
              <a:gd name="T9" fmla="*/ 253 h 408"/>
              <a:gd name="T10" fmla="*/ 154 w 408"/>
              <a:gd name="T11" fmla="*/ 2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8">
                <a:moveTo>
                  <a:pt x="154" y="27"/>
                </a:moveTo>
                <a:lnTo>
                  <a:pt x="154" y="27"/>
                </a:lnTo>
                <a:cubicBezTo>
                  <a:pt x="253" y="0"/>
                  <a:pt x="353" y="54"/>
                  <a:pt x="380" y="154"/>
                </a:cubicBezTo>
                <a:cubicBezTo>
                  <a:pt x="407" y="253"/>
                  <a:pt x="353" y="352"/>
                  <a:pt x="253" y="379"/>
                </a:cubicBezTo>
                <a:cubicBezTo>
                  <a:pt x="154" y="407"/>
                  <a:pt x="55" y="352"/>
                  <a:pt x="27" y="253"/>
                </a:cubicBezTo>
                <a:cubicBezTo>
                  <a:pt x="0" y="154"/>
                  <a:pt x="55" y="54"/>
                  <a:pt x="154" y="2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0">
            <a:extLst>
              <a:ext uri="{FF2B5EF4-FFF2-40B4-BE49-F238E27FC236}">
                <a16:creationId xmlns:a16="http://schemas.microsoft.com/office/drawing/2014/main" id="{92F31B27-4778-5B44-9F46-68841B45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687" y="6589612"/>
            <a:ext cx="270444" cy="188346"/>
          </a:xfrm>
          <a:custGeom>
            <a:avLst/>
            <a:gdLst>
              <a:gd name="T0" fmla="*/ 144 w 245"/>
              <a:gd name="T1" fmla="*/ 0 h 173"/>
              <a:gd name="T2" fmla="*/ 144 w 245"/>
              <a:gd name="T3" fmla="*/ 0 h 173"/>
              <a:gd name="T4" fmla="*/ 189 w 245"/>
              <a:gd name="T5" fmla="*/ 9 h 173"/>
              <a:gd name="T6" fmla="*/ 217 w 245"/>
              <a:gd name="T7" fmla="*/ 46 h 173"/>
              <a:gd name="T8" fmla="*/ 244 w 245"/>
              <a:gd name="T9" fmla="*/ 46 h 173"/>
              <a:gd name="T10" fmla="*/ 244 w 245"/>
              <a:gd name="T11" fmla="*/ 54 h 173"/>
              <a:gd name="T12" fmla="*/ 226 w 245"/>
              <a:gd name="T13" fmla="*/ 63 h 173"/>
              <a:gd name="T14" fmla="*/ 217 w 245"/>
              <a:gd name="T15" fmla="*/ 118 h 173"/>
              <a:gd name="T16" fmla="*/ 180 w 245"/>
              <a:gd name="T17" fmla="*/ 145 h 173"/>
              <a:gd name="T18" fmla="*/ 162 w 245"/>
              <a:gd name="T19" fmla="*/ 91 h 173"/>
              <a:gd name="T20" fmla="*/ 180 w 245"/>
              <a:gd name="T21" fmla="*/ 72 h 173"/>
              <a:gd name="T22" fmla="*/ 144 w 245"/>
              <a:gd name="T23" fmla="*/ 82 h 173"/>
              <a:gd name="T24" fmla="*/ 144 w 245"/>
              <a:gd name="T25" fmla="*/ 109 h 173"/>
              <a:gd name="T26" fmla="*/ 135 w 245"/>
              <a:gd name="T27" fmla="*/ 127 h 173"/>
              <a:gd name="T28" fmla="*/ 135 w 245"/>
              <a:gd name="T29" fmla="*/ 136 h 173"/>
              <a:gd name="T30" fmla="*/ 135 w 245"/>
              <a:gd name="T31" fmla="*/ 145 h 173"/>
              <a:gd name="T32" fmla="*/ 126 w 245"/>
              <a:gd name="T33" fmla="*/ 154 h 173"/>
              <a:gd name="T34" fmla="*/ 99 w 245"/>
              <a:gd name="T35" fmla="*/ 163 h 173"/>
              <a:gd name="T36" fmla="*/ 54 w 245"/>
              <a:gd name="T37" fmla="*/ 154 h 173"/>
              <a:gd name="T38" fmla="*/ 27 w 245"/>
              <a:gd name="T39" fmla="*/ 118 h 173"/>
              <a:gd name="T40" fmla="*/ 0 w 245"/>
              <a:gd name="T41" fmla="*/ 127 h 173"/>
              <a:gd name="T42" fmla="*/ 0 w 245"/>
              <a:gd name="T43" fmla="*/ 109 h 173"/>
              <a:gd name="T44" fmla="*/ 18 w 245"/>
              <a:gd name="T45" fmla="*/ 100 h 173"/>
              <a:gd name="T46" fmla="*/ 27 w 245"/>
              <a:gd name="T47" fmla="*/ 54 h 173"/>
              <a:gd name="T48" fmla="*/ 63 w 245"/>
              <a:gd name="T49" fmla="*/ 27 h 173"/>
              <a:gd name="T50" fmla="*/ 72 w 245"/>
              <a:gd name="T51" fmla="*/ 72 h 173"/>
              <a:gd name="T52" fmla="*/ 63 w 245"/>
              <a:gd name="T53" fmla="*/ 91 h 173"/>
              <a:gd name="T54" fmla="*/ 99 w 245"/>
              <a:gd name="T55" fmla="*/ 82 h 173"/>
              <a:gd name="T56" fmla="*/ 108 w 245"/>
              <a:gd name="T57" fmla="*/ 46 h 173"/>
              <a:gd name="T58" fmla="*/ 144 w 245"/>
              <a:gd name="T59" fmla="*/ 0 h 173"/>
              <a:gd name="T60" fmla="*/ 63 w 245"/>
              <a:gd name="T61" fmla="*/ 109 h 173"/>
              <a:gd name="T62" fmla="*/ 63 w 245"/>
              <a:gd name="T63" fmla="*/ 109 h 173"/>
              <a:gd name="T64" fmla="*/ 81 w 245"/>
              <a:gd name="T65" fmla="*/ 118 h 173"/>
              <a:gd name="T66" fmla="*/ 99 w 245"/>
              <a:gd name="T67" fmla="*/ 100 h 173"/>
              <a:gd name="T68" fmla="*/ 63 w 245"/>
              <a:gd name="T69" fmla="*/ 109 h 173"/>
              <a:gd name="T70" fmla="*/ 180 w 245"/>
              <a:gd name="T71" fmla="*/ 54 h 173"/>
              <a:gd name="T72" fmla="*/ 180 w 245"/>
              <a:gd name="T73" fmla="*/ 54 h 173"/>
              <a:gd name="T74" fmla="*/ 162 w 245"/>
              <a:gd name="T75" fmla="*/ 46 h 173"/>
              <a:gd name="T76" fmla="*/ 144 w 245"/>
              <a:gd name="T77" fmla="*/ 72 h 173"/>
              <a:gd name="T78" fmla="*/ 180 w 245"/>
              <a:gd name="T79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5" h="173">
                <a:moveTo>
                  <a:pt x="144" y="0"/>
                </a:moveTo>
                <a:lnTo>
                  <a:pt x="144" y="0"/>
                </a:lnTo>
                <a:cubicBezTo>
                  <a:pt x="153" y="0"/>
                  <a:pt x="171" y="0"/>
                  <a:pt x="189" y="9"/>
                </a:cubicBezTo>
                <a:cubicBezTo>
                  <a:pt x="198" y="18"/>
                  <a:pt x="208" y="27"/>
                  <a:pt x="217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44" y="54"/>
                  <a:pt x="244" y="54"/>
                  <a:pt x="244" y="54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82"/>
                  <a:pt x="226" y="100"/>
                  <a:pt x="217" y="118"/>
                </a:cubicBezTo>
                <a:cubicBezTo>
                  <a:pt x="208" y="127"/>
                  <a:pt x="198" y="136"/>
                  <a:pt x="180" y="145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80" y="91"/>
                  <a:pt x="180" y="82"/>
                  <a:pt x="180" y="72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91"/>
                  <a:pt x="144" y="100"/>
                  <a:pt x="144" y="109"/>
                </a:cubicBezTo>
                <a:cubicBezTo>
                  <a:pt x="144" y="118"/>
                  <a:pt x="135" y="127"/>
                  <a:pt x="135" y="127"/>
                </a:cubicBezTo>
                <a:lnTo>
                  <a:pt x="135" y="136"/>
                </a:lnTo>
                <a:cubicBezTo>
                  <a:pt x="135" y="145"/>
                  <a:pt x="135" y="145"/>
                  <a:pt x="135" y="145"/>
                </a:cubicBezTo>
                <a:cubicBezTo>
                  <a:pt x="126" y="145"/>
                  <a:pt x="126" y="154"/>
                  <a:pt x="126" y="154"/>
                </a:cubicBezTo>
                <a:cubicBezTo>
                  <a:pt x="117" y="154"/>
                  <a:pt x="108" y="163"/>
                  <a:pt x="99" y="163"/>
                </a:cubicBezTo>
                <a:cubicBezTo>
                  <a:pt x="90" y="172"/>
                  <a:pt x="72" y="163"/>
                  <a:pt x="54" y="154"/>
                </a:cubicBezTo>
                <a:cubicBezTo>
                  <a:pt x="45" y="145"/>
                  <a:pt x="36" y="136"/>
                  <a:pt x="27" y="1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8" y="82"/>
                  <a:pt x="18" y="63"/>
                  <a:pt x="27" y="54"/>
                </a:cubicBezTo>
                <a:cubicBezTo>
                  <a:pt x="36" y="37"/>
                  <a:pt x="45" y="27"/>
                  <a:pt x="63" y="27"/>
                </a:cubicBezTo>
                <a:cubicBezTo>
                  <a:pt x="72" y="72"/>
                  <a:pt x="72" y="72"/>
                  <a:pt x="72" y="72"/>
                </a:cubicBezTo>
                <a:cubicBezTo>
                  <a:pt x="63" y="72"/>
                  <a:pt x="63" y="82"/>
                  <a:pt x="63" y="91"/>
                </a:cubicBezTo>
                <a:cubicBezTo>
                  <a:pt x="99" y="82"/>
                  <a:pt x="99" y="82"/>
                  <a:pt x="99" y="82"/>
                </a:cubicBezTo>
                <a:cubicBezTo>
                  <a:pt x="99" y="63"/>
                  <a:pt x="108" y="46"/>
                  <a:pt x="108" y="46"/>
                </a:cubicBezTo>
                <a:cubicBezTo>
                  <a:pt x="108" y="18"/>
                  <a:pt x="117" y="9"/>
                  <a:pt x="144" y="0"/>
                </a:cubicBezTo>
                <a:close/>
                <a:moveTo>
                  <a:pt x="63" y="109"/>
                </a:moveTo>
                <a:lnTo>
                  <a:pt x="63" y="109"/>
                </a:lnTo>
                <a:cubicBezTo>
                  <a:pt x="72" y="118"/>
                  <a:pt x="72" y="118"/>
                  <a:pt x="81" y="118"/>
                </a:cubicBezTo>
                <a:cubicBezTo>
                  <a:pt x="90" y="118"/>
                  <a:pt x="99" y="109"/>
                  <a:pt x="99" y="100"/>
                </a:cubicBezTo>
                <a:lnTo>
                  <a:pt x="63" y="109"/>
                </a:lnTo>
                <a:close/>
                <a:moveTo>
                  <a:pt x="180" y="54"/>
                </a:moveTo>
                <a:lnTo>
                  <a:pt x="180" y="54"/>
                </a:lnTo>
                <a:cubicBezTo>
                  <a:pt x="171" y="54"/>
                  <a:pt x="171" y="46"/>
                  <a:pt x="162" y="46"/>
                </a:cubicBezTo>
                <a:cubicBezTo>
                  <a:pt x="153" y="54"/>
                  <a:pt x="144" y="54"/>
                  <a:pt x="144" y="72"/>
                </a:cubicBezTo>
                <a:lnTo>
                  <a:pt x="180" y="54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1">
            <a:extLst>
              <a:ext uri="{FF2B5EF4-FFF2-40B4-BE49-F238E27FC236}">
                <a16:creationId xmlns:a16="http://schemas.microsoft.com/office/drawing/2014/main" id="{6E3FFD82-BE14-DD4C-ACC7-9BED33D1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03" y="6270875"/>
            <a:ext cx="1028651" cy="1424661"/>
          </a:xfrm>
          <a:custGeom>
            <a:avLst/>
            <a:gdLst>
              <a:gd name="T0" fmla="*/ 659 w 940"/>
              <a:gd name="T1" fmla="*/ 82 h 1301"/>
              <a:gd name="T2" fmla="*/ 659 w 940"/>
              <a:gd name="T3" fmla="*/ 82 h 1301"/>
              <a:gd name="T4" fmla="*/ 930 w 940"/>
              <a:gd name="T5" fmla="*/ 1038 h 1301"/>
              <a:gd name="T6" fmla="*/ 858 w 940"/>
              <a:gd name="T7" fmla="*/ 1156 h 1301"/>
              <a:gd name="T8" fmla="*/ 406 w 940"/>
              <a:gd name="T9" fmla="*/ 1282 h 1301"/>
              <a:gd name="T10" fmla="*/ 280 w 940"/>
              <a:gd name="T11" fmla="*/ 1210 h 1301"/>
              <a:gd name="T12" fmla="*/ 18 w 940"/>
              <a:gd name="T13" fmla="*/ 262 h 1301"/>
              <a:gd name="T14" fmla="*/ 90 w 940"/>
              <a:gd name="T15" fmla="*/ 145 h 1301"/>
              <a:gd name="T16" fmla="*/ 533 w 940"/>
              <a:gd name="T17" fmla="*/ 18 h 1301"/>
              <a:gd name="T18" fmla="*/ 659 w 940"/>
              <a:gd name="T19" fmla="*/ 82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0" h="1301">
                <a:moveTo>
                  <a:pt x="659" y="82"/>
                </a:moveTo>
                <a:lnTo>
                  <a:pt x="659" y="82"/>
                </a:lnTo>
                <a:cubicBezTo>
                  <a:pt x="930" y="1038"/>
                  <a:pt x="930" y="1038"/>
                  <a:pt x="930" y="1038"/>
                </a:cubicBezTo>
                <a:cubicBezTo>
                  <a:pt x="939" y="1092"/>
                  <a:pt x="912" y="1147"/>
                  <a:pt x="858" y="1156"/>
                </a:cubicBezTo>
                <a:cubicBezTo>
                  <a:pt x="406" y="1282"/>
                  <a:pt x="406" y="1282"/>
                  <a:pt x="406" y="1282"/>
                </a:cubicBezTo>
                <a:cubicBezTo>
                  <a:pt x="352" y="1300"/>
                  <a:pt x="298" y="1264"/>
                  <a:pt x="280" y="1210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0" y="208"/>
                  <a:pt x="36" y="154"/>
                  <a:pt x="90" y="145"/>
                </a:cubicBezTo>
                <a:cubicBezTo>
                  <a:pt x="533" y="18"/>
                  <a:pt x="533" y="18"/>
                  <a:pt x="533" y="18"/>
                </a:cubicBezTo>
                <a:cubicBezTo>
                  <a:pt x="587" y="0"/>
                  <a:pt x="641" y="36"/>
                  <a:pt x="659" y="8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2">
            <a:extLst>
              <a:ext uri="{FF2B5EF4-FFF2-40B4-BE49-F238E27FC236}">
                <a16:creationId xmlns:a16="http://schemas.microsoft.com/office/drawing/2014/main" id="{0FD7DDAD-8F65-2749-A1A5-B8A2063B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672" y="6352975"/>
            <a:ext cx="874112" cy="1265291"/>
          </a:xfrm>
          <a:custGeom>
            <a:avLst/>
            <a:gdLst>
              <a:gd name="T0" fmla="*/ 406 w 796"/>
              <a:gd name="T1" fmla="*/ 0 h 1156"/>
              <a:gd name="T2" fmla="*/ 406 w 796"/>
              <a:gd name="T3" fmla="*/ 0 h 1156"/>
              <a:gd name="T4" fmla="*/ 99 w 796"/>
              <a:gd name="T5" fmla="*/ 90 h 1156"/>
              <a:gd name="T6" fmla="*/ 0 w 796"/>
              <a:gd name="T7" fmla="*/ 253 h 1156"/>
              <a:gd name="T8" fmla="*/ 226 w 796"/>
              <a:gd name="T9" fmla="*/ 1065 h 1156"/>
              <a:gd name="T10" fmla="*/ 397 w 796"/>
              <a:gd name="T11" fmla="*/ 1155 h 1156"/>
              <a:gd name="T12" fmla="*/ 705 w 796"/>
              <a:gd name="T13" fmla="*/ 1065 h 1156"/>
              <a:gd name="T14" fmla="*/ 795 w 796"/>
              <a:gd name="T15" fmla="*/ 902 h 1156"/>
              <a:gd name="T16" fmla="*/ 569 w 796"/>
              <a:gd name="T17" fmla="*/ 90 h 1156"/>
              <a:gd name="T18" fmla="*/ 406 w 796"/>
              <a:gd name="T19" fmla="*/ 0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6" h="1156">
                <a:moveTo>
                  <a:pt x="406" y="0"/>
                </a:moveTo>
                <a:lnTo>
                  <a:pt x="406" y="0"/>
                </a:lnTo>
                <a:cubicBezTo>
                  <a:pt x="99" y="90"/>
                  <a:pt x="99" y="90"/>
                  <a:pt x="99" y="90"/>
                </a:cubicBezTo>
                <a:cubicBezTo>
                  <a:pt x="117" y="162"/>
                  <a:pt x="72" y="234"/>
                  <a:pt x="0" y="253"/>
                </a:cubicBezTo>
                <a:cubicBezTo>
                  <a:pt x="226" y="1065"/>
                  <a:pt x="226" y="1065"/>
                  <a:pt x="226" y="1065"/>
                </a:cubicBezTo>
                <a:cubicBezTo>
                  <a:pt x="298" y="1047"/>
                  <a:pt x="370" y="1083"/>
                  <a:pt x="397" y="1155"/>
                </a:cubicBezTo>
                <a:cubicBezTo>
                  <a:pt x="705" y="1065"/>
                  <a:pt x="705" y="1065"/>
                  <a:pt x="705" y="1065"/>
                </a:cubicBezTo>
                <a:cubicBezTo>
                  <a:pt x="687" y="992"/>
                  <a:pt x="732" y="920"/>
                  <a:pt x="795" y="902"/>
                </a:cubicBezTo>
                <a:cubicBezTo>
                  <a:pt x="569" y="90"/>
                  <a:pt x="569" y="90"/>
                  <a:pt x="569" y="90"/>
                </a:cubicBezTo>
                <a:cubicBezTo>
                  <a:pt x="506" y="117"/>
                  <a:pt x="434" y="72"/>
                  <a:pt x="406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3">
            <a:extLst>
              <a:ext uri="{FF2B5EF4-FFF2-40B4-BE49-F238E27FC236}">
                <a16:creationId xmlns:a16="http://schemas.microsoft.com/office/drawing/2014/main" id="{270E3047-3B77-4A42-9FDD-16AF2A46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039" y="6695858"/>
            <a:ext cx="565036" cy="574695"/>
          </a:xfrm>
          <a:custGeom>
            <a:avLst/>
            <a:gdLst>
              <a:gd name="T0" fmla="*/ 199 w 516"/>
              <a:gd name="T1" fmla="*/ 36 h 524"/>
              <a:gd name="T2" fmla="*/ 199 w 516"/>
              <a:gd name="T3" fmla="*/ 36 h 524"/>
              <a:gd name="T4" fmla="*/ 479 w 516"/>
              <a:gd name="T5" fmla="*/ 199 h 524"/>
              <a:gd name="T6" fmla="*/ 317 w 516"/>
              <a:gd name="T7" fmla="*/ 487 h 524"/>
              <a:gd name="T8" fmla="*/ 37 w 516"/>
              <a:gd name="T9" fmla="*/ 325 h 524"/>
              <a:gd name="T10" fmla="*/ 199 w 516"/>
              <a:gd name="T11" fmla="*/ 36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524">
                <a:moveTo>
                  <a:pt x="199" y="36"/>
                </a:moveTo>
                <a:lnTo>
                  <a:pt x="199" y="36"/>
                </a:lnTo>
                <a:cubicBezTo>
                  <a:pt x="317" y="0"/>
                  <a:pt x="443" y="72"/>
                  <a:pt x="479" y="199"/>
                </a:cubicBezTo>
                <a:cubicBezTo>
                  <a:pt x="515" y="325"/>
                  <a:pt x="443" y="450"/>
                  <a:pt x="317" y="487"/>
                </a:cubicBezTo>
                <a:cubicBezTo>
                  <a:pt x="199" y="523"/>
                  <a:pt x="64" y="450"/>
                  <a:pt x="37" y="325"/>
                </a:cubicBezTo>
                <a:cubicBezTo>
                  <a:pt x="0" y="199"/>
                  <a:pt x="73" y="72"/>
                  <a:pt x="199" y="36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4">
            <a:extLst>
              <a:ext uri="{FF2B5EF4-FFF2-40B4-BE49-F238E27FC236}">
                <a16:creationId xmlns:a16="http://schemas.microsoft.com/office/drawing/2014/main" id="{FDA8C646-216E-5840-AC8D-ADC2028A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992" y="6758641"/>
            <a:ext cx="444301" cy="453959"/>
          </a:xfrm>
          <a:custGeom>
            <a:avLst/>
            <a:gdLst>
              <a:gd name="T0" fmla="*/ 153 w 407"/>
              <a:gd name="T1" fmla="*/ 27 h 415"/>
              <a:gd name="T2" fmla="*/ 153 w 407"/>
              <a:gd name="T3" fmla="*/ 27 h 415"/>
              <a:gd name="T4" fmla="*/ 379 w 407"/>
              <a:gd name="T5" fmla="*/ 162 h 415"/>
              <a:gd name="T6" fmla="*/ 253 w 407"/>
              <a:gd name="T7" fmla="*/ 388 h 415"/>
              <a:gd name="T8" fmla="*/ 27 w 407"/>
              <a:gd name="T9" fmla="*/ 262 h 415"/>
              <a:gd name="T10" fmla="*/ 153 w 407"/>
              <a:gd name="T11" fmla="*/ 2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15">
                <a:moveTo>
                  <a:pt x="153" y="27"/>
                </a:moveTo>
                <a:lnTo>
                  <a:pt x="153" y="27"/>
                </a:lnTo>
                <a:cubicBezTo>
                  <a:pt x="253" y="0"/>
                  <a:pt x="352" y="63"/>
                  <a:pt x="379" y="162"/>
                </a:cubicBezTo>
                <a:cubicBezTo>
                  <a:pt x="406" y="253"/>
                  <a:pt x="352" y="361"/>
                  <a:pt x="253" y="388"/>
                </a:cubicBezTo>
                <a:cubicBezTo>
                  <a:pt x="153" y="414"/>
                  <a:pt x="54" y="352"/>
                  <a:pt x="27" y="262"/>
                </a:cubicBezTo>
                <a:cubicBezTo>
                  <a:pt x="0" y="162"/>
                  <a:pt x="54" y="54"/>
                  <a:pt x="153" y="2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45">
            <a:extLst>
              <a:ext uri="{FF2B5EF4-FFF2-40B4-BE49-F238E27FC236}">
                <a16:creationId xmlns:a16="http://schemas.microsoft.com/office/drawing/2014/main" id="{06AB10F8-9947-314F-98BD-D1A24E98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751" y="6893863"/>
            <a:ext cx="270444" cy="188343"/>
          </a:xfrm>
          <a:custGeom>
            <a:avLst/>
            <a:gdLst>
              <a:gd name="T0" fmla="*/ 145 w 245"/>
              <a:gd name="T1" fmla="*/ 0 h 173"/>
              <a:gd name="T2" fmla="*/ 145 w 245"/>
              <a:gd name="T3" fmla="*/ 0 h 173"/>
              <a:gd name="T4" fmla="*/ 190 w 245"/>
              <a:gd name="T5" fmla="*/ 10 h 173"/>
              <a:gd name="T6" fmla="*/ 217 w 245"/>
              <a:gd name="T7" fmla="*/ 46 h 173"/>
              <a:gd name="T8" fmla="*/ 235 w 245"/>
              <a:gd name="T9" fmla="*/ 36 h 173"/>
              <a:gd name="T10" fmla="*/ 244 w 245"/>
              <a:gd name="T11" fmla="*/ 55 h 173"/>
              <a:gd name="T12" fmla="*/ 226 w 245"/>
              <a:gd name="T13" fmla="*/ 64 h 173"/>
              <a:gd name="T14" fmla="*/ 217 w 245"/>
              <a:gd name="T15" fmla="*/ 109 h 173"/>
              <a:gd name="T16" fmla="*/ 181 w 245"/>
              <a:gd name="T17" fmla="*/ 145 h 173"/>
              <a:gd name="T18" fmla="*/ 163 w 245"/>
              <a:gd name="T19" fmla="*/ 91 h 173"/>
              <a:gd name="T20" fmla="*/ 181 w 245"/>
              <a:gd name="T21" fmla="*/ 73 h 173"/>
              <a:gd name="T22" fmla="*/ 145 w 245"/>
              <a:gd name="T23" fmla="*/ 82 h 173"/>
              <a:gd name="T24" fmla="*/ 145 w 245"/>
              <a:gd name="T25" fmla="*/ 109 h 173"/>
              <a:gd name="T26" fmla="*/ 135 w 245"/>
              <a:gd name="T27" fmla="*/ 127 h 173"/>
              <a:gd name="T28" fmla="*/ 135 w 245"/>
              <a:gd name="T29" fmla="*/ 136 h 173"/>
              <a:gd name="T30" fmla="*/ 126 w 245"/>
              <a:gd name="T31" fmla="*/ 145 h 173"/>
              <a:gd name="T32" fmla="*/ 126 w 245"/>
              <a:gd name="T33" fmla="*/ 154 h 173"/>
              <a:gd name="T34" fmla="*/ 99 w 245"/>
              <a:gd name="T35" fmla="*/ 163 h 173"/>
              <a:gd name="T36" fmla="*/ 54 w 245"/>
              <a:gd name="T37" fmla="*/ 154 h 173"/>
              <a:gd name="T38" fmla="*/ 27 w 245"/>
              <a:gd name="T39" fmla="*/ 118 h 173"/>
              <a:gd name="T40" fmla="*/ 0 w 245"/>
              <a:gd name="T41" fmla="*/ 127 h 173"/>
              <a:gd name="T42" fmla="*/ 0 w 245"/>
              <a:gd name="T43" fmla="*/ 109 h 173"/>
              <a:gd name="T44" fmla="*/ 18 w 245"/>
              <a:gd name="T45" fmla="*/ 100 h 173"/>
              <a:gd name="T46" fmla="*/ 27 w 245"/>
              <a:gd name="T47" fmla="*/ 55 h 173"/>
              <a:gd name="T48" fmla="*/ 63 w 245"/>
              <a:gd name="T49" fmla="*/ 27 h 173"/>
              <a:gd name="T50" fmla="*/ 72 w 245"/>
              <a:gd name="T51" fmla="*/ 73 h 173"/>
              <a:gd name="T52" fmla="*/ 63 w 245"/>
              <a:gd name="T53" fmla="*/ 91 h 173"/>
              <a:gd name="T54" fmla="*/ 99 w 245"/>
              <a:gd name="T55" fmla="*/ 82 h 173"/>
              <a:gd name="T56" fmla="*/ 108 w 245"/>
              <a:gd name="T57" fmla="*/ 36 h 173"/>
              <a:gd name="T58" fmla="*/ 145 w 245"/>
              <a:gd name="T59" fmla="*/ 0 h 173"/>
              <a:gd name="T60" fmla="*/ 63 w 245"/>
              <a:gd name="T61" fmla="*/ 109 h 173"/>
              <a:gd name="T62" fmla="*/ 63 w 245"/>
              <a:gd name="T63" fmla="*/ 109 h 173"/>
              <a:gd name="T64" fmla="*/ 81 w 245"/>
              <a:gd name="T65" fmla="*/ 118 h 173"/>
              <a:gd name="T66" fmla="*/ 99 w 245"/>
              <a:gd name="T67" fmla="*/ 100 h 173"/>
              <a:gd name="T68" fmla="*/ 63 w 245"/>
              <a:gd name="T69" fmla="*/ 109 h 173"/>
              <a:gd name="T70" fmla="*/ 181 w 245"/>
              <a:gd name="T71" fmla="*/ 55 h 173"/>
              <a:gd name="T72" fmla="*/ 181 w 245"/>
              <a:gd name="T73" fmla="*/ 55 h 173"/>
              <a:gd name="T74" fmla="*/ 163 w 245"/>
              <a:gd name="T75" fmla="*/ 46 h 173"/>
              <a:gd name="T76" fmla="*/ 145 w 245"/>
              <a:gd name="T77" fmla="*/ 64 h 173"/>
              <a:gd name="T78" fmla="*/ 181 w 245"/>
              <a:gd name="T79" fmla="*/ 5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5" h="173">
                <a:moveTo>
                  <a:pt x="145" y="0"/>
                </a:moveTo>
                <a:lnTo>
                  <a:pt x="145" y="0"/>
                </a:lnTo>
                <a:cubicBezTo>
                  <a:pt x="154" y="0"/>
                  <a:pt x="172" y="0"/>
                  <a:pt x="190" y="10"/>
                </a:cubicBezTo>
                <a:cubicBezTo>
                  <a:pt x="199" y="19"/>
                  <a:pt x="208" y="27"/>
                  <a:pt x="217" y="4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44" y="55"/>
                  <a:pt x="244" y="55"/>
                  <a:pt x="244" y="55"/>
                </a:cubicBezTo>
                <a:cubicBezTo>
                  <a:pt x="226" y="64"/>
                  <a:pt x="226" y="64"/>
                  <a:pt x="226" y="64"/>
                </a:cubicBezTo>
                <a:cubicBezTo>
                  <a:pt x="226" y="82"/>
                  <a:pt x="226" y="100"/>
                  <a:pt x="217" y="109"/>
                </a:cubicBezTo>
                <a:cubicBezTo>
                  <a:pt x="208" y="127"/>
                  <a:pt x="199" y="136"/>
                  <a:pt x="181" y="145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81" y="91"/>
                  <a:pt x="181" y="82"/>
                  <a:pt x="181" y="73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45" y="91"/>
                  <a:pt x="145" y="100"/>
                  <a:pt x="145" y="109"/>
                </a:cubicBezTo>
                <a:cubicBezTo>
                  <a:pt x="135" y="118"/>
                  <a:pt x="135" y="127"/>
                  <a:pt x="135" y="127"/>
                </a:cubicBezTo>
                <a:lnTo>
                  <a:pt x="135" y="136"/>
                </a:lnTo>
                <a:cubicBezTo>
                  <a:pt x="135" y="136"/>
                  <a:pt x="135" y="145"/>
                  <a:pt x="126" y="145"/>
                </a:cubicBezTo>
                <a:lnTo>
                  <a:pt x="126" y="154"/>
                </a:lnTo>
                <a:cubicBezTo>
                  <a:pt x="117" y="154"/>
                  <a:pt x="108" y="163"/>
                  <a:pt x="99" y="163"/>
                </a:cubicBezTo>
                <a:cubicBezTo>
                  <a:pt x="81" y="172"/>
                  <a:pt x="72" y="163"/>
                  <a:pt x="54" y="154"/>
                </a:cubicBezTo>
                <a:cubicBezTo>
                  <a:pt x="45" y="145"/>
                  <a:pt x="36" y="136"/>
                  <a:pt x="27" y="1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09"/>
                  <a:pt x="0" y="109"/>
                  <a:pt x="0" y="109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8" y="82"/>
                  <a:pt x="18" y="64"/>
                  <a:pt x="27" y="55"/>
                </a:cubicBezTo>
                <a:cubicBezTo>
                  <a:pt x="27" y="36"/>
                  <a:pt x="45" y="27"/>
                  <a:pt x="63" y="27"/>
                </a:cubicBezTo>
                <a:cubicBezTo>
                  <a:pt x="72" y="73"/>
                  <a:pt x="72" y="73"/>
                  <a:pt x="72" y="73"/>
                </a:cubicBezTo>
                <a:cubicBezTo>
                  <a:pt x="63" y="73"/>
                  <a:pt x="63" y="82"/>
                  <a:pt x="63" y="91"/>
                </a:cubicBezTo>
                <a:cubicBezTo>
                  <a:pt x="99" y="82"/>
                  <a:pt x="99" y="82"/>
                  <a:pt x="99" y="82"/>
                </a:cubicBezTo>
                <a:cubicBezTo>
                  <a:pt x="99" y="64"/>
                  <a:pt x="99" y="46"/>
                  <a:pt x="108" y="36"/>
                </a:cubicBezTo>
                <a:cubicBezTo>
                  <a:pt x="108" y="19"/>
                  <a:pt x="117" y="10"/>
                  <a:pt x="145" y="0"/>
                </a:cubicBezTo>
                <a:close/>
                <a:moveTo>
                  <a:pt x="63" y="109"/>
                </a:moveTo>
                <a:lnTo>
                  <a:pt x="63" y="109"/>
                </a:lnTo>
                <a:cubicBezTo>
                  <a:pt x="72" y="118"/>
                  <a:pt x="72" y="118"/>
                  <a:pt x="81" y="118"/>
                </a:cubicBezTo>
                <a:cubicBezTo>
                  <a:pt x="90" y="118"/>
                  <a:pt x="99" y="109"/>
                  <a:pt x="99" y="100"/>
                </a:cubicBezTo>
                <a:lnTo>
                  <a:pt x="63" y="109"/>
                </a:lnTo>
                <a:close/>
                <a:moveTo>
                  <a:pt x="181" y="55"/>
                </a:moveTo>
                <a:lnTo>
                  <a:pt x="181" y="55"/>
                </a:lnTo>
                <a:cubicBezTo>
                  <a:pt x="172" y="46"/>
                  <a:pt x="172" y="46"/>
                  <a:pt x="163" y="46"/>
                </a:cubicBezTo>
                <a:cubicBezTo>
                  <a:pt x="154" y="55"/>
                  <a:pt x="145" y="55"/>
                  <a:pt x="145" y="64"/>
                </a:cubicBezTo>
                <a:lnTo>
                  <a:pt x="181" y="55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46">
            <a:extLst>
              <a:ext uri="{FF2B5EF4-FFF2-40B4-BE49-F238E27FC236}">
                <a16:creationId xmlns:a16="http://schemas.microsoft.com/office/drawing/2014/main" id="{7A03B3A6-913E-9549-91E1-B9787A35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4006" y="5985944"/>
            <a:ext cx="1028654" cy="1424658"/>
          </a:xfrm>
          <a:custGeom>
            <a:avLst/>
            <a:gdLst>
              <a:gd name="T0" fmla="*/ 659 w 940"/>
              <a:gd name="T1" fmla="*/ 82 h 1301"/>
              <a:gd name="T2" fmla="*/ 659 w 940"/>
              <a:gd name="T3" fmla="*/ 82 h 1301"/>
              <a:gd name="T4" fmla="*/ 921 w 940"/>
              <a:gd name="T5" fmla="*/ 1030 h 1301"/>
              <a:gd name="T6" fmla="*/ 858 w 940"/>
              <a:gd name="T7" fmla="*/ 1156 h 1301"/>
              <a:gd name="T8" fmla="*/ 406 w 940"/>
              <a:gd name="T9" fmla="*/ 1282 h 1301"/>
              <a:gd name="T10" fmla="*/ 281 w 940"/>
              <a:gd name="T11" fmla="*/ 1210 h 1301"/>
              <a:gd name="T12" fmla="*/ 19 w 940"/>
              <a:gd name="T13" fmla="*/ 262 h 1301"/>
              <a:gd name="T14" fmla="*/ 91 w 940"/>
              <a:gd name="T15" fmla="*/ 136 h 1301"/>
              <a:gd name="T16" fmla="*/ 533 w 940"/>
              <a:gd name="T17" fmla="*/ 9 h 1301"/>
              <a:gd name="T18" fmla="*/ 659 w 940"/>
              <a:gd name="T19" fmla="*/ 82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0" h="1301">
                <a:moveTo>
                  <a:pt x="659" y="82"/>
                </a:moveTo>
                <a:lnTo>
                  <a:pt x="659" y="82"/>
                </a:lnTo>
                <a:cubicBezTo>
                  <a:pt x="921" y="1030"/>
                  <a:pt x="921" y="1030"/>
                  <a:pt x="921" y="1030"/>
                </a:cubicBezTo>
                <a:cubicBezTo>
                  <a:pt x="939" y="1083"/>
                  <a:pt x="903" y="1138"/>
                  <a:pt x="858" y="1156"/>
                </a:cubicBezTo>
                <a:cubicBezTo>
                  <a:pt x="406" y="1282"/>
                  <a:pt x="406" y="1282"/>
                  <a:pt x="406" y="1282"/>
                </a:cubicBezTo>
                <a:cubicBezTo>
                  <a:pt x="352" y="1300"/>
                  <a:pt x="299" y="1264"/>
                  <a:pt x="281" y="1210"/>
                </a:cubicBezTo>
                <a:cubicBezTo>
                  <a:pt x="19" y="262"/>
                  <a:pt x="19" y="262"/>
                  <a:pt x="19" y="262"/>
                </a:cubicBezTo>
                <a:cubicBezTo>
                  <a:pt x="0" y="208"/>
                  <a:pt x="37" y="154"/>
                  <a:pt x="91" y="136"/>
                </a:cubicBezTo>
                <a:cubicBezTo>
                  <a:pt x="533" y="9"/>
                  <a:pt x="533" y="9"/>
                  <a:pt x="533" y="9"/>
                </a:cubicBezTo>
                <a:cubicBezTo>
                  <a:pt x="587" y="0"/>
                  <a:pt x="641" y="27"/>
                  <a:pt x="659" y="82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47">
            <a:extLst>
              <a:ext uri="{FF2B5EF4-FFF2-40B4-BE49-F238E27FC236}">
                <a16:creationId xmlns:a16="http://schemas.microsoft.com/office/drawing/2014/main" id="{432E834D-5C58-B041-AE75-5C44E6CE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107" y="6063214"/>
            <a:ext cx="869284" cy="1265291"/>
          </a:xfrm>
          <a:custGeom>
            <a:avLst/>
            <a:gdLst>
              <a:gd name="T0" fmla="*/ 406 w 795"/>
              <a:gd name="T1" fmla="*/ 0 h 1157"/>
              <a:gd name="T2" fmla="*/ 406 w 795"/>
              <a:gd name="T3" fmla="*/ 0 h 1157"/>
              <a:gd name="T4" fmla="*/ 90 w 795"/>
              <a:gd name="T5" fmla="*/ 91 h 1157"/>
              <a:gd name="T6" fmla="*/ 0 w 795"/>
              <a:gd name="T7" fmla="*/ 253 h 1157"/>
              <a:gd name="T8" fmla="*/ 226 w 795"/>
              <a:gd name="T9" fmla="*/ 1057 h 1157"/>
              <a:gd name="T10" fmla="*/ 387 w 795"/>
              <a:gd name="T11" fmla="*/ 1156 h 1157"/>
              <a:gd name="T12" fmla="*/ 704 w 795"/>
              <a:gd name="T13" fmla="*/ 1066 h 1157"/>
              <a:gd name="T14" fmla="*/ 794 w 795"/>
              <a:gd name="T15" fmla="*/ 904 h 1157"/>
              <a:gd name="T16" fmla="*/ 568 w 795"/>
              <a:gd name="T17" fmla="*/ 91 h 1157"/>
              <a:gd name="T18" fmla="*/ 406 w 795"/>
              <a:gd name="T19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5" h="1157">
                <a:moveTo>
                  <a:pt x="406" y="0"/>
                </a:moveTo>
                <a:lnTo>
                  <a:pt x="406" y="0"/>
                </a:lnTo>
                <a:cubicBezTo>
                  <a:pt x="90" y="91"/>
                  <a:pt x="90" y="91"/>
                  <a:pt x="90" y="91"/>
                </a:cubicBezTo>
                <a:cubicBezTo>
                  <a:pt x="117" y="163"/>
                  <a:pt x="72" y="235"/>
                  <a:pt x="0" y="253"/>
                </a:cubicBezTo>
                <a:cubicBezTo>
                  <a:pt x="226" y="1057"/>
                  <a:pt x="226" y="1057"/>
                  <a:pt x="226" y="1057"/>
                </a:cubicBezTo>
                <a:cubicBezTo>
                  <a:pt x="297" y="1038"/>
                  <a:pt x="369" y="1084"/>
                  <a:pt x="387" y="1156"/>
                </a:cubicBezTo>
                <a:cubicBezTo>
                  <a:pt x="704" y="1066"/>
                  <a:pt x="704" y="1066"/>
                  <a:pt x="704" y="1066"/>
                </a:cubicBezTo>
                <a:cubicBezTo>
                  <a:pt x="685" y="994"/>
                  <a:pt x="722" y="922"/>
                  <a:pt x="794" y="904"/>
                </a:cubicBezTo>
                <a:cubicBezTo>
                  <a:pt x="568" y="91"/>
                  <a:pt x="568" y="91"/>
                  <a:pt x="568" y="91"/>
                </a:cubicBezTo>
                <a:cubicBezTo>
                  <a:pt x="496" y="109"/>
                  <a:pt x="423" y="73"/>
                  <a:pt x="406" y="0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48">
            <a:extLst>
              <a:ext uri="{FF2B5EF4-FFF2-40B4-BE49-F238E27FC236}">
                <a16:creationId xmlns:a16="http://schemas.microsoft.com/office/drawing/2014/main" id="{23D1C0BC-099F-EF48-8F27-F77A8B66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646" y="6410928"/>
            <a:ext cx="565033" cy="574692"/>
          </a:xfrm>
          <a:custGeom>
            <a:avLst/>
            <a:gdLst>
              <a:gd name="T0" fmla="*/ 189 w 516"/>
              <a:gd name="T1" fmla="*/ 36 h 525"/>
              <a:gd name="T2" fmla="*/ 189 w 516"/>
              <a:gd name="T3" fmla="*/ 36 h 525"/>
              <a:gd name="T4" fmla="*/ 478 w 516"/>
              <a:gd name="T5" fmla="*/ 199 h 525"/>
              <a:gd name="T6" fmla="*/ 316 w 516"/>
              <a:gd name="T7" fmla="*/ 488 h 525"/>
              <a:gd name="T8" fmla="*/ 27 w 516"/>
              <a:gd name="T9" fmla="*/ 325 h 525"/>
              <a:gd name="T10" fmla="*/ 189 w 516"/>
              <a:gd name="T11" fmla="*/ 36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525">
                <a:moveTo>
                  <a:pt x="189" y="36"/>
                </a:moveTo>
                <a:lnTo>
                  <a:pt x="189" y="36"/>
                </a:lnTo>
                <a:cubicBezTo>
                  <a:pt x="316" y="0"/>
                  <a:pt x="442" y="72"/>
                  <a:pt x="478" y="199"/>
                </a:cubicBezTo>
                <a:cubicBezTo>
                  <a:pt x="515" y="325"/>
                  <a:pt x="442" y="452"/>
                  <a:pt x="316" y="488"/>
                </a:cubicBezTo>
                <a:cubicBezTo>
                  <a:pt x="189" y="524"/>
                  <a:pt x="64" y="452"/>
                  <a:pt x="27" y="325"/>
                </a:cubicBezTo>
                <a:cubicBezTo>
                  <a:pt x="0" y="199"/>
                  <a:pt x="73" y="72"/>
                  <a:pt x="189" y="36"/>
                </a:cubicBezTo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49">
            <a:extLst>
              <a:ext uri="{FF2B5EF4-FFF2-40B4-BE49-F238E27FC236}">
                <a16:creationId xmlns:a16="http://schemas.microsoft.com/office/drawing/2014/main" id="{BFCE0716-7E2F-4148-9F86-657AFF53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426" y="6468880"/>
            <a:ext cx="444301" cy="453959"/>
          </a:xfrm>
          <a:custGeom>
            <a:avLst/>
            <a:gdLst>
              <a:gd name="T0" fmla="*/ 152 w 406"/>
              <a:gd name="T1" fmla="*/ 27 h 416"/>
              <a:gd name="T2" fmla="*/ 152 w 406"/>
              <a:gd name="T3" fmla="*/ 27 h 416"/>
              <a:gd name="T4" fmla="*/ 378 w 406"/>
              <a:gd name="T5" fmla="*/ 154 h 416"/>
              <a:gd name="T6" fmla="*/ 252 w 406"/>
              <a:gd name="T7" fmla="*/ 388 h 416"/>
              <a:gd name="T8" fmla="*/ 27 w 406"/>
              <a:gd name="T9" fmla="*/ 253 h 416"/>
              <a:gd name="T10" fmla="*/ 152 w 406"/>
              <a:gd name="T11" fmla="*/ 2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416">
                <a:moveTo>
                  <a:pt x="152" y="27"/>
                </a:moveTo>
                <a:lnTo>
                  <a:pt x="152" y="27"/>
                </a:lnTo>
                <a:cubicBezTo>
                  <a:pt x="252" y="0"/>
                  <a:pt x="351" y="54"/>
                  <a:pt x="378" y="154"/>
                </a:cubicBezTo>
                <a:cubicBezTo>
                  <a:pt x="405" y="253"/>
                  <a:pt x="351" y="352"/>
                  <a:pt x="252" y="388"/>
                </a:cubicBezTo>
                <a:cubicBezTo>
                  <a:pt x="152" y="415"/>
                  <a:pt x="54" y="352"/>
                  <a:pt x="27" y="253"/>
                </a:cubicBezTo>
                <a:cubicBezTo>
                  <a:pt x="0" y="154"/>
                  <a:pt x="54" y="54"/>
                  <a:pt x="152" y="27"/>
                </a:cubicBezTo>
              </a:path>
            </a:pathLst>
          </a:custGeom>
          <a:solidFill>
            <a:srgbClr val="97EF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50">
            <a:extLst>
              <a:ext uri="{FF2B5EF4-FFF2-40B4-BE49-F238E27FC236}">
                <a16:creationId xmlns:a16="http://schemas.microsoft.com/office/drawing/2014/main" id="{AC138AEC-5661-014C-A6C7-22D8700B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55" y="6599271"/>
            <a:ext cx="265616" cy="188346"/>
          </a:xfrm>
          <a:custGeom>
            <a:avLst/>
            <a:gdLst>
              <a:gd name="T0" fmla="*/ 134 w 244"/>
              <a:gd name="T1" fmla="*/ 9 h 173"/>
              <a:gd name="T2" fmla="*/ 134 w 244"/>
              <a:gd name="T3" fmla="*/ 9 h 173"/>
              <a:gd name="T4" fmla="*/ 180 w 244"/>
              <a:gd name="T5" fmla="*/ 18 h 173"/>
              <a:gd name="T6" fmla="*/ 216 w 244"/>
              <a:gd name="T7" fmla="*/ 54 h 173"/>
              <a:gd name="T8" fmla="*/ 234 w 244"/>
              <a:gd name="T9" fmla="*/ 45 h 173"/>
              <a:gd name="T10" fmla="*/ 243 w 244"/>
              <a:gd name="T11" fmla="*/ 63 h 173"/>
              <a:gd name="T12" fmla="*/ 216 w 244"/>
              <a:gd name="T13" fmla="*/ 73 h 173"/>
              <a:gd name="T14" fmla="*/ 216 w 244"/>
              <a:gd name="T15" fmla="*/ 118 h 173"/>
              <a:gd name="T16" fmla="*/ 180 w 244"/>
              <a:gd name="T17" fmla="*/ 145 h 173"/>
              <a:gd name="T18" fmla="*/ 162 w 244"/>
              <a:gd name="T19" fmla="*/ 100 h 173"/>
              <a:gd name="T20" fmla="*/ 180 w 244"/>
              <a:gd name="T21" fmla="*/ 82 h 173"/>
              <a:gd name="T22" fmla="*/ 134 w 244"/>
              <a:gd name="T23" fmla="*/ 91 h 173"/>
              <a:gd name="T24" fmla="*/ 134 w 244"/>
              <a:gd name="T25" fmla="*/ 118 h 173"/>
              <a:gd name="T26" fmla="*/ 134 w 244"/>
              <a:gd name="T27" fmla="*/ 136 h 173"/>
              <a:gd name="T28" fmla="*/ 134 w 244"/>
              <a:gd name="T29" fmla="*/ 145 h 173"/>
              <a:gd name="T30" fmla="*/ 126 w 244"/>
              <a:gd name="T31" fmla="*/ 154 h 173"/>
              <a:gd name="T32" fmla="*/ 126 w 244"/>
              <a:gd name="T33" fmla="*/ 163 h 173"/>
              <a:gd name="T34" fmla="*/ 98 w 244"/>
              <a:gd name="T35" fmla="*/ 172 h 173"/>
              <a:gd name="T36" fmla="*/ 53 w 244"/>
              <a:gd name="T37" fmla="*/ 163 h 173"/>
              <a:gd name="T38" fmla="*/ 26 w 244"/>
              <a:gd name="T39" fmla="*/ 127 h 173"/>
              <a:gd name="T40" fmla="*/ 0 w 244"/>
              <a:gd name="T41" fmla="*/ 127 h 173"/>
              <a:gd name="T42" fmla="*/ 0 w 244"/>
              <a:gd name="T43" fmla="*/ 118 h 173"/>
              <a:gd name="T44" fmla="*/ 17 w 244"/>
              <a:gd name="T45" fmla="*/ 109 h 173"/>
              <a:gd name="T46" fmla="*/ 26 w 244"/>
              <a:gd name="T47" fmla="*/ 63 h 173"/>
              <a:gd name="T48" fmla="*/ 62 w 244"/>
              <a:gd name="T49" fmla="*/ 28 h 173"/>
              <a:gd name="T50" fmla="*/ 71 w 244"/>
              <a:gd name="T51" fmla="*/ 73 h 173"/>
              <a:gd name="T52" fmla="*/ 53 w 244"/>
              <a:gd name="T53" fmla="*/ 100 h 173"/>
              <a:gd name="T54" fmla="*/ 98 w 244"/>
              <a:gd name="T55" fmla="*/ 82 h 173"/>
              <a:gd name="T56" fmla="*/ 98 w 244"/>
              <a:gd name="T57" fmla="*/ 45 h 173"/>
              <a:gd name="T58" fmla="*/ 134 w 244"/>
              <a:gd name="T59" fmla="*/ 9 h 173"/>
              <a:gd name="T60" fmla="*/ 62 w 244"/>
              <a:gd name="T61" fmla="*/ 109 h 173"/>
              <a:gd name="T62" fmla="*/ 62 w 244"/>
              <a:gd name="T63" fmla="*/ 109 h 173"/>
              <a:gd name="T64" fmla="*/ 80 w 244"/>
              <a:gd name="T65" fmla="*/ 127 h 173"/>
              <a:gd name="T66" fmla="*/ 98 w 244"/>
              <a:gd name="T67" fmla="*/ 100 h 173"/>
              <a:gd name="T68" fmla="*/ 62 w 244"/>
              <a:gd name="T69" fmla="*/ 109 h 173"/>
              <a:gd name="T70" fmla="*/ 180 w 244"/>
              <a:gd name="T71" fmla="*/ 63 h 173"/>
              <a:gd name="T72" fmla="*/ 180 w 244"/>
              <a:gd name="T73" fmla="*/ 63 h 173"/>
              <a:gd name="T74" fmla="*/ 152 w 244"/>
              <a:gd name="T75" fmla="*/ 54 h 173"/>
              <a:gd name="T76" fmla="*/ 143 w 244"/>
              <a:gd name="T77" fmla="*/ 73 h 173"/>
              <a:gd name="T78" fmla="*/ 180 w 244"/>
              <a:gd name="T79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4" h="173">
                <a:moveTo>
                  <a:pt x="134" y="9"/>
                </a:moveTo>
                <a:lnTo>
                  <a:pt x="134" y="9"/>
                </a:lnTo>
                <a:cubicBezTo>
                  <a:pt x="152" y="0"/>
                  <a:pt x="171" y="9"/>
                  <a:pt x="180" y="18"/>
                </a:cubicBezTo>
                <a:cubicBezTo>
                  <a:pt x="198" y="18"/>
                  <a:pt x="207" y="37"/>
                  <a:pt x="216" y="54"/>
                </a:cubicBezTo>
                <a:cubicBezTo>
                  <a:pt x="234" y="45"/>
                  <a:pt x="234" y="45"/>
                  <a:pt x="234" y="45"/>
                </a:cubicBezTo>
                <a:cubicBezTo>
                  <a:pt x="243" y="63"/>
                  <a:pt x="243" y="63"/>
                  <a:pt x="243" y="63"/>
                </a:cubicBezTo>
                <a:cubicBezTo>
                  <a:pt x="216" y="73"/>
                  <a:pt x="216" y="73"/>
                  <a:pt x="216" y="73"/>
                </a:cubicBezTo>
                <a:cubicBezTo>
                  <a:pt x="225" y="91"/>
                  <a:pt x="225" y="109"/>
                  <a:pt x="216" y="118"/>
                </a:cubicBezTo>
                <a:cubicBezTo>
                  <a:pt x="207" y="136"/>
                  <a:pt x="198" y="145"/>
                  <a:pt x="180" y="145"/>
                </a:cubicBezTo>
                <a:cubicBezTo>
                  <a:pt x="162" y="100"/>
                  <a:pt x="162" y="100"/>
                  <a:pt x="162" y="100"/>
                </a:cubicBezTo>
                <a:cubicBezTo>
                  <a:pt x="171" y="100"/>
                  <a:pt x="180" y="91"/>
                  <a:pt x="180" y="82"/>
                </a:cubicBezTo>
                <a:cubicBezTo>
                  <a:pt x="134" y="91"/>
                  <a:pt x="134" y="91"/>
                  <a:pt x="134" y="91"/>
                </a:cubicBezTo>
                <a:cubicBezTo>
                  <a:pt x="134" y="100"/>
                  <a:pt x="134" y="109"/>
                  <a:pt x="134" y="118"/>
                </a:cubicBezTo>
                <a:cubicBezTo>
                  <a:pt x="134" y="127"/>
                  <a:pt x="134" y="127"/>
                  <a:pt x="134" y="136"/>
                </a:cubicBezTo>
                <a:cubicBezTo>
                  <a:pt x="134" y="136"/>
                  <a:pt x="134" y="136"/>
                  <a:pt x="134" y="145"/>
                </a:cubicBezTo>
                <a:cubicBezTo>
                  <a:pt x="134" y="145"/>
                  <a:pt x="126" y="145"/>
                  <a:pt x="126" y="154"/>
                </a:cubicBezTo>
                <a:cubicBezTo>
                  <a:pt x="126" y="154"/>
                  <a:pt x="126" y="154"/>
                  <a:pt x="126" y="163"/>
                </a:cubicBezTo>
                <a:cubicBezTo>
                  <a:pt x="116" y="163"/>
                  <a:pt x="107" y="163"/>
                  <a:pt x="98" y="172"/>
                </a:cubicBezTo>
                <a:cubicBezTo>
                  <a:pt x="80" y="172"/>
                  <a:pt x="71" y="172"/>
                  <a:pt x="53" y="163"/>
                </a:cubicBezTo>
                <a:cubicBezTo>
                  <a:pt x="44" y="154"/>
                  <a:pt x="26" y="145"/>
                  <a:pt x="26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18"/>
                  <a:pt x="0" y="118"/>
                  <a:pt x="0" y="118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17" y="91"/>
                  <a:pt x="17" y="73"/>
                  <a:pt x="26" y="63"/>
                </a:cubicBezTo>
                <a:cubicBezTo>
                  <a:pt x="26" y="45"/>
                  <a:pt x="44" y="37"/>
                  <a:pt x="62" y="28"/>
                </a:cubicBezTo>
                <a:cubicBezTo>
                  <a:pt x="71" y="73"/>
                  <a:pt x="71" y="73"/>
                  <a:pt x="71" y="73"/>
                </a:cubicBezTo>
                <a:cubicBezTo>
                  <a:pt x="62" y="82"/>
                  <a:pt x="53" y="91"/>
                  <a:pt x="53" y="100"/>
                </a:cubicBezTo>
                <a:cubicBezTo>
                  <a:pt x="98" y="82"/>
                  <a:pt x="98" y="82"/>
                  <a:pt x="98" y="82"/>
                </a:cubicBezTo>
                <a:cubicBezTo>
                  <a:pt x="98" y="63"/>
                  <a:pt x="98" y="54"/>
                  <a:pt x="98" y="45"/>
                </a:cubicBezTo>
                <a:cubicBezTo>
                  <a:pt x="107" y="28"/>
                  <a:pt x="116" y="9"/>
                  <a:pt x="134" y="9"/>
                </a:cubicBezTo>
                <a:close/>
                <a:moveTo>
                  <a:pt x="62" y="109"/>
                </a:moveTo>
                <a:lnTo>
                  <a:pt x="62" y="109"/>
                </a:lnTo>
                <a:cubicBezTo>
                  <a:pt x="62" y="127"/>
                  <a:pt x="71" y="127"/>
                  <a:pt x="80" y="127"/>
                </a:cubicBezTo>
                <a:cubicBezTo>
                  <a:pt x="89" y="118"/>
                  <a:pt x="98" y="118"/>
                  <a:pt x="98" y="100"/>
                </a:cubicBezTo>
                <a:lnTo>
                  <a:pt x="62" y="109"/>
                </a:lnTo>
                <a:close/>
                <a:moveTo>
                  <a:pt x="180" y="63"/>
                </a:moveTo>
                <a:lnTo>
                  <a:pt x="180" y="63"/>
                </a:lnTo>
                <a:cubicBezTo>
                  <a:pt x="171" y="54"/>
                  <a:pt x="162" y="54"/>
                  <a:pt x="152" y="54"/>
                </a:cubicBezTo>
                <a:cubicBezTo>
                  <a:pt x="143" y="54"/>
                  <a:pt x="143" y="63"/>
                  <a:pt x="143" y="73"/>
                </a:cubicBezTo>
                <a:lnTo>
                  <a:pt x="180" y="63"/>
                </a:lnTo>
                <a:close/>
              </a:path>
            </a:pathLst>
          </a:custGeom>
          <a:solidFill>
            <a:srgbClr val="26E6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1">
            <a:extLst>
              <a:ext uri="{FF2B5EF4-FFF2-40B4-BE49-F238E27FC236}">
                <a16:creationId xmlns:a16="http://schemas.microsoft.com/office/drawing/2014/main" id="{3CED430D-3200-CA44-BF82-C6750DBF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006" y="9646596"/>
            <a:ext cx="3781384" cy="487763"/>
          </a:xfrm>
          <a:custGeom>
            <a:avLst/>
            <a:gdLst>
              <a:gd name="T0" fmla="*/ 3243 w 3452"/>
              <a:gd name="T1" fmla="*/ 0 h 444"/>
              <a:gd name="T2" fmla="*/ 3243 w 3452"/>
              <a:gd name="T3" fmla="*/ 0 h 444"/>
              <a:gd name="T4" fmla="*/ 199 w 3452"/>
              <a:gd name="T5" fmla="*/ 0 h 444"/>
              <a:gd name="T6" fmla="*/ 154 w 3452"/>
              <a:gd name="T7" fmla="*/ 18 h 444"/>
              <a:gd name="T8" fmla="*/ 27 w 3452"/>
              <a:gd name="T9" fmla="*/ 136 h 444"/>
              <a:gd name="T10" fmla="*/ 9 w 3452"/>
              <a:gd name="T11" fmla="*/ 208 h 444"/>
              <a:gd name="T12" fmla="*/ 46 w 3452"/>
              <a:gd name="T13" fmla="*/ 380 h 444"/>
              <a:gd name="T14" fmla="*/ 118 w 3452"/>
              <a:gd name="T15" fmla="*/ 443 h 444"/>
              <a:gd name="T16" fmla="*/ 3325 w 3452"/>
              <a:gd name="T17" fmla="*/ 443 h 444"/>
              <a:gd name="T18" fmla="*/ 3397 w 3452"/>
              <a:gd name="T19" fmla="*/ 380 h 444"/>
              <a:gd name="T20" fmla="*/ 3442 w 3452"/>
              <a:gd name="T21" fmla="*/ 208 h 444"/>
              <a:gd name="T22" fmla="*/ 3424 w 3452"/>
              <a:gd name="T23" fmla="*/ 136 h 444"/>
              <a:gd name="T24" fmla="*/ 3297 w 3452"/>
              <a:gd name="T25" fmla="*/ 18 h 444"/>
              <a:gd name="T26" fmla="*/ 3243 w 3452"/>
              <a:gd name="T27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2" h="444">
                <a:moveTo>
                  <a:pt x="3243" y="0"/>
                </a:moveTo>
                <a:lnTo>
                  <a:pt x="3243" y="0"/>
                </a:lnTo>
                <a:cubicBezTo>
                  <a:pt x="199" y="0"/>
                  <a:pt x="199" y="0"/>
                  <a:pt x="199" y="0"/>
                </a:cubicBezTo>
                <a:cubicBezTo>
                  <a:pt x="181" y="0"/>
                  <a:pt x="163" y="9"/>
                  <a:pt x="154" y="18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9" y="154"/>
                  <a:pt x="0" y="181"/>
                  <a:pt x="9" y="208"/>
                </a:cubicBezTo>
                <a:cubicBezTo>
                  <a:pt x="46" y="380"/>
                  <a:pt x="46" y="380"/>
                  <a:pt x="46" y="380"/>
                </a:cubicBezTo>
                <a:cubicBezTo>
                  <a:pt x="55" y="416"/>
                  <a:pt x="82" y="443"/>
                  <a:pt x="118" y="443"/>
                </a:cubicBezTo>
                <a:cubicBezTo>
                  <a:pt x="3325" y="443"/>
                  <a:pt x="3325" y="443"/>
                  <a:pt x="3325" y="443"/>
                </a:cubicBezTo>
                <a:cubicBezTo>
                  <a:pt x="3361" y="443"/>
                  <a:pt x="3388" y="416"/>
                  <a:pt x="3397" y="380"/>
                </a:cubicBezTo>
                <a:cubicBezTo>
                  <a:pt x="3442" y="208"/>
                  <a:pt x="3442" y="208"/>
                  <a:pt x="3442" y="208"/>
                </a:cubicBezTo>
                <a:cubicBezTo>
                  <a:pt x="3451" y="181"/>
                  <a:pt x="3442" y="154"/>
                  <a:pt x="3424" y="136"/>
                </a:cubicBezTo>
                <a:cubicBezTo>
                  <a:pt x="3297" y="18"/>
                  <a:pt x="3297" y="18"/>
                  <a:pt x="3297" y="18"/>
                </a:cubicBezTo>
                <a:cubicBezTo>
                  <a:pt x="3279" y="9"/>
                  <a:pt x="3261" y="0"/>
                  <a:pt x="32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52">
            <a:extLst>
              <a:ext uri="{FF2B5EF4-FFF2-40B4-BE49-F238E27FC236}">
                <a16:creationId xmlns:a16="http://schemas.microsoft.com/office/drawing/2014/main" id="{7ABB5078-14FD-CB42-9F8C-E543FF4E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350" y="7429920"/>
            <a:ext cx="3395039" cy="2395360"/>
          </a:xfrm>
          <a:custGeom>
            <a:avLst/>
            <a:gdLst>
              <a:gd name="T0" fmla="*/ 2963 w 3099"/>
              <a:gd name="T1" fmla="*/ 0 h 2188"/>
              <a:gd name="T2" fmla="*/ 2963 w 3099"/>
              <a:gd name="T3" fmla="*/ 0 h 2188"/>
              <a:gd name="T4" fmla="*/ 136 w 3099"/>
              <a:gd name="T5" fmla="*/ 0 h 2188"/>
              <a:gd name="T6" fmla="*/ 36 w 3099"/>
              <a:gd name="T7" fmla="*/ 154 h 2188"/>
              <a:gd name="T8" fmla="*/ 0 w 3099"/>
              <a:gd name="T9" fmla="*/ 244 h 2188"/>
              <a:gd name="T10" fmla="*/ 0 w 3099"/>
              <a:gd name="T11" fmla="*/ 2187 h 2188"/>
              <a:gd name="T12" fmla="*/ 3098 w 3099"/>
              <a:gd name="T13" fmla="*/ 2187 h 2188"/>
              <a:gd name="T14" fmla="*/ 3098 w 3099"/>
              <a:gd name="T15" fmla="*/ 244 h 2188"/>
              <a:gd name="T16" fmla="*/ 3071 w 3099"/>
              <a:gd name="T17" fmla="*/ 154 h 2188"/>
              <a:gd name="T18" fmla="*/ 2963 w 3099"/>
              <a:gd name="T19" fmla="*/ 0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9" h="2188">
                <a:moveTo>
                  <a:pt x="2963" y="0"/>
                </a:moveTo>
                <a:lnTo>
                  <a:pt x="2963" y="0"/>
                </a:lnTo>
                <a:cubicBezTo>
                  <a:pt x="136" y="0"/>
                  <a:pt x="136" y="0"/>
                  <a:pt x="136" y="0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9" y="181"/>
                  <a:pt x="0" y="208"/>
                  <a:pt x="0" y="244"/>
                </a:cubicBezTo>
                <a:cubicBezTo>
                  <a:pt x="0" y="2187"/>
                  <a:pt x="0" y="2187"/>
                  <a:pt x="0" y="2187"/>
                </a:cubicBezTo>
                <a:cubicBezTo>
                  <a:pt x="3098" y="2187"/>
                  <a:pt x="3098" y="2187"/>
                  <a:pt x="3098" y="2187"/>
                </a:cubicBezTo>
                <a:cubicBezTo>
                  <a:pt x="3098" y="244"/>
                  <a:pt x="3098" y="244"/>
                  <a:pt x="3098" y="244"/>
                </a:cubicBezTo>
                <a:cubicBezTo>
                  <a:pt x="3098" y="208"/>
                  <a:pt x="3089" y="181"/>
                  <a:pt x="3071" y="154"/>
                </a:cubicBezTo>
                <a:lnTo>
                  <a:pt x="296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53">
            <a:extLst>
              <a:ext uri="{FF2B5EF4-FFF2-40B4-BE49-F238E27FC236}">
                <a16:creationId xmlns:a16="http://schemas.microsoft.com/office/drawing/2014/main" id="{2075822E-2206-C349-9991-89118D89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937" y="7309188"/>
            <a:ext cx="3197033" cy="120732"/>
          </a:xfrm>
          <a:custGeom>
            <a:avLst/>
            <a:gdLst>
              <a:gd name="T0" fmla="*/ 2864 w 2919"/>
              <a:gd name="T1" fmla="*/ 108 h 109"/>
              <a:gd name="T2" fmla="*/ 2864 w 2919"/>
              <a:gd name="T3" fmla="*/ 108 h 109"/>
              <a:gd name="T4" fmla="*/ 55 w 2919"/>
              <a:gd name="T5" fmla="*/ 108 h 109"/>
              <a:gd name="T6" fmla="*/ 0 w 2919"/>
              <a:gd name="T7" fmla="*/ 54 h 109"/>
              <a:gd name="T8" fmla="*/ 0 w 2919"/>
              <a:gd name="T9" fmla="*/ 54 h 109"/>
              <a:gd name="T10" fmla="*/ 55 w 2919"/>
              <a:gd name="T11" fmla="*/ 0 h 109"/>
              <a:gd name="T12" fmla="*/ 2864 w 2919"/>
              <a:gd name="T13" fmla="*/ 0 h 109"/>
              <a:gd name="T14" fmla="*/ 2918 w 2919"/>
              <a:gd name="T15" fmla="*/ 54 h 109"/>
              <a:gd name="T16" fmla="*/ 2918 w 2919"/>
              <a:gd name="T17" fmla="*/ 54 h 109"/>
              <a:gd name="T18" fmla="*/ 2864 w 2919"/>
              <a:gd name="T1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9" h="109">
                <a:moveTo>
                  <a:pt x="2864" y="108"/>
                </a:moveTo>
                <a:lnTo>
                  <a:pt x="2864" y="108"/>
                </a:lnTo>
                <a:cubicBezTo>
                  <a:pt x="55" y="108"/>
                  <a:pt x="55" y="108"/>
                  <a:pt x="55" y="108"/>
                </a:cubicBezTo>
                <a:cubicBezTo>
                  <a:pt x="28" y="108"/>
                  <a:pt x="0" y="90"/>
                  <a:pt x="0" y="54"/>
                </a:cubicBezTo>
                <a:lnTo>
                  <a:pt x="0" y="54"/>
                </a:lnTo>
                <a:cubicBezTo>
                  <a:pt x="0" y="27"/>
                  <a:pt x="28" y="0"/>
                  <a:pt x="55" y="0"/>
                </a:cubicBezTo>
                <a:cubicBezTo>
                  <a:pt x="2864" y="0"/>
                  <a:pt x="2864" y="0"/>
                  <a:pt x="2864" y="0"/>
                </a:cubicBezTo>
                <a:cubicBezTo>
                  <a:pt x="2900" y="0"/>
                  <a:pt x="2918" y="27"/>
                  <a:pt x="2918" y="54"/>
                </a:cubicBezTo>
                <a:lnTo>
                  <a:pt x="2918" y="54"/>
                </a:lnTo>
                <a:cubicBezTo>
                  <a:pt x="2918" y="90"/>
                  <a:pt x="2900" y="108"/>
                  <a:pt x="286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54">
            <a:extLst>
              <a:ext uri="{FF2B5EF4-FFF2-40B4-BE49-F238E27FC236}">
                <a16:creationId xmlns:a16="http://schemas.microsoft.com/office/drawing/2014/main" id="{516B3C05-CF61-7947-9772-0AB7E577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720" y="7014596"/>
            <a:ext cx="3105274" cy="294592"/>
          </a:xfrm>
          <a:custGeom>
            <a:avLst/>
            <a:gdLst>
              <a:gd name="T0" fmla="*/ 2773 w 2837"/>
              <a:gd name="T1" fmla="*/ 0 h 271"/>
              <a:gd name="T2" fmla="*/ 2773 w 2837"/>
              <a:gd name="T3" fmla="*/ 0 h 271"/>
              <a:gd name="T4" fmla="*/ 63 w 2837"/>
              <a:gd name="T5" fmla="*/ 0 h 271"/>
              <a:gd name="T6" fmla="*/ 9 w 2837"/>
              <a:gd name="T7" fmla="*/ 63 h 271"/>
              <a:gd name="T8" fmla="*/ 63 w 2837"/>
              <a:gd name="T9" fmla="*/ 270 h 271"/>
              <a:gd name="T10" fmla="*/ 2782 w 2837"/>
              <a:gd name="T11" fmla="*/ 270 h 271"/>
              <a:gd name="T12" fmla="*/ 2827 w 2837"/>
              <a:gd name="T13" fmla="*/ 63 h 271"/>
              <a:gd name="T14" fmla="*/ 2773 w 2837"/>
              <a:gd name="T1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7" h="271">
                <a:moveTo>
                  <a:pt x="2773" y="0"/>
                </a:moveTo>
                <a:lnTo>
                  <a:pt x="2773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9" y="63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2782" y="270"/>
                  <a:pt x="2782" y="270"/>
                  <a:pt x="2782" y="270"/>
                </a:cubicBezTo>
                <a:cubicBezTo>
                  <a:pt x="2827" y="63"/>
                  <a:pt x="2827" y="63"/>
                  <a:pt x="2827" y="63"/>
                </a:cubicBezTo>
                <a:cubicBezTo>
                  <a:pt x="2836" y="27"/>
                  <a:pt x="2809" y="0"/>
                  <a:pt x="277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55">
            <a:extLst>
              <a:ext uri="{FF2B5EF4-FFF2-40B4-BE49-F238E27FC236}">
                <a16:creationId xmlns:a16="http://schemas.microsoft.com/office/drawing/2014/main" id="{D34545FB-03A4-0C4F-BC58-1A724BF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083" y="8101202"/>
            <a:ext cx="719572" cy="1245974"/>
          </a:xfrm>
          <a:custGeom>
            <a:avLst/>
            <a:gdLst>
              <a:gd name="T0" fmla="*/ 658 w 659"/>
              <a:gd name="T1" fmla="*/ 759 h 1139"/>
              <a:gd name="T2" fmla="*/ 658 w 659"/>
              <a:gd name="T3" fmla="*/ 759 h 1139"/>
              <a:gd name="T4" fmla="*/ 577 w 659"/>
              <a:gd name="T5" fmla="*/ 939 h 1139"/>
              <a:gd name="T6" fmla="*/ 369 w 659"/>
              <a:gd name="T7" fmla="*/ 1030 h 1139"/>
              <a:gd name="T8" fmla="*/ 369 w 659"/>
              <a:gd name="T9" fmla="*/ 1138 h 1139"/>
              <a:gd name="T10" fmla="*/ 297 w 659"/>
              <a:gd name="T11" fmla="*/ 1138 h 1139"/>
              <a:gd name="T12" fmla="*/ 297 w 659"/>
              <a:gd name="T13" fmla="*/ 1030 h 1139"/>
              <a:gd name="T14" fmla="*/ 81 w 659"/>
              <a:gd name="T15" fmla="*/ 948 h 1139"/>
              <a:gd name="T16" fmla="*/ 0 w 659"/>
              <a:gd name="T17" fmla="*/ 749 h 1139"/>
              <a:gd name="T18" fmla="*/ 226 w 659"/>
              <a:gd name="T19" fmla="*/ 749 h 1139"/>
              <a:gd name="T20" fmla="*/ 297 w 659"/>
              <a:gd name="T21" fmla="*/ 858 h 1139"/>
              <a:gd name="T22" fmla="*/ 297 w 659"/>
              <a:gd name="T23" fmla="*/ 650 h 1139"/>
              <a:gd name="T24" fmla="*/ 190 w 659"/>
              <a:gd name="T25" fmla="*/ 614 h 1139"/>
              <a:gd name="T26" fmla="*/ 117 w 659"/>
              <a:gd name="T27" fmla="*/ 587 h 1139"/>
              <a:gd name="T28" fmla="*/ 81 w 659"/>
              <a:gd name="T29" fmla="*/ 569 h 1139"/>
              <a:gd name="T30" fmla="*/ 45 w 659"/>
              <a:gd name="T31" fmla="*/ 533 h 1139"/>
              <a:gd name="T32" fmla="*/ 27 w 659"/>
              <a:gd name="T33" fmla="*/ 497 h 1139"/>
              <a:gd name="T34" fmla="*/ 0 w 659"/>
              <a:gd name="T35" fmla="*/ 388 h 1139"/>
              <a:gd name="T36" fmla="*/ 90 w 659"/>
              <a:gd name="T37" fmla="*/ 189 h 1139"/>
              <a:gd name="T38" fmla="*/ 297 w 659"/>
              <a:gd name="T39" fmla="*/ 108 h 1139"/>
              <a:gd name="T40" fmla="*/ 297 w 659"/>
              <a:gd name="T41" fmla="*/ 0 h 1139"/>
              <a:gd name="T42" fmla="*/ 369 w 659"/>
              <a:gd name="T43" fmla="*/ 0 h 1139"/>
              <a:gd name="T44" fmla="*/ 369 w 659"/>
              <a:gd name="T45" fmla="*/ 108 h 1139"/>
              <a:gd name="T46" fmla="*/ 577 w 659"/>
              <a:gd name="T47" fmla="*/ 180 h 1139"/>
              <a:gd name="T48" fmla="*/ 658 w 659"/>
              <a:gd name="T49" fmla="*/ 379 h 1139"/>
              <a:gd name="T50" fmla="*/ 442 w 659"/>
              <a:gd name="T51" fmla="*/ 379 h 1139"/>
              <a:gd name="T52" fmla="*/ 369 w 659"/>
              <a:gd name="T53" fmla="*/ 289 h 1139"/>
              <a:gd name="T54" fmla="*/ 369 w 659"/>
              <a:gd name="T55" fmla="*/ 487 h 1139"/>
              <a:gd name="T56" fmla="*/ 541 w 659"/>
              <a:gd name="T57" fmla="*/ 542 h 1139"/>
              <a:gd name="T58" fmla="*/ 658 w 659"/>
              <a:gd name="T59" fmla="*/ 759 h 1139"/>
              <a:gd name="T60" fmla="*/ 297 w 659"/>
              <a:gd name="T61" fmla="*/ 280 h 1139"/>
              <a:gd name="T62" fmla="*/ 297 w 659"/>
              <a:gd name="T63" fmla="*/ 280 h 1139"/>
              <a:gd name="T64" fmla="*/ 226 w 659"/>
              <a:gd name="T65" fmla="*/ 361 h 1139"/>
              <a:gd name="T66" fmla="*/ 297 w 659"/>
              <a:gd name="T67" fmla="*/ 461 h 1139"/>
              <a:gd name="T68" fmla="*/ 297 w 659"/>
              <a:gd name="T69" fmla="*/ 280 h 1139"/>
              <a:gd name="T70" fmla="*/ 369 w 659"/>
              <a:gd name="T71" fmla="*/ 858 h 1139"/>
              <a:gd name="T72" fmla="*/ 369 w 659"/>
              <a:gd name="T73" fmla="*/ 858 h 1139"/>
              <a:gd name="T74" fmla="*/ 433 w 659"/>
              <a:gd name="T75" fmla="*/ 777 h 1139"/>
              <a:gd name="T76" fmla="*/ 369 w 659"/>
              <a:gd name="T77" fmla="*/ 677 h 1139"/>
              <a:gd name="T78" fmla="*/ 369 w 659"/>
              <a:gd name="T79" fmla="*/ 858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9" h="1139">
                <a:moveTo>
                  <a:pt x="658" y="759"/>
                </a:moveTo>
                <a:lnTo>
                  <a:pt x="658" y="759"/>
                </a:lnTo>
                <a:cubicBezTo>
                  <a:pt x="658" y="822"/>
                  <a:pt x="632" y="885"/>
                  <a:pt x="577" y="939"/>
                </a:cubicBezTo>
                <a:cubicBezTo>
                  <a:pt x="532" y="993"/>
                  <a:pt x="460" y="1021"/>
                  <a:pt x="369" y="1030"/>
                </a:cubicBezTo>
                <a:cubicBezTo>
                  <a:pt x="369" y="1138"/>
                  <a:pt x="369" y="1138"/>
                  <a:pt x="369" y="1138"/>
                </a:cubicBezTo>
                <a:cubicBezTo>
                  <a:pt x="297" y="1138"/>
                  <a:pt x="297" y="1138"/>
                  <a:pt x="297" y="1138"/>
                </a:cubicBezTo>
                <a:cubicBezTo>
                  <a:pt x="297" y="1030"/>
                  <a:pt x="297" y="1030"/>
                  <a:pt x="297" y="1030"/>
                </a:cubicBezTo>
                <a:cubicBezTo>
                  <a:pt x="208" y="1030"/>
                  <a:pt x="135" y="1003"/>
                  <a:pt x="81" y="948"/>
                </a:cubicBezTo>
                <a:cubicBezTo>
                  <a:pt x="27" y="903"/>
                  <a:pt x="0" y="831"/>
                  <a:pt x="0" y="749"/>
                </a:cubicBezTo>
                <a:cubicBezTo>
                  <a:pt x="226" y="749"/>
                  <a:pt x="226" y="749"/>
                  <a:pt x="226" y="749"/>
                </a:cubicBezTo>
                <a:cubicBezTo>
                  <a:pt x="235" y="813"/>
                  <a:pt x="261" y="840"/>
                  <a:pt x="297" y="858"/>
                </a:cubicBezTo>
                <a:cubicBezTo>
                  <a:pt x="297" y="650"/>
                  <a:pt x="297" y="650"/>
                  <a:pt x="297" y="650"/>
                </a:cubicBezTo>
                <a:cubicBezTo>
                  <a:pt x="261" y="641"/>
                  <a:pt x="226" y="632"/>
                  <a:pt x="190" y="614"/>
                </a:cubicBezTo>
                <a:cubicBezTo>
                  <a:pt x="153" y="605"/>
                  <a:pt x="135" y="596"/>
                  <a:pt x="117" y="587"/>
                </a:cubicBezTo>
                <a:cubicBezTo>
                  <a:pt x="108" y="587"/>
                  <a:pt x="99" y="578"/>
                  <a:pt x="81" y="569"/>
                </a:cubicBezTo>
                <a:cubicBezTo>
                  <a:pt x="72" y="551"/>
                  <a:pt x="54" y="542"/>
                  <a:pt x="45" y="533"/>
                </a:cubicBezTo>
                <a:cubicBezTo>
                  <a:pt x="45" y="524"/>
                  <a:pt x="36" y="506"/>
                  <a:pt x="27" y="497"/>
                </a:cubicBezTo>
                <a:cubicBezTo>
                  <a:pt x="9" y="470"/>
                  <a:pt x="0" y="433"/>
                  <a:pt x="0" y="388"/>
                </a:cubicBezTo>
                <a:cubicBezTo>
                  <a:pt x="0" y="307"/>
                  <a:pt x="27" y="244"/>
                  <a:pt x="90" y="189"/>
                </a:cubicBezTo>
                <a:cubicBezTo>
                  <a:pt x="144" y="144"/>
                  <a:pt x="217" y="117"/>
                  <a:pt x="297" y="108"/>
                </a:cubicBezTo>
                <a:cubicBezTo>
                  <a:pt x="297" y="0"/>
                  <a:pt x="297" y="0"/>
                  <a:pt x="297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108"/>
                  <a:pt x="369" y="108"/>
                  <a:pt x="369" y="108"/>
                </a:cubicBezTo>
                <a:cubicBezTo>
                  <a:pt x="460" y="108"/>
                  <a:pt x="532" y="135"/>
                  <a:pt x="577" y="180"/>
                </a:cubicBezTo>
                <a:cubicBezTo>
                  <a:pt x="632" y="226"/>
                  <a:pt x="658" y="289"/>
                  <a:pt x="658" y="379"/>
                </a:cubicBezTo>
                <a:cubicBezTo>
                  <a:pt x="442" y="379"/>
                  <a:pt x="442" y="379"/>
                  <a:pt x="442" y="379"/>
                </a:cubicBezTo>
                <a:cubicBezTo>
                  <a:pt x="433" y="334"/>
                  <a:pt x="415" y="307"/>
                  <a:pt x="369" y="289"/>
                </a:cubicBezTo>
                <a:cubicBezTo>
                  <a:pt x="369" y="487"/>
                  <a:pt x="369" y="487"/>
                  <a:pt x="369" y="487"/>
                </a:cubicBezTo>
                <a:cubicBezTo>
                  <a:pt x="460" y="515"/>
                  <a:pt x="514" y="533"/>
                  <a:pt x="541" y="542"/>
                </a:cubicBezTo>
                <a:cubicBezTo>
                  <a:pt x="622" y="587"/>
                  <a:pt x="658" y="659"/>
                  <a:pt x="658" y="759"/>
                </a:cubicBezTo>
                <a:close/>
                <a:moveTo>
                  <a:pt x="297" y="280"/>
                </a:moveTo>
                <a:lnTo>
                  <a:pt x="297" y="280"/>
                </a:lnTo>
                <a:cubicBezTo>
                  <a:pt x="253" y="289"/>
                  <a:pt x="226" y="316"/>
                  <a:pt x="226" y="361"/>
                </a:cubicBezTo>
                <a:cubicBezTo>
                  <a:pt x="226" y="406"/>
                  <a:pt x="253" y="442"/>
                  <a:pt x="297" y="461"/>
                </a:cubicBezTo>
                <a:lnTo>
                  <a:pt x="297" y="280"/>
                </a:lnTo>
                <a:close/>
                <a:moveTo>
                  <a:pt x="369" y="858"/>
                </a:moveTo>
                <a:lnTo>
                  <a:pt x="369" y="858"/>
                </a:lnTo>
                <a:cubicBezTo>
                  <a:pt x="415" y="840"/>
                  <a:pt x="433" y="813"/>
                  <a:pt x="433" y="777"/>
                </a:cubicBezTo>
                <a:cubicBezTo>
                  <a:pt x="433" y="732"/>
                  <a:pt x="415" y="704"/>
                  <a:pt x="369" y="677"/>
                </a:cubicBezTo>
                <a:lnTo>
                  <a:pt x="369" y="8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240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 27">
            <a:extLst>
              <a:ext uri="{FF2B5EF4-FFF2-40B4-BE49-F238E27FC236}">
                <a16:creationId xmlns:a16="http://schemas.microsoft.com/office/drawing/2014/main" id="{E0CEBCFB-01FB-E241-B8B7-678275EB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Line 28">
            <a:extLst>
              <a:ext uri="{FF2B5EF4-FFF2-40B4-BE49-F238E27FC236}">
                <a16:creationId xmlns:a16="http://schemas.microsoft.com/office/drawing/2014/main" id="{C6FEAD90-8CF1-E843-AA0C-05E50B3F1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4" name="Line 29">
            <a:extLst>
              <a:ext uri="{FF2B5EF4-FFF2-40B4-BE49-F238E27FC236}">
                <a16:creationId xmlns:a16="http://schemas.microsoft.com/office/drawing/2014/main" id="{B4DB491C-0A13-2D45-AF34-C00E78731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9C825EF6-76A1-C445-B3FE-262C4BEFF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35FFB7E8-8B0E-7646-B0B8-660B433A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00774EE1-FD92-F64A-9CFC-5DE4A0E4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3">
            <a:extLst>
              <a:ext uri="{FF2B5EF4-FFF2-40B4-BE49-F238E27FC236}">
                <a16:creationId xmlns:a16="http://schemas.microsoft.com/office/drawing/2014/main" id="{8A7E0297-EAD9-F844-8FEA-2D5AB881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34">
            <a:extLst>
              <a:ext uri="{FF2B5EF4-FFF2-40B4-BE49-F238E27FC236}">
                <a16:creationId xmlns:a16="http://schemas.microsoft.com/office/drawing/2014/main" id="{AB783A72-3797-B545-856A-59CE1893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41">
            <a:extLst>
              <a:ext uri="{FF2B5EF4-FFF2-40B4-BE49-F238E27FC236}">
                <a16:creationId xmlns:a16="http://schemas.microsoft.com/office/drawing/2014/main" id="{F7B171C3-EA7D-1F45-824C-315E9FC9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42">
            <a:extLst>
              <a:ext uri="{FF2B5EF4-FFF2-40B4-BE49-F238E27FC236}">
                <a16:creationId xmlns:a16="http://schemas.microsoft.com/office/drawing/2014/main" id="{6EEAD170-6D04-D244-BB44-66BAA428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43">
            <a:extLst>
              <a:ext uri="{FF2B5EF4-FFF2-40B4-BE49-F238E27FC236}">
                <a16:creationId xmlns:a16="http://schemas.microsoft.com/office/drawing/2014/main" id="{08C6C3B0-187E-3C4B-9FB1-C1B2B337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44">
            <a:extLst>
              <a:ext uri="{FF2B5EF4-FFF2-40B4-BE49-F238E27FC236}">
                <a16:creationId xmlns:a16="http://schemas.microsoft.com/office/drawing/2014/main" id="{7E881F56-6FEA-1B45-973E-5B3A7F76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45">
            <a:extLst>
              <a:ext uri="{FF2B5EF4-FFF2-40B4-BE49-F238E27FC236}">
                <a16:creationId xmlns:a16="http://schemas.microsoft.com/office/drawing/2014/main" id="{A1F8D107-6179-2344-B1BC-3E4079D3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6">
            <a:extLst>
              <a:ext uri="{FF2B5EF4-FFF2-40B4-BE49-F238E27FC236}">
                <a16:creationId xmlns:a16="http://schemas.microsoft.com/office/drawing/2014/main" id="{71A59915-75A1-2245-A747-60B261C4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47">
            <a:extLst>
              <a:ext uri="{FF2B5EF4-FFF2-40B4-BE49-F238E27FC236}">
                <a16:creationId xmlns:a16="http://schemas.microsoft.com/office/drawing/2014/main" id="{ACFBA9F2-7EAD-6B4F-B55D-6E4DAA1E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48">
            <a:extLst>
              <a:ext uri="{FF2B5EF4-FFF2-40B4-BE49-F238E27FC236}">
                <a16:creationId xmlns:a16="http://schemas.microsoft.com/office/drawing/2014/main" id="{BDC44ED5-EAF8-AF48-B1B7-79FEF0DB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49">
            <a:extLst>
              <a:ext uri="{FF2B5EF4-FFF2-40B4-BE49-F238E27FC236}">
                <a16:creationId xmlns:a16="http://schemas.microsoft.com/office/drawing/2014/main" id="{08465192-4994-6040-BF12-88758E572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50">
            <a:extLst>
              <a:ext uri="{FF2B5EF4-FFF2-40B4-BE49-F238E27FC236}">
                <a16:creationId xmlns:a16="http://schemas.microsoft.com/office/drawing/2014/main" id="{93FD5F82-5CF7-144A-A614-BE895C2A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51">
            <a:extLst>
              <a:ext uri="{FF2B5EF4-FFF2-40B4-BE49-F238E27FC236}">
                <a16:creationId xmlns:a16="http://schemas.microsoft.com/office/drawing/2014/main" id="{2E66286D-2485-214B-8B85-D6EB3614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2">
            <a:extLst>
              <a:ext uri="{FF2B5EF4-FFF2-40B4-BE49-F238E27FC236}">
                <a16:creationId xmlns:a16="http://schemas.microsoft.com/office/drawing/2014/main" id="{211E7A2E-A579-2B46-A5EF-2A873EF9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3">
            <a:extLst>
              <a:ext uri="{FF2B5EF4-FFF2-40B4-BE49-F238E27FC236}">
                <a16:creationId xmlns:a16="http://schemas.microsoft.com/office/drawing/2014/main" id="{CD0B87AB-A53F-3C4F-A22E-B1413DBC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4">
            <a:extLst>
              <a:ext uri="{FF2B5EF4-FFF2-40B4-BE49-F238E27FC236}">
                <a16:creationId xmlns:a16="http://schemas.microsoft.com/office/drawing/2014/main" id="{04F413D0-ACA6-7C4F-9AF6-02779721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5">
            <a:extLst>
              <a:ext uri="{FF2B5EF4-FFF2-40B4-BE49-F238E27FC236}">
                <a16:creationId xmlns:a16="http://schemas.microsoft.com/office/drawing/2014/main" id="{2F843CBA-8447-0C41-8206-D30045EC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6">
            <a:extLst>
              <a:ext uri="{FF2B5EF4-FFF2-40B4-BE49-F238E27FC236}">
                <a16:creationId xmlns:a16="http://schemas.microsoft.com/office/drawing/2014/main" id="{021D1F21-2157-BD48-9023-2348A52C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7">
            <a:extLst>
              <a:ext uri="{FF2B5EF4-FFF2-40B4-BE49-F238E27FC236}">
                <a16:creationId xmlns:a16="http://schemas.microsoft.com/office/drawing/2014/main" id="{4FEFCA28-4EE1-3A42-92DE-6987C3CA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58">
            <a:extLst>
              <a:ext uri="{FF2B5EF4-FFF2-40B4-BE49-F238E27FC236}">
                <a16:creationId xmlns:a16="http://schemas.microsoft.com/office/drawing/2014/main" id="{383DE4FB-8FDC-4641-B33C-2B40A841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6D3A98ED-5D1F-2940-AFC6-2264582B6B65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3B8CF049-B109-3841-B144-710A4F39108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79FC08A1-8815-BE4D-AF80-B97AF99E6FD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E14832FD-46CF-F841-A716-19F1B69382BE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8F09B043-721A-6447-8EC1-14D5E3F5784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AFEDB458-605B-D249-ADDB-6B204AA1BBD4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29CF8704-8D69-4D4B-A85A-724599EC5F22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877D1147-AF24-8046-81F6-928953A913B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D13FFA5A-4345-A94B-AE46-1C6046999D4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640FB8E1-E596-B947-A0FB-DB2319813E0F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19EF52B7-7F9E-E44F-AD44-CDCBB6C0CE8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BA882184-902F-134C-B143-965E71A5B63A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6EC30A8F-5B48-854E-8B11-A290A66961E8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1949F790-1AC0-774B-B4E3-24953D0D9180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79" name="CuadroTexto 178">
              <a:extLst>
                <a:ext uri="{FF2B5EF4-FFF2-40B4-BE49-F238E27FC236}">
                  <a16:creationId xmlns:a16="http://schemas.microsoft.com/office/drawing/2014/main" id="{AFDBF0B0-61EA-9240-86BA-F995570D416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80" name="CuadroTexto 395">
            <a:extLst>
              <a:ext uri="{FF2B5EF4-FFF2-40B4-BE49-F238E27FC236}">
                <a16:creationId xmlns:a16="http://schemas.microsoft.com/office/drawing/2014/main" id="{825EF8D8-6422-3C4B-BC8D-4CF566ABC43F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A6407646-D04F-6945-80B6-0AC7B45633C3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82" name="CuadroTexto 395">
            <a:extLst>
              <a:ext uri="{FF2B5EF4-FFF2-40B4-BE49-F238E27FC236}">
                <a16:creationId xmlns:a16="http://schemas.microsoft.com/office/drawing/2014/main" id="{77701F8C-4438-5F44-8E37-D192F669CDB0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83" name="CuadroTexto 395">
            <a:extLst>
              <a:ext uri="{FF2B5EF4-FFF2-40B4-BE49-F238E27FC236}">
                <a16:creationId xmlns:a16="http://schemas.microsoft.com/office/drawing/2014/main" id="{49F96D07-E80F-5947-82A8-585F67935170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84" name="Freeform 254">
            <a:extLst>
              <a:ext uri="{FF2B5EF4-FFF2-40B4-BE49-F238E27FC236}">
                <a16:creationId xmlns:a16="http://schemas.microsoft.com/office/drawing/2014/main" id="{A4FA077C-D375-E448-A8BB-CFD5BCBB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54">
            <a:extLst>
              <a:ext uri="{FF2B5EF4-FFF2-40B4-BE49-F238E27FC236}">
                <a16:creationId xmlns:a16="http://schemas.microsoft.com/office/drawing/2014/main" id="{81D77F71-ACB1-B64E-882D-554623CF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54">
            <a:extLst>
              <a:ext uri="{FF2B5EF4-FFF2-40B4-BE49-F238E27FC236}">
                <a16:creationId xmlns:a16="http://schemas.microsoft.com/office/drawing/2014/main" id="{55774012-DAE8-CE4F-BC43-6D60027A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54">
            <a:extLst>
              <a:ext uri="{FF2B5EF4-FFF2-40B4-BE49-F238E27FC236}">
                <a16:creationId xmlns:a16="http://schemas.microsoft.com/office/drawing/2014/main" id="{3DF41362-49D5-9B49-9A2B-89D56AA0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">
            <a:extLst>
              <a:ext uri="{FF2B5EF4-FFF2-40B4-BE49-F238E27FC236}">
                <a16:creationId xmlns:a16="http://schemas.microsoft.com/office/drawing/2014/main" id="{F3800FEA-A711-014A-9DAF-F3704945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791" y="10835368"/>
            <a:ext cx="2089747" cy="443789"/>
          </a:xfrm>
          <a:custGeom>
            <a:avLst/>
            <a:gdLst>
              <a:gd name="T0" fmla="*/ 179 w 1642"/>
              <a:gd name="T1" fmla="*/ 348 h 349"/>
              <a:gd name="T2" fmla="*/ 179 w 1642"/>
              <a:gd name="T3" fmla="*/ 348 h 349"/>
              <a:gd name="T4" fmla="*/ 1463 w 1642"/>
              <a:gd name="T5" fmla="*/ 348 h 349"/>
              <a:gd name="T6" fmla="*/ 1641 w 1642"/>
              <a:gd name="T7" fmla="*/ 178 h 349"/>
              <a:gd name="T8" fmla="*/ 1641 w 1642"/>
              <a:gd name="T9" fmla="*/ 178 h 349"/>
              <a:gd name="T10" fmla="*/ 1463 w 1642"/>
              <a:gd name="T11" fmla="*/ 0 h 349"/>
              <a:gd name="T12" fmla="*/ 179 w 1642"/>
              <a:gd name="T13" fmla="*/ 0 h 349"/>
              <a:gd name="T14" fmla="*/ 0 w 1642"/>
              <a:gd name="T15" fmla="*/ 178 h 349"/>
              <a:gd name="T16" fmla="*/ 0 w 1642"/>
              <a:gd name="T17" fmla="*/ 178 h 349"/>
              <a:gd name="T18" fmla="*/ 179 w 1642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2" h="349">
                <a:moveTo>
                  <a:pt x="179" y="348"/>
                </a:moveTo>
                <a:lnTo>
                  <a:pt x="179" y="348"/>
                </a:lnTo>
                <a:cubicBezTo>
                  <a:pt x="1463" y="348"/>
                  <a:pt x="1463" y="348"/>
                  <a:pt x="1463" y="348"/>
                </a:cubicBezTo>
                <a:cubicBezTo>
                  <a:pt x="1560" y="348"/>
                  <a:pt x="1641" y="268"/>
                  <a:pt x="1641" y="178"/>
                </a:cubicBezTo>
                <a:lnTo>
                  <a:pt x="1641" y="178"/>
                </a:lnTo>
                <a:cubicBezTo>
                  <a:pt x="1641" y="80"/>
                  <a:pt x="1560" y="0"/>
                  <a:pt x="1463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80" y="0"/>
                  <a:pt x="0" y="80"/>
                  <a:pt x="0" y="178"/>
                </a:cubicBezTo>
                <a:lnTo>
                  <a:pt x="0" y="178"/>
                </a:lnTo>
                <a:cubicBezTo>
                  <a:pt x="0" y="268"/>
                  <a:pt x="80" y="348"/>
                  <a:pt x="179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">
            <a:extLst>
              <a:ext uri="{FF2B5EF4-FFF2-40B4-BE49-F238E27FC236}">
                <a16:creationId xmlns:a16="http://schemas.microsoft.com/office/drawing/2014/main" id="{E7600BF5-3E63-6947-8FF8-1A73C6ED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0968" y="10402811"/>
            <a:ext cx="2078512" cy="432557"/>
          </a:xfrm>
          <a:custGeom>
            <a:avLst/>
            <a:gdLst>
              <a:gd name="T0" fmla="*/ 169 w 1633"/>
              <a:gd name="T1" fmla="*/ 339 h 340"/>
              <a:gd name="T2" fmla="*/ 169 w 1633"/>
              <a:gd name="T3" fmla="*/ 339 h 340"/>
              <a:gd name="T4" fmla="*/ 1463 w 1633"/>
              <a:gd name="T5" fmla="*/ 339 h 340"/>
              <a:gd name="T6" fmla="*/ 1632 w 1633"/>
              <a:gd name="T7" fmla="*/ 169 h 340"/>
              <a:gd name="T8" fmla="*/ 1632 w 1633"/>
              <a:gd name="T9" fmla="*/ 169 h 340"/>
              <a:gd name="T10" fmla="*/ 1463 w 1633"/>
              <a:gd name="T11" fmla="*/ 0 h 340"/>
              <a:gd name="T12" fmla="*/ 169 w 1633"/>
              <a:gd name="T13" fmla="*/ 0 h 340"/>
              <a:gd name="T14" fmla="*/ 0 w 1633"/>
              <a:gd name="T15" fmla="*/ 169 h 340"/>
              <a:gd name="T16" fmla="*/ 0 w 1633"/>
              <a:gd name="T17" fmla="*/ 169 h 340"/>
              <a:gd name="T18" fmla="*/ 169 w 1633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3" h="340">
                <a:moveTo>
                  <a:pt x="169" y="339"/>
                </a:moveTo>
                <a:lnTo>
                  <a:pt x="169" y="339"/>
                </a:lnTo>
                <a:cubicBezTo>
                  <a:pt x="1463" y="339"/>
                  <a:pt x="1463" y="339"/>
                  <a:pt x="1463" y="339"/>
                </a:cubicBezTo>
                <a:cubicBezTo>
                  <a:pt x="1552" y="339"/>
                  <a:pt x="1632" y="268"/>
                  <a:pt x="1632" y="169"/>
                </a:cubicBezTo>
                <a:lnTo>
                  <a:pt x="1632" y="169"/>
                </a:lnTo>
                <a:cubicBezTo>
                  <a:pt x="1632" y="72"/>
                  <a:pt x="1552" y="0"/>
                  <a:pt x="146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72" y="0"/>
                  <a:pt x="0" y="72"/>
                  <a:pt x="0" y="169"/>
                </a:cubicBezTo>
                <a:lnTo>
                  <a:pt x="0" y="169"/>
                </a:lnTo>
                <a:cubicBezTo>
                  <a:pt x="0" y="268"/>
                  <a:pt x="72" y="339"/>
                  <a:pt x="169" y="339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">
            <a:extLst>
              <a:ext uri="{FF2B5EF4-FFF2-40B4-BE49-F238E27FC236}">
                <a16:creationId xmlns:a16="http://schemas.microsoft.com/office/drawing/2014/main" id="{5DE1DAFD-0701-4640-9AB3-E4B26D83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791" y="9959023"/>
            <a:ext cx="2089747" cy="443789"/>
          </a:xfrm>
          <a:custGeom>
            <a:avLst/>
            <a:gdLst>
              <a:gd name="T0" fmla="*/ 179 w 1642"/>
              <a:gd name="T1" fmla="*/ 348 h 349"/>
              <a:gd name="T2" fmla="*/ 179 w 1642"/>
              <a:gd name="T3" fmla="*/ 348 h 349"/>
              <a:gd name="T4" fmla="*/ 1463 w 1642"/>
              <a:gd name="T5" fmla="*/ 348 h 349"/>
              <a:gd name="T6" fmla="*/ 1641 w 1642"/>
              <a:gd name="T7" fmla="*/ 170 h 349"/>
              <a:gd name="T8" fmla="*/ 1641 w 1642"/>
              <a:gd name="T9" fmla="*/ 170 h 349"/>
              <a:gd name="T10" fmla="*/ 1463 w 1642"/>
              <a:gd name="T11" fmla="*/ 0 h 349"/>
              <a:gd name="T12" fmla="*/ 179 w 1642"/>
              <a:gd name="T13" fmla="*/ 0 h 349"/>
              <a:gd name="T14" fmla="*/ 0 w 1642"/>
              <a:gd name="T15" fmla="*/ 170 h 349"/>
              <a:gd name="T16" fmla="*/ 0 w 1642"/>
              <a:gd name="T17" fmla="*/ 170 h 349"/>
              <a:gd name="T18" fmla="*/ 179 w 1642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2" h="349">
                <a:moveTo>
                  <a:pt x="179" y="348"/>
                </a:moveTo>
                <a:lnTo>
                  <a:pt x="179" y="348"/>
                </a:lnTo>
                <a:cubicBezTo>
                  <a:pt x="1463" y="348"/>
                  <a:pt x="1463" y="348"/>
                  <a:pt x="1463" y="348"/>
                </a:cubicBezTo>
                <a:cubicBezTo>
                  <a:pt x="1560" y="348"/>
                  <a:pt x="1641" y="268"/>
                  <a:pt x="1641" y="170"/>
                </a:cubicBezTo>
                <a:lnTo>
                  <a:pt x="1641" y="170"/>
                </a:lnTo>
                <a:cubicBezTo>
                  <a:pt x="1641" y="81"/>
                  <a:pt x="1560" y="0"/>
                  <a:pt x="1463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80" y="0"/>
                  <a:pt x="0" y="81"/>
                  <a:pt x="0" y="170"/>
                </a:cubicBezTo>
                <a:lnTo>
                  <a:pt x="0" y="170"/>
                </a:lnTo>
                <a:cubicBezTo>
                  <a:pt x="0" y="268"/>
                  <a:pt x="80" y="348"/>
                  <a:pt x="179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4">
            <a:extLst>
              <a:ext uri="{FF2B5EF4-FFF2-40B4-BE49-F238E27FC236}">
                <a16:creationId xmlns:a16="http://schemas.microsoft.com/office/drawing/2014/main" id="{140E5BC8-6349-C645-9C80-8EF4DE2E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0968" y="9515230"/>
            <a:ext cx="2078512" cy="443792"/>
          </a:xfrm>
          <a:custGeom>
            <a:avLst/>
            <a:gdLst>
              <a:gd name="T0" fmla="*/ 169 w 1633"/>
              <a:gd name="T1" fmla="*/ 347 h 348"/>
              <a:gd name="T2" fmla="*/ 169 w 1633"/>
              <a:gd name="T3" fmla="*/ 347 h 348"/>
              <a:gd name="T4" fmla="*/ 1463 w 1633"/>
              <a:gd name="T5" fmla="*/ 347 h 348"/>
              <a:gd name="T6" fmla="*/ 1632 w 1633"/>
              <a:gd name="T7" fmla="*/ 178 h 348"/>
              <a:gd name="T8" fmla="*/ 1632 w 1633"/>
              <a:gd name="T9" fmla="*/ 178 h 348"/>
              <a:gd name="T10" fmla="*/ 1463 w 1633"/>
              <a:gd name="T11" fmla="*/ 0 h 348"/>
              <a:gd name="T12" fmla="*/ 169 w 1633"/>
              <a:gd name="T13" fmla="*/ 0 h 348"/>
              <a:gd name="T14" fmla="*/ 0 w 1633"/>
              <a:gd name="T15" fmla="*/ 178 h 348"/>
              <a:gd name="T16" fmla="*/ 0 w 1633"/>
              <a:gd name="T17" fmla="*/ 178 h 348"/>
              <a:gd name="T18" fmla="*/ 169 w 1633"/>
              <a:gd name="T19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3" h="348">
                <a:moveTo>
                  <a:pt x="169" y="347"/>
                </a:moveTo>
                <a:lnTo>
                  <a:pt x="169" y="347"/>
                </a:lnTo>
                <a:cubicBezTo>
                  <a:pt x="1463" y="347"/>
                  <a:pt x="1463" y="347"/>
                  <a:pt x="1463" y="347"/>
                </a:cubicBezTo>
                <a:cubicBezTo>
                  <a:pt x="1552" y="347"/>
                  <a:pt x="1632" y="267"/>
                  <a:pt x="1632" y="178"/>
                </a:cubicBezTo>
                <a:lnTo>
                  <a:pt x="1632" y="178"/>
                </a:lnTo>
                <a:cubicBezTo>
                  <a:pt x="1632" y="80"/>
                  <a:pt x="1552" y="0"/>
                  <a:pt x="146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72" y="0"/>
                  <a:pt x="0" y="80"/>
                  <a:pt x="0" y="178"/>
                </a:cubicBezTo>
                <a:lnTo>
                  <a:pt x="0" y="178"/>
                </a:lnTo>
                <a:cubicBezTo>
                  <a:pt x="0" y="267"/>
                  <a:pt x="72" y="347"/>
                  <a:pt x="169" y="347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5">
            <a:extLst>
              <a:ext uri="{FF2B5EF4-FFF2-40B4-BE49-F238E27FC236}">
                <a16:creationId xmlns:a16="http://schemas.microsoft.com/office/drawing/2014/main" id="{F739049D-35F8-424A-A941-FFC54B74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791" y="9082677"/>
            <a:ext cx="2089747" cy="432553"/>
          </a:xfrm>
          <a:custGeom>
            <a:avLst/>
            <a:gdLst>
              <a:gd name="T0" fmla="*/ 179 w 1642"/>
              <a:gd name="T1" fmla="*/ 339 h 340"/>
              <a:gd name="T2" fmla="*/ 179 w 1642"/>
              <a:gd name="T3" fmla="*/ 339 h 340"/>
              <a:gd name="T4" fmla="*/ 1463 w 1642"/>
              <a:gd name="T5" fmla="*/ 339 h 340"/>
              <a:gd name="T6" fmla="*/ 1641 w 1642"/>
              <a:gd name="T7" fmla="*/ 169 h 340"/>
              <a:gd name="T8" fmla="*/ 1641 w 1642"/>
              <a:gd name="T9" fmla="*/ 169 h 340"/>
              <a:gd name="T10" fmla="*/ 1463 w 1642"/>
              <a:gd name="T11" fmla="*/ 0 h 340"/>
              <a:gd name="T12" fmla="*/ 179 w 1642"/>
              <a:gd name="T13" fmla="*/ 0 h 340"/>
              <a:gd name="T14" fmla="*/ 0 w 1642"/>
              <a:gd name="T15" fmla="*/ 169 h 340"/>
              <a:gd name="T16" fmla="*/ 0 w 1642"/>
              <a:gd name="T17" fmla="*/ 169 h 340"/>
              <a:gd name="T18" fmla="*/ 179 w 1642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2" h="340">
                <a:moveTo>
                  <a:pt x="179" y="339"/>
                </a:moveTo>
                <a:lnTo>
                  <a:pt x="179" y="339"/>
                </a:lnTo>
                <a:cubicBezTo>
                  <a:pt x="1463" y="339"/>
                  <a:pt x="1463" y="339"/>
                  <a:pt x="1463" y="339"/>
                </a:cubicBezTo>
                <a:cubicBezTo>
                  <a:pt x="1560" y="339"/>
                  <a:pt x="1641" y="267"/>
                  <a:pt x="1641" y="169"/>
                </a:cubicBezTo>
                <a:lnTo>
                  <a:pt x="1641" y="169"/>
                </a:lnTo>
                <a:cubicBezTo>
                  <a:pt x="1641" y="71"/>
                  <a:pt x="1560" y="0"/>
                  <a:pt x="1463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80" y="0"/>
                  <a:pt x="0" y="71"/>
                  <a:pt x="0" y="169"/>
                </a:cubicBezTo>
                <a:lnTo>
                  <a:pt x="0" y="169"/>
                </a:lnTo>
                <a:cubicBezTo>
                  <a:pt x="0" y="267"/>
                  <a:pt x="80" y="339"/>
                  <a:pt x="179" y="339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4EFF4CF5-E714-A441-BFB3-76017833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0968" y="8638885"/>
            <a:ext cx="2078512" cy="443792"/>
          </a:xfrm>
          <a:custGeom>
            <a:avLst/>
            <a:gdLst>
              <a:gd name="T0" fmla="*/ 169 w 1633"/>
              <a:gd name="T1" fmla="*/ 348 h 349"/>
              <a:gd name="T2" fmla="*/ 169 w 1633"/>
              <a:gd name="T3" fmla="*/ 348 h 349"/>
              <a:gd name="T4" fmla="*/ 1463 w 1633"/>
              <a:gd name="T5" fmla="*/ 348 h 349"/>
              <a:gd name="T6" fmla="*/ 1632 w 1633"/>
              <a:gd name="T7" fmla="*/ 170 h 349"/>
              <a:gd name="T8" fmla="*/ 1632 w 1633"/>
              <a:gd name="T9" fmla="*/ 170 h 349"/>
              <a:gd name="T10" fmla="*/ 1463 w 1633"/>
              <a:gd name="T11" fmla="*/ 0 h 349"/>
              <a:gd name="T12" fmla="*/ 169 w 1633"/>
              <a:gd name="T13" fmla="*/ 0 h 349"/>
              <a:gd name="T14" fmla="*/ 0 w 1633"/>
              <a:gd name="T15" fmla="*/ 170 h 349"/>
              <a:gd name="T16" fmla="*/ 0 w 1633"/>
              <a:gd name="T17" fmla="*/ 170 h 349"/>
              <a:gd name="T18" fmla="*/ 169 w 1633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3" h="349">
                <a:moveTo>
                  <a:pt x="169" y="348"/>
                </a:moveTo>
                <a:lnTo>
                  <a:pt x="169" y="348"/>
                </a:lnTo>
                <a:cubicBezTo>
                  <a:pt x="1463" y="348"/>
                  <a:pt x="1463" y="348"/>
                  <a:pt x="1463" y="348"/>
                </a:cubicBezTo>
                <a:cubicBezTo>
                  <a:pt x="1552" y="348"/>
                  <a:pt x="1632" y="268"/>
                  <a:pt x="1632" y="170"/>
                </a:cubicBezTo>
                <a:lnTo>
                  <a:pt x="1632" y="170"/>
                </a:lnTo>
                <a:cubicBezTo>
                  <a:pt x="1632" y="80"/>
                  <a:pt x="1552" y="0"/>
                  <a:pt x="146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72" y="0"/>
                  <a:pt x="0" y="80"/>
                  <a:pt x="0" y="170"/>
                </a:cubicBezTo>
                <a:lnTo>
                  <a:pt x="0" y="170"/>
                </a:lnTo>
                <a:cubicBezTo>
                  <a:pt x="0" y="268"/>
                  <a:pt x="72" y="348"/>
                  <a:pt x="169" y="348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C78DC2E0-E66C-0540-A437-B10D8461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869" y="10835368"/>
            <a:ext cx="2078512" cy="443789"/>
          </a:xfrm>
          <a:custGeom>
            <a:avLst/>
            <a:gdLst>
              <a:gd name="T0" fmla="*/ 170 w 1632"/>
              <a:gd name="T1" fmla="*/ 348 h 349"/>
              <a:gd name="T2" fmla="*/ 170 w 1632"/>
              <a:gd name="T3" fmla="*/ 348 h 349"/>
              <a:gd name="T4" fmla="*/ 1462 w 1632"/>
              <a:gd name="T5" fmla="*/ 348 h 349"/>
              <a:gd name="T6" fmla="*/ 1631 w 1632"/>
              <a:gd name="T7" fmla="*/ 178 h 349"/>
              <a:gd name="T8" fmla="*/ 1631 w 1632"/>
              <a:gd name="T9" fmla="*/ 178 h 349"/>
              <a:gd name="T10" fmla="*/ 1462 w 1632"/>
              <a:gd name="T11" fmla="*/ 0 h 349"/>
              <a:gd name="T12" fmla="*/ 170 w 1632"/>
              <a:gd name="T13" fmla="*/ 0 h 349"/>
              <a:gd name="T14" fmla="*/ 0 w 1632"/>
              <a:gd name="T15" fmla="*/ 178 h 349"/>
              <a:gd name="T16" fmla="*/ 0 w 1632"/>
              <a:gd name="T17" fmla="*/ 178 h 349"/>
              <a:gd name="T18" fmla="*/ 170 w 1632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49">
                <a:moveTo>
                  <a:pt x="170" y="348"/>
                </a:moveTo>
                <a:lnTo>
                  <a:pt x="170" y="348"/>
                </a:lnTo>
                <a:cubicBezTo>
                  <a:pt x="1462" y="348"/>
                  <a:pt x="1462" y="348"/>
                  <a:pt x="1462" y="348"/>
                </a:cubicBezTo>
                <a:cubicBezTo>
                  <a:pt x="1560" y="348"/>
                  <a:pt x="1631" y="268"/>
                  <a:pt x="1631" y="178"/>
                </a:cubicBezTo>
                <a:lnTo>
                  <a:pt x="1631" y="178"/>
                </a:lnTo>
                <a:cubicBezTo>
                  <a:pt x="1631" y="80"/>
                  <a:pt x="1560" y="0"/>
                  <a:pt x="1462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80" y="0"/>
                  <a:pt x="0" y="80"/>
                  <a:pt x="0" y="178"/>
                </a:cubicBezTo>
                <a:lnTo>
                  <a:pt x="0" y="178"/>
                </a:lnTo>
                <a:cubicBezTo>
                  <a:pt x="0" y="268"/>
                  <a:pt x="80" y="348"/>
                  <a:pt x="170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8">
            <a:extLst>
              <a:ext uri="{FF2B5EF4-FFF2-40B4-BE49-F238E27FC236}">
                <a16:creationId xmlns:a16="http://schemas.microsoft.com/office/drawing/2014/main" id="{69BC3A8E-5F09-5A4C-A25E-2444B117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95" y="10402811"/>
            <a:ext cx="2078512" cy="432557"/>
          </a:xfrm>
          <a:custGeom>
            <a:avLst/>
            <a:gdLst>
              <a:gd name="T0" fmla="*/ 179 w 1632"/>
              <a:gd name="T1" fmla="*/ 339 h 340"/>
              <a:gd name="T2" fmla="*/ 179 w 1632"/>
              <a:gd name="T3" fmla="*/ 339 h 340"/>
              <a:gd name="T4" fmla="*/ 1462 w 1632"/>
              <a:gd name="T5" fmla="*/ 339 h 340"/>
              <a:gd name="T6" fmla="*/ 1631 w 1632"/>
              <a:gd name="T7" fmla="*/ 169 h 340"/>
              <a:gd name="T8" fmla="*/ 1631 w 1632"/>
              <a:gd name="T9" fmla="*/ 169 h 340"/>
              <a:gd name="T10" fmla="*/ 1462 w 1632"/>
              <a:gd name="T11" fmla="*/ 0 h 340"/>
              <a:gd name="T12" fmla="*/ 179 w 1632"/>
              <a:gd name="T13" fmla="*/ 0 h 340"/>
              <a:gd name="T14" fmla="*/ 0 w 1632"/>
              <a:gd name="T15" fmla="*/ 169 h 340"/>
              <a:gd name="T16" fmla="*/ 0 w 1632"/>
              <a:gd name="T17" fmla="*/ 169 h 340"/>
              <a:gd name="T18" fmla="*/ 179 w 1632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40">
                <a:moveTo>
                  <a:pt x="179" y="339"/>
                </a:moveTo>
                <a:lnTo>
                  <a:pt x="179" y="339"/>
                </a:lnTo>
                <a:cubicBezTo>
                  <a:pt x="1462" y="339"/>
                  <a:pt x="1462" y="339"/>
                  <a:pt x="1462" y="339"/>
                </a:cubicBezTo>
                <a:cubicBezTo>
                  <a:pt x="1560" y="339"/>
                  <a:pt x="1631" y="268"/>
                  <a:pt x="1631" y="169"/>
                </a:cubicBezTo>
                <a:lnTo>
                  <a:pt x="1631" y="169"/>
                </a:lnTo>
                <a:cubicBezTo>
                  <a:pt x="1631" y="72"/>
                  <a:pt x="1560" y="0"/>
                  <a:pt x="1462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81" y="0"/>
                  <a:pt x="0" y="72"/>
                  <a:pt x="0" y="169"/>
                </a:cubicBezTo>
                <a:lnTo>
                  <a:pt x="0" y="169"/>
                </a:lnTo>
                <a:cubicBezTo>
                  <a:pt x="0" y="268"/>
                  <a:pt x="81" y="339"/>
                  <a:pt x="179" y="339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9">
            <a:extLst>
              <a:ext uri="{FF2B5EF4-FFF2-40B4-BE49-F238E27FC236}">
                <a16:creationId xmlns:a16="http://schemas.microsoft.com/office/drawing/2014/main" id="{02F5BA4C-069D-2949-8CBE-39A92929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869" y="9959023"/>
            <a:ext cx="2078512" cy="443789"/>
          </a:xfrm>
          <a:custGeom>
            <a:avLst/>
            <a:gdLst>
              <a:gd name="T0" fmla="*/ 170 w 1632"/>
              <a:gd name="T1" fmla="*/ 348 h 349"/>
              <a:gd name="T2" fmla="*/ 170 w 1632"/>
              <a:gd name="T3" fmla="*/ 348 h 349"/>
              <a:gd name="T4" fmla="*/ 1462 w 1632"/>
              <a:gd name="T5" fmla="*/ 348 h 349"/>
              <a:gd name="T6" fmla="*/ 1631 w 1632"/>
              <a:gd name="T7" fmla="*/ 170 h 349"/>
              <a:gd name="T8" fmla="*/ 1631 w 1632"/>
              <a:gd name="T9" fmla="*/ 170 h 349"/>
              <a:gd name="T10" fmla="*/ 1462 w 1632"/>
              <a:gd name="T11" fmla="*/ 0 h 349"/>
              <a:gd name="T12" fmla="*/ 170 w 1632"/>
              <a:gd name="T13" fmla="*/ 0 h 349"/>
              <a:gd name="T14" fmla="*/ 0 w 1632"/>
              <a:gd name="T15" fmla="*/ 170 h 349"/>
              <a:gd name="T16" fmla="*/ 0 w 1632"/>
              <a:gd name="T17" fmla="*/ 170 h 349"/>
              <a:gd name="T18" fmla="*/ 170 w 1632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49">
                <a:moveTo>
                  <a:pt x="170" y="348"/>
                </a:moveTo>
                <a:lnTo>
                  <a:pt x="170" y="348"/>
                </a:lnTo>
                <a:cubicBezTo>
                  <a:pt x="1462" y="348"/>
                  <a:pt x="1462" y="348"/>
                  <a:pt x="1462" y="348"/>
                </a:cubicBezTo>
                <a:cubicBezTo>
                  <a:pt x="1560" y="348"/>
                  <a:pt x="1631" y="268"/>
                  <a:pt x="1631" y="170"/>
                </a:cubicBezTo>
                <a:lnTo>
                  <a:pt x="1631" y="170"/>
                </a:lnTo>
                <a:cubicBezTo>
                  <a:pt x="1631" y="81"/>
                  <a:pt x="1560" y="0"/>
                  <a:pt x="1462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80" y="0"/>
                  <a:pt x="0" y="81"/>
                  <a:pt x="0" y="170"/>
                </a:cubicBezTo>
                <a:lnTo>
                  <a:pt x="0" y="170"/>
                </a:lnTo>
                <a:cubicBezTo>
                  <a:pt x="0" y="268"/>
                  <a:pt x="80" y="348"/>
                  <a:pt x="170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0">
            <a:extLst>
              <a:ext uri="{FF2B5EF4-FFF2-40B4-BE49-F238E27FC236}">
                <a16:creationId xmlns:a16="http://schemas.microsoft.com/office/drawing/2014/main" id="{5E90CF22-4856-5C4B-8070-91B8E053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195" y="9515230"/>
            <a:ext cx="2078512" cy="443792"/>
          </a:xfrm>
          <a:custGeom>
            <a:avLst/>
            <a:gdLst>
              <a:gd name="T0" fmla="*/ 179 w 1632"/>
              <a:gd name="T1" fmla="*/ 347 h 348"/>
              <a:gd name="T2" fmla="*/ 179 w 1632"/>
              <a:gd name="T3" fmla="*/ 347 h 348"/>
              <a:gd name="T4" fmla="*/ 1462 w 1632"/>
              <a:gd name="T5" fmla="*/ 347 h 348"/>
              <a:gd name="T6" fmla="*/ 1631 w 1632"/>
              <a:gd name="T7" fmla="*/ 178 h 348"/>
              <a:gd name="T8" fmla="*/ 1631 w 1632"/>
              <a:gd name="T9" fmla="*/ 178 h 348"/>
              <a:gd name="T10" fmla="*/ 1462 w 1632"/>
              <a:gd name="T11" fmla="*/ 0 h 348"/>
              <a:gd name="T12" fmla="*/ 179 w 1632"/>
              <a:gd name="T13" fmla="*/ 0 h 348"/>
              <a:gd name="T14" fmla="*/ 0 w 1632"/>
              <a:gd name="T15" fmla="*/ 178 h 348"/>
              <a:gd name="T16" fmla="*/ 0 w 1632"/>
              <a:gd name="T17" fmla="*/ 178 h 348"/>
              <a:gd name="T18" fmla="*/ 179 w 1632"/>
              <a:gd name="T19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48">
                <a:moveTo>
                  <a:pt x="179" y="347"/>
                </a:moveTo>
                <a:lnTo>
                  <a:pt x="179" y="347"/>
                </a:lnTo>
                <a:cubicBezTo>
                  <a:pt x="1462" y="347"/>
                  <a:pt x="1462" y="347"/>
                  <a:pt x="1462" y="347"/>
                </a:cubicBezTo>
                <a:cubicBezTo>
                  <a:pt x="1560" y="347"/>
                  <a:pt x="1631" y="267"/>
                  <a:pt x="1631" y="178"/>
                </a:cubicBezTo>
                <a:lnTo>
                  <a:pt x="1631" y="178"/>
                </a:lnTo>
                <a:cubicBezTo>
                  <a:pt x="1631" y="80"/>
                  <a:pt x="1560" y="0"/>
                  <a:pt x="1462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81" y="0"/>
                  <a:pt x="0" y="80"/>
                  <a:pt x="0" y="178"/>
                </a:cubicBezTo>
                <a:lnTo>
                  <a:pt x="0" y="178"/>
                </a:lnTo>
                <a:cubicBezTo>
                  <a:pt x="0" y="267"/>
                  <a:pt x="81" y="347"/>
                  <a:pt x="179" y="347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1">
            <a:extLst>
              <a:ext uri="{FF2B5EF4-FFF2-40B4-BE49-F238E27FC236}">
                <a16:creationId xmlns:a16="http://schemas.microsoft.com/office/drawing/2014/main" id="{B684F69D-5D8B-524F-8FE9-2C2A964D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744" y="10835368"/>
            <a:ext cx="2078512" cy="443789"/>
          </a:xfrm>
          <a:custGeom>
            <a:avLst/>
            <a:gdLst>
              <a:gd name="T0" fmla="*/ 170 w 1633"/>
              <a:gd name="T1" fmla="*/ 348 h 349"/>
              <a:gd name="T2" fmla="*/ 170 w 1633"/>
              <a:gd name="T3" fmla="*/ 348 h 349"/>
              <a:gd name="T4" fmla="*/ 1463 w 1633"/>
              <a:gd name="T5" fmla="*/ 348 h 349"/>
              <a:gd name="T6" fmla="*/ 1632 w 1633"/>
              <a:gd name="T7" fmla="*/ 178 h 349"/>
              <a:gd name="T8" fmla="*/ 1632 w 1633"/>
              <a:gd name="T9" fmla="*/ 178 h 349"/>
              <a:gd name="T10" fmla="*/ 1463 w 1633"/>
              <a:gd name="T11" fmla="*/ 0 h 349"/>
              <a:gd name="T12" fmla="*/ 170 w 1633"/>
              <a:gd name="T13" fmla="*/ 0 h 349"/>
              <a:gd name="T14" fmla="*/ 0 w 1633"/>
              <a:gd name="T15" fmla="*/ 178 h 349"/>
              <a:gd name="T16" fmla="*/ 0 w 1633"/>
              <a:gd name="T17" fmla="*/ 178 h 349"/>
              <a:gd name="T18" fmla="*/ 170 w 1633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3" h="349">
                <a:moveTo>
                  <a:pt x="170" y="348"/>
                </a:moveTo>
                <a:lnTo>
                  <a:pt x="170" y="348"/>
                </a:lnTo>
                <a:cubicBezTo>
                  <a:pt x="1463" y="348"/>
                  <a:pt x="1463" y="348"/>
                  <a:pt x="1463" y="348"/>
                </a:cubicBezTo>
                <a:cubicBezTo>
                  <a:pt x="1561" y="348"/>
                  <a:pt x="1632" y="268"/>
                  <a:pt x="1632" y="178"/>
                </a:cubicBezTo>
                <a:lnTo>
                  <a:pt x="1632" y="178"/>
                </a:lnTo>
                <a:cubicBezTo>
                  <a:pt x="1632" y="80"/>
                  <a:pt x="1561" y="0"/>
                  <a:pt x="1463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81" y="0"/>
                  <a:pt x="0" y="80"/>
                  <a:pt x="0" y="178"/>
                </a:cubicBezTo>
                <a:lnTo>
                  <a:pt x="0" y="178"/>
                </a:lnTo>
                <a:cubicBezTo>
                  <a:pt x="0" y="268"/>
                  <a:pt x="81" y="348"/>
                  <a:pt x="170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2">
            <a:extLst>
              <a:ext uri="{FF2B5EF4-FFF2-40B4-BE49-F238E27FC236}">
                <a16:creationId xmlns:a16="http://schemas.microsoft.com/office/drawing/2014/main" id="{2501FF5E-2E69-334E-B964-D5CF5684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686" y="10402811"/>
            <a:ext cx="2089747" cy="432557"/>
          </a:xfrm>
          <a:custGeom>
            <a:avLst/>
            <a:gdLst>
              <a:gd name="T0" fmla="*/ 178 w 1641"/>
              <a:gd name="T1" fmla="*/ 339 h 340"/>
              <a:gd name="T2" fmla="*/ 178 w 1641"/>
              <a:gd name="T3" fmla="*/ 339 h 340"/>
              <a:gd name="T4" fmla="*/ 1462 w 1641"/>
              <a:gd name="T5" fmla="*/ 339 h 340"/>
              <a:gd name="T6" fmla="*/ 1640 w 1641"/>
              <a:gd name="T7" fmla="*/ 169 h 340"/>
              <a:gd name="T8" fmla="*/ 1640 w 1641"/>
              <a:gd name="T9" fmla="*/ 169 h 340"/>
              <a:gd name="T10" fmla="*/ 1462 w 1641"/>
              <a:gd name="T11" fmla="*/ 0 h 340"/>
              <a:gd name="T12" fmla="*/ 178 w 1641"/>
              <a:gd name="T13" fmla="*/ 0 h 340"/>
              <a:gd name="T14" fmla="*/ 0 w 1641"/>
              <a:gd name="T15" fmla="*/ 169 h 340"/>
              <a:gd name="T16" fmla="*/ 0 w 1641"/>
              <a:gd name="T17" fmla="*/ 169 h 340"/>
              <a:gd name="T18" fmla="*/ 178 w 1641"/>
              <a:gd name="T1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1" h="340">
                <a:moveTo>
                  <a:pt x="178" y="339"/>
                </a:moveTo>
                <a:lnTo>
                  <a:pt x="178" y="339"/>
                </a:lnTo>
                <a:cubicBezTo>
                  <a:pt x="1462" y="339"/>
                  <a:pt x="1462" y="339"/>
                  <a:pt x="1462" y="339"/>
                </a:cubicBezTo>
                <a:cubicBezTo>
                  <a:pt x="1560" y="339"/>
                  <a:pt x="1640" y="268"/>
                  <a:pt x="1640" y="169"/>
                </a:cubicBezTo>
                <a:lnTo>
                  <a:pt x="1640" y="169"/>
                </a:lnTo>
                <a:cubicBezTo>
                  <a:pt x="1640" y="72"/>
                  <a:pt x="1560" y="0"/>
                  <a:pt x="1462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0" y="0"/>
                  <a:pt x="0" y="72"/>
                  <a:pt x="0" y="169"/>
                </a:cubicBezTo>
                <a:lnTo>
                  <a:pt x="0" y="169"/>
                </a:lnTo>
                <a:cubicBezTo>
                  <a:pt x="0" y="268"/>
                  <a:pt x="80" y="339"/>
                  <a:pt x="178" y="339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3">
            <a:extLst>
              <a:ext uri="{FF2B5EF4-FFF2-40B4-BE49-F238E27FC236}">
                <a16:creationId xmlns:a16="http://schemas.microsoft.com/office/drawing/2014/main" id="{A63B0E35-3C49-8B4D-BAAD-3A87AE78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744" y="9959023"/>
            <a:ext cx="2078512" cy="443789"/>
          </a:xfrm>
          <a:custGeom>
            <a:avLst/>
            <a:gdLst>
              <a:gd name="T0" fmla="*/ 170 w 1633"/>
              <a:gd name="T1" fmla="*/ 348 h 349"/>
              <a:gd name="T2" fmla="*/ 170 w 1633"/>
              <a:gd name="T3" fmla="*/ 348 h 349"/>
              <a:gd name="T4" fmla="*/ 1463 w 1633"/>
              <a:gd name="T5" fmla="*/ 348 h 349"/>
              <a:gd name="T6" fmla="*/ 1632 w 1633"/>
              <a:gd name="T7" fmla="*/ 170 h 349"/>
              <a:gd name="T8" fmla="*/ 1632 w 1633"/>
              <a:gd name="T9" fmla="*/ 170 h 349"/>
              <a:gd name="T10" fmla="*/ 1463 w 1633"/>
              <a:gd name="T11" fmla="*/ 0 h 349"/>
              <a:gd name="T12" fmla="*/ 170 w 1633"/>
              <a:gd name="T13" fmla="*/ 0 h 349"/>
              <a:gd name="T14" fmla="*/ 0 w 1633"/>
              <a:gd name="T15" fmla="*/ 170 h 349"/>
              <a:gd name="T16" fmla="*/ 0 w 1633"/>
              <a:gd name="T17" fmla="*/ 170 h 349"/>
              <a:gd name="T18" fmla="*/ 170 w 1633"/>
              <a:gd name="T1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3" h="349">
                <a:moveTo>
                  <a:pt x="170" y="348"/>
                </a:moveTo>
                <a:lnTo>
                  <a:pt x="170" y="348"/>
                </a:lnTo>
                <a:cubicBezTo>
                  <a:pt x="1463" y="348"/>
                  <a:pt x="1463" y="348"/>
                  <a:pt x="1463" y="348"/>
                </a:cubicBezTo>
                <a:cubicBezTo>
                  <a:pt x="1561" y="348"/>
                  <a:pt x="1632" y="268"/>
                  <a:pt x="1632" y="170"/>
                </a:cubicBezTo>
                <a:lnTo>
                  <a:pt x="1632" y="170"/>
                </a:lnTo>
                <a:cubicBezTo>
                  <a:pt x="1632" y="81"/>
                  <a:pt x="1561" y="0"/>
                  <a:pt x="1463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81" y="0"/>
                  <a:pt x="0" y="81"/>
                  <a:pt x="0" y="170"/>
                </a:cubicBezTo>
                <a:lnTo>
                  <a:pt x="0" y="170"/>
                </a:lnTo>
                <a:cubicBezTo>
                  <a:pt x="0" y="268"/>
                  <a:pt x="81" y="348"/>
                  <a:pt x="170" y="348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4">
            <a:extLst>
              <a:ext uri="{FF2B5EF4-FFF2-40B4-BE49-F238E27FC236}">
                <a16:creationId xmlns:a16="http://schemas.microsoft.com/office/drawing/2014/main" id="{F4152DF1-BF01-8C44-93D1-047202CC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026" y="6723285"/>
            <a:ext cx="1921219" cy="1921219"/>
          </a:xfrm>
          <a:custGeom>
            <a:avLst/>
            <a:gdLst>
              <a:gd name="T0" fmla="*/ 1507 w 1508"/>
              <a:gd name="T1" fmla="*/ 748 h 1507"/>
              <a:gd name="T2" fmla="*/ 1507 w 1508"/>
              <a:gd name="T3" fmla="*/ 748 h 1507"/>
              <a:gd name="T4" fmla="*/ 758 w 1508"/>
              <a:gd name="T5" fmla="*/ 1506 h 1507"/>
              <a:gd name="T6" fmla="*/ 0 w 1508"/>
              <a:gd name="T7" fmla="*/ 748 h 1507"/>
              <a:gd name="T8" fmla="*/ 758 w 1508"/>
              <a:gd name="T9" fmla="*/ 0 h 1507"/>
              <a:gd name="T10" fmla="*/ 1507 w 1508"/>
              <a:gd name="T11" fmla="*/ 748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8" h="1507">
                <a:moveTo>
                  <a:pt x="1507" y="748"/>
                </a:moveTo>
                <a:lnTo>
                  <a:pt x="1507" y="748"/>
                </a:lnTo>
                <a:cubicBezTo>
                  <a:pt x="1507" y="1167"/>
                  <a:pt x="1168" y="1506"/>
                  <a:pt x="758" y="1506"/>
                </a:cubicBezTo>
                <a:cubicBezTo>
                  <a:pt x="339" y="1506"/>
                  <a:pt x="0" y="1167"/>
                  <a:pt x="0" y="748"/>
                </a:cubicBezTo>
                <a:cubicBezTo>
                  <a:pt x="0" y="338"/>
                  <a:pt x="339" y="0"/>
                  <a:pt x="758" y="0"/>
                </a:cubicBezTo>
                <a:cubicBezTo>
                  <a:pt x="1168" y="0"/>
                  <a:pt x="1507" y="338"/>
                  <a:pt x="1507" y="748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">
            <a:extLst>
              <a:ext uri="{FF2B5EF4-FFF2-40B4-BE49-F238E27FC236}">
                <a16:creationId xmlns:a16="http://schemas.microsoft.com/office/drawing/2014/main" id="{D5E6F741-DCA0-D04E-9B6B-7EC007FC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672" y="6790696"/>
            <a:ext cx="1775162" cy="1775162"/>
          </a:xfrm>
          <a:custGeom>
            <a:avLst/>
            <a:gdLst>
              <a:gd name="T0" fmla="*/ 1391 w 1392"/>
              <a:gd name="T1" fmla="*/ 695 h 1392"/>
              <a:gd name="T2" fmla="*/ 1391 w 1392"/>
              <a:gd name="T3" fmla="*/ 695 h 1392"/>
              <a:gd name="T4" fmla="*/ 695 w 1392"/>
              <a:gd name="T5" fmla="*/ 1391 h 1392"/>
              <a:gd name="T6" fmla="*/ 0 w 1392"/>
              <a:gd name="T7" fmla="*/ 695 h 1392"/>
              <a:gd name="T8" fmla="*/ 695 w 1392"/>
              <a:gd name="T9" fmla="*/ 0 h 1392"/>
              <a:gd name="T10" fmla="*/ 1391 w 1392"/>
              <a:gd name="T11" fmla="*/ 695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392">
                <a:moveTo>
                  <a:pt x="1391" y="695"/>
                </a:moveTo>
                <a:lnTo>
                  <a:pt x="1391" y="695"/>
                </a:lnTo>
                <a:cubicBezTo>
                  <a:pt x="1391" y="1079"/>
                  <a:pt x="1078" y="1391"/>
                  <a:pt x="695" y="1391"/>
                </a:cubicBezTo>
                <a:cubicBezTo>
                  <a:pt x="311" y="1391"/>
                  <a:pt x="0" y="1079"/>
                  <a:pt x="0" y="695"/>
                </a:cubicBezTo>
                <a:cubicBezTo>
                  <a:pt x="0" y="312"/>
                  <a:pt x="311" y="0"/>
                  <a:pt x="695" y="0"/>
                </a:cubicBezTo>
                <a:cubicBezTo>
                  <a:pt x="1078" y="0"/>
                  <a:pt x="1391" y="312"/>
                  <a:pt x="1391" y="695"/>
                </a:cubicBezTo>
              </a:path>
            </a:pathLst>
          </a:custGeom>
          <a:solidFill>
            <a:srgbClr val="F5B7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">
            <a:extLst>
              <a:ext uri="{FF2B5EF4-FFF2-40B4-BE49-F238E27FC236}">
                <a16:creationId xmlns:a16="http://schemas.microsoft.com/office/drawing/2014/main" id="{197FCAFA-781F-7044-B37A-A4E28EE1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640" y="7026635"/>
            <a:ext cx="763994" cy="1308899"/>
          </a:xfrm>
          <a:custGeom>
            <a:avLst/>
            <a:gdLst>
              <a:gd name="T0" fmla="*/ 597 w 598"/>
              <a:gd name="T1" fmla="*/ 678 h 1026"/>
              <a:gd name="T2" fmla="*/ 597 w 598"/>
              <a:gd name="T3" fmla="*/ 678 h 1026"/>
              <a:gd name="T4" fmla="*/ 526 w 598"/>
              <a:gd name="T5" fmla="*/ 847 h 1026"/>
              <a:gd name="T6" fmla="*/ 339 w 598"/>
              <a:gd name="T7" fmla="*/ 927 h 1026"/>
              <a:gd name="T8" fmla="*/ 339 w 598"/>
              <a:gd name="T9" fmla="*/ 1025 h 1026"/>
              <a:gd name="T10" fmla="*/ 267 w 598"/>
              <a:gd name="T11" fmla="*/ 1025 h 1026"/>
              <a:gd name="T12" fmla="*/ 267 w 598"/>
              <a:gd name="T13" fmla="*/ 927 h 1026"/>
              <a:gd name="T14" fmla="*/ 71 w 598"/>
              <a:gd name="T15" fmla="*/ 856 h 1026"/>
              <a:gd name="T16" fmla="*/ 0 w 598"/>
              <a:gd name="T17" fmla="*/ 678 h 1026"/>
              <a:gd name="T18" fmla="*/ 205 w 598"/>
              <a:gd name="T19" fmla="*/ 678 h 1026"/>
              <a:gd name="T20" fmla="*/ 267 w 598"/>
              <a:gd name="T21" fmla="*/ 767 h 1026"/>
              <a:gd name="T22" fmla="*/ 267 w 598"/>
              <a:gd name="T23" fmla="*/ 589 h 1026"/>
              <a:gd name="T24" fmla="*/ 169 w 598"/>
              <a:gd name="T25" fmla="*/ 553 h 1026"/>
              <a:gd name="T26" fmla="*/ 107 w 598"/>
              <a:gd name="T27" fmla="*/ 526 h 1026"/>
              <a:gd name="T28" fmla="*/ 80 w 598"/>
              <a:gd name="T29" fmla="*/ 508 h 1026"/>
              <a:gd name="T30" fmla="*/ 44 w 598"/>
              <a:gd name="T31" fmla="*/ 482 h 1026"/>
              <a:gd name="T32" fmla="*/ 26 w 598"/>
              <a:gd name="T33" fmla="*/ 446 h 1026"/>
              <a:gd name="T34" fmla="*/ 0 w 598"/>
              <a:gd name="T35" fmla="*/ 348 h 1026"/>
              <a:gd name="T36" fmla="*/ 80 w 598"/>
              <a:gd name="T37" fmla="*/ 170 h 1026"/>
              <a:gd name="T38" fmla="*/ 267 w 598"/>
              <a:gd name="T39" fmla="*/ 98 h 1026"/>
              <a:gd name="T40" fmla="*/ 267 w 598"/>
              <a:gd name="T41" fmla="*/ 0 h 1026"/>
              <a:gd name="T42" fmla="*/ 339 w 598"/>
              <a:gd name="T43" fmla="*/ 0 h 1026"/>
              <a:gd name="T44" fmla="*/ 339 w 598"/>
              <a:gd name="T45" fmla="*/ 98 h 1026"/>
              <a:gd name="T46" fmla="*/ 526 w 598"/>
              <a:gd name="T47" fmla="*/ 161 h 1026"/>
              <a:gd name="T48" fmla="*/ 597 w 598"/>
              <a:gd name="T49" fmla="*/ 339 h 1026"/>
              <a:gd name="T50" fmla="*/ 401 w 598"/>
              <a:gd name="T51" fmla="*/ 339 h 1026"/>
              <a:gd name="T52" fmla="*/ 339 w 598"/>
              <a:gd name="T53" fmla="*/ 259 h 1026"/>
              <a:gd name="T54" fmla="*/ 339 w 598"/>
              <a:gd name="T55" fmla="*/ 437 h 1026"/>
              <a:gd name="T56" fmla="*/ 490 w 598"/>
              <a:gd name="T57" fmla="*/ 490 h 1026"/>
              <a:gd name="T58" fmla="*/ 597 w 598"/>
              <a:gd name="T59" fmla="*/ 678 h 1026"/>
              <a:gd name="T60" fmla="*/ 267 w 598"/>
              <a:gd name="T61" fmla="*/ 250 h 1026"/>
              <a:gd name="T62" fmla="*/ 267 w 598"/>
              <a:gd name="T63" fmla="*/ 250 h 1026"/>
              <a:gd name="T64" fmla="*/ 205 w 598"/>
              <a:gd name="T65" fmla="*/ 330 h 1026"/>
              <a:gd name="T66" fmla="*/ 267 w 598"/>
              <a:gd name="T67" fmla="*/ 419 h 1026"/>
              <a:gd name="T68" fmla="*/ 267 w 598"/>
              <a:gd name="T69" fmla="*/ 250 h 1026"/>
              <a:gd name="T70" fmla="*/ 339 w 598"/>
              <a:gd name="T71" fmla="*/ 767 h 1026"/>
              <a:gd name="T72" fmla="*/ 339 w 598"/>
              <a:gd name="T73" fmla="*/ 767 h 1026"/>
              <a:gd name="T74" fmla="*/ 392 w 598"/>
              <a:gd name="T75" fmla="*/ 696 h 1026"/>
              <a:gd name="T76" fmla="*/ 339 w 598"/>
              <a:gd name="T77" fmla="*/ 606 h 1026"/>
              <a:gd name="T78" fmla="*/ 339 w 598"/>
              <a:gd name="T79" fmla="*/ 76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8" h="1026">
                <a:moveTo>
                  <a:pt x="597" y="678"/>
                </a:moveTo>
                <a:lnTo>
                  <a:pt x="597" y="678"/>
                </a:lnTo>
                <a:cubicBezTo>
                  <a:pt x="597" y="740"/>
                  <a:pt x="571" y="803"/>
                  <a:pt x="526" y="847"/>
                </a:cubicBezTo>
                <a:cubicBezTo>
                  <a:pt x="481" y="892"/>
                  <a:pt x="419" y="918"/>
                  <a:pt x="339" y="927"/>
                </a:cubicBezTo>
                <a:cubicBezTo>
                  <a:pt x="339" y="1025"/>
                  <a:pt x="339" y="1025"/>
                  <a:pt x="339" y="1025"/>
                </a:cubicBezTo>
                <a:cubicBezTo>
                  <a:pt x="267" y="1025"/>
                  <a:pt x="267" y="1025"/>
                  <a:pt x="267" y="1025"/>
                </a:cubicBezTo>
                <a:cubicBezTo>
                  <a:pt x="267" y="927"/>
                  <a:pt x="267" y="927"/>
                  <a:pt x="267" y="927"/>
                </a:cubicBezTo>
                <a:cubicBezTo>
                  <a:pt x="187" y="927"/>
                  <a:pt x="125" y="901"/>
                  <a:pt x="71" y="856"/>
                </a:cubicBezTo>
                <a:cubicBezTo>
                  <a:pt x="26" y="811"/>
                  <a:pt x="0" y="749"/>
                  <a:pt x="0" y="678"/>
                </a:cubicBezTo>
                <a:cubicBezTo>
                  <a:pt x="205" y="678"/>
                  <a:pt x="205" y="678"/>
                  <a:pt x="205" y="678"/>
                </a:cubicBezTo>
                <a:cubicBezTo>
                  <a:pt x="214" y="722"/>
                  <a:pt x="232" y="758"/>
                  <a:pt x="267" y="767"/>
                </a:cubicBezTo>
                <a:cubicBezTo>
                  <a:pt x="267" y="589"/>
                  <a:pt x="267" y="589"/>
                  <a:pt x="267" y="589"/>
                </a:cubicBezTo>
                <a:cubicBezTo>
                  <a:pt x="240" y="580"/>
                  <a:pt x="205" y="571"/>
                  <a:pt x="169" y="553"/>
                </a:cubicBezTo>
                <a:cubicBezTo>
                  <a:pt x="143" y="544"/>
                  <a:pt x="116" y="535"/>
                  <a:pt x="107" y="526"/>
                </a:cubicBezTo>
                <a:cubicBezTo>
                  <a:pt x="98" y="526"/>
                  <a:pt x="89" y="517"/>
                  <a:pt x="80" y="508"/>
                </a:cubicBezTo>
                <a:cubicBezTo>
                  <a:pt x="62" y="499"/>
                  <a:pt x="53" y="490"/>
                  <a:pt x="44" y="482"/>
                </a:cubicBezTo>
                <a:cubicBezTo>
                  <a:pt x="36" y="464"/>
                  <a:pt x="26" y="455"/>
                  <a:pt x="26" y="446"/>
                </a:cubicBezTo>
                <a:cubicBezTo>
                  <a:pt x="9" y="419"/>
                  <a:pt x="0" y="383"/>
                  <a:pt x="0" y="348"/>
                </a:cubicBezTo>
                <a:cubicBezTo>
                  <a:pt x="0" y="277"/>
                  <a:pt x="26" y="214"/>
                  <a:pt x="80" y="170"/>
                </a:cubicBezTo>
                <a:cubicBezTo>
                  <a:pt x="133" y="125"/>
                  <a:pt x="196" y="98"/>
                  <a:pt x="267" y="98"/>
                </a:cubicBezTo>
                <a:cubicBezTo>
                  <a:pt x="267" y="0"/>
                  <a:pt x="267" y="0"/>
                  <a:pt x="267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339" y="98"/>
                  <a:pt x="339" y="98"/>
                  <a:pt x="339" y="98"/>
                </a:cubicBezTo>
                <a:cubicBezTo>
                  <a:pt x="419" y="98"/>
                  <a:pt x="481" y="125"/>
                  <a:pt x="526" y="161"/>
                </a:cubicBezTo>
                <a:cubicBezTo>
                  <a:pt x="571" y="205"/>
                  <a:pt x="597" y="259"/>
                  <a:pt x="597" y="339"/>
                </a:cubicBezTo>
                <a:cubicBezTo>
                  <a:pt x="401" y="339"/>
                  <a:pt x="401" y="339"/>
                  <a:pt x="401" y="339"/>
                </a:cubicBezTo>
                <a:cubicBezTo>
                  <a:pt x="392" y="303"/>
                  <a:pt x="374" y="268"/>
                  <a:pt x="339" y="259"/>
                </a:cubicBezTo>
                <a:cubicBezTo>
                  <a:pt x="339" y="437"/>
                  <a:pt x="339" y="437"/>
                  <a:pt x="339" y="437"/>
                </a:cubicBezTo>
                <a:cubicBezTo>
                  <a:pt x="410" y="464"/>
                  <a:pt x="464" y="482"/>
                  <a:pt x="490" y="490"/>
                </a:cubicBezTo>
                <a:cubicBezTo>
                  <a:pt x="561" y="526"/>
                  <a:pt x="597" y="589"/>
                  <a:pt x="597" y="678"/>
                </a:cubicBezTo>
                <a:close/>
                <a:moveTo>
                  <a:pt x="267" y="250"/>
                </a:moveTo>
                <a:lnTo>
                  <a:pt x="267" y="250"/>
                </a:lnTo>
                <a:cubicBezTo>
                  <a:pt x="232" y="259"/>
                  <a:pt x="205" y="285"/>
                  <a:pt x="205" y="330"/>
                </a:cubicBezTo>
                <a:cubicBezTo>
                  <a:pt x="205" y="366"/>
                  <a:pt x="232" y="392"/>
                  <a:pt x="267" y="419"/>
                </a:cubicBezTo>
                <a:lnTo>
                  <a:pt x="267" y="250"/>
                </a:lnTo>
                <a:close/>
                <a:moveTo>
                  <a:pt x="339" y="767"/>
                </a:moveTo>
                <a:lnTo>
                  <a:pt x="339" y="767"/>
                </a:lnTo>
                <a:cubicBezTo>
                  <a:pt x="374" y="758"/>
                  <a:pt x="392" y="731"/>
                  <a:pt x="392" y="696"/>
                </a:cubicBezTo>
                <a:cubicBezTo>
                  <a:pt x="392" y="660"/>
                  <a:pt x="374" y="633"/>
                  <a:pt x="339" y="606"/>
                </a:cubicBezTo>
                <a:lnTo>
                  <a:pt x="339" y="767"/>
                </a:lnTo>
                <a:close/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">
            <a:extLst>
              <a:ext uri="{FF2B5EF4-FFF2-40B4-BE49-F238E27FC236}">
                <a16:creationId xmlns:a16="http://schemas.microsoft.com/office/drawing/2014/main" id="{4E7A1F35-7DAB-1B4F-8B3F-D4AF4BAC2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272" y="5577294"/>
            <a:ext cx="5336721" cy="3623351"/>
          </a:xfrm>
          <a:custGeom>
            <a:avLst/>
            <a:gdLst>
              <a:gd name="T0" fmla="*/ 0 w 4191"/>
              <a:gd name="T1" fmla="*/ 2665 h 2844"/>
              <a:gd name="T2" fmla="*/ 0 w 4191"/>
              <a:gd name="T3" fmla="*/ 2665 h 2844"/>
              <a:gd name="T4" fmla="*/ 4190 w 4191"/>
              <a:gd name="T5" fmla="*/ 0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1" h="2844">
                <a:moveTo>
                  <a:pt x="0" y="2665"/>
                </a:moveTo>
                <a:lnTo>
                  <a:pt x="0" y="2665"/>
                </a:lnTo>
                <a:cubicBezTo>
                  <a:pt x="0" y="2665"/>
                  <a:pt x="2968" y="2843"/>
                  <a:pt x="4190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18">
            <a:extLst>
              <a:ext uri="{FF2B5EF4-FFF2-40B4-BE49-F238E27FC236}">
                <a16:creationId xmlns:a16="http://schemas.microsoft.com/office/drawing/2014/main" id="{B1C65BD0-47F3-D047-96C1-402BBB41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466" y="5077326"/>
            <a:ext cx="567376" cy="814554"/>
          </a:xfrm>
          <a:custGeom>
            <a:avLst/>
            <a:gdLst>
              <a:gd name="T0" fmla="*/ 436 w 447"/>
              <a:gd name="T1" fmla="*/ 0 h 641"/>
              <a:gd name="T2" fmla="*/ 446 w 447"/>
              <a:gd name="T3" fmla="*/ 640 h 641"/>
              <a:gd name="T4" fmla="*/ 276 w 447"/>
              <a:gd name="T5" fmla="*/ 418 h 641"/>
              <a:gd name="T6" fmla="*/ 0 w 447"/>
              <a:gd name="T7" fmla="*/ 462 h 641"/>
              <a:gd name="T8" fmla="*/ 436 w 447"/>
              <a:gd name="T9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641">
                <a:moveTo>
                  <a:pt x="436" y="0"/>
                </a:moveTo>
                <a:lnTo>
                  <a:pt x="446" y="640"/>
                </a:lnTo>
                <a:lnTo>
                  <a:pt x="276" y="418"/>
                </a:lnTo>
                <a:lnTo>
                  <a:pt x="0" y="462"/>
                </a:lnTo>
                <a:lnTo>
                  <a:pt x="4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750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>
            <a:extLst>
              <a:ext uri="{FF2B5EF4-FFF2-40B4-BE49-F238E27FC236}">
                <a16:creationId xmlns:a16="http://schemas.microsoft.com/office/drawing/2014/main" id="{0B05247C-D0C3-C640-A228-0A123AAB2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2">
            <a:extLst>
              <a:ext uri="{FF2B5EF4-FFF2-40B4-BE49-F238E27FC236}">
                <a16:creationId xmlns:a16="http://schemas.microsoft.com/office/drawing/2014/main" id="{816164C5-3C6F-834E-ABA0-ADB8B7B22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3">
            <a:extLst>
              <a:ext uri="{FF2B5EF4-FFF2-40B4-BE49-F238E27FC236}">
                <a16:creationId xmlns:a16="http://schemas.microsoft.com/office/drawing/2014/main" id="{52EA9ABE-2BC1-DD41-A7A8-F33C2CC5F5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843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4">
            <a:extLst>
              <a:ext uri="{FF2B5EF4-FFF2-40B4-BE49-F238E27FC236}">
                <a16:creationId xmlns:a16="http://schemas.microsoft.com/office/drawing/2014/main" id="{FB57156C-B334-EF4C-AED4-E7473A72C3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843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35B6A157-2536-3149-919C-75AAD6BCB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315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B1B22F4F-7A0D-EF49-8A8A-CE0210E8F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315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268">
            <a:extLst>
              <a:ext uri="{FF2B5EF4-FFF2-40B4-BE49-F238E27FC236}">
                <a16:creationId xmlns:a16="http://schemas.microsoft.com/office/drawing/2014/main" id="{2D446F59-1AB1-4240-A8B0-84A598BE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69">
            <a:extLst>
              <a:ext uri="{FF2B5EF4-FFF2-40B4-BE49-F238E27FC236}">
                <a16:creationId xmlns:a16="http://schemas.microsoft.com/office/drawing/2014/main" id="{601D1D14-B8F0-8341-A39F-4EAE89AD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44" y="7731282"/>
            <a:ext cx="1162623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70">
            <a:extLst>
              <a:ext uri="{FF2B5EF4-FFF2-40B4-BE49-F238E27FC236}">
                <a16:creationId xmlns:a16="http://schemas.microsoft.com/office/drawing/2014/main" id="{8CF4C0B7-4EA1-7E4C-8365-8E5750AD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627" y="7731282"/>
            <a:ext cx="1157361" cy="1162620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71">
            <a:extLst>
              <a:ext uri="{FF2B5EF4-FFF2-40B4-BE49-F238E27FC236}">
                <a16:creationId xmlns:a16="http://schemas.microsoft.com/office/drawing/2014/main" id="{890F6DFE-CC70-5041-A9B5-A097066B0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72">
            <a:extLst>
              <a:ext uri="{FF2B5EF4-FFF2-40B4-BE49-F238E27FC236}">
                <a16:creationId xmlns:a16="http://schemas.microsoft.com/office/drawing/2014/main" id="{94EEE72B-0B35-7648-8CC2-D1D12755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80"/>
                  <a:pt x="857" y="9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3">
            <a:extLst>
              <a:ext uri="{FF2B5EF4-FFF2-40B4-BE49-F238E27FC236}">
                <a16:creationId xmlns:a16="http://schemas.microsoft.com/office/drawing/2014/main" id="{E0F491A6-D238-5F4A-82E5-3B55094C0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80"/>
                  <a:pt x="857" y="9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76">
            <a:extLst>
              <a:ext uri="{FF2B5EF4-FFF2-40B4-BE49-F238E27FC236}">
                <a16:creationId xmlns:a16="http://schemas.microsoft.com/office/drawing/2014/main" id="{B1ABF6CD-6F04-B54E-B0A6-9B50DF2D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616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7">
            <a:extLst>
              <a:ext uri="{FF2B5EF4-FFF2-40B4-BE49-F238E27FC236}">
                <a16:creationId xmlns:a16="http://schemas.microsoft.com/office/drawing/2014/main" id="{1C251C14-BDFA-894B-B626-093D4CED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4985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78">
            <a:extLst>
              <a:ext uri="{FF2B5EF4-FFF2-40B4-BE49-F238E27FC236}">
                <a16:creationId xmlns:a16="http://schemas.microsoft.com/office/drawing/2014/main" id="{3DA55867-47A2-AE41-9CAB-1E423E829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4985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5">
            <a:extLst>
              <a:ext uri="{FF2B5EF4-FFF2-40B4-BE49-F238E27FC236}">
                <a16:creationId xmlns:a16="http://schemas.microsoft.com/office/drawing/2014/main" id="{3D8317BF-741B-624E-90B5-519336F9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853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86">
            <a:extLst>
              <a:ext uri="{FF2B5EF4-FFF2-40B4-BE49-F238E27FC236}">
                <a16:creationId xmlns:a16="http://schemas.microsoft.com/office/drawing/2014/main" id="{DEBA2573-7C3B-834F-8E3D-64A1F803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685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87">
            <a:extLst>
              <a:ext uri="{FF2B5EF4-FFF2-40B4-BE49-F238E27FC236}">
                <a16:creationId xmlns:a16="http://schemas.microsoft.com/office/drawing/2014/main" id="{744FED20-C3A7-FD41-ABAB-6FEEFF5D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580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1">
            <a:extLst>
              <a:ext uri="{FF2B5EF4-FFF2-40B4-BE49-F238E27FC236}">
                <a16:creationId xmlns:a16="http://schemas.microsoft.com/office/drawing/2014/main" id="{7E4AA979-BE33-5843-9C6C-4243ADD3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392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2">
            <a:extLst>
              <a:ext uri="{FF2B5EF4-FFF2-40B4-BE49-F238E27FC236}">
                <a16:creationId xmlns:a16="http://schemas.microsoft.com/office/drawing/2014/main" id="{989AC7E4-F040-6347-BBFA-5D0DDBBF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319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3">
            <a:extLst>
              <a:ext uri="{FF2B5EF4-FFF2-40B4-BE49-F238E27FC236}">
                <a16:creationId xmlns:a16="http://schemas.microsoft.com/office/drawing/2014/main" id="{B971C617-BF86-1943-AC39-16E78BB6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319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4">
            <a:extLst>
              <a:ext uri="{FF2B5EF4-FFF2-40B4-BE49-F238E27FC236}">
                <a16:creationId xmlns:a16="http://schemas.microsoft.com/office/drawing/2014/main" id="{D4C96390-D102-CA45-9DD4-F461B3A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392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5">
            <a:extLst>
              <a:ext uri="{FF2B5EF4-FFF2-40B4-BE49-F238E27FC236}">
                <a16:creationId xmlns:a16="http://schemas.microsoft.com/office/drawing/2014/main" id="{C4F9C29C-194B-E14D-AD4C-874D80DB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19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6">
            <a:extLst>
              <a:ext uri="{FF2B5EF4-FFF2-40B4-BE49-F238E27FC236}">
                <a16:creationId xmlns:a16="http://schemas.microsoft.com/office/drawing/2014/main" id="{1CCB1686-E66B-474D-9F40-2115320C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92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7">
            <a:extLst>
              <a:ext uri="{FF2B5EF4-FFF2-40B4-BE49-F238E27FC236}">
                <a16:creationId xmlns:a16="http://schemas.microsoft.com/office/drawing/2014/main" id="{A0B42BFD-C915-2C4A-BB4C-87BC4A03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608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8">
            <a:extLst>
              <a:ext uri="{FF2B5EF4-FFF2-40B4-BE49-F238E27FC236}">
                <a16:creationId xmlns:a16="http://schemas.microsoft.com/office/drawing/2014/main" id="{D5848C1E-C7AA-7946-A636-9B225082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618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ED309D70-D834-FA48-83B1-182F59359EC0}"/>
              </a:ext>
            </a:extLst>
          </p:cNvPr>
          <p:cNvGrpSpPr/>
          <p:nvPr/>
        </p:nvGrpSpPr>
        <p:grpSpPr>
          <a:xfrm>
            <a:off x="16406034" y="4129521"/>
            <a:ext cx="4236804" cy="1390954"/>
            <a:chOff x="4247967" y="10620441"/>
            <a:chExt cx="4236804" cy="139095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9AA501BD-5BA0-644C-8DA9-9EB49D28118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AE89E9C7-EEEF-E240-8977-302CF4B3C8E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E8579BF9-986A-334F-B05B-9D91E91D5529}"/>
              </a:ext>
            </a:extLst>
          </p:cNvPr>
          <p:cNvGrpSpPr/>
          <p:nvPr/>
        </p:nvGrpSpPr>
        <p:grpSpPr>
          <a:xfrm>
            <a:off x="17902965" y="7559448"/>
            <a:ext cx="4236804" cy="1390954"/>
            <a:chOff x="4247967" y="10620441"/>
            <a:chExt cx="4236804" cy="139095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512721B6-D7C3-0642-8E13-B4003B536D4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0A075520-FF66-3C4A-BFAA-7838AEBF9B4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18875235-F4C3-D641-AACC-9CC8F48B369F}"/>
              </a:ext>
            </a:extLst>
          </p:cNvPr>
          <p:cNvGrpSpPr/>
          <p:nvPr/>
        </p:nvGrpSpPr>
        <p:grpSpPr>
          <a:xfrm>
            <a:off x="16436514" y="10829512"/>
            <a:ext cx="4236804" cy="1390954"/>
            <a:chOff x="4247967" y="10620441"/>
            <a:chExt cx="4236804" cy="139095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BC22C6C9-61EF-8146-AAA6-E47B604E5E3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8DFC626F-BCF3-5142-A0C5-D0207F15638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74234D5-69FE-9447-A8E7-92592E246147}"/>
              </a:ext>
            </a:extLst>
          </p:cNvPr>
          <p:cNvGrpSpPr/>
          <p:nvPr/>
        </p:nvGrpSpPr>
        <p:grpSpPr>
          <a:xfrm>
            <a:off x="3436795" y="4068561"/>
            <a:ext cx="4289833" cy="1390954"/>
            <a:chOff x="4247967" y="10620441"/>
            <a:chExt cx="4289833" cy="139095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2B2A6FE5-398C-BC4D-B3BE-E8EFFBC6A5A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1C726FD8-ECBF-BD40-93D9-827F4EF2BD1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4A2A352-101E-2644-A412-58D6BC9D814E}"/>
              </a:ext>
            </a:extLst>
          </p:cNvPr>
          <p:cNvGrpSpPr/>
          <p:nvPr/>
        </p:nvGrpSpPr>
        <p:grpSpPr>
          <a:xfrm>
            <a:off x="1959924" y="7562601"/>
            <a:ext cx="4321364" cy="1390954"/>
            <a:chOff x="4247967" y="10620441"/>
            <a:chExt cx="4321364" cy="1390954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7E5401E4-2DA3-8C4F-A3FB-00ED0EC9FBA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A48F076C-8DF9-924F-8187-9A2EC4971AF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F094FE24-5210-4E43-AA1F-CFDBFE1F463D}"/>
              </a:ext>
            </a:extLst>
          </p:cNvPr>
          <p:cNvGrpSpPr/>
          <p:nvPr/>
        </p:nvGrpSpPr>
        <p:grpSpPr>
          <a:xfrm>
            <a:off x="3392733" y="10890054"/>
            <a:ext cx="4289833" cy="1390954"/>
            <a:chOff x="4247967" y="10620441"/>
            <a:chExt cx="4289833" cy="1390954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6894D2D8-8D95-314A-BB51-1E9C200A322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9184158-9775-CA48-B5BF-D11553DA0DB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819BCFE5-D477-4E4B-AADD-0448409066EC}"/>
              </a:ext>
            </a:extLst>
          </p:cNvPr>
          <p:cNvGrpSpPr/>
          <p:nvPr/>
        </p:nvGrpSpPr>
        <p:grpSpPr>
          <a:xfrm>
            <a:off x="6848024" y="8030233"/>
            <a:ext cx="592047" cy="583277"/>
            <a:chOff x="15523655" y="10717162"/>
            <a:chExt cx="643990" cy="634450"/>
          </a:xfrm>
        </p:grpSpPr>
        <p:sp>
          <p:nvSpPr>
            <p:cNvPr id="114" name="Freeform 198">
              <a:extLst>
                <a:ext uri="{FF2B5EF4-FFF2-40B4-BE49-F238E27FC236}">
                  <a16:creationId xmlns:a16="http://schemas.microsoft.com/office/drawing/2014/main" id="{E5E3CE2A-10AF-BD48-9D22-47BE2D48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99">
              <a:extLst>
                <a:ext uri="{FF2B5EF4-FFF2-40B4-BE49-F238E27FC236}">
                  <a16:creationId xmlns:a16="http://schemas.microsoft.com/office/drawing/2014/main" id="{6970F449-9368-DB4F-8790-4689E3F3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16B0E75D-EB6F-3A49-8A8C-B14BB1548B21}"/>
              </a:ext>
            </a:extLst>
          </p:cNvPr>
          <p:cNvGrpSpPr/>
          <p:nvPr/>
        </p:nvGrpSpPr>
        <p:grpSpPr>
          <a:xfrm>
            <a:off x="16577686" y="8042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7" name="Freeform 290">
              <a:extLst>
                <a:ext uri="{FF2B5EF4-FFF2-40B4-BE49-F238E27FC236}">
                  <a16:creationId xmlns:a16="http://schemas.microsoft.com/office/drawing/2014/main" id="{178AD34B-E48F-EF49-811F-44A2B270C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91">
              <a:extLst>
                <a:ext uri="{FF2B5EF4-FFF2-40B4-BE49-F238E27FC236}">
                  <a16:creationId xmlns:a16="http://schemas.microsoft.com/office/drawing/2014/main" id="{F3CF0831-54C1-924F-86C3-3A777CFE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92">
              <a:extLst>
                <a:ext uri="{FF2B5EF4-FFF2-40B4-BE49-F238E27FC236}">
                  <a16:creationId xmlns:a16="http://schemas.microsoft.com/office/drawing/2014/main" id="{C1B328F2-5810-E84A-B534-2129ADDF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93">
              <a:extLst>
                <a:ext uri="{FF2B5EF4-FFF2-40B4-BE49-F238E27FC236}">
                  <a16:creationId xmlns:a16="http://schemas.microsoft.com/office/drawing/2014/main" id="{E3219254-06E0-C24E-85A4-E30FB7B7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94">
              <a:extLst>
                <a:ext uri="{FF2B5EF4-FFF2-40B4-BE49-F238E27FC236}">
                  <a16:creationId xmlns:a16="http://schemas.microsoft.com/office/drawing/2014/main" id="{2E974376-C985-274F-96BF-247752A9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12C563D7-35B5-2345-BE22-2CBF0A581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5C4CD12-5146-6D42-ACC8-6B55C3225CD3}"/>
              </a:ext>
            </a:extLst>
          </p:cNvPr>
          <p:cNvGrpSpPr/>
          <p:nvPr/>
        </p:nvGrpSpPr>
        <p:grpSpPr>
          <a:xfrm>
            <a:off x="15187543" y="11315750"/>
            <a:ext cx="678431" cy="622206"/>
            <a:chOff x="17812915" y="2021065"/>
            <a:chExt cx="982589" cy="901157"/>
          </a:xfrm>
        </p:grpSpPr>
        <p:sp>
          <p:nvSpPr>
            <p:cNvPr id="124" name="Freeform 169">
              <a:extLst>
                <a:ext uri="{FF2B5EF4-FFF2-40B4-BE49-F238E27FC236}">
                  <a16:creationId xmlns:a16="http://schemas.microsoft.com/office/drawing/2014/main" id="{CF9E08FD-3C1A-324A-BEF3-92D26EB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70">
              <a:extLst>
                <a:ext uri="{FF2B5EF4-FFF2-40B4-BE49-F238E27FC236}">
                  <a16:creationId xmlns:a16="http://schemas.microsoft.com/office/drawing/2014/main" id="{AD7A3EB8-2DF3-A947-9F5B-C9CE192B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171">
              <a:extLst>
                <a:ext uri="{FF2B5EF4-FFF2-40B4-BE49-F238E27FC236}">
                  <a16:creationId xmlns:a16="http://schemas.microsoft.com/office/drawing/2014/main" id="{9695A2E8-4413-0742-BA1A-1802A549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634BD428-E4EC-E241-941B-1D95F2E0B19D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CCD53741-0D7C-2D4B-BD45-4A263209D365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4CA681E-D9B4-EF43-B16E-AE113B7D23C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2" name="Freeform 257">
            <a:extLst>
              <a:ext uri="{FF2B5EF4-FFF2-40B4-BE49-F238E27FC236}">
                <a16:creationId xmlns:a16="http://schemas.microsoft.com/office/drawing/2014/main" id="{B3C49316-D529-C843-83B0-3E668B62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344" y="8351157"/>
            <a:ext cx="2408610" cy="1571979"/>
          </a:xfrm>
          <a:custGeom>
            <a:avLst/>
            <a:gdLst>
              <a:gd name="T0" fmla="*/ 0 w 2413"/>
              <a:gd name="T1" fmla="*/ 1572 h 1573"/>
              <a:gd name="T2" fmla="*/ 0 w 2413"/>
              <a:gd name="T3" fmla="*/ 1572 h 1573"/>
              <a:gd name="T4" fmla="*/ 2268 w 2413"/>
              <a:gd name="T5" fmla="*/ 1572 h 1573"/>
              <a:gd name="T6" fmla="*/ 2412 w 2413"/>
              <a:gd name="T7" fmla="*/ 1129 h 1573"/>
              <a:gd name="T8" fmla="*/ 442 w 2413"/>
              <a:gd name="T9" fmla="*/ 0 h 1573"/>
              <a:gd name="T10" fmla="*/ 0 w 2413"/>
              <a:gd name="T11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3" h="1573">
                <a:moveTo>
                  <a:pt x="0" y="1572"/>
                </a:moveTo>
                <a:lnTo>
                  <a:pt x="0" y="1572"/>
                </a:lnTo>
                <a:cubicBezTo>
                  <a:pt x="2268" y="1572"/>
                  <a:pt x="2268" y="1572"/>
                  <a:pt x="2268" y="1572"/>
                </a:cubicBezTo>
                <a:cubicBezTo>
                  <a:pt x="2268" y="1400"/>
                  <a:pt x="2322" y="1256"/>
                  <a:pt x="2412" y="1129"/>
                </a:cubicBezTo>
                <a:cubicBezTo>
                  <a:pt x="442" y="0"/>
                  <a:pt x="442" y="0"/>
                  <a:pt x="442" y="0"/>
                </a:cubicBezTo>
                <a:cubicBezTo>
                  <a:pt x="162" y="452"/>
                  <a:pt x="0" y="994"/>
                  <a:pt x="0" y="15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58">
            <a:extLst>
              <a:ext uri="{FF2B5EF4-FFF2-40B4-BE49-F238E27FC236}">
                <a16:creationId xmlns:a16="http://schemas.microsoft.com/office/drawing/2014/main" id="{4BDDB29C-2D97-1C4D-B3B5-3B30DA21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1" y="8333543"/>
            <a:ext cx="2417414" cy="1589592"/>
          </a:xfrm>
          <a:custGeom>
            <a:avLst/>
            <a:gdLst>
              <a:gd name="T0" fmla="*/ 154 w 2422"/>
              <a:gd name="T1" fmla="*/ 1590 h 1591"/>
              <a:gd name="T2" fmla="*/ 154 w 2422"/>
              <a:gd name="T3" fmla="*/ 1590 h 1591"/>
              <a:gd name="T4" fmla="*/ 2421 w 2422"/>
              <a:gd name="T5" fmla="*/ 1590 h 1591"/>
              <a:gd name="T6" fmla="*/ 1970 w 2422"/>
              <a:gd name="T7" fmla="*/ 0 h 1591"/>
              <a:gd name="T8" fmla="*/ 0 w 2422"/>
              <a:gd name="T9" fmla="*/ 1138 h 1591"/>
              <a:gd name="T10" fmla="*/ 154 w 2422"/>
              <a:gd name="T11" fmla="*/ 15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2" h="1591">
                <a:moveTo>
                  <a:pt x="154" y="1590"/>
                </a:moveTo>
                <a:lnTo>
                  <a:pt x="154" y="1590"/>
                </a:lnTo>
                <a:cubicBezTo>
                  <a:pt x="2421" y="1590"/>
                  <a:pt x="2421" y="1590"/>
                  <a:pt x="2421" y="1590"/>
                </a:cubicBezTo>
                <a:cubicBezTo>
                  <a:pt x="2421" y="1003"/>
                  <a:pt x="2250" y="461"/>
                  <a:pt x="1970" y="0"/>
                </a:cubicBezTo>
                <a:cubicBezTo>
                  <a:pt x="0" y="1138"/>
                  <a:pt x="0" y="1138"/>
                  <a:pt x="0" y="1138"/>
                </a:cubicBezTo>
                <a:cubicBezTo>
                  <a:pt x="99" y="1256"/>
                  <a:pt x="154" y="1418"/>
                  <a:pt x="154" y="1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9">
            <a:extLst>
              <a:ext uri="{FF2B5EF4-FFF2-40B4-BE49-F238E27FC236}">
                <a16:creationId xmlns:a16="http://schemas.microsoft.com/office/drawing/2014/main" id="{A05C6B3D-1E28-374F-A93D-E3C2D7DFB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980" y="6928888"/>
            <a:ext cx="2553918" cy="2545111"/>
          </a:xfrm>
          <a:custGeom>
            <a:avLst/>
            <a:gdLst>
              <a:gd name="T0" fmla="*/ 9 w 2558"/>
              <a:gd name="T1" fmla="*/ 2267 h 2548"/>
              <a:gd name="T2" fmla="*/ 9 w 2558"/>
              <a:gd name="T3" fmla="*/ 2267 h 2548"/>
              <a:gd name="T4" fmla="*/ 587 w 2558"/>
              <a:gd name="T5" fmla="*/ 2547 h 2548"/>
              <a:gd name="T6" fmla="*/ 2557 w 2558"/>
              <a:gd name="T7" fmla="*/ 1409 h 2548"/>
              <a:gd name="T8" fmla="*/ 9 w 2558"/>
              <a:gd name="T9" fmla="*/ 0 h 2548"/>
              <a:gd name="T10" fmla="*/ 0 w 2558"/>
              <a:gd name="T11" fmla="*/ 0 h 2548"/>
              <a:gd name="T12" fmla="*/ 0 w 2558"/>
              <a:gd name="T13" fmla="*/ 2267 h 2548"/>
              <a:gd name="T14" fmla="*/ 9 w 2558"/>
              <a:gd name="T15" fmla="*/ 2267 h 2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8" h="2548">
                <a:moveTo>
                  <a:pt x="9" y="2267"/>
                </a:moveTo>
                <a:lnTo>
                  <a:pt x="9" y="2267"/>
                </a:lnTo>
                <a:cubicBezTo>
                  <a:pt x="243" y="2267"/>
                  <a:pt x="451" y="2376"/>
                  <a:pt x="587" y="2547"/>
                </a:cubicBezTo>
                <a:cubicBezTo>
                  <a:pt x="2557" y="1409"/>
                  <a:pt x="2557" y="1409"/>
                  <a:pt x="2557" y="1409"/>
                </a:cubicBezTo>
                <a:cubicBezTo>
                  <a:pt x="2023" y="569"/>
                  <a:pt x="1084" y="0"/>
                  <a:pt x="9" y="0"/>
                </a:cubicBezTo>
                <a:lnTo>
                  <a:pt x="0" y="0"/>
                </a:lnTo>
                <a:cubicBezTo>
                  <a:pt x="0" y="2267"/>
                  <a:pt x="0" y="2267"/>
                  <a:pt x="0" y="2267"/>
                </a:cubicBezTo>
                <a:lnTo>
                  <a:pt x="9" y="22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60">
            <a:extLst>
              <a:ext uri="{FF2B5EF4-FFF2-40B4-BE49-F238E27FC236}">
                <a16:creationId xmlns:a16="http://schemas.microsoft.com/office/drawing/2014/main" id="{9D4F9A72-4D4F-2442-8005-677FE725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75" y="6928888"/>
            <a:ext cx="2536302" cy="2553917"/>
          </a:xfrm>
          <a:custGeom>
            <a:avLst/>
            <a:gdLst>
              <a:gd name="T0" fmla="*/ 0 w 2540"/>
              <a:gd name="T1" fmla="*/ 1427 h 2557"/>
              <a:gd name="T2" fmla="*/ 0 w 2540"/>
              <a:gd name="T3" fmla="*/ 1427 h 2557"/>
              <a:gd name="T4" fmla="*/ 1970 w 2540"/>
              <a:gd name="T5" fmla="*/ 2556 h 2557"/>
              <a:gd name="T6" fmla="*/ 2539 w 2540"/>
              <a:gd name="T7" fmla="*/ 2267 h 2557"/>
              <a:gd name="T8" fmla="*/ 2539 w 2540"/>
              <a:gd name="T9" fmla="*/ 0 h 2557"/>
              <a:gd name="T10" fmla="*/ 0 w 2540"/>
              <a:gd name="T11" fmla="*/ 1427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0" h="2557">
                <a:moveTo>
                  <a:pt x="0" y="1427"/>
                </a:moveTo>
                <a:lnTo>
                  <a:pt x="0" y="1427"/>
                </a:lnTo>
                <a:cubicBezTo>
                  <a:pt x="1970" y="2556"/>
                  <a:pt x="1970" y="2556"/>
                  <a:pt x="1970" y="2556"/>
                </a:cubicBezTo>
                <a:cubicBezTo>
                  <a:pt x="2097" y="2385"/>
                  <a:pt x="2305" y="2267"/>
                  <a:pt x="2539" y="2267"/>
                </a:cubicBezTo>
                <a:cubicBezTo>
                  <a:pt x="2539" y="0"/>
                  <a:pt x="2539" y="0"/>
                  <a:pt x="2539" y="0"/>
                </a:cubicBezTo>
                <a:cubicBezTo>
                  <a:pt x="1464" y="9"/>
                  <a:pt x="524" y="578"/>
                  <a:pt x="0" y="14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61">
            <a:extLst>
              <a:ext uri="{FF2B5EF4-FFF2-40B4-BE49-F238E27FC236}">
                <a16:creationId xmlns:a16="http://schemas.microsoft.com/office/drawing/2014/main" id="{724B80BE-176D-564F-BCE7-1FEEB6C4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691" y="8514078"/>
            <a:ext cx="189341" cy="1571981"/>
          </a:xfrm>
          <a:custGeom>
            <a:avLst/>
            <a:gdLst>
              <a:gd name="T0" fmla="*/ 189 w 190"/>
              <a:gd name="T1" fmla="*/ 1572 h 1573"/>
              <a:gd name="T2" fmla="*/ 0 w 190"/>
              <a:gd name="T3" fmla="*/ 1572 h 1573"/>
              <a:gd name="T4" fmla="*/ 0 w 190"/>
              <a:gd name="T5" fmla="*/ 0 h 1573"/>
              <a:gd name="T6" fmla="*/ 189 w 190"/>
              <a:gd name="T7" fmla="*/ 0 h 1573"/>
              <a:gd name="T8" fmla="*/ 189 w 190"/>
              <a:gd name="T9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1573">
                <a:moveTo>
                  <a:pt x="189" y="1572"/>
                </a:moveTo>
                <a:lnTo>
                  <a:pt x="0" y="1572"/>
                </a:lnTo>
                <a:lnTo>
                  <a:pt x="0" y="0"/>
                </a:lnTo>
                <a:lnTo>
                  <a:pt x="189" y="0"/>
                </a:lnTo>
                <a:lnTo>
                  <a:pt x="189" y="15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2">
            <a:extLst>
              <a:ext uri="{FF2B5EF4-FFF2-40B4-BE49-F238E27FC236}">
                <a16:creationId xmlns:a16="http://schemas.microsoft.com/office/drawing/2014/main" id="{0C59E583-9786-AE4B-A99D-DE40127B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716" y="7457284"/>
            <a:ext cx="180534" cy="2628775"/>
          </a:xfrm>
          <a:custGeom>
            <a:avLst/>
            <a:gdLst>
              <a:gd name="T0" fmla="*/ 180 w 181"/>
              <a:gd name="T1" fmla="*/ 2630 h 2631"/>
              <a:gd name="T2" fmla="*/ 0 w 181"/>
              <a:gd name="T3" fmla="*/ 2630 h 2631"/>
              <a:gd name="T4" fmla="*/ 0 w 181"/>
              <a:gd name="T5" fmla="*/ 0 h 2631"/>
              <a:gd name="T6" fmla="*/ 180 w 181"/>
              <a:gd name="T7" fmla="*/ 0 h 2631"/>
              <a:gd name="T8" fmla="*/ 180 w 181"/>
              <a:gd name="T9" fmla="*/ 2630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2631">
                <a:moveTo>
                  <a:pt x="180" y="2630"/>
                </a:moveTo>
                <a:lnTo>
                  <a:pt x="0" y="2630"/>
                </a:lnTo>
                <a:lnTo>
                  <a:pt x="0" y="0"/>
                </a:lnTo>
                <a:lnTo>
                  <a:pt x="180" y="0"/>
                </a:lnTo>
                <a:lnTo>
                  <a:pt x="180" y="26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63">
            <a:extLst>
              <a:ext uri="{FF2B5EF4-FFF2-40B4-BE49-F238E27FC236}">
                <a16:creationId xmlns:a16="http://schemas.microsoft.com/office/drawing/2014/main" id="{38386B50-9D01-854F-B6B7-64F7924A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961" y="7457284"/>
            <a:ext cx="1607206" cy="198150"/>
          </a:xfrm>
          <a:custGeom>
            <a:avLst/>
            <a:gdLst>
              <a:gd name="T0" fmla="*/ 1518 w 1609"/>
              <a:gd name="T1" fmla="*/ 199 h 200"/>
              <a:gd name="T2" fmla="*/ 1518 w 1609"/>
              <a:gd name="T3" fmla="*/ 199 h 200"/>
              <a:gd name="T4" fmla="*/ 90 w 1609"/>
              <a:gd name="T5" fmla="*/ 199 h 200"/>
              <a:gd name="T6" fmla="*/ 0 w 1609"/>
              <a:gd name="T7" fmla="*/ 109 h 200"/>
              <a:gd name="T8" fmla="*/ 0 w 1609"/>
              <a:gd name="T9" fmla="*/ 91 h 200"/>
              <a:gd name="T10" fmla="*/ 90 w 1609"/>
              <a:gd name="T11" fmla="*/ 0 h 200"/>
              <a:gd name="T12" fmla="*/ 1518 w 1609"/>
              <a:gd name="T13" fmla="*/ 0 h 200"/>
              <a:gd name="T14" fmla="*/ 1608 w 1609"/>
              <a:gd name="T15" fmla="*/ 91 h 200"/>
              <a:gd name="T16" fmla="*/ 1608 w 1609"/>
              <a:gd name="T17" fmla="*/ 109 h 200"/>
              <a:gd name="T18" fmla="*/ 1518 w 1609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9" h="200">
                <a:moveTo>
                  <a:pt x="1518" y="199"/>
                </a:moveTo>
                <a:lnTo>
                  <a:pt x="1518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45" y="199"/>
                  <a:pt x="0" y="154"/>
                  <a:pt x="0" y="10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45" y="0"/>
                  <a:pt x="90" y="0"/>
                </a:cubicBezTo>
                <a:cubicBezTo>
                  <a:pt x="1518" y="0"/>
                  <a:pt x="1518" y="0"/>
                  <a:pt x="1518" y="0"/>
                </a:cubicBezTo>
                <a:cubicBezTo>
                  <a:pt x="1572" y="0"/>
                  <a:pt x="1608" y="37"/>
                  <a:pt x="1608" y="91"/>
                </a:cubicBezTo>
                <a:cubicBezTo>
                  <a:pt x="1608" y="109"/>
                  <a:pt x="1608" y="109"/>
                  <a:pt x="1608" y="109"/>
                </a:cubicBezTo>
                <a:cubicBezTo>
                  <a:pt x="1608" y="154"/>
                  <a:pt x="1572" y="199"/>
                  <a:pt x="1518" y="1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4">
            <a:extLst>
              <a:ext uri="{FF2B5EF4-FFF2-40B4-BE49-F238E27FC236}">
                <a16:creationId xmlns:a16="http://schemas.microsoft.com/office/drawing/2014/main" id="{28BC99FB-A8EC-6D4A-9C39-5AEE0CE3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6162" y="8412803"/>
            <a:ext cx="1607206" cy="198147"/>
          </a:xfrm>
          <a:custGeom>
            <a:avLst/>
            <a:gdLst>
              <a:gd name="T0" fmla="*/ 1518 w 1609"/>
              <a:gd name="T1" fmla="*/ 199 h 200"/>
              <a:gd name="T2" fmla="*/ 1518 w 1609"/>
              <a:gd name="T3" fmla="*/ 199 h 200"/>
              <a:gd name="T4" fmla="*/ 90 w 1609"/>
              <a:gd name="T5" fmla="*/ 199 h 200"/>
              <a:gd name="T6" fmla="*/ 0 w 1609"/>
              <a:gd name="T7" fmla="*/ 109 h 200"/>
              <a:gd name="T8" fmla="*/ 0 w 1609"/>
              <a:gd name="T9" fmla="*/ 91 h 200"/>
              <a:gd name="T10" fmla="*/ 90 w 1609"/>
              <a:gd name="T11" fmla="*/ 0 h 200"/>
              <a:gd name="T12" fmla="*/ 1518 w 1609"/>
              <a:gd name="T13" fmla="*/ 0 h 200"/>
              <a:gd name="T14" fmla="*/ 1608 w 1609"/>
              <a:gd name="T15" fmla="*/ 91 h 200"/>
              <a:gd name="T16" fmla="*/ 1608 w 1609"/>
              <a:gd name="T17" fmla="*/ 109 h 200"/>
              <a:gd name="T18" fmla="*/ 1518 w 1609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9" h="200">
                <a:moveTo>
                  <a:pt x="1518" y="199"/>
                </a:moveTo>
                <a:lnTo>
                  <a:pt x="1518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36" y="199"/>
                  <a:pt x="0" y="163"/>
                  <a:pt x="0" y="10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1518" y="0"/>
                  <a:pt x="1518" y="0"/>
                  <a:pt x="1518" y="0"/>
                </a:cubicBezTo>
                <a:cubicBezTo>
                  <a:pt x="1563" y="0"/>
                  <a:pt x="1608" y="45"/>
                  <a:pt x="1608" y="91"/>
                </a:cubicBezTo>
                <a:cubicBezTo>
                  <a:pt x="1608" y="109"/>
                  <a:pt x="1608" y="109"/>
                  <a:pt x="1608" y="109"/>
                </a:cubicBezTo>
                <a:cubicBezTo>
                  <a:pt x="1608" y="163"/>
                  <a:pt x="1563" y="199"/>
                  <a:pt x="1518" y="1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65">
            <a:extLst>
              <a:ext uri="{FF2B5EF4-FFF2-40B4-BE49-F238E27FC236}">
                <a16:creationId xmlns:a16="http://schemas.microsoft.com/office/drawing/2014/main" id="{61554B7D-DE7A-164F-B41D-F18135EB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96" y="9848281"/>
            <a:ext cx="8427926" cy="237778"/>
          </a:xfrm>
          <a:custGeom>
            <a:avLst/>
            <a:gdLst>
              <a:gd name="T0" fmla="*/ 8330 w 8440"/>
              <a:gd name="T1" fmla="*/ 235 h 236"/>
              <a:gd name="T2" fmla="*/ 8330 w 8440"/>
              <a:gd name="T3" fmla="*/ 235 h 236"/>
              <a:gd name="T4" fmla="*/ 108 w 8440"/>
              <a:gd name="T5" fmla="*/ 235 h 236"/>
              <a:gd name="T6" fmla="*/ 0 w 8440"/>
              <a:gd name="T7" fmla="*/ 126 h 236"/>
              <a:gd name="T8" fmla="*/ 0 w 8440"/>
              <a:gd name="T9" fmla="*/ 108 h 236"/>
              <a:gd name="T10" fmla="*/ 108 w 8440"/>
              <a:gd name="T11" fmla="*/ 0 h 236"/>
              <a:gd name="T12" fmla="*/ 8330 w 8440"/>
              <a:gd name="T13" fmla="*/ 0 h 236"/>
              <a:gd name="T14" fmla="*/ 8439 w 8440"/>
              <a:gd name="T15" fmla="*/ 108 h 236"/>
              <a:gd name="T16" fmla="*/ 8439 w 8440"/>
              <a:gd name="T17" fmla="*/ 126 h 236"/>
              <a:gd name="T18" fmla="*/ 8330 w 8440"/>
              <a:gd name="T1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40" h="236">
                <a:moveTo>
                  <a:pt x="8330" y="235"/>
                </a:moveTo>
                <a:lnTo>
                  <a:pt x="8330" y="235"/>
                </a:lnTo>
                <a:cubicBezTo>
                  <a:pt x="108" y="235"/>
                  <a:pt x="108" y="235"/>
                  <a:pt x="108" y="235"/>
                </a:cubicBezTo>
                <a:cubicBezTo>
                  <a:pt x="45" y="235"/>
                  <a:pt x="0" y="190"/>
                  <a:pt x="0" y="12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8330" y="0"/>
                  <a:pt x="8330" y="0"/>
                  <a:pt x="8330" y="0"/>
                </a:cubicBezTo>
                <a:cubicBezTo>
                  <a:pt x="8394" y="0"/>
                  <a:pt x="8439" y="45"/>
                  <a:pt x="8439" y="108"/>
                </a:cubicBezTo>
                <a:cubicBezTo>
                  <a:pt x="8439" y="126"/>
                  <a:pt x="8439" y="126"/>
                  <a:pt x="8439" y="126"/>
                </a:cubicBezTo>
                <a:cubicBezTo>
                  <a:pt x="8439" y="190"/>
                  <a:pt x="8394" y="235"/>
                  <a:pt x="8330" y="2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66">
            <a:extLst>
              <a:ext uri="{FF2B5EF4-FFF2-40B4-BE49-F238E27FC236}">
                <a16:creationId xmlns:a16="http://schemas.microsoft.com/office/drawing/2014/main" id="{8360B2AE-D3DA-E045-A125-C2BFAC25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780" y="7316379"/>
            <a:ext cx="1021567" cy="1003954"/>
          </a:xfrm>
          <a:custGeom>
            <a:avLst/>
            <a:gdLst>
              <a:gd name="T0" fmla="*/ 63 w 1022"/>
              <a:gd name="T1" fmla="*/ 406 h 1004"/>
              <a:gd name="T2" fmla="*/ 63 w 1022"/>
              <a:gd name="T3" fmla="*/ 406 h 1004"/>
              <a:gd name="T4" fmla="*/ 0 w 1022"/>
              <a:gd name="T5" fmla="*/ 235 h 1004"/>
              <a:gd name="T6" fmla="*/ 63 w 1022"/>
              <a:gd name="T7" fmla="*/ 63 h 1004"/>
              <a:gd name="T8" fmla="*/ 226 w 1022"/>
              <a:gd name="T9" fmla="*/ 0 h 1004"/>
              <a:gd name="T10" fmla="*/ 388 w 1022"/>
              <a:gd name="T11" fmla="*/ 63 h 1004"/>
              <a:gd name="T12" fmla="*/ 452 w 1022"/>
              <a:gd name="T13" fmla="*/ 235 h 1004"/>
              <a:gd name="T14" fmla="*/ 388 w 1022"/>
              <a:gd name="T15" fmla="*/ 406 h 1004"/>
              <a:gd name="T16" fmla="*/ 226 w 1022"/>
              <a:gd name="T17" fmla="*/ 470 h 1004"/>
              <a:gd name="T18" fmla="*/ 63 w 1022"/>
              <a:gd name="T19" fmla="*/ 406 h 1004"/>
              <a:gd name="T20" fmla="*/ 135 w 1022"/>
              <a:gd name="T21" fmla="*/ 994 h 1004"/>
              <a:gd name="T22" fmla="*/ 135 w 1022"/>
              <a:gd name="T23" fmla="*/ 994 h 1004"/>
              <a:gd name="T24" fmla="*/ 660 w 1022"/>
              <a:gd name="T25" fmla="*/ 18 h 1004"/>
              <a:gd name="T26" fmla="*/ 885 w 1022"/>
              <a:gd name="T27" fmla="*/ 18 h 1004"/>
              <a:gd name="T28" fmla="*/ 362 w 1022"/>
              <a:gd name="T29" fmla="*/ 994 h 1004"/>
              <a:gd name="T30" fmla="*/ 135 w 1022"/>
              <a:gd name="T31" fmla="*/ 994 h 1004"/>
              <a:gd name="T32" fmla="*/ 226 w 1022"/>
              <a:gd name="T33" fmla="*/ 325 h 1004"/>
              <a:gd name="T34" fmla="*/ 226 w 1022"/>
              <a:gd name="T35" fmla="*/ 325 h 1004"/>
              <a:gd name="T36" fmla="*/ 289 w 1022"/>
              <a:gd name="T37" fmla="*/ 235 h 1004"/>
              <a:gd name="T38" fmla="*/ 226 w 1022"/>
              <a:gd name="T39" fmla="*/ 144 h 1004"/>
              <a:gd name="T40" fmla="*/ 163 w 1022"/>
              <a:gd name="T41" fmla="*/ 235 h 1004"/>
              <a:gd name="T42" fmla="*/ 226 w 1022"/>
              <a:gd name="T43" fmla="*/ 325 h 1004"/>
              <a:gd name="T44" fmla="*/ 632 w 1022"/>
              <a:gd name="T45" fmla="*/ 949 h 1004"/>
              <a:gd name="T46" fmla="*/ 632 w 1022"/>
              <a:gd name="T47" fmla="*/ 949 h 1004"/>
              <a:gd name="T48" fmla="*/ 569 w 1022"/>
              <a:gd name="T49" fmla="*/ 777 h 1004"/>
              <a:gd name="T50" fmla="*/ 632 w 1022"/>
              <a:gd name="T51" fmla="*/ 605 h 1004"/>
              <a:gd name="T52" fmla="*/ 795 w 1022"/>
              <a:gd name="T53" fmla="*/ 542 h 1004"/>
              <a:gd name="T54" fmla="*/ 958 w 1022"/>
              <a:gd name="T55" fmla="*/ 605 h 1004"/>
              <a:gd name="T56" fmla="*/ 1021 w 1022"/>
              <a:gd name="T57" fmla="*/ 777 h 1004"/>
              <a:gd name="T58" fmla="*/ 958 w 1022"/>
              <a:gd name="T59" fmla="*/ 949 h 1004"/>
              <a:gd name="T60" fmla="*/ 795 w 1022"/>
              <a:gd name="T61" fmla="*/ 1003 h 1004"/>
              <a:gd name="T62" fmla="*/ 632 w 1022"/>
              <a:gd name="T63" fmla="*/ 949 h 1004"/>
              <a:gd name="T64" fmla="*/ 795 w 1022"/>
              <a:gd name="T65" fmla="*/ 867 h 1004"/>
              <a:gd name="T66" fmla="*/ 795 w 1022"/>
              <a:gd name="T67" fmla="*/ 867 h 1004"/>
              <a:gd name="T68" fmla="*/ 858 w 1022"/>
              <a:gd name="T69" fmla="*/ 777 h 1004"/>
              <a:gd name="T70" fmla="*/ 795 w 1022"/>
              <a:gd name="T71" fmla="*/ 677 h 1004"/>
              <a:gd name="T72" fmla="*/ 732 w 1022"/>
              <a:gd name="T73" fmla="*/ 777 h 1004"/>
              <a:gd name="T74" fmla="*/ 795 w 1022"/>
              <a:gd name="T75" fmla="*/ 867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2" h="1004">
                <a:moveTo>
                  <a:pt x="63" y="406"/>
                </a:moveTo>
                <a:lnTo>
                  <a:pt x="63" y="406"/>
                </a:lnTo>
                <a:cubicBezTo>
                  <a:pt x="27" y="370"/>
                  <a:pt x="0" y="307"/>
                  <a:pt x="0" y="235"/>
                </a:cubicBezTo>
                <a:cubicBezTo>
                  <a:pt x="0" y="162"/>
                  <a:pt x="27" y="108"/>
                  <a:pt x="63" y="63"/>
                </a:cubicBezTo>
                <a:cubicBezTo>
                  <a:pt x="108" y="27"/>
                  <a:pt x="163" y="0"/>
                  <a:pt x="226" y="0"/>
                </a:cubicBezTo>
                <a:cubicBezTo>
                  <a:pt x="298" y="0"/>
                  <a:pt x="352" y="27"/>
                  <a:pt x="388" y="63"/>
                </a:cubicBezTo>
                <a:cubicBezTo>
                  <a:pt x="434" y="108"/>
                  <a:pt x="452" y="162"/>
                  <a:pt x="452" y="235"/>
                </a:cubicBezTo>
                <a:cubicBezTo>
                  <a:pt x="452" y="307"/>
                  <a:pt x="434" y="370"/>
                  <a:pt x="388" y="406"/>
                </a:cubicBezTo>
                <a:cubicBezTo>
                  <a:pt x="352" y="452"/>
                  <a:pt x="298" y="470"/>
                  <a:pt x="226" y="470"/>
                </a:cubicBezTo>
                <a:cubicBezTo>
                  <a:pt x="163" y="470"/>
                  <a:pt x="108" y="452"/>
                  <a:pt x="63" y="406"/>
                </a:cubicBezTo>
                <a:close/>
                <a:moveTo>
                  <a:pt x="135" y="994"/>
                </a:moveTo>
                <a:lnTo>
                  <a:pt x="135" y="994"/>
                </a:lnTo>
                <a:cubicBezTo>
                  <a:pt x="660" y="18"/>
                  <a:pt x="660" y="18"/>
                  <a:pt x="660" y="18"/>
                </a:cubicBezTo>
                <a:cubicBezTo>
                  <a:pt x="885" y="18"/>
                  <a:pt x="885" y="18"/>
                  <a:pt x="885" y="18"/>
                </a:cubicBezTo>
                <a:cubicBezTo>
                  <a:pt x="362" y="994"/>
                  <a:pt x="362" y="994"/>
                  <a:pt x="362" y="994"/>
                </a:cubicBezTo>
                <a:lnTo>
                  <a:pt x="135" y="994"/>
                </a:lnTo>
                <a:close/>
                <a:moveTo>
                  <a:pt x="226" y="325"/>
                </a:moveTo>
                <a:lnTo>
                  <a:pt x="226" y="325"/>
                </a:lnTo>
                <a:cubicBezTo>
                  <a:pt x="271" y="325"/>
                  <a:pt x="289" y="298"/>
                  <a:pt x="289" y="235"/>
                </a:cubicBezTo>
                <a:cubicBezTo>
                  <a:pt x="289" y="171"/>
                  <a:pt x="271" y="144"/>
                  <a:pt x="226" y="144"/>
                </a:cubicBezTo>
                <a:cubicBezTo>
                  <a:pt x="181" y="144"/>
                  <a:pt x="163" y="171"/>
                  <a:pt x="163" y="235"/>
                </a:cubicBezTo>
                <a:cubicBezTo>
                  <a:pt x="163" y="298"/>
                  <a:pt x="181" y="325"/>
                  <a:pt x="226" y="325"/>
                </a:cubicBezTo>
                <a:close/>
                <a:moveTo>
                  <a:pt x="632" y="949"/>
                </a:moveTo>
                <a:lnTo>
                  <a:pt x="632" y="949"/>
                </a:lnTo>
                <a:cubicBezTo>
                  <a:pt x="587" y="903"/>
                  <a:pt x="569" y="849"/>
                  <a:pt x="569" y="777"/>
                </a:cubicBezTo>
                <a:cubicBezTo>
                  <a:pt x="569" y="696"/>
                  <a:pt x="587" y="641"/>
                  <a:pt x="632" y="605"/>
                </a:cubicBezTo>
                <a:cubicBezTo>
                  <a:pt x="678" y="560"/>
                  <a:pt x="732" y="542"/>
                  <a:pt x="795" y="542"/>
                </a:cubicBezTo>
                <a:cubicBezTo>
                  <a:pt x="858" y="542"/>
                  <a:pt x="913" y="560"/>
                  <a:pt x="958" y="605"/>
                </a:cubicBezTo>
                <a:cubicBezTo>
                  <a:pt x="994" y="641"/>
                  <a:pt x="1021" y="696"/>
                  <a:pt x="1021" y="777"/>
                </a:cubicBezTo>
                <a:cubicBezTo>
                  <a:pt x="1021" y="849"/>
                  <a:pt x="994" y="903"/>
                  <a:pt x="958" y="949"/>
                </a:cubicBezTo>
                <a:cubicBezTo>
                  <a:pt x="913" y="985"/>
                  <a:pt x="858" y="1003"/>
                  <a:pt x="795" y="1003"/>
                </a:cubicBezTo>
                <a:cubicBezTo>
                  <a:pt x="732" y="1003"/>
                  <a:pt x="678" y="985"/>
                  <a:pt x="632" y="949"/>
                </a:cubicBezTo>
                <a:close/>
                <a:moveTo>
                  <a:pt x="795" y="867"/>
                </a:moveTo>
                <a:lnTo>
                  <a:pt x="795" y="867"/>
                </a:lnTo>
                <a:cubicBezTo>
                  <a:pt x="840" y="867"/>
                  <a:pt x="858" y="831"/>
                  <a:pt x="858" y="777"/>
                </a:cubicBezTo>
                <a:cubicBezTo>
                  <a:pt x="858" y="713"/>
                  <a:pt x="840" y="677"/>
                  <a:pt x="795" y="677"/>
                </a:cubicBezTo>
                <a:cubicBezTo>
                  <a:pt x="750" y="677"/>
                  <a:pt x="732" y="713"/>
                  <a:pt x="732" y="777"/>
                </a:cubicBezTo>
                <a:cubicBezTo>
                  <a:pt x="732" y="831"/>
                  <a:pt x="750" y="867"/>
                  <a:pt x="795" y="867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67">
            <a:extLst>
              <a:ext uri="{FF2B5EF4-FFF2-40B4-BE49-F238E27FC236}">
                <a16:creationId xmlns:a16="http://schemas.microsoft.com/office/drawing/2014/main" id="{94189D04-0F93-4A47-83A4-7D92280C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454" y="5942550"/>
            <a:ext cx="841030" cy="1426671"/>
          </a:xfrm>
          <a:custGeom>
            <a:avLst/>
            <a:gdLst>
              <a:gd name="T0" fmla="*/ 840 w 841"/>
              <a:gd name="T1" fmla="*/ 949 h 1428"/>
              <a:gd name="T2" fmla="*/ 840 w 841"/>
              <a:gd name="T3" fmla="*/ 949 h 1428"/>
              <a:gd name="T4" fmla="*/ 732 w 841"/>
              <a:gd name="T5" fmla="*/ 1183 h 1428"/>
              <a:gd name="T6" fmla="*/ 470 w 841"/>
              <a:gd name="T7" fmla="*/ 1301 h 1428"/>
              <a:gd name="T8" fmla="*/ 470 w 841"/>
              <a:gd name="T9" fmla="*/ 1427 h 1428"/>
              <a:gd name="T10" fmla="*/ 379 w 841"/>
              <a:gd name="T11" fmla="*/ 1427 h 1428"/>
              <a:gd name="T12" fmla="*/ 379 w 841"/>
              <a:gd name="T13" fmla="*/ 1301 h 1428"/>
              <a:gd name="T14" fmla="*/ 100 w 841"/>
              <a:gd name="T15" fmla="*/ 1192 h 1428"/>
              <a:gd name="T16" fmla="*/ 0 w 841"/>
              <a:gd name="T17" fmla="*/ 940 h 1428"/>
              <a:gd name="T18" fmla="*/ 289 w 841"/>
              <a:gd name="T19" fmla="*/ 940 h 1428"/>
              <a:gd name="T20" fmla="*/ 379 w 841"/>
              <a:gd name="T21" fmla="*/ 1074 h 1428"/>
              <a:gd name="T22" fmla="*/ 379 w 841"/>
              <a:gd name="T23" fmla="*/ 814 h 1428"/>
              <a:gd name="T24" fmla="*/ 235 w 841"/>
              <a:gd name="T25" fmla="*/ 777 h 1428"/>
              <a:gd name="T26" fmla="*/ 154 w 841"/>
              <a:gd name="T27" fmla="*/ 741 h 1428"/>
              <a:gd name="T28" fmla="*/ 109 w 841"/>
              <a:gd name="T29" fmla="*/ 705 h 1428"/>
              <a:gd name="T30" fmla="*/ 63 w 841"/>
              <a:gd name="T31" fmla="*/ 669 h 1428"/>
              <a:gd name="T32" fmla="*/ 27 w 841"/>
              <a:gd name="T33" fmla="*/ 615 h 1428"/>
              <a:gd name="T34" fmla="*/ 0 w 841"/>
              <a:gd name="T35" fmla="*/ 479 h 1428"/>
              <a:gd name="T36" fmla="*/ 109 w 841"/>
              <a:gd name="T37" fmla="*/ 235 h 1428"/>
              <a:gd name="T38" fmla="*/ 379 w 841"/>
              <a:gd name="T39" fmla="*/ 127 h 1428"/>
              <a:gd name="T40" fmla="*/ 379 w 841"/>
              <a:gd name="T41" fmla="*/ 0 h 1428"/>
              <a:gd name="T42" fmla="*/ 470 w 841"/>
              <a:gd name="T43" fmla="*/ 0 h 1428"/>
              <a:gd name="T44" fmla="*/ 470 w 841"/>
              <a:gd name="T45" fmla="*/ 127 h 1428"/>
              <a:gd name="T46" fmla="*/ 732 w 841"/>
              <a:gd name="T47" fmla="*/ 226 h 1428"/>
              <a:gd name="T48" fmla="*/ 840 w 841"/>
              <a:gd name="T49" fmla="*/ 479 h 1428"/>
              <a:gd name="T50" fmla="*/ 560 w 841"/>
              <a:gd name="T51" fmla="*/ 479 h 1428"/>
              <a:gd name="T52" fmla="*/ 470 w 841"/>
              <a:gd name="T53" fmla="*/ 353 h 1428"/>
              <a:gd name="T54" fmla="*/ 470 w 841"/>
              <a:gd name="T55" fmla="*/ 615 h 1428"/>
              <a:gd name="T56" fmla="*/ 678 w 841"/>
              <a:gd name="T57" fmla="*/ 687 h 1428"/>
              <a:gd name="T58" fmla="*/ 840 w 841"/>
              <a:gd name="T59" fmla="*/ 949 h 1428"/>
              <a:gd name="T60" fmla="*/ 379 w 841"/>
              <a:gd name="T61" fmla="*/ 353 h 1428"/>
              <a:gd name="T62" fmla="*/ 379 w 841"/>
              <a:gd name="T63" fmla="*/ 353 h 1428"/>
              <a:gd name="T64" fmla="*/ 289 w 841"/>
              <a:gd name="T65" fmla="*/ 452 h 1428"/>
              <a:gd name="T66" fmla="*/ 379 w 841"/>
              <a:gd name="T67" fmla="*/ 579 h 1428"/>
              <a:gd name="T68" fmla="*/ 379 w 841"/>
              <a:gd name="T69" fmla="*/ 353 h 1428"/>
              <a:gd name="T70" fmla="*/ 470 w 841"/>
              <a:gd name="T71" fmla="*/ 1074 h 1428"/>
              <a:gd name="T72" fmla="*/ 470 w 841"/>
              <a:gd name="T73" fmla="*/ 1074 h 1428"/>
              <a:gd name="T74" fmla="*/ 551 w 841"/>
              <a:gd name="T75" fmla="*/ 976 h 1428"/>
              <a:gd name="T76" fmla="*/ 470 w 841"/>
              <a:gd name="T77" fmla="*/ 850 h 1428"/>
              <a:gd name="T78" fmla="*/ 470 w 841"/>
              <a:gd name="T79" fmla="*/ 1074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1" h="1428">
                <a:moveTo>
                  <a:pt x="840" y="949"/>
                </a:moveTo>
                <a:lnTo>
                  <a:pt x="840" y="949"/>
                </a:lnTo>
                <a:cubicBezTo>
                  <a:pt x="840" y="1038"/>
                  <a:pt x="804" y="1120"/>
                  <a:pt x="732" y="1183"/>
                </a:cubicBezTo>
                <a:cubicBezTo>
                  <a:pt x="669" y="1246"/>
                  <a:pt x="578" y="1291"/>
                  <a:pt x="470" y="1301"/>
                </a:cubicBezTo>
                <a:cubicBezTo>
                  <a:pt x="470" y="1427"/>
                  <a:pt x="470" y="1427"/>
                  <a:pt x="470" y="1427"/>
                </a:cubicBezTo>
                <a:cubicBezTo>
                  <a:pt x="379" y="1427"/>
                  <a:pt x="379" y="1427"/>
                  <a:pt x="379" y="1427"/>
                </a:cubicBezTo>
                <a:cubicBezTo>
                  <a:pt x="379" y="1301"/>
                  <a:pt x="379" y="1301"/>
                  <a:pt x="379" y="1301"/>
                </a:cubicBezTo>
                <a:cubicBezTo>
                  <a:pt x="262" y="1291"/>
                  <a:pt x="172" y="1255"/>
                  <a:pt x="100" y="1192"/>
                </a:cubicBezTo>
                <a:cubicBezTo>
                  <a:pt x="36" y="1129"/>
                  <a:pt x="0" y="1048"/>
                  <a:pt x="0" y="940"/>
                </a:cubicBezTo>
                <a:cubicBezTo>
                  <a:pt x="289" y="940"/>
                  <a:pt x="289" y="940"/>
                  <a:pt x="289" y="940"/>
                </a:cubicBezTo>
                <a:cubicBezTo>
                  <a:pt x="298" y="1011"/>
                  <a:pt x="325" y="1057"/>
                  <a:pt x="379" y="1074"/>
                </a:cubicBezTo>
                <a:cubicBezTo>
                  <a:pt x="379" y="814"/>
                  <a:pt x="379" y="814"/>
                  <a:pt x="379" y="814"/>
                </a:cubicBezTo>
                <a:cubicBezTo>
                  <a:pt x="325" y="805"/>
                  <a:pt x="280" y="796"/>
                  <a:pt x="235" y="777"/>
                </a:cubicBezTo>
                <a:cubicBezTo>
                  <a:pt x="190" y="759"/>
                  <a:pt x="163" y="750"/>
                  <a:pt x="154" y="741"/>
                </a:cubicBezTo>
                <a:cubicBezTo>
                  <a:pt x="145" y="732"/>
                  <a:pt x="126" y="723"/>
                  <a:pt x="109" y="705"/>
                </a:cubicBezTo>
                <a:cubicBezTo>
                  <a:pt x="90" y="696"/>
                  <a:pt x="72" y="678"/>
                  <a:pt x="63" y="669"/>
                </a:cubicBezTo>
                <a:cubicBezTo>
                  <a:pt x="54" y="651"/>
                  <a:pt x="36" y="633"/>
                  <a:pt x="27" y="615"/>
                </a:cubicBezTo>
                <a:cubicBezTo>
                  <a:pt x="9" y="588"/>
                  <a:pt x="0" y="543"/>
                  <a:pt x="0" y="479"/>
                </a:cubicBezTo>
                <a:cubicBezTo>
                  <a:pt x="0" y="380"/>
                  <a:pt x="36" y="299"/>
                  <a:pt x="109" y="235"/>
                </a:cubicBezTo>
                <a:cubicBezTo>
                  <a:pt x="181" y="172"/>
                  <a:pt x="271" y="136"/>
                  <a:pt x="379" y="127"/>
                </a:cubicBezTo>
                <a:cubicBezTo>
                  <a:pt x="379" y="0"/>
                  <a:pt x="379" y="0"/>
                  <a:pt x="379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127"/>
                  <a:pt x="470" y="127"/>
                  <a:pt x="470" y="127"/>
                </a:cubicBezTo>
                <a:cubicBezTo>
                  <a:pt x="578" y="136"/>
                  <a:pt x="669" y="163"/>
                  <a:pt x="732" y="226"/>
                </a:cubicBezTo>
                <a:cubicBezTo>
                  <a:pt x="795" y="280"/>
                  <a:pt x="831" y="362"/>
                  <a:pt x="840" y="479"/>
                </a:cubicBezTo>
                <a:cubicBezTo>
                  <a:pt x="560" y="479"/>
                  <a:pt x="560" y="479"/>
                  <a:pt x="560" y="479"/>
                </a:cubicBezTo>
                <a:cubicBezTo>
                  <a:pt x="551" y="416"/>
                  <a:pt x="524" y="380"/>
                  <a:pt x="470" y="353"/>
                </a:cubicBezTo>
                <a:cubicBezTo>
                  <a:pt x="470" y="615"/>
                  <a:pt x="470" y="615"/>
                  <a:pt x="470" y="615"/>
                </a:cubicBezTo>
                <a:cubicBezTo>
                  <a:pt x="578" y="642"/>
                  <a:pt x="651" y="669"/>
                  <a:pt x="678" y="687"/>
                </a:cubicBezTo>
                <a:cubicBezTo>
                  <a:pt x="786" y="741"/>
                  <a:pt x="840" y="822"/>
                  <a:pt x="840" y="949"/>
                </a:cubicBezTo>
                <a:close/>
                <a:moveTo>
                  <a:pt x="379" y="353"/>
                </a:moveTo>
                <a:lnTo>
                  <a:pt x="379" y="353"/>
                </a:lnTo>
                <a:cubicBezTo>
                  <a:pt x="316" y="362"/>
                  <a:pt x="289" y="398"/>
                  <a:pt x="289" y="452"/>
                </a:cubicBezTo>
                <a:cubicBezTo>
                  <a:pt x="289" y="515"/>
                  <a:pt x="316" y="552"/>
                  <a:pt x="379" y="579"/>
                </a:cubicBezTo>
                <a:lnTo>
                  <a:pt x="379" y="353"/>
                </a:lnTo>
                <a:close/>
                <a:moveTo>
                  <a:pt x="470" y="1074"/>
                </a:moveTo>
                <a:lnTo>
                  <a:pt x="470" y="1074"/>
                </a:lnTo>
                <a:cubicBezTo>
                  <a:pt x="524" y="1057"/>
                  <a:pt x="551" y="1020"/>
                  <a:pt x="551" y="976"/>
                </a:cubicBezTo>
                <a:cubicBezTo>
                  <a:pt x="551" y="922"/>
                  <a:pt x="524" y="877"/>
                  <a:pt x="470" y="850"/>
                </a:cubicBezTo>
                <a:lnTo>
                  <a:pt x="470" y="1074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68">
            <a:extLst>
              <a:ext uri="{FF2B5EF4-FFF2-40B4-BE49-F238E27FC236}">
                <a16:creationId xmlns:a16="http://schemas.microsoft.com/office/drawing/2014/main" id="{8AD32D9F-9C3B-1843-A93D-E1EF2CBE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006" y="8478854"/>
            <a:ext cx="1589592" cy="1356218"/>
          </a:xfrm>
          <a:custGeom>
            <a:avLst/>
            <a:gdLst>
              <a:gd name="T0" fmla="*/ 18 w 1592"/>
              <a:gd name="T1" fmla="*/ 18 h 1357"/>
              <a:gd name="T2" fmla="*/ 18 w 1592"/>
              <a:gd name="T3" fmla="*/ 18 h 1357"/>
              <a:gd name="T4" fmla="*/ 18 w 1592"/>
              <a:gd name="T5" fmla="*/ 28 h 1357"/>
              <a:gd name="T6" fmla="*/ 18 w 1592"/>
              <a:gd name="T7" fmla="*/ 91 h 1357"/>
              <a:gd name="T8" fmla="*/ 1509 w 1592"/>
              <a:gd name="T9" fmla="*/ 1338 h 1357"/>
              <a:gd name="T10" fmla="*/ 1563 w 1592"/>
              <a:gd name="T11" fmla="*/ 1338 h 1357"/>
              <a:gd name="T12" fmla="*/ 1572 w 1592"/>
              <a:gd name="T13" fmla="*/ 1329 h 1357"/>
              <a:gd name="T14" fmla="*/ 1563 w 1592"/>
              <a:gd name="T15" fmla="*/ 1265 h 1357"/>
              <a:gd name="T16" fmla="*/ 82 w 1592"/>
              <a:gd name="T17" fmla="*/ 18 h 1357"/>
              <a:gd name="T18" fmla="*/ 18 w 1592"/>
              <a:gd name="T19" fmla="*/ 18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2" h="1357">
                <a:moveTo>
                  <a:pt x="18" y="18"/>
                </a:moveTo>
                <a:lnTo>
                  <a:pt x="18" y="18"/>
                </a:lnTo>
                <a:cubicBezTo>
                  <a:pt x="18" y="28"/>
                  <a:pt x="18" y="28"/>
                  <a:pt x="18" y="28"/>
                </a:cubicBezTo>
                <a:cubicBezTo>
                  <a:pt x="0" y="46"/>
                  <a:pt x="0" y="73"/>
                  <a:pt x="18" y="91"/>
                </a:cubicBezTo>
                <a:cubicBezTo>
                  <a:pt x="1509" y="1338"/>
                  <a:pt x="1509" y="1338"/>
                  <a:pt x="1509" y="1338"/>
                </a:cubicBezTo>
                <a:cubicBezTo>
                  <a:pt x="1527" y="1356"/>
                  <a:pt x="1554" y="1356"/>
                  <a:pt x="1563" y="1338"/>
                </a:cubicBezTo>
                <a:cubicBezTo>
                  <a:pt x="1572" y="1329"/>
                  <a:pt x="1572" y="1329"/>
                  <a:pt x="1572" y="1329"/>
                </a:cubicBezTo>
                <a:cubicBezTo>
                  <a:pt x="1591" y="1311"/>
                  <a:pt x="1581" y="1283"/>
                  <a:pt x="1563" y="1265"/>
                </a:cubicBezTo>
                <a:cubicBezTo>
                  <a:pt x="82" y="18"/>
                  <a:pt x="82" y="18"/>
                  <a:pt x="82" y="18"/>
                </a:cubicBezTo>
                <a:cubicBezTo>
                  <a:pt x="63" y="0"/>
                  <a:pt x="36" y="0"/>
                  <a:pt x="18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5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219">
            <a:extLst>
              <a:ext uri="{FF2B5EF4-FFF2-40B4-BE49-F238E27FC236}">
                <a16:creationId xmlns:a16="http://schemas.microsoft.com/office/drawing/2014/main" id="{D9A44E8A-8645-C547-8477-3CFDE1E9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801" y="5815377"/>
            <a:ext cx="4530518" cy="5711710"/>
          </a:xfrm>
          <a:custGeom>
            <a:avLst/>
            <a:gdLst>
              <a:gd name="T0" fmla="*/ 3650 w 3804"/>
              <a:gd name="T1" fmla="*/ 4797 h 4798"/>
              <a:gd name="T2" fmla="*/ 3650 w 3804"/>
              <a:gd name="T3" fmla="*/ 4797 h 4798"/>
              <a:gd name="T4" fmla="*/ 154 w 3804"/>
              <a:gd name="T5" fmla="*/ 4797 h 4798"/>
              <a:gd name="T6" fmla="*/ 0 w 3804"/>
              <a:gd name="T7" fmla="*/ 4643 h 4798"/>
              <a:gd name="T8" fmla="*/ 0 w 3804"/>
              <a:gd name="T9" fmla="*/ 153 h 4798"/>
              <a:gd name="T10" fmla="*/ 154 w 3804"/>
              <a:gd name="T11" fmla="*/ 0 h 4798"/>
              <a:gd name="T12" fmla="*/ 3650 w 3804"/>
              <a:gd name="T13" fmla="*/ 0 h 4798"/>
              <a:gd name="T14" fmla="*/ 3803 w 3804"/>
              <a:gd name="T15" fmla="*/ 153 h 4798"/>
              <a:gd name="T16" fmla="*/ 3803 w 3804"/>
              <a:gd name="T17" fmla="*/ 4643 h 4798"/>
              <a:gd name="T18" fmla="*/ 3650 w 3804"/>
              <a:gd name="T19" fmla="*/ 4797 h 4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04" h="4798">
                <a:moveTo>
                  <a:pt x="3650" y="4797"/>
                </a:moveTo>
                <a:lnTo>
                  <a:pt x="3650" y="4797"/>
                </a:lnTo>
                <a:cubicBezTo>
                  <a:pt x="154" y="4797"/>
                  <a:pt x="154" y="4797"/>
                  <a:pt x="154" y="4797"/>
                </a:cubicBezTo>
                <a:cubicBezTo>
                  <a:pt x="72" y="4797"/>
                  <a:pt x="0" y="4733"/>
                  <a:pt x="0" y="464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4" y="0"/>
                </a:cubicBezTo>
                <a:cubicBezTo>
                  <a:pt x="3650" y="0"/>
                  <a:pt x="3650" y="0"/>
                  <a:pt x="3650" y="0"/>
                </a:cubicBezTo>
                <a:cubicBezTo>
                  <a:pt x="3731" y="0"/>
                  <a:pt x="3803" y="72"/>
                  <a:pt x="3803" y="153"/>
                </a:cubicBezTo>
                <a:cubicBezTo>
                  <a:pt x="3803" y="4643"/>
                  <a:pt x="3803" y="4643"/>
                  <a:pt x="3803" y="4643"/>
                </a:cubicBezTo>
                <a:cubicBezTo>
                  <a:pt x="3803" y="4733"/>
                  <a:pt x="3731" y="4797"/>
                  <a:pt x="3650" y="4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20">
            <a:extLst>
              <a:ext uri="{FF2B5EF4-FFF2-40B4-BE49-F238E27FC236}">
                <a16:creationId xmlns:a16="http://schemas.microsoft.com/office/drawing/2014/main" id="{B24CDEA6-3C9F-C34B-8074-61967790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286" y="6114614"/>
            <a:ext cx="3926800" cy="5055491"/>
          </a:xfrm>
          <a:custGeom>
            <a:avLst/>
            <a:gdLst>
              <a:gd name="T0" fmla="*/ 3144 w 3298"/>
              <a:gd name="T1" fmla="*/ 4245 h 4246"/>
              <a:gd name="T2" fmla="*/ 3144 w 3298"/>
              <a:gd name="T3" fmla="*/ 4245 h 4246"/>
              <a:gd name="T4" fmla="*/ 154 w 3298"/>
              <a:gd name="T5" fmla="*/ 4245 h 4246"/>
              <a:gd name="T6" fmla="*/ 0 w 3298"/>
              <a:gd name="T7" fmla="*/ 4092 h 4246"/>
              <a:gd name="T8" fmla="*/ 0 w 3298"/>
              <a:gd name="T9" fmla="*/ 153 h 4246"/>
              <a:gd name="T10" fmla="*/ 154 w 3298"/>
              <a:gd name="T11" fmla="*/ 0 h 4246"/>
              <a:gd name="T12" fmla="*/ 3144 w 3298"/>
              <a:gd name="T13" fmla="*/ 0 h 4246"/>
              <a:gd name="T14" fmla="*/ 3297 w 3298"/>
              <a:gd name="T15" fmla="*/ 153 h 4246"/>
              <a:gd name="T16" fmla="*/ 3297 w 3298"/>
              <a:gd name="T17" fmla="*/ 4092 h 4246"/>
              <a:gd name="T18" fmla="*/ 3144 w 3298"/>
              <a:gd name="T19" fmla="*/ 4245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8" h="4246">
                <a:moveTo>
                  <a:pt x="3144" y="4245"/>
                </a:moveTo>
                <a:lnTo>
                  <a:pt x="3144" y="4245"/>
                </a:lnTo>
                <a:cubicBezTo>
                  <a:pt x="154" y="4245"/>
                  <a:pt x="154" y="4245"/>
                  <a:pt x="154" y="4245"/>
                </a:cubicBezTo>
                <a:cubicBezTo>
                  <a:pt x="72" y="4245"/>
                  <a:pt x="0" y="4182"/>
                  <a:pt x="0" y="409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4" y="0"/>
                </a:cubicBezTo>
                <a:cubicBezTo>
                  <a:pt x="3144" y="0"/>
                  <a:pt x="3144" y="0"/>
                  <a:pt x="3144" y="0"/>
                </a:cubicBezTo>
                <a:cubicBezTo>
                  <a:pt x="3225" y="0"/>
                  <a:pt x="3297" y="72"/>
                  <a:pt x="3297" y="153"/>
                </a:cubicBezTo>
                <a:cubicBezTo>
                  <a:pt x="3297" y="4092"/>
                  <a:pt x="3297" y="4092"/>
                  <a:pt x="3297" y="4092"/>
                </a:cubicBezTo>
                <a:cubicBezTo>
                  <a:pt x="3297" y="4182"/>
                  <a:pt x="3225" y="4245"/>
                  <a:pt x="3144" y="4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21">
            <a:extLst>
              <a:ext uri="{FF2B5EF4-FFF2-40B4-BE49-F238E27FC236}">
                <a16:creationId xmlns:a16="http://schemas.microsoft.com/office/drawing/2014/main" id="{A2C9A081-D0B8-2544-878C-14981917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740" y="5311403"/>
            <a:ext cx="2141891" cy="981702"/>
          </a:xfrm>
          <a:custGeom>
            <a:avLst/>
            <a:gdLst>
              <a:gd name="T0" fmla="*/ 1653 w 1798"/>
              <a:gd name="T1" fmla="*/ 298 h 823"/>
              <a:gd name="T2" fmla="*/ 1653 w 1798"/>
              <a:gd name="T3" fmla="*/ 298 h 823"/>
              <a:gd name="T4" fmla="*/ 1192 w 1798"/>
              <a:gd name="T5" fmla="*/ 298 h 823"/>
              <a:gd name="T6" fmla="*/ 895 w 1798"/>
              <a:gd name="T7" fmla="*/ 0 h 823"/>
              <a:gd name="T8" fmla="*/ 605 w 1798"/>
              <a:gd name="T9" fmla="*/ 298 h 823"/>
              <a:gd name="T10" fmla="*/ 145 w 1798"/>
              <a:gd name="T11" fmla="*/ 298 h 823"/>
              <a:gd name="T12" fmla="*/ 63 w 1798"/>
              <a:gd name="T13" fmla="*/ 361 h 823"/>
              <a:gd name="T14" fmla="*/ 0 w 1798"/>
              <a:gd name="T15" fmla="*/ 723 h 823"/>
              <a:gd name="T16" fmla="*/ 90 w 1798"/>
              <a:gd name="T17" fmla="*/ 822 h 823"/>
              <a:gd name="T18" fmla="*/ 1707 w 1798"/>
              <a:gd name="T19" fmla="*/ 822 h 823"/>
              <a:gd name="T20" fmla="*/ 1797 w 1798"/>
              <a:gd name="T21" fmla="*/ 723 h 823"/>
              <a:gd name="T22" fmla="*/ 1734 w 1798"/>
              <a:gd name="T23" fmla="*/ 361 h 823"/>
              <a:gd name="T24" fmla="*/ 1653 w 1798"/>
              <a:gd name="T25" fmla="*/ 298 h 823"/>
              <a:gd name="T26" fmla="*/ 913 w 1798"/>
              <a:gd name="T27" fmla="*/ 407 h 823"/>
              <a:gd name="T28" fmla="*/ 913 w 1798"/>
              <a:gd name="T29" fmla="*/ 407 h 823"/>
              <a:gd name="T30" fmla="*/ 786 w 1798"/>
              <a:gd name="T31" fmla="*/ 280 h 823"/>
              <a:gd name="T32" fmla="*/ 886 w 1798"/>
              <a:gd name="T33" fmla="*/ 181 h 823"/>
              <a:gd name="T34" fmla="*/ 1011 w 1798"/>
              <a:gd name="T35" fmla="*/ 307 h 823"/>
              <a:gd name="T36" fmla="*/ 913 w 1798"/>
              <a:gd name="T37" fmla="*/ 40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8" h="823">
                <a:moveTo>
                  <a:pt x="1653" y="298"/>
                </a:moveTo>
                <a:lnTo>
                  <a:pt x="1653" y="298"/>
                </a:lnTo>
                <a:cubicBezTo>
                  <a:pt x="1192" y="298"/>
                  <a:pt x="1192" y="298"/>
                  <a:pt x="1192" y="298"/>
                </a:cubicBezTo>
                <a:cubicBezTo>
                  <a:pt x="1192" y="135"/>
                  <a:pt x="1056" y="0"/>
                  <a:pt x="895" y="0"/>
                </a:cubicBezTo>
                <a:cubicBezTo>
                  <a:pt x="732" y="0"/>
                  <a:pt x="605" y="135"/>
                  <a:pt x="605" y="298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109" y="298"/>
                  <a:pt x="72" y="325"/>
                  <a:pt x="63" y="36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68"/>
                  <a:pt x="36" y="822"/>
                  <a:pt x="90" y="822"/>
                </a:cubicBezTo>
                <a:cubicBezTo>
                  <a:pt x="1707" y="822"/>
                  <a:pt x="1707" y="822"/>
                  <a:pt x="1707" y="822"/>
                </a:cubicBezTo>
                <a:cubicBezTo>
                  <a:pt x="1761" y="822"/>
                  <a:pt x="1797" y="768"/>
                  <a:pt x="1797" y="723"/>
                </a:cubicBezTo>
                <a:cubicBezTo>
                  <a:pt x="1734" y="361"/>
                  <a:pt x="1734" y="361"/>
                  <a:pt x="1734" y="361"/>
                </a:cubicBezTo>
                <a:cubicBezTo>
                  <a:pt x="1725" y="325"/>
                  <a:pt x="1689" y="298"/>
                  <a:pt x="1653" y="298"/>
                </a:cubicBezTo>
                <a:close/>
                <a:moveTo>
                  <a:pt x="913" y="407"/>
                </a:moveTo>
                <a:lnTo>
                  <a:pt x="913" y="407"/>
                </a:lnTo>
                <a:cubicBezTo>
                  <a:pt x="840" y="416"/>
                  <a:pt x="777" y="352"/>
                  <a:pt x="786" y="280"/>
                </a:cubicBezTo>
                <a:cubicBezTo>
                  <a:pt x="786" y="226"/>
                  <a:pt x="831" y="181"/>
                  <a:pt x="886" y="181"/>
                </a:cubicBezTo>
                <a:cubicBezTo>
                  <a:pt x="958" y="172"/>
                  <a:pt x="1020" y="235"/>
                  <a:pt x="1011" y="307"/>
                </a:cubicBezTo>
                <a:cubicBezTo>
                  <a:pt x="1011" y="361"/>
                  <a:pt x="966" y="407"/>
                  <a:pt x="913" y="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22">
            <a:extLst>
              <a:ext uri="{FF2B5EF4-FFF2-40B4-BE49-F238E27FC236}">
                <a16:creationId xmlns:a16="http://schemas.microsoft.com/office/drawing/2014/main" id="{0AFFDCA8-2B6F-9A4C-8265-B8BE871B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015" y="9589937"/>
            <a:ext cx="1259936" cy="1249436"/>
          </a:xfrm>
          <a:custGeom>
            <a:avLst/>
            <a:gdLst>
              <a:gd name="T0" fmla="*/ 1058 w 1059"/>
              <a:gd name="T1" fmla="*/ 524 h 1049"/>
              <a:gd name="T2" fmla="*/ 1058 w 1059"/>
              <a:gd name="T3" fmla="*/ 524 h 1049"/>
              <a:gd name="T4" fmla="*/ 524 w 1059"/>
              <a:gd name="T5" fmla="*/ 1048 h 1049"/>
              <a:gd name="T6" fmla="*/ 0 w 1059"/>
              <a:gd name="T7" fmla="*/ 524 h 1049"/>
              <a:gd name="T8" fmla="*/ 524 w 1059"/>
              <a:gd name="T9" fmla="*/ 0 h 1049"/>
              <a:gd name="T10" fmla="*/ 1058 w 1059"/>
              <a:gd name="T11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9" h="1049">
                <a:moveTo>
                  <a:pt x="1058" y="524"/>
                </a:moveTo>
                <a:lnTo>
                  <a:pt x="1058" y="524"/>
                </a:lnTo>
                <a:cubicBezTo>
                  <a:pt x="1058" y="813"/>
                  <a:pt x="823" y="1048"/>
                  <a:pt x="524" y="1048"/>
                </a:cubicBezTo>
                <a:cubicBezTo>
                  <a:pt x="235" y="1048"/>
                  <a:pt x="0" y="813"/>
                  <a:pt x="0" y="524"/>
                </a:cubicBezTo>
                <a:cubicBezTo>
                  <a:pt x="0" y="235"/>
                  <a:pt x="235" y="0"/>
                  <a:pt x="524" y="0"/>
                </a:cubicBezTo>
                <a:cubicBezTo>
                  <a:pt x="823" y="0"/>
                  <a:pt x="1058" y="235"/>
                  <a:pt x="1058" y="524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3">
            <a:extLst>
              <a:ext uri="{FF2B5EF4-FFF2-40B4-BE49-F238E27FC236}">
                <a16:creationId xmlns:a16="http://schemas.microsoft.com/office/drawing/2014/main" id="{B024C479-4949-8142-A74F-284D3AAD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764" y="9642434"/>
            <a:ext cx="1149690" cy="1154941"/>
          </a:xfrm>
          <a:custGeom>
            <a:avLst/>
            <a:gdLst>
              <a:gd name="T0" fmla="*/ 966 w 967"/>
              <a:gd name="T1" fmla="*/ 479 h 968"/>
              <a:gd name="T2" fmla="*/ 966 w 967"/>
              <a:gd name="T3" fmla="*/ 479 h 968"/>
              <a:gd name="T4" fmla="*/ 478 w 967"/>
              <a:gd name="T5" fmla="*/ 967 h 968"/>
              <a:gd name="T6" fmla="*/ 0 w 967"/>
              <a:gd name="T7" fmla="*/ 479 h 968"/>
              <a:gd name="T8" fmla="*/ 478 w 967"/>
              <a:gd name="T9" fmla="*/ 0 h 968"/>
              <a:gd name="T10" fmla="*/ 966 w 967"/>
              <a:gd name="T11" fmla="*/ 479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7" h="968">
                <a:moveTo>
                  <a:pt x="966" y="479"/>
                </a:moveTo>
                <a:lnTo>
                  <a:pt x="966" y="479"/>
                </a:lnTo>
                <a:cubicBezTo>
                  <a:pt x="966" y="750"/>
                  <a:pt x="750" y="967"/>
                  <a:pt x="478" y="967"/>
                </a:cubicBezTo>
                <a:cubicBezTo>
                  <a:pt x="216" y="967"/>
                  <a:pt x="0" y="750"/>
                  <a:pt x="0" y="479"/>
                </a:cubicBezTo>
                <a:cubicBezTo>
                  <a:pt x="0" y="217"/>
                  <a:pt x="216" y="0"/>
                  <a:pt x="478" y="0"/>
                </a:cubicBezTo>
                <a:cubicBezTo>
                  <a:pt x="750" y="0"/>
                  <a:pt x="966" y="217"/>
                  <a:pt x="966" y="479"/>
                </a:cubicBezTo>
              </a:path>
            </a:pathLst>
          </a:custGeom>
          <a:solidFill>
            <a:srgbClr val="F1D5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24">
            <a:extLst>
              <a:ext uri="{FF2B5EF4-FFF2-40B4-BE49-F238E27FC236}">
                <a16:creationId xmlns:a16="http://schemas.microsoft.com/office/drawing/2014/main" id="{226B7B12-F856-F742-8C51-3DD31CBF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996" y="9794675"/>
            <a:ext cx="493475" cy="850457"/>
          </a:xfrm>
          <a:custGeom>
            <a:avLst/>
            <a:gdLst>
              <a:gd name="T0" fmla="*/ 415 w 416"/>
              <a:gd name="T1" fmla="*/ 470 h 714"/>
              <a:gd name="T2" fmla="*/ 415 w 416"/>
              <a:gd name="T3" fmla="*/ 470 h 714"/>
              <a:gd name="T4" fmla="*/ 370 w 416"/>
              <a:gd name="T5" fmla="*/ 587 h 714"/>
              <a:gd name="T6" fmla="*/ 235 w 416"/>
              <a:gd name="T7" fmla="*/ 641 h 714"/>
              <a:gd name="T8" fmla="*/ 235 w 416"/>
              <a:gd name="T9" fmla="*/ 713 h 714"/>
              <a:gd name="T10" fmla="*/ 189 w 416"/>
              <a:gd name="T11" fmla="*/ 713 h 714"/>
              <a:gd name="T12" fmla="*/ 189 w 416"/>
              <a:gd name="T13" fmla="*/ 641 h 714"/>
              <a:gd name="T14" fmla="*/ 54 w 416"/>
              <a:gd name="T15" fmla="*/ 596 h 714"/>
              <a:gd name="T16" fmla="*/ 0 w 416"/>
              <a:gd name="T17" fmla="*/ 470 h 714"/>
              <a:gd name="T18" fmla="*/ 144 w 416"/>
              <a:gd name="T19" fmla="*/ 470 h 714"/>
              <a:gd name="T20" fmla="*/ 189 w 416"/>
              <a:gd name="T21" fmla="*/ 533 h 714"/>
              <a:gd name="T22" fmla="*/ 189 w 416"/>
              <a:gd name="T23" fmla="*/ 406 h 714"/>
              <a:gd name="T24" fmla="*/ 126 w 416"/>
              <a:gd name="T25" fmla="*/ 388 h 714"/>
              <a:gd name="T26" fmla="*/ 81 w 416"/>
              <a:gd name="T27" fmla="*/ 370 h 714"/>
              <a:gd name="T28" fmla="*/ 54 w 416"/>
              <a:gd name="T29" fmla="*/ 352 h 714"/>
              <a:gd name="T30" fmla="*/ 36 w 416"/>
              <a:gd name="T31" fmla="*/ 334 h 714"/>
              <a:gd name="T32" fmla="*/ 18 w 416"/>
              <a:gd name="T33" fmla="*/ 307 h 714"/>
              <a:gd name="T34" fmla="*/ 0 w 416"/>
              <a:gd name="T35" fmla="*/ 235 h 714"/>
              <a:gd name="T36" fmla="*/ 54 w 416"/>
              <a:gd name="T37" fmla="*/ 117 h 714"/>
              <a:gd name="T38" fmla="*/ 189 w 416"/>
              <a:gd name="T39" fmla="*/ 63 h 714"/>
              <a:gd name="T40" fmla="*/ 189 w 416"/>
              <a:gd name="T41" fmla="*/ 0 h 714"/>
              <a:gd name="T42" fmla="*/ 235 w 416"/>
              <a:gd name="T43" fmla="*/ 0 h 714"/>
              <a:gd name="T44" fmla="*/ 235 w 416"/>
              <a:gd name="T45" fmla="*/ 63 h 714"/>
              <a:gd name="T46" fmla="*/ 370 w 416"/>
              <a:gd name="T47" fmla="*/ 108 h 714"/>
              <a:gd name="T48" fmla="*/ 415 w 416"/>
              <a:gd name="T49" fmla="*/ 235 h 714"/>
              <a:gd name="T50" fmla="*/ 280 w 416"/>
              <a:gd name="T51" fmla="*/ 235 h 714"/>
              <a:gd name="T52" fmla="*/ 235 w 416"/>
              <a:gd name="T53" fmla="*/ 171 h 714"/>
              <a:gd name="T54" fmla="*/ 235 w 416"/>
              <a:gd name="T55" fmla="*/ 307 h 714"/>
              <a:gd name="T56" fmla="*/ 343 w 416"/>
              <a:gd name="T57" fmla="*/ 343 h 714"/>
              <a:gd name="T58" fmla="*/ 415 w 416"/>
              <a:gd name="T59" fmla="*/ 470 h 714"/>
              <a:gd name="T60" fmla="*/ 189 w 416"/>
              <a:gd name="T61" fmla="*/ 171 h 714"/>
              <a:gd name="T62" fmla="*/ 189 w 416"/>
              <a:gd name="T63" fmla="*/ 171 h 714"/>
              <a:gd name="T64" fmla="*/ 144 w 416"/>
              <a:gd name="T65" fmla="*/ 226 h 714"/>
              <a:gd name="T66" fmla="*/ 189 w 416"/>
              <a:gd name="T67" fmla="*/ 289 h 714"/>
              <a:gd name="T68" fmla="*/ 189 w 416"/>
              <a:gd name="T69" fmla="*/ 171 h 714"/>
              <a:gd name="T70" fmla="*/ 235 w 416"/>
              <a:gd name="T71" fmla="*/ 533 h 714"/>
              <a:gd name="T72" fmla="*/ 235 w 416"/>
              <a:gd name="T73" fmla="*/ 533 h 714"/>
              <a:gd name="T74" fmla="*/ 280 w 416"/>
              <a:gd name="T75" fmla="*/ 479 h 714"/>
              <a:gd name="T76" fmla="*/ 235 w 416"/>
              <a:gd name="T77" fmla="*/ 424 h 714"/>
              <a:gd name="T78" fmla="*/ 235 w 416"/>
              <a:gd name="T79" fmla="*/ 533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6" h="714">
                <a:moveTo>
                  <a:pt x="415" y="470"/>
                </a:moveTo>
                <a:lnTo>
                  <a:pt x="415" y="470"/>
                </a:lnTo>
                <a:cubicBezTo>
                  <a:pt x="415" y="515"/>
                  <a:pt x="406" y="551"/>
                  <a:pt x="370" y="587"/>
                </a:cubicBezTo>
                <a:cubicBezTo>
                  <a:pt x="334" y="623"/>
                  <a:pt x="289" y="641"/>
                  <a:pt x="235" y="641"/>
                </a:cubicBezTo>
                <a:cubicBezTo>
                  <a:pt x="235" y="713"/>
                  <a:pt x="235" y="713"/>
                  <a:pt x="235" y="713"/>
                </a:cubicBezTo>
                <a:cubicBezTo>
                  <a:pt x="189" y="713"/>
                  <a:pt x="189" y="713"/>
                  <a:pt x="189" y="713"/>
                </a:cubicBezTo>
                <a:cubicBezTo>
                  <a:pt x="189" y="641"/>
                  <a:pt x="189" y="641"/>
                  <a:pt x="189" y="641"/>
                </a:cubicBezTo>
                <a:cubicBezTo>
                  <a:pt x="135" y="641"/>
                  <a:pt x="90" y="623"/>
                  <a:pt x="54" y="596"/>
                </a:cubicBezTo>
                <a:cubicBezTo>
                  <a:pt x="18" y="560"/>
                  <a:pt x="0" y="524"/>
                  <a:pt x="0" y="470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153" y="506"/>
                  <a:pt x="162" y="524"/>
                  <a:pt x="189" y="533"/>
                </a:cubicBezTo>
                <a:cubicBezTo>
                  <a:pt x="189" y="406"/>
                  <a:pt x="189" y="406"/>
                  <a:pt x="189" y="406"/>
                </a:cubicBezTo>
                <a:cubicBezTo>
                  <a:pt x="171" y="397"/>
                  <a:pt x="144" y="388"/>
                  <a:pt x="126" y="388"/>
                </a:cubicBezTo>
                <a:cubicBezTo>
                  <a:pt x="99" y="379"/>
                  <a:pt x="90" y="370"/>
                  <a:pt x="81" y="370"/>
                </a:cubicBezTo>
                <a:cubicBezTo>
                  <a:pt x="72" y="361"/>
                  <a:pt x="63" y="361"/>
                  <a:pt x="54" y="352"/>
                </a:cubicBezTo>
                <a:cubicBezTo>
                  <a:pt x="45" y="343"/>
                  <a:pt x="36" y="334"/>
                  <a:pt x="36" y="334"/>
                </a:cubicBezTo>
                <a:cubicBezTo>
                  <a:pt x="27" y="325"/>
                  <a:pt x="27" y="316"/>
                  <a:pt x="18" y="307"/>
                </a:cubicBezTo>
                <a:cubicBezTo>
                  <a:pt x="9" y="289"/>
                  <a:pt x="0" y="271"/>
                  <a:pt x="0" y="235"/>
                </a:cubicBezTo>
                <a:cubicBezTo>
                  <a:pt x="0" y="190"/>
                  <a:pt x="18" y="144"/>
                  <a:pt x="54" y="117"/>
                </a:cubicBezTo>
                <a:cubicBezTo>
                  <a:pt x="90" y="90"/>
                  <a:pt x="135" y="72"/>
                  <a:pt x="189" y="63"/>
                </a:cubicBezTo>
                <a:cubicBezTo>
                  <a:pt x="189" y="0"/>
                  <a:pt x="189" y="0"/>
                  <a:pt x="189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63"/>
                  <a:pt x="235" y="63"/>
                  <a:pt x="235" y="63"/>
                </a:cubicBezTo>
                <a:cubicBezTo>
                  <a:pt x="289" y="63"/>
                  <a:pt x="334" y="81"/>
                  <a:pt x="370" y="108"/>
                </a:cubicBezTo>
                <a:cubicBezTo>
                  <a:pt x="397" y="135"/>
                  <a:pt x="415" y="181"/>
                  <a:pt x="415" y="235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80" y="208"/>
                  <a:pt x="262" y="190"/>
                  <a:pt x="235" y="171"/>
                </a:cubicBezTo>
                <a:cubicBezTo>
                  <a:pt x="235" y="307"/>
                  <a:pt x="235" y="307"/>
                  <a:pt x="235" y="307"/>
                </a:cubicBezTo>
                <a:cubicBezTo>
                  <a:pt x="289" y="316"/>
                  <a:pt x="325" y="334"/>
                  <a:pt x="343" y="343"/>
                </a:cubicBezTo>
                <a:cubicBezTo>
                  <a:pt x="397" y="370"/>
                  <a:pt x="415" y="406"/>
                  <a:pt x="415" y="470"/>
                </a:cubicBezTo>
                <a:close/>
                <a:moveTo>
                  <a:pt x="189" y="171"/>
                </a:moveTo>
                <a:lnTo>
                  <a:pt x="189" y="171"/>
                </a:lnTo>
                <a:cubicBezTo>
                  <a:pt x="162" y="181"/>
                  <a:pt x="144" y="199"/>
                  <a:pt x="144" y="226"/>
                </a:cubicBezTo>
                <a:cubicBezTo>
                  <a:pt x="144" y="253"/>
                  <a:pt x="162" y="271"/>
                  <a:pt x="189" y="289"/>
                </a:cubicBezTo>
                <a:lnTo>
                  <a:pt x="189" y="171"/>
                </a:lnTo>
                <a:close/>
                <a:moveTo>
                  <a:pt x="235" y="533"/>
                </a:moveTo>
                <a:lnTo>
                  <a:pt x="235" y="533"/>
                </a:lnTo>
                <a:cubicBezTo>
                  <a:pt x="262" y="524"/>
                  <a:pt x="280" y="506"/>
                  <a:pt x="280" y="479"/>
                </a:cubicBezTo>
                <a:cubicBezTo>
                  <a:pt x="280" y="461"/>
                  <a:pt x="262" y="434"/>
                  <a:pt x="235" y="424"/>
                </a:cubicBezTo>
                <a:lnTo>
                  <a:pt x="235" y="533"/>
                </a:lnTo>
                <a:close/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25">
            <a:extLst>
              <a:ext uri="{FF2B5EF4-FFF2-40B4-BE49-F238E27FC236}">
                <a16:creationId xmlns:a16="http://schemas.microsoft.com/office/drawing/2014/main" id="{24470479-CD70-2B49-9081-22958B1D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257" y="6718331"/>
            <a:ext cx="2719362" cy="1417428"/>
          </a:xfrm>
          <a:custGeom>
            <a:avLst/>
            <a:gdLst>
              <a:gd name="T0" fmla="*/ 0 w 2286"/>
              <a:gd name="T1" fmla="*/ 1191 h 1192"/>
              <a:gd name="T2" fmla="*/ 316 w 2286"/>
              <a:gd name="T3" fmla="*/ 704 h 1192"/>
              <a:gd name="T4" fmla="*/ 569 w 2286"/>
              <a:gd name="T5" fmla="*/ 1056 h 1192"/>
              <a:gd name="T6" fmla="*/ 985 w 2286"/>
              <a:gd name="T7" fmla="*/ 215 h 1192"/>
              <a:gd name="T8" fmla="*/ 1255 w 2286"/>
              <a:gd name="T9" fmla="*/ 875 h 1192"/>
              <a:gd name="T10" fmla="*/ 1598 w 2286"/>
              <a:gd name="T11" fmla="*/ 0 h 1192"/>
              <a:gd name="T12" fmla="*/ 1969 w 2286"/>
              <a:gd name="T13" fmla="*/ 1056 h 1192"/>
              <a:gd name="T14" fmla="*/ 2285 w 2286"/>
              <a:gd name="T15" fmla="*/ 224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6" h="1192">
                <a:moveTo>
                  <a:pt x="0" y="1191"/>
                </a:moveTo>
                <a:lnTo>
                  <a:pt x="316" y="704"/>
                </a:lnTo>
                <a:lnTo>
                  <a:pt x="569" y="1056"/>
                </a:lnTo>
                <a:lnTo>
                  <a:pt x="985" y="215"/>
                </a:lnTo>
                <a:lnTo>
                  <a:pt x="1255" y="875"/>
                </a:lnTo>
                <a:lnTo>
                  <a:pt x="1598" y="0"/>
                </a:lnTo>
                <a:lnTo>
                  <a:pt x="1969" y="1056"/>
                </a:lnTo>
                <a:lnTo>
                  <a:pt x="2285" y="224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226">
            <a:extLst>
              <a:ext uri="{FF2B5EF4-FFF2-40B4-BE49-F238E27FC236}">
                <a16:creationId xmlns:a16="http://schemas.microsoft.com/office/drawing/2014/main" id="{5F295051-6824-E04F-B65D-A93F30300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1624" y="6844325"/>
            <a:ext cx="162740" cy="236240"/>
          </a:xfrm>
          <a:custGeom>
            <a:avLst/>
            <a:gdLst>
              <a:gd name="T0" fmla="*/ 126 w 136"/>
              <a:gd name="T1" fmla="*/ 0 h 200"/>
              <a:gd name="T2" fmla="*/ 135 w 136"/>
              <a:gd name="T3" fmla="*/ 199 h 200"/>
              <a:gd name="T4" fmla="*/ 81 w 136"/>
              <a:gd name="T5" fmla="*/ 127 h 200"/>
              <a:gd name="T6" fmla="*/ 0 w 136"/>
              <a:gd name="T7" fmla="*/ 145 h 200"/>
              <a:gd name="T8" fmla="*/ 126 w 136"/>
              <a:gd name="T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00">
                <a:moveTo>
                  <a:pt x="126" y="0"/>
                </a:moveTo>
                <a:lnTo>
                  <a:pt x="135" y="199"/>
                </a:lnTo>
                <a:lnTo>
                  <a:pt x="81" y="127"/>
                </a:lnTo>
                <a:lnTo>
                  <a:pt x="0" y="145"/>
                </a:lnTo>
                <a:lnTo>
                  <a:pt x="12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27">
            <a:extLst>
              <a:ext uri="{FF2B5EF4-FFF2-40B4-BE49-F238E27FC236}">
                <a16:creationId xmlns:a16="http://schemas.microsoft.com/office/drawing/2014/main" id="{05A31BC9-B8EA-1A41-AD30-22CAF5A09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9997" y="8235506"/>
            <a:ext cx="2299383" cy="20999"/>
          </a:xfrm>
          <a:custGeom>
            <a:avLst/>
            <a:gdLst>
              <a:gd name="T0" fmla="*/ 1932 w 1933"/>
              <a:gd name="T1" fmla="*/ 18 h 19"/>
              <a:gd name="T2" fmla="*/ 0 w 1933"/>
              <a:gd name="T3" fmla="*/ 18 h 19"/>
              <a:gd name="T4" fmla="*/ 0 w 1933"/>
              <a:gd name="T5" fmla="*/ 0 h 19"/>
              <a:gd name="T6" fmla="*/ 1932 w 1933"/>
              <a:gd name="T7" fmla="*/ 0 h 19"/>
              <a:gd name="T8" fmla="*/ 1932 w 193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9">
                <a:moveTo>
                  <a:pt x="1932" y="18"/>
                </a:moveTo>
                <a:lnTo>
                  <a:pt x="0" y="18"/>
                </a:lnTo>
                <a:lnTo>
                  <a:pt x="0" y="0"/>
                </a:lnTo>
                <a:lnTo>
                  <a:pt x="1932" y="0"/>
                </a:lnTo>
                <a:lnTo>
                  <a:pt x="1932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28">
            <a:extLst>
              <a:ext uri="{FF2B5EF4-FFF2-40B4-BE49-F238E27FC236}">
                <a16:creationId xmlns:a16="http://schemas.microsoft.com/office/drawing/2014/main" id="{F26C293A-3256-7D48-ADB5-6775775E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189" y="8812977"/>
            <a:ext cx="3333579" cy="2099893"/>
          </a:xfrm>
          <a:custGeom>
            <a:avLst/>
            <a:gdLst>
              <a:gd name="T0" fmla="*/ 2728 w 2801"/>
              <a:gd name="T1" fmla="*/ 1762 h 1763"/>
              <a:gd name="T2" fmla="*/ 2728 w 2801"/>
              <a:gd name="T3" fmla="*/ 1762 h 1763"/>
              <a:gd name="T4" fmla="*/ 73 w 2801"/>
              <a:gd name="T5" fmla="*/ 1762 h 1763"/>
              <a:gd name="T6" fmla="*/ 0 w 2801"/>
              <a:gd name="T7" fmla="*/ 1689 h 1763"/>
              <a:gd name="T8" fmla="*/ 0 w 2801"/>
              <a:gd name="T9" fmla="*/ 63 h 1763"/>
              <a:gd name="T10" fmla="*/ 73 w 2801"/>
              <a:gd name="T11" fmla="*/ 0 h 1763"/>
              <a:gd name="T12" fmla="*/ 2728 w 2801"/>
              <a:gd name="T13" fmla="*/ 0 h 1763"/>
              <a:gd name="T14" fmla="*/ 2800 w 2801"/>
              <a:gd name="T15" fmla="*/ 63 h 1763"/>
              <a:gd name="T16" fmla="*/ 2800 w 2801"/>
              <a:gd name="T17" fmla="*/ 1689 h 1763"/>
              <a:gd name="T18" fmla="*/ 2728 w 2801"/>
              <a:gd name="T19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1" h="1763">
                <a:moveTo>
                  <a:pt x="2728" y="1762"/>
                </a:moveTo>
                <a:lnTo>
                  <a:pt x="2728" y="1762"/>
                </a:lnTo>
                <a:cubicBezTo>
                  <a:pt x="73" y="1762"/>
                  <a:pt x="73" y="1762"/>
                  <a:pt x="73" y="1762"/>
                </a:cubicBezTo>
                <a:cubicBezTo>
                  <a:pt x="37" y="1762"/>
                  <a:pt x="0" y="1725"/>
                  <a:pt x="0" y="168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2728" y="0"/>
                  <a:pt x="2728" y="0"/>
                  <a:pt x="2728" y="0"/>
                </a:cubicBezTo>
                <a:cubicBezTo>
                  <a:pt x="2764" y="0"/>
                  <a:pt x="2800" y="27"/>
                  <a:pt x="2800" y="63"/>
                </a:cubicBezTo>
                <a:cubicBezTo>
                  <a:pt x="2800" y="1689"/>
                  <a:pt x="2800" y="1689"/>
                  <a:pt x="2800" y="1689"/>
                </a:cubicBezTo>
                <a:cubicBezTo>
                  <a:pt x="2800" y="1725"/>
                  <a:pt x="2764" y="1762"/>
                  <a:pt x="2728" y="176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29">
            <a:extLst>
              <a:ext uri="{FF2B5EF4-FFF2-40B4-BE49-F238E27FC236}">
                <a16:creationId xmlns:a16="http://schemas.microsoft.com/office/drawing/2014/main" id="{0D054BD3-5F83-5D43-BAE4-0BEF9C29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26" y="10062413"/>
            <a:ext cx="246739" cy="603718"/>
          </a:xfrm>
          <a:custGeom>
            <a:avLst/>
            <a:gdLst>
              <a:gd name="T0" fmla="*/ 100 w 209"/>
              <a:gd name="T1" fmla="*/ 506 h 507"/>
              <a:gd name="T2" fmla="*/ 100 w 209"/>
              <a:gd name="T3" fmla="*/ 506 h 507"/>
              <a:gd name="T4" fmla="*/ 100 w 209"/>
              <a:gd name="T5" fmla="*/ 506 h 507"/>
              <a:gd name="T6" fmla="*/ 0 w 209"/>
              <a:gd name="T7" fmla="*/ 397 h 507"/>
              <a:gd name="T8" fmla="*/ 0 w 209"/>
              <a:gd name="T9" fmla="*/ 108 h 507"/>
              <a:gd name="T10" fmla="*/ 100 w 209"/>
              <a:gd name="T11" fmla="*/ 0 h 507"/>
              <a:gd name="T12" fmla="*/ 100 w 209"/>
              <a:gd name="T13" fmla="*/ 0 h 507"/>
              <a:gd name="T14" fmla="*/ 208 w 209"/>
              <a:gd name="T15" fmla="*/ 108 h 507"/>
              <a:gd name="T16" fmla="*/ 208 w 209"/>
              <a:gd name="T17" fmla="*/ 397 h 507"/>
              <a:gd name="T18" fmla="*/ 100 w 209"/>
              <a:gd name="T19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507">
                <a:moveTo>
                  <a:pt x="100" y="506"/>
                </a:moveTo>
                <a:lnTo>
                  <a:pt x="100" y="506"/>
                </a:lnTo>
                <a:lnTo>
                  <a:pt x="100" y="506"/>
                </a:lnTo>
                <a:cubicBezTo>
                  <a:pt x="46" y="506"/>
                  <a:pt x="0" y="461"/>
                  <a:pt x="0" y="39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6" y="0"/>
                  <a:pt x="100" y="0"/>
                </a:cubicBezTo>
                <a:lnTo>
                  <a:pt x="100" y="0"/>
                </a:lnTo>
                <a:cubicBezTo>
                  <a:pt x="154" y="0"/>
                  <a:pt x="208" y="54"/>
                  <a:pt x="208" y="108"/>
                </a:cubicBezTo>
                <a:cubicBezTo>
                  <a:pt x="208" y="397"/>
                  <a:pt x="208" y="397"/>
                  <a:pt x="208" y="397"/>
                </a:cubicBezTo>
                <a:cubicBezTo>
                  <a:pt x="208" y="461"/>
                  <a:pt x="154" y="506"/>
                  <a:pt x="100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30">
            <a:extLst>
              <a:ext uri="{FF2B5EF4-FFF2-40B4-BE49-F238E27FC236}">
                <a16:creationId xmlns:a16="http://schemas.microsoft.com/office/drawing/2014/main" id="{4DBA0222-110C-664D-B3D5-EF544B3F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151" y="9579438"/>
            <a:ext cx="246736" cy="1086693"/>
          </a:xfrm>
          <a:custGeom>
            <a:avLst/>
            <a:gdLst>
              <a:gd name="T0" fmla="*/ 99 w 209"/>
              <a:gd name="T1" fmla="*/ 913 h 914"/>
              <a:gd name="T2" fmla="*/ 99 w 209"/>
              <a:gd name="T3" fmla="*/ 913 h 914"/>
              <a:gd name="T4" fmla="*/ 99 w 209"/>
              <a:gd name="T5" fmla="*/ 913 h 914"/>
              <a:gd name="T6" fmla="*/ 0 w 209"/>
              <a:gd name="T7" fmla="*/ 804 h 914"/>
              <a:gd name="T8" fmla="*/ 0 w 209"/>
              <a:gd name="T9" fmla="*/ 109 h 914"/>
              <a:gd name="T10" fmla="*/ 99 w 209"/>
              <a:gd name="T11" fmla="*/ 0 h 914"/>
              <a:gd name="T12" fmla="*/ 99 w 209"/>
              <a:gd name="T13" fmla="*/ 0 h 914"/>
              <a:gd name="T14" fmla="*/ 208 w 209"/>
              <a:gd name="T15" fmla="*/ 109 h 914"/>
              <a:gd name="T16" fmla="*/ 208 w 209"/>
              <a:gd name="T17" fmla="*/ 804 h 914"/>
              <a:gd name="T18" fmla="*/ 99 w 209"/>
              <a:gd name="T1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914">
                <a:moveTo>
                  <a:pt x="99" y="913"/>
                </a:moveTo>
                <a:lnTo>
                  <a:pt x="99" y="913"/>
                </a:lnTo>
                <a:lnTo>
                  <a:pt x="99" y="913"/>
                </a:lnTo>
                <a:cubicBezTo>
                  <a:pt x="45" y="913"/>
                  <a:pt x="0" y="868"/>
                  <a:pt x="0" y="80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63" y="0"/>
                  <a:pt x="208" y="45"/>
                  <a:pt x="208" y="109"/>
                </a:cubicBezTo>
                <a:cubicBezTo>
                  <a:pt x="208" y="804"/>
                  <a:pt x="208" y="804"/>
                  <a:pt x="208" y="804"/>
                </a:cubicBezTo>
                <a:cubicBezTo>
                  <a:pt x="208" y="868"/>
                  <a:pt x="163" y="913"/>
                  <a:pt x="99" y="9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31">
            <a:extLst>
              <a:ext uri="{FF2B5EF4-FFF2-40B4-BE49-F238E27FC236}">
                <a16:creationId xmlns:a16="http://schemas.microsoft.com/office/drawing/2014/main" id="{26696DC6-C961-0B44-B844-CF682879A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625" y="9710679"/>
            <a:ext cx="246736" cy="960703"/>
          </a:xfrm>
          <a:custGeom>
            <a:avLst/>
            <a:gdLst>
              <a:gd name="T0" fmla="*/ 108 w 208"/>
              <a:gd name="T1" fmla="*/ 804 h 805"/>
              <a:gd name="T2" fmla="*/ 108 w 208"/>
              <a:gd name="T3" fmla="*/ 804 h 805"/>
              <a:gd name="T4" fmla="*/ 108 w 208"/>
              <a:gd name="T5" fmla="*/ 804 h 805"/>
              <a:gd name="T6" fmla="*/ 0 w 208"/>
              <a:gd name="T7" fmla="*/ 695 h 805"/>
              <a:gd name="T8" fmla="*/ 0 w 208"/>
              <a:gd name="T9" fmla="*/ 99 h 805"/>
              <a:gd name="T10" fmla="*/ 108 w 208"/>
              <a:gd name="T11" fmla="*/ 0 h 805"/>
              <a:gd name="T12" fmla="*/ 108 w 208"/>
              <a:gd name="T13" fmla="*/ 0 h 805"/>
              <a:gd name="T14" fmla="*/ 207 w 208"/>
              <a:gd name="T15" fmla="*/ 99 h 805"/>
              <a:gd name="T16" fmla="*/ 207 w 208"/>
              <a:gd name="T17" fmla="*/ 695 h 805"/>
              <a:gd name="T18" fmla="*/ 108 w 208"/>
              <a:gd name="T19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805">
                <a:moveTo>
                  <a:pt x="108" y="804"/>
                </a:moveTo>
                <a:lnTo>
                  <a:pt x="108" y="804"/>
                </a:lnTo>
                <a:lnTo>
                  <a:pt x="108" y="804"/>
                </a:lnTo>
                <a:cubicBezTo>
                  <a:pt x="54" y="804"/>
                  <a:pt x="0" y="759"/>
                  <a:pt x="0" y="69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54" y="0"/>
                  <a:pt x="108" y="0"/>
                </a:cubicBezTo>
                <a:lnTo>
                  <a:pt x="108" y="0"/>
                </a:lnTo>
                <a:cubicBezTo>
                  <a:pt x="162" y="0"/>
                  <a:pt x="207" y="45"/>
                  <a:pt x="207" y="99"/>
                </a:cubicBezTo>
                <a:cubicBezTo>
                  <a:pt x="207" y="695"/>
                  <a:pt x="207" y="695"/>
                  <a:pt x="207" y="695"/>
                </a:cubicBezTo>
                <a:cubicBezTo>
                  <a:pt x="207" y="759"/>
                  <a:pt x="162" y="804"/>
                  <a:pt x="108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32">
            <a:extLst>
              <a:ext uri="{FF2B5EF4-FFF2-40B4-BE49-F238E27FC236}">
                <a16:creationId xmlns:a16="http://schemas.microsoft.com/office/drawing/2014/main" id="{E7451ADB-52A5-5341-A486-0EDDBC70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846" y="9364197"/>
            <a:ext cx="246739" cy="1301934"/>
          </a:xfrm>
          <a:custGeom>
            <a:avLst/>
            <a:gdLst>
              <a:gd name="T0" fmla="*/ 99 w 208"/>
              <a:gd name="T1" fmla="*/ 1094 h 1095"/>
              <a:gd name="T2" fmla="*/ 99 w 208"/>
              <a:gd name="T3" fmla="*/ 1094 h 1095"/>
              <a:gd name="T4" fmla="*/ 99 w 208"/>
              <a:gd name="T5" fmla="*/ 1094 h 1095"/>
              <a:gd name="T6" fmla="*/ 0 w 208"/>
              <a:gd name="T7" fmla="*/ 985 h 1095"/>
              <a:gd name="T8" fmla="*/ 0 w 208"/>
              <a:gd name="T9" fmla="*/ 100 h 1095"/>
              <a:gd name="T10" fmla="*/ 99 w 208"/>
              <a:gd name="T11" fmla="*/ 0 h 1095"/>
              <a:gd name="T12" fmla="*/ 99 w 208"/>
              <a:gd name="T13" fmla="*/ 0 h 1095"/>
              <a:gd name="T14" fmla="*/ 207 w 208"/>
              <a:gd name="T15" fmla="*/ 100 h 1095"/>
              <a:gd name="T16" fmla="*/ 207 w 208"/>
              <a:gd name="T17" fmla="*/ 985 h 1095"/>
              <a:gd name="T18" fmla="*/ 99 w 208"/>
              <a:gd name="T19" fmla="*/ 109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1095">
                <a:moveTo>
                  <a:pt x="99" y="1094"/>
                </a:moveTo>
                <a:lnTo>
                  <a:pt x="99" y="1094"/>
                </a:lnTo>
                <a:lnTo>
                  <a:pt x="99" y="1094"/>
                </a:lnTo>
                <a:cubicBezTo>
                  <a:pt x="45" y="1094"/>
                  <a:pt x="0" y="1049"/>
                  <a:pt x="0" y="98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lnTo>
                  <a:pt x="99" y="0"/>
                </a:lnTo>
                <a:cubicBezTo>
                  <a:pt x="162" y="0"/>
                  <a:pt x="207" y="46"/>
                  <a:pt x="207" y="100"/>
                </a:cubicBezTo>
                <a:cubicBezTo>
                  <a:pt x="207" y="985"/>
                  <a:pt x="207" y="985"/>
                  <a:pt x="207" y="985"/>
                </a:cubicBezTo>
                <a:cubicBezTo>
                  <a:pt x="207" y="1049"/>
                  <a:pt x="162" y="1094"/>
                  <a:pt x="99" y="10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33">
            <a:extLst>
              <a:ext uri="{FF2B5EF4-FFF2-40B4-BE49-F238E27FC236}">
                <a16:creationId xmlns:a16="http://schemas.microsoft.com/office/drawing/2014/main" id="{232C4592-0BA1-5D41-8AA5-4006738D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320" y="9190957"/>
            <a:ext cx="246739" cy="1475173"/>
          </a:xfrm>
          <a:custGeom>
            <a:avLst/>
            <a:gdLst>
              <a:gd name="T0" fmla="*/ 109 w 209"/>
              <a:gd name="T1" fmla="*/ 1238 h 1239"/>
              <a:gd name="T2" fmla="*/ 109 w 209"/>
              <a:gd name="T3" fmla="*/ 1238 h 1239"/>
              <a:gd name="T4" fmla="*/ 109 w 209"/>
              <a:gd name="T5" fmla="*/ 1238 h 1239"/>
              <a:gd name="T6" fmla="*/ 0 w 209"/>
              <a:gd name="T7" fmla="*/ 1129 h 1239"/>
              <a:gd name="T8" fmla="*/ 0 w 209"/>
              <a:gd name="T9" fmla="*/ 108 h 1239"/>
              <a:gd name="T10" fmla="*/ 109 w 209"/>
              <a:gd name="T11" fmla="*/ 0 h 1239"/>
              <a:gd name="T12" fmla="*/ 109 w 209"/>
              <a:gd name="T13" fmla="*/ 0 h 1239"/>
              <a:gd name="T14" fmla="*/ 208 w 209"/>
              <a:gd name="T15" fmla="*/ 108 h 1239"/>
              <a:gd name="T16" fmla="*/ 208 w 209"/>
              <a:gd name="T17" fmla="*/ 1129 h 1239"/>
              <a:gd name="T18" fmla="*/ 109 w 209"/>
              <a:gd name="T19" fmla="*/ 1238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239">
                <a:moveTo>
                  <a:pt x="109" y="1238"/>
                </a:moveTo>
                <a:lnTo>
                  <a:pt x="109" y="1238"/>
                </a:lnTo>
                <a:lnTo>
                  <a:pt x="109" y="1238"/>
                </a:lnTo>
                <a:cubicBezTo>
                  <a:pt x="45" y="1238"/>
                  <a:pt x="0" y="1193"/>
                  <a:pt x="0" y="112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9" y="0"/>
                </a:cubicBezTo>
                <a:lnTo>
                  <a:pt x="109" y="0"/>
                </a:lnTo>
                <a:cubicBezTo>
                  <a:pt x="163" y="0"/>
                  <a:pt x="208" y="45"/>
                  <a:pt x="208" y="108"/>
                </a:cubicBezTo>
                <a:cubicBezTo>
                  <a:pt x="208" y="1129"/>
                  <a:pt x="208" y="1129"/>
                  <a:pt x="208" y="1129"/>
                </a:cubicBezTo>
                <a:cubicBezTo>
                  <a:pt x="208" y="1193"/>
                  <a:pt x="163" y="1238"/>
                  <a:pt x="109" y="12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34">
            <a:extLst>
              <a:ext uri="{FF2B5EF4-FFF2-40B4-BE49-F238E27FC236}">
                <a16:creationId xmlns:a16="http://schemas.microsoft.com/office/drawing/2014/main" id="{9E871F1B-AA71-7B44-8988-D8E4ADCD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293" y="9096462"/>
            <a:ext cx="246739" cy="1574920"/>
          </a:xfrm>
          <a:custGeom>
            <a:avLst/>
            <a:gdLst>
              <a:gd name="T0" fmla="*/ 99 w 209"/>
              <a:gd name="T1" fmla="*/ 1320 h 1321"/>
              <a:gd name="T2" fmla="*/ 99 w 209"/>
              <a:gd name="T3" fmla="*/ 1320 h 1321"/>
              <a:gd name="T4" fmla="*/ 99 w 209"/>
              <a:gd name="T5" fmla="*/ 1320 h 1321"/>
              <a:gd name="T6" fmla="*/ 0 w 209"/>
              <a:gd name="T7" fmla="*/ 1211 h 1321"/>
              <a:gd name="T8" fmla="*/ 0 w 209"/>
              <a:gd name="T9" fmla="*/ 100 h 1321"/>
              <a:gd name="T10" fmla="*/ 99 w 209"/>
              <a:gd name="T11" fmla="*/ 0 h 1321"/>
              <a:gd name="T12" fmla="*/ 99 w 209"/>
              <a:gd name="T13" fmla="*/ 0 h 1321"/>
              <a:gd name="T14" fmla="*/ 208 w 209"/>
              <a:gd name="T15" fmla="*/ 100 h 1321"/>
              <a:gd name="T16" fmla="*/ 208 w 209"/>
              <a:gd name="T17" fmla="*/ 1211 h 1321"/>
              <a:gd name="T18" fmla="*/ 99 w 209"/>
              <a:gd name="T1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1321">
                <a:moveTo>
                  <a:pt x="99" y="1320"/>
                </a:moveTo>
                <a:lnTo>
                  <a:pt x="99" y="1320"/>
                </a:lnTo>
                <a:lnTo>
                  <a:pt x="99" y="1320"/>
                </a:lnTo>
                <a:cubicBezTo>
                  <a:pt x="45" y="1320"/>
                  <a:pt x="0" y="1275"/>
                  <a:pt x="0" y="121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lnTo>
                  <a:pt x="99" y="0"/>
                </a:lnTo>
                <a:cubicBezTo>
                  <a:pt x="153" y="0"/>
                  <a:pt x="208" y="46"/>
                  <a:pt x="208" y="100"/>
                </a:cubicBezTo>
                <a:cubicBezTo>
                  <a:pt x="208" y="1211"/>
                  <a:pt x="208" y="1211"/>
                  <a:pt x="208" y="1211"/>
                </a:cubicBezTo>
                <a:cubicBezTo>
                  <a:pt x="208" y="1275"/>
                  <a:pt x="153" y="1320"/>
                  <a:pt x="99" y="13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Line 235">
            <a:extLst>
              <a:ext uri="{FF2B5EF4-FFF2-40B4-BE49-F238E27FC236}">
                <a16:creationId xmlns:a16="http://schemas.microsoft.com/office/drawing/2014/main" id="{6185114E-E1A1-A44E-B758-2EFC54ECA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46426" y="9164707"/>
            <a:ext cx="2593368" cy="150667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Freeform 236">
            <a:extLst>
              <a:ext uri="{FF2B5EF4-FFF2-40B4-BE49-F238E27FC236}">
                <a16:creationId xmlns:a16="http://schemas.microsoft.com/office/drawing/2014/main" id="{917A84F6-5237-5946-9202-7C801BDA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5298" y="9096462"/>
            <a:ext cx="225740" cy="183739"/>
          </a:xfrm>
          <a:custGeom>
            <a:avLst/>
            <a:gdLst>
              <a:gd name="T0" fmla="*/ 190 w 191"/>
              <a:gd name="T1" fmla="*/ 0 h 155"/>
              <a:gd name="T2" fmla="*/ 73 w 191"/>
              <a:gd name="T3" fmla="*/ 154 h 155"/>
              <a:gd name="T4" fmla="*/ 73 w 191"/>
              <a:gd name="T5" fmla="*/ 64 h 155"/>
              <a:gd name="T6" fmla="*/ 0 w 191"/>
              <a:gd name="T7" fmla="*/ 28 h 155"/>
              <a:gd name="T8" fmla="*/ 190 w 191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55">
                <a:moveTo>
                  <a:pt x="190" y="0"/>
                </a:moveTo>
                <a:lnTo>
                  <a:pt x="73" y="154"/>
                </a:lnTo>
                <a:lnTo>
                  <a:pt x="73" y="64"/>
                </a:lnTo>
                <a:lnTo>
                  <a:pt x="0" y="28"/>
                </a:lnTo>
                <a:lnTo>
                  <a:pt x="19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1">
            <a:extLst>
              <a:ext uri="{FF2B5EF4-FFF2-40B4-BE49-F238E27FC236}">
                <a16:creationId xmlns:a16="http://schemas.microsoft.com/office/drawing/2014/main" id="{51D8159C-3F30-4544-BF1A-351C7AC3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7B5096E2-FEA8-AE4F-8FB7-F8437E392F99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D1A38CA5-A5F3-0E47-980B-FDCC455B2DF3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F1C67EBE-B9CF-6944-BAC1-BA1EC7CB6968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212B0044-9839-D44E-9E80-934F19D7533C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Freeform 198">
            <a:extLst>
              <a:ext uri="{FF2B5EF4-FFF2-40B4-BE49-F238E27FC236}">
                <a16:creationId xmlns:a16="http://schemas.microsoft.com/office/drawing/2014/main" id="{2B7AEF5B-6B85-364E-86FC-07DB12C9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99">
            <a:extLst>
              <a:ext uri="{FF2B5EF4-FFF2-40B4-BE49-F238E27FC236}">
                <a16:creationId xmlns:a16="http://schemas.microsoft.com/office/drawing/2014/main" id="{4B71EEF3-795B-8942-9CB0-CBDDCCD5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00">
            <a:extLst>
              <a:ext uri="{FF2B5EF4-FFF2-40B4-BE49-F238E27FC236}">
                <a16:creationId xmlns:a16="http://schemas.microsoft.com/office/drawing/2014/main" id="{E2D595FD-52E0-3245-B32A-8D01D6FB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01">
            <a:extLst>
              <a:ext uri="{FF2B5EF4-FFF2-40B4-BE49-F238E27FC236}">
                <a16:creationId xmlns:a16="http://schemas.microsoft.com/office/drawing/2014/main" id="{932A6BB2-29E7-224F-B0FA-3886F534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02">
            <a:extLst>
              <a:ext uri="{FF2B5EF4-FFF2-40B4-BE49-F238E27FC236}">
                <a16:creationId xmlns:a16="http://schemas.microsoft.com/office/drawing/2014/main" id="{7C08BB4E-5F0D-A742-9A2D-FDBF13F9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03">
            <a:extLst>
              <a:ext uri="{FF2B5EF4-FFF2-40B4-BE49-F238E27FC236}">
                <a16:creationId xmlns:a16="http://schemas.microsoft.com/office/drawing/2014/main" id="{B5E24F35-562A-9946-B6F2-671B97E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04">
            <a:extLst>
              <a:ext uri="{FF2B5EF4-FFF2-40B4-BE49-F238E27FC236}">
                <a16:creationId xmlns:a16="http://schemas.microsoft.com/office/drawing/2014/main" id="{28C27918-19CA-114F-97DE-3E4B1974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05">
            <a:extLst>
              <a:ext uri="{FF2B5EF4-FFF2-40B4-BE49-F238E27FC236}">
                <a16:creationId xmlns:a16="http://schemas.microsoft.com/office/drawing/2014/main" id="{0292F674-88FB-5D40-B18A-0415B439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06">
            <a:extLst>
              <a:ext uri="{FF2B5EF4-FFF2-40B4-BE49-F238E27FC236}">
                <a16:creationId xmlns:a16="http://schemas.microsoft.com/office/drawing/2014/main" id="{0F2909F4-79DF-4F48-BDF9-E48AF746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07">
            <a:extLst>
              <a:ext uri="{FF2B5EF4-FFF2-40B4-BE49-F238E27FC236}">
                <a16:creationId xmlns:a16="http://schemas.microsoft.com/office/drawing/2014/main" id="{2ECA7C80-3894-C748-8285-7FF2A184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08">
            <a:extLst>
              <a:ext uri="{FF2B5EF4-FFF2-40B4-BE49-F238E27FC236}">
                <a16:creationId xmlns:a16="http://schemas.microsoft.com/office/drawing/2014/main" id="{62AADAD6-23A1-D346-AFF7-F3C9769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09">
            <a:extLst>
              <a:ext uri="{FF2B5EF4-FFF2-40B4-BE49-F238E27FC236}">
                <a16:creationId xmlns:a16="http://schemas.microsoft.com/office/drawing/2014/main" id="{A75587EA-D9A5-E944-907B-371A099B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10">
            <a:extLst>
              <a:ext uri="{FF2B5EF4-FFF2-40B4-BE49-F238E27FC236}">
                <a16:creationId xmlns:a16="http://schemas.microsoft.com/office/drawing/2014/main" id="{84EC5707-443A-614B-A269-94322A74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11">
            <a:extLst>
              <a:ext uri="{FF2B5EF4-FFF2-40B4-BE49-F238E27FC236}">
                <a16:creationId xmlns:a16="http://schemas.microsoft.com/office/drawing/2014/main" id="{A9420319-D3F1-5747-BAA7-4F7CB656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47D3E94C-2139-4843-B24E-D85733541C63}"/>
              </a:ext>
            </a:extLst>
          </p:cNvPr>
          <p:cNvGrpSpPr/>
          <p:nvPr/>
        </p:nvGrpSpPr>
        <p:grpSpPr>
          <a:xfrm>
            <a:off x="17029838" y="5567003"/>
            <a:ext cx="4115662" cy="1508349"/>
            <a:chOff x="4247967" y="10711881"/>
            <a:chExt cx="5087997" cy="1508349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BFA3D062-FC1B-694B-89B1-24A7A83001EA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655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0C52CA34-B5E0-8247-9546-FB3E553F6BA5}"/>
                </a:ext>
              </a:extLst>
            </p:cNvPr>
            <p:cNvSpPr/>
            <p:nvPr/>
          </p:nvSpPr>
          <p:spPr>
            <a:xfrm>
              <a:off x="4247967" y="11266123"/>
              <a:ext cx="50879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FD00BBB3-37BE-F948-9362-F563F69FB1FE}"/>
              </a:ext>
            </a:extLst>
          </p:cNvPr>
          <p:cNvGrpSpPr/>
          <p:nvPr/>
        </p:nvGrpSpPr>
        <p:grpSpPr>
          <a:xfrm>
            <a:off x="3514725" y="5522517"/>
            <a:ext cx="4273599" cy="1482834"/>
            <a:chOff x="3818566" y="1952891"/>
            <a:chExt cx="4681503" cy="148283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C9319F74-BD52-0148-8F5A-9B7931966B96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A8FFBAB8-3236-994A-AECB-0BC86E547A50}"/>
                </a:ext>
              </a:extLst>
            </p:cNvPr>
            <p:cNvSpPr/>
            <p:nvPr/>
          </p:nvSpPr>
          <p:spPr>
            <a:xfrm>
              <a:off x="3818566" y="2481618"/>
              <a:ext cx="46815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CC2CEBE2-0CC2-6A46-BD2D-5DE0BD95FB9A}"/>
              </a:ext>
            </a:extLst>
          </p:cNvPr>
          <p:cNvGrpSpPr/>
          <p:nvPr/>
        </p:nvGrpSpPr>
        <p:grpSpPr>
          <a:xfrm>
            <a:off x="17016861" y="10408418"/>
            <a:ext cx="4128639" cy="1508349"/>
            <a:chOff x="4247967" y="10711881"/>
            <a:chExt cx="5104040" cy="1508349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998020C4-F80B-8345-A174-4919CCA4CEAA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189287F7-7A12-7845-9DF6-5443EB305BEC}"/>
                </a:ext>
              </a:extLst>
            </p:cNvPr>
            <p:cNvSpPr/>
            <p:nvPr/>
          </p:nvSpPr>
          <p:spPr>
            <a:xfrm>
              <a:off x="4247967" y="11266123"/>
              <a:ext cx="51040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BEECD4F7-C229-CB41-B982-E5A5F82EC949}"/>
              </a:ext>
            </a:extLst>
          </p:cNvPr>
          <p:cNvGrpSpPr/>
          <p:nvPr/>
        </p:nvGrpSpPr>
        <p:grpSpPr>
          <a:xfrm>
            <a:off x="3514726" y="10326200"/>
            <a:ext cx="4285834" cy="1482834"/>
            <a:chOff x="3805164" y="1952891"/>
            <a:chExt cx="4694906" cy="1482834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FE535E57-E769-B94F-ADBC-E8F0875C516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A380A37A-20CF-D54B-85AC-230CD84BDC48}"/>
                </a:ext>
              </a:extLst>
            </p:cNvPr>
            <p:cNvSpPr/>
            <p:nvPr/>
          </p:nvSpPr>
          <p:spPr>
            <a:xfrm>
              <a:off x="3805164" y="2481618"/>
              <a:ext cx="46949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CD6C19D-FB4D-864B-ABA3-C52DD7695CF6}"/>
              </a:ext>
            </a:extLst>
          </p:cNvPr>
          <p:cNvGrpSpPr/>
          <p:nvPr/>
        </p:nvGrpSpPr>
        <p:grpSpPr>
          <a:xfrm>
            <a:off x="2668308" y="463570"/>
            <a:ext cx="19041035" cy="2561450"/>
            <a:chOff x="2668308" y="861425"/>
            <a:chExt cx="19041035" cy="2561450"/>
          </a:xfrm>
        </p:grpSpPr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76F1B63A-8935-394B-806F-D6D07D96F149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6D665483-E1B5-8246-B89B-02FDD83CE8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75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o 97">
            <a:extLst>
              <a:ext uri="{FF2B5EF4-FFF2-40B4-BE49-F238E27FC236}">
                <a16:creationId xmlns:a16="http://schemas.microsoft.com/office/drawing/2014/main" id="{8EDB306A-2D0F-FB42-A14B-7652B9FD0C0D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93AC89D-F6BA-0549-8991-75B423F878E9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B6A39378-C598-964F-92FD-E37CD87F2B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2" name="Line 114">
            <a:extLst>
              <a:ext uri="{FF2B5EF4-FFF2-40B4-BE49-F238E27FC236}">
                <a16:creationId xmlns:a16="http://schemas.microsoft.com/office/drawing/2014/main" id="{4A3C3324-04F6-A144-AAD6-ACC3AEFE0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5334" y="6715645"/>
            <a:ext cx="234508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6" name="Line 116">
            <a:extLst>
              <a:ext uri="{FF2B5EF4-FFF2-40B4-BE49-F238E27FC236}">
                <a16:creationId xmlns:a16="http://schemas.microsoft.com/office/drawing/2014/main" id="{07A62C7C-6C73-9542-9D63-3E18705CA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0698" y="9115344"/>
            <a:ext cx="234972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Line 118">
            <a:extLst>
              <a:ext uri="{FF2B5EF4-FFF2-40B4-BE49-F238E27FC236}">
                <a16:creationId xmlns:a16="http://schemas.microsoft.com/office/drawing/2014/main" id="{11AE6FF0-8ABC-CE41-8120-F743D163C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4721" y="11520852"/>
            <a:ext cx="205569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Line 120">
            <a:extLst>
              <a:ext uri="{FF2B5EF4-FFF2-40B4-BE49-F238E27FC236}">
                <a16:creationId xmlns:a16="http://schemas.microsoft.com/office/drawing/2014/main" id="{CD857790-6B70-934F-A49C-C2AAE2713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871" y="6715645"/>
            <a:ext cx="2247789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8" name="Line 122">
            <a:extLst>
              <a:ext uri="{FF2B5EF4-FFF2-40B4-BE49-F238E27FC236}">
                <a16:creationId xmlns:a16="http://schemas.microsoft.com/office/drawing/2014/main" id="{C6C572B3-FF43-E14D-8F0C-3DFE355D1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871" y="9115344"/>
            <a:ext cx="2247789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124">
            <a:extLst>
              <a:ext uri="{FF2B5EF4-FFF2-40B4-BE49-F238E27FC236}">
                <a16:creationId xmlns:a16="http://schemas.microsoft.com/office/drawing/2014/main" id="{7D60FEAB-C936-0242-AF9C-1B7B7B188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871" y="11520852"/>
            <a:ext cx="230104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234">
            <a:extLst>
              <a:ext uri="{FF2B5EF4-FFF2-40B4-BE49-F238E27FC236}">
                <a16:creationId xmlns:a16="http://schemas.microsoft.com/office/drawing/2014/main" id="{D6582E42-A042-A54B-AFEE-FCB5BDEC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402" y="609801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34">
            <a:extLst>
              <a:ext uri="{FF2B5EF4-FFF2-40B4-BE49-F238E27FC236}">
                <a16:creationId xmlns:a16="http://schemas.microsoft.com/office/drawing/2014/main" id="{FD413260-5647-AC4F-ADB1-C747B3EF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999" y="847594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4">
            <a:extLst>
              <a:ext uri="{FF2B5EF4-FFF2-40B4-BE49-F238E27FC236}">
                <a16:creationId xmlns:a16="http://schemas.microsoft.com/office/drawing/2014/main" id="{38DFD482-5A3B-1849-A776-3DEE9EEF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999" y="1091533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34">
            <a:extLst>
              <a:ext uri="{FF2B5EF4-FFF2-40B4-BE49-F238E27FC236}">
                <a16:creationId xmlns:a16="http://schemas.microsoft.com/office/drawing/2014/main" id="{88BA621A-0097-8544-A8CA-FE167B34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318" y="609617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34">
            <a:extLst>
              <a:ext uri="{FF2B5EF4-FFF2-40B4-BE49-F238E27FC236}">
                <a16:creationId xmlns:a16="http://schemas.microsoft.com/office/drawing/2014/main" id="{D1E70E3D-3DBE-F549-A023-1248A9EB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046" y="850790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34">
            <a:extLst>
              <a:ext uri="{FF2B5EF4-FFF2-40B4-BE49-F238E27FC236}">
                <a16:creationId xmlns:a16="http://schemas.microsoft.com/office/drawing/2014/main" id="{D93D80CF-4587-8043-974B-5CBDB32C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046" y="1088726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5">
            <a:extLst>
              <a:ext uri="{FF2B5EF4-FFF2-40B4-BE49-F238E27FC236}">
                <a16:creationId xmlns:a16="http://schemas.microsoft.com/office/drawing/2014/main" id="{73477253-7ABD-2C42-87BB-61D64097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074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17">
            <a:extLst>
              <a:ext uri="{FF2B5EF4-FFF2-40B4-BE49-F238E27FC236}">
                <a16:creationId xmlns:a16="http://schemas.microsoft.com/office/drawing/2014/main" id="{55FB72CD-84FC-A343-999F-CAE8216A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074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19">
            <a:extLst>
              <a:ext uri="{FF2B5EF4-FFF2-40B4-BE49-F238E27FC236}">
                <a16:creationId xmlns:a16="http://schemas.microsoft.com/office/drawing/2014/main" id="{73EF1333-A6A6-F44C-8C3B-817E32532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074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1">
            <a:extLst>
              <a:ext uri="{FF2B5EF4-FFF2-40B4-BE49-F238E27FC236}">
                <a16:creationId xmlns:a16="http://schemas.microsoft.com/office/drawing/2014/main" id="{505BF0B6-F5B3-A047-83CD-C9343764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55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3">
            <a:extLst>
              <a:ext uri="{FF2B5EF4-FFF2-40B4-BE49-F238E27FC236}">
                <a16:creationId xmlns:a16="http://schemas.microsoft.com/office/drawing/2014/main" id="{89DFC967-8080-794B-858A-C6FD31B1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55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5">
            <a:extLst>
              <a:ext uri="{FF2B5EF4-FFF2-40B4-BE49-F238E27FC236}">
                <a16:creationId xmlns:a16="http://schemas.microsoft.com/office/drawing/2014/main" id="{A5856DF7-3C24-DD41-8AAB-70390648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55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88">
            <a:extLst>
              <a:ext uri="{FF2B5EF4-FFF2-40B4-BE49-F238E27FC236}">
                <a16:creationId xmlns:a16="http://schemas.microsoft.com/office/drawing/2014/main" id="{34D0A949-DF57-3843-8BD2-A375105F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027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89">
            <a:extLst>
              <a:ext uri="{FF2B5EF4-FFF2-40B4-BE49-F238E27FC236}">
                <a16:creationId xmlns:a16="http://schemas.microsoft.com/office/drawing/2014/main" id="{7355FB8A-E707-D948-84FD-8C9EC764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902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90">
            <a:extLst>
              <a:ext uri="{FF2B5EF4-FFF2-40B4-BE49-F238E27FC236}">
                <a16:creationId xmlns:a16="http://schemas.microsoft.com/office/drawing/2014/main" id="{B0F2194B-11DD-B445-B6C9-22614FE1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611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1">
            <a:extLst>
              <a:ext uri="{FF2B5EF4-FFF2-40B4-BE49-F238E27FC236}">
                <a16:creationId xmlns:a16="http://schemas.microsoft.com/office/drawing/2014/main" id="{1FCB1220-AE94-4D4B-A6D7-2064F12C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685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2">
            <a:extLst>
              <a:ext uri="{FF2B5EF4-FFF2-40B4-BE49-F238E27FC236}">
                <a16:creationId xmlns:a16="http://schemas.microsoft.com/office/drawing/2014/main" id="{A49BA9E8-8C82-714F-912A-D2873636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114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93">
            <a:extLst>
              <a:ext uri="{FF2B5EF4-FFF2-40B4-BE49-F238E27FC236}">
                <a16:creationId xmlns:a16="http://schemas.microsoft.com/office/drawing/2014/main" id="{4B12B715-CD4B-9546-BD64-6AD55EF50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648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94">
            <a:extLst>
              <a:ext uri="{FF2B5EF4-FFF2-40B4-BE49-F238E27FC236}">
                <a16:creationId xmlns:a16="http://schemas.microsoft.com/office/drawing/2014/main" id="{81F89F93-9B6D-2C48-8629-EAE7F5D8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611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95">
            <a:extLst>
              <a:ext uri="{FF2B5EF4-FFF2-40B4-BE49-F238E27FC236}">
                <a16:creationId xmlns:a16="http://schemas.microsoft.com/office/drawing/2014/main" id="{87FE1F50-5C26-EA4B-9DDC-AFCD2989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23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96">
            <a:extLst>
              <a:ext uri="{FF2B5EF4-FFF2-40B4-BE49-F238E27FC236}">
                <a16:creationId xmlns:a16="http://schemas.microsoft.com/office/drawing/2014/main" id="{D798736E-EC3B-E240-A2CC-8EEDBD75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48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97">
            <a:extLst>
              <a:ext uri="{FF2B5EF4-FFF2-40B4-BE49-F238E27FC236}">
                <a16:creationId xmlns:a16="http://schemas.microsoft.com/office/drawing/2014/main" id="{77139C47-CBE5-C748-A84E-00863007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48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98">
            <a:extLst>
              <a:ext uri="{FF2B5EF4-FFF2-40B4-BE49-F238E27FC236}">
                <a16:creationId xmlns:a16="http://schemas.microsoft.com/office/drawing/2014/main" id="{8FB5C191-E6EF-B346-9401-CD0F296E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231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99">
            <a:extLst>
              <a:ext uri="{FF2B5EF4-FFF2-40B4-BE49-F238E27FC236}">
                <a16:creationId xmlns:a16="http://schemas.microsoft.com/office/drawing/2014/main" id="{B5D72701-2BBA-924A-B5C2-68B33B99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902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03">
            <a:extLst>
              <a:ext uri="{FF2B5EF4-FFF2-40B4-BE49-F238E27FC236}">
                <a16:creationId xmlns:a16="http://schemas.microsoft.com/office/drawing/2014/main" id="{40BE5A68-A0CC-CB4B-AEB8-4BE02C06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055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04">
            <a:extLst>
              <a:ext uri="{FF2B5EF4-FFF2-40B4-BE49-F238E27FC236}">
                <a16:creationId xmlns:a16="http://schemas.microsoft.com/office/drawing/2014/main" id="{B7148EDD-75AF-9847-AD6E-2542778DB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4451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05">
            <a:extLst>
              <a:ext uri="{FF2B5EF4-FFF2-40B4-BE49-F238E27FC236}">
                <a16:creationId xmlns:a16="http://schemas.microsoft.com/office/drawing/2014/main" id="{F53F20BC-4F26-6A4F-93A5-24814C5F4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3381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06">
            <a:extLst>
              <a:ext uri="{FF2B5EF4-FFF2-40B4-BE49-F238E27FC236}">
                <a16:creationId xmlns:a16="http://schemas.microsoft.com/office/drawing/2014/main" id="{C620121C-5C9F-DB4A-B15D-257DA96B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7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07">
            <a:extLst>
              <a:ext uri="{FF2B5EF4-FFF2-40B4-BE49-F238E27FC236}">
                <a16:creationId xmlns:a16="http://schemas.microsoft.com/office/drawing/2014/main" id="{E0971411-78AD-8E4E-8C88-7C81C0D0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7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08">
            <a:extLst>
              <a:ext uri="{FF2B5EF4-FFF2-40B4-BE49-F238E27FC236}">
                <a16:creationId xmlns:a16="http://schemas.microsoft.com/office/drawing/2014/main" id="{75E44C0A-E270-BE41-9D79-2CC19944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7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09">
            <a:extLst>
              <a:ext uri="{FF2B5EF4-FFF2-40B4-BE49-F238E27FC236}">
                <a16:creationId xmlns:a16="http://schemas.microsoft.com/office/drawing/2014/main" id="{DB7655A3-F395-9248-9329-7B04D9A6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7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10">
            <a:extLst>
              <a:ext uri="{FF2B5EF4-FFF2-40B4-BE49-F238E27FC236}">
                <a16:creationId xmlns:a16="http://schemas.microsoft.com/office/drawing/2014/main" id="{871AFDC7-0E6D-184A-921D-39065670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481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16">
            <a:extLst>
              <a:ext uri="{FF2B5EF4-FFF2-40B4-BE49-F238E27FC236}">
                <a16:creationId xmlns:a16="http://schemas.microsoft.com/office/drawing/2014/main" id="{4AEFE5FA-CC44-AF41-803D-A026FA69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2985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17">
            <a:extLst>
              <a:ext uri="{FF2B5EF4-FFF2-40B4-BE49-F238E27FC236}">
                <a16:creationId xmlns:a16="http://schemas.microsoft.com/office/drawing/2014/main" id="{325A6CF2-7592-844C-A59F-3CE627B8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676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18">
            <a:extLst>
              <a:ext uri="{FF2B5EF4-FFF2-40B4-BE49-F238E27FC236}">
                <a16:creationId xmlns:a16="http://schemas.microsoft.com/office/drawing/2014/main" id="{FCD8BF89-586A-BF46-9A2A-7FC86E30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622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19">
            <a:extLst>
              <a:ext uri="{FF2B5EF4-FFF2-40B4-BE49-F238E27FC236}">
                <a16:creationId xmlns:a16="http://schemas.microsoft.com/office/drawing/2014/main" id="{1E12AAE8-8D5B-D54F-B01A-7222C53F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622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0">
            <a:extLst>
              <a:ext uri="{FF2B5EF4-FFF2-40B4-BE49-F238E27FC236}">
                <a16:creationId xmlns:a16="http://schemas.microsoft.com/office/drawing/2014/main" id="{336698A3-DCF2-BE4F-B049-88CA273F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0964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1">
            <a:extLst>
              <a:ext uri="{FF2B5EF4-FFF2-40B4-BE49-F238E27FC236}">
                <a16:creationId xmlns:a16="http://schemas.microsoft.com/office/drawing/2014/main" id="{BDEEA0BD-260C-8244-90A8-4F4F672E4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60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F217C44C-58F0-234F-A2DB-CBA687364165}"/>
              </a:ext>
            </a:extLst>
          </p:cNvPr>
          <p:cNvGrpSpPr/>
          <p:nvPr/>
        </p:nvGrpSpPr>
        <p:grpSpPr>
          <a:xfrm>
            <a:off x="1643976" y="5958027"/>
            <a:ext cx="4271014" cy="1514064"/>
            <a:chOff x="4247967" y="10620441"/>
            <a:chExt cx="4271014" cy="1514064"/>
          </a:xfrm>
        </p:grpSpPr>
        <p:sp>
          <p:nvSpPr>
            <p:cNvPr id="227" name="CuadroTexto 395">
              <a:extLst>
                <a:ext uri="{FF2B5EF4-FFF2-40B4-BE49-F238E27FC236}">
                  <a16:creationId xmlns:a16="http://schemas.microsoft.com/office/drawing/2014/main" id="{95A5A57F-BD59-4145-A8D5-AEF5986FE347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8" name="Rectangle 40">
              <a:extLst>
                <a:ext uri="{FF2B5EF4-FFF2-40B4-BE49-F238E27FC236}">
                  <a16:creationId xmlns:a16="http://schemas.microsoft.com/office/drawing/2014/main" id="{D5E16BAD-EA1A-3041-B305-61AC1199297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53DF697C-414F-704A-A925-B7F48EBD096F}"/>
              </a:ext>
            </a:extLst>
          </p:cNvPr>
          <p:cNvGrpSpPr/>
          <p:nvPr/>
        </p:nvGrpSpPr>
        <p:grpSpPr>
          <a:xfrm>
            <a:off x="1639256" y="8402434"/>
            <a:ext cx="4256271" cy="1514064"/>
            <a:chOff x="4247967" y="10620441"/>
            <a:chExt cx="4256271" cy="1514064"/>
          </a:xfrm>
        </p:grpSpPr>
        <p:sp>
          <p:nvSpPr>
            <p:cNvPr id="230" name="CuadroTexto 395">
              <a:extLst>
                <a:ext uri="{FF2B5EF4-FFF2-40B4-BE49-F238E27FC236}">
                  <a16:creationId xmlns:a16="http://schemas.microsoft.com/office/drawing/2014/main" id="{FB1346AE-2553-3146-BEE9-4D4094B041D0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1" name="Rectangle 40">
              <a:extLst>
                <a:ext uri="{FF2B5EF4-FFF2-40B4-BE49-F238E27FC236}">
                  <a16:creationId xmlns:a16="http://schemas.microsoft.com/office/drawing/2014/main" id="{468095A7-CACA-0C41-AF34-30A6CF80742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9EEC14D-75BF-FA43-AD30-C78FFED124CD}"/>
              </a:ext>
            </a:extLst>
          </p:cNvPr>
          <p:cNvGrpSpPr/>
          <p:nvPr/>
        </p:nvGrpSpPr>
        <p:grpSpPr>
          <a:xfrm>
            <a:off x="1637302" y="10709168"/>
            <a:ext cx="4271016" cy="1514064"/>
            <a:chOff x="4247967" y="10620441"/>
            <a:chExt cx="4271016" cy="1514064"/>
          </a:xfrm>
        </p:grpSpPr>
        <p:sp>
          <p:nvSpPr>
            <p:cNvPr id="233" name="CuadroTexto 395">
              <a:extLst>
                <a:ext uri="{FF2B5EF4-FFF2-40B4-BE49-F238E27FC236}">
                  <a16:creationId xmlns:a16="http://schemas.microsoft.com/office/drawing/2014/main" id="{C6B6665E-569D-E447-BDAB-010D8FA70FA0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4" name="Rectangle 40">
              <a:extLst>
                <a:ext uri="{FF2B5EF4-FFF2-40B4-BE49-F238E27FC236}">
                  <a16:creationId xmlns:a16="http://schemas.microsoft.com/office/drawing/2014/main" id="{99B3EF5B-3402-4C48-BC5D-3DC4074264F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C9E485B7-19D0-B74C-AF21-1FC6020C19BF}"/>
              </a:ext>
            </a:extLst>
          </p:cNvPr>
          <p:cNvGrpSpPr/>
          <p:nvPr/>
        </p:nvGrpSpPr>
        <p:grpSpPr>
          <a:xfrm>
            <a:off x="18494181" y="6025979"/>
            <a:ext cx="5410848" cy="1514064"/>
            <a:chOff x="4247967" y="10620441"/>
            <a:chExt cx="4236804" cy="1514064"/>
          </a:xfrm>
        </p:grpSpPr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44D9DD15-3CD7-F741-8401-967A033F983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F7DBD09A-2334-D84F-9B74-FBB0EDD1A8B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5E8323E6-9B88-9948-92EC-DCA34AE1F604}"/>
              </a:ext>
            </a:extLst>
          </p:cNvPr>
          <p:cNvGrpSpPr/>
          <p:nvPr/>
        </p:nvGrpSpPr>
        <p:grpSpPr>
          <a:xfrm>
            <a:off x="18503545" y="8414055"/>
            <a:ext cx="4236804" cy="1514064"/>
            <a:chOff x="4247967" y="10620441"/>
            <a:chExt cx="4236804" cy="1514064"/>
          </a:xfrm>
        </p:grpSpPr>
        <p:sp>
          <p:nvSpPr>
            <p:cNvPr id="239" name="CuadroTexto 395">
              <a:extLst>
                <a:ext uri="{FF2B5EF4-FFF2-40B4-BE49-F238E27FC236}">
                  <a16:creationId xmlns:a16="http://schemas.microsoft.com/office/drawing/2014/main" id="{6117BA22-C9DC-8240-9CB8-DFB4AD7535B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0E6BBEE5-E319-3D45-A3FD-3594C44867F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B8881980-71AF-F246-A60C-0915FC20A301}"/>
              </a:ext>
            </a:extLst>
          </p:cNvPr>
          <p:cNvGrpSpPr/>
          <p:nvPr/>
        </p:nvGrpSpPr>
        <p:grpSpPr>
          <a:xfrm>
            <a:off x="18494181" y="10781797"/>
            <a:ext cx="4236804" cy="1514064"/>
            <a:chOff x="4247967" y="10620441"/>
            <a:chExt cx="4236804" cy="1514064"/>
          </a:xfrm>
        </p:grpSpPr>
        <p:sp>
          <p:nvSpPr>
            <p:cNvPr id="242" name="CuadroTexto 395">
              <a:extLst>
                <a:ext uri="{FF2B5EF4-FFF2-40B4-BE49-F238E27FC236}">
                  <a16:creationId xmlns:a16="http://schemas.microsoft.com/office/drawing/2014/main" id="{BCF4E3E7-936C-734F-8DB8-6629929DD8B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1D17B7AE-5606-E443-BA38-E905F21BB12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222AEC7B-7B22-5248-B9C1-9F2B924BD895}"/>
              </a:ext>
            </a:extLst>
          </p:cNvPr>
          <p:cNvGrpSpPr/>
          <p:nvPr/>
        </p:nvGrpSpPr>
        <p:grpSpPr>
          <a:xfrm>
            <a:off x="7734232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45" name="Freeform 290">
              <a:extLst>
                <a:ext uri="{FF2B5EF4-FFF2-40B4-BE49-F238E27FC236}">
                  <a16:creationId xmlns:a16="http://schemas.microsoft.com/office/drawing/2014/main" id="{79A0CD27-123B-C642-840D-04A4614E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6" name="Freeform 291">
              <a:extLst>
                <a:ext uri="{FF2B5EF4-FFF2-40B4-BE49-F238E27FC236}">
                  <a16:creationId xmlns:a16="http://schemas.microsoft.com/office/drawing/2014/main" id="{B640ABF5-4D23-CD43-B85C-66CEC8FF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7" name="Freeform 292">
              <a:extLst>
                <a:ext uri="{FF2B5EF4-FFF2-40B4-BE49-F238E27FC236}">
                  <a16:creationId xmlns:a16="http://schemas.microsoft.com/office/drawing/2014/main" id="{1F257712-1D2D-0640-B078-193F0A70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293">
              <a:extLst>
                <a:ext uri="{FF2B5EF4-FFF2-40B4-BE49-F238E27FC236}">
                  <a16:creationId xmlns:a16="http://schemas.microsoft.com/office/drawing/2014/main" id="{94EA1AA5-B915-304D-9F49-556CA0CF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294">
              <a:extLst>
                <a:ext uri="{FF2B5EF4-FFF2-40B4-BE49-F238E27FC236}">
                  <a16:creationId xmlns:a16="http://schemas.microsoft.com/office/drawing/2014/main" id="{E54D2866-9DC1-AC48-BAD0-0FE29E3E8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295">
              <a:extLst>
                <a:ext uri="{FF2B5EF4-FFF2-40B4-BE49-F238E27FC236}">
                  <a16:creationId xmlns:a16="http://schemas.microsoft.com/office/drawing/2014/main" id="{55FFC783-9AA5-444C-86C7-0E726DBF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D7A3B4BD-9442-E946-AE06-DA93E8663766}"/>
              </a:ext>
            </a:extLst>
          </p:cNvPr>
          <p:cNvGrpSpPr/>
          <p:nvPr/>
        </p:nvGrpSpPr>
        <p:grpSpPr>
          <a:xfrm>
            <a:off x="16135236" y="11247017"/>
            <a:ext cx="557638" cy="541857"/>
            <a:chOff x="15240050" y="4580102"/>
            <a:chExt cx="557638" cy="541857"/>
          </a:xfrm>
        </p:grpSpPr>
        <p:sp>
          <p:nvSpPr>
            <p:cNvPr id="252" name="Freeform 285">
              <a:extLst>
                <a:ext uri="{FF2B5EF4-FFF2-40B4-BE49-F238E27FC236}">
                  <a16:creationId xmlns:a16="http://schemas.microsoft.com/office/drawing/2014/main" id="{DFEB3C25-9AD8-0840-BE37-E03BB5F5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286">
              <a:extLst>
                <a:ext uri="{FF2B5EF4-FFF2-40B4-BE49-F238E27FC236}">
                  <a16:creationId xmlns:a16="http://schemas.microsoft.com/office/drawing/2014/main" id="{41BC444B-B746-C149-9F31-5050EDA3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287">
              <a:extLst>
                <a:ext uri="{FF2B5EF4-FFF2-40B4-BE49-F238E27FC236}">
                  <a16:creationId xmlns:a16="http://schemas.microsoft.com/office/drawing/2014/main" id="{49CA317C-C37E-1946-9DEE-07B8FF55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56" name="Freeform 272">
            <a:extLst>
              <a:ext uri="{FF2B5EF4-FFF2-40B4-BE49-F238E27FC236}">
                <a16:creationId xmlns:a16="http://schemas.microsoft.com/office/drawing/2014/main" id="{C9EC05B3-44A2-9C4C-930A-CD7E6F00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649" y="8801571"/>
            <a:ext cx="1032665" cy="971013"/>
          </a:xfrm>
          <a:custGeom>
            <a:avLst/>
            <a:gdLst>
              <a:gd name="T0" fmla="*/ 822 w 886"/>
              <a:gd name="T1" fmla="*/ 172 h 833"/>
              <a:gd name="T2" fmla="*/ 822 w 886"/>
              <a:gd name="T3" fmla="*/ 172 h 833"/>
              <a:gd name="T4" fmla="*/ 253 w 886"/>
              <a:gd name="T5" fmla="*/ 163 h 833"/>
              <a:gd name="T6" fmla="*/ 388 w 886"/>
              <a:gd name="T7" fmla="*/ 633 h 833"/>
              <a:gd name="T8" fmla="*/ 542 w 886"/>
              <a:gd name="T9" fmla="*/ 479 h 833"/>
              <a:gd name="T10" fmla="*/ 361 w 886"/>
              <a:gd name="T11" fmla="*/ 289 h 833"/>
              <a:gd name="T12" fmla="*/ 54 w 886"/>
              <a:gd name="T13" fmla="*/ 732 h 833"/>
              <a:gd name="T14" fmla="*/ 199 w 886"/>
              <a:gd name="T15" fmla="*/ 696 h 833"/>
              <a:gd name="T16" fmla="*/ 226 w 886"/>
              <a:gd name="T17" fmla="*/ 488 h 833"/>
              <a:gd name="T18" fmla="*/ 289 w 886"/>
              <a:gd name="T19" fmla="*/ 452 h 833"/>
              <a:gd name="T20" fmla="*/ 370 w 886"/>
              <a:gd name="T21" fmla="*/ 479 h 833"/>
              <a:gd name="T22" fmla="*/ 352 w 886"/>
              <a:gd name="T23" fmla="*/ 317 h 833"/>
              <a:gd name="T24" fmla="*/ 714 w 886"/>
              <a:gd name="T25" fmla="*/ 281 h 833"/>
              <a:gd name="T26" fmla="*/ 822 w 886"/>
              <a:gd name="T27" fmla="*/ 172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6" h="833">
                <a:moveTo>
                  <a:pt x="822" y="172"/>
                </a:moveTo>
                <a:lnTo>
                  <a:pt x="822" y="172"/>
                </a:lnTo>
                <a:cubicBezTo>
                  <a:pt x="696" y="18"/>
                  <a:pt x="388" y="0"/>
                  <a:pt x="253" y="163"/>
                </a:cubicBezTo>
                <a:cubicBezTo>
                  <a:pt x="144" y="289"/>
                  <a:pt x="162" y="642"/>
                  <a:pt x="388" y="633"/>
                </a:cubicBezTo>
                <a:cubicBezTo>
                  <a:pt x="479" y="633"/>
                  <a:pt x="542" y="560"/>
                  <a:pt x="542" y="479"/>
                </a:cubicBezTo>
                <a:cubicBezTo>
                  <a:pt x="542" y="380"/>
                  <a:pt x="452" y="307"/>
                  <a:pt x="361" y="289"/>
                </a:cubicBezTo>
                <a:cubicBezTo>
                  <a:pt x="108" y="253"/>
                  <a:pt x="0" y="534"/>
                  <a:pt x="54" y="732"/>
                </a:cubicBezTo>
                <a:cubicBezTo>
                  <a:pt x="81" y="832"/>
                  <a:pt x="226" y="786"/>
                  <a:pt x="199" y="696"/>
                </a:cubicBezTo>
                <a:cubicBezTo>
                  <a:pt x="190" y="624"/>
                  <a:pt x="180" y="542"/>
                  <a:pt x="226" y="488"/>
                </a:cubicBezTo>
                <a:cubicBezTo>
                  <a:pt x="253" y="479"/>
                  <a:pt x="271" y="461"/>
                  <a:pt x="289" y="452"/>
                </a:cubicBezTo>
                <a:cubicBezTo>
                  <a:pt x="316" y="461"/>
                  <a:pt x="343" y="470"/>
                  <a:pt x="370" y="479"/>
                </a:cubicBezTo>
                <a:cubicBezTo>
                  <a:pt x="379" y="470"/>
                  <a:pt x="343" y="344"/>
                  <a:pt x="352" y="317"/>
                </a:cubicBezTo>
                <a:cubicBezTo>
                  <a:pt x="406" y="172"/>
                  <a:pt x="632" y="181"/>
                  <a:pt x="714" y="281"/>
                </a:cubicBezTo>
                <a:cubicBezTo>
                  <a:pt x="777" y="362"/>
                  <a:pt x="885" y="253"/>
                  <a:pt x="822" y="172"/>
                </a:cubicBezTo>
              </a:path>
            </a:pathLst>
          </a:custGeom>
          <a:solidFill>
            <a:srgbClr val="FC9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73">
            <a:extLst>
              <a:ext uri="{FF2B5EF4-FFF2-40B4-BE49-F238E27FC236}">
                <a16:creationId xmlns:a16="http://schemas.microsoft.com/office/drawing/2014/main" id="{4C73ED05-C54F-9D49-A9D1-2BDB35B86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56" y="7568537"/>
            <a:ext cx="5538364" cy="4654695"/>
          </a:xfrm>
          <a:custGeom>
            <a:avLst/>
            <a:gdLst>
              <a:gd name="T0" fmla="*/ 4625 w 4753"/>
              <a:gd name="T1" fmla="*/ 1374 h 3995"/>
              <a:gd name="T2" fmla="*/ 4625 w 4753"/>
              <a:gd name="T3" fmla="*/ 1374 h 3995"/>
              <a:gd name="T4" fmla="*/ 4499 w 4753"/>
              <a:gd name="T5" fmla="*/ 1374 h 3995"/>
              <a:gd name="T6" fmla="*/ 3514 w 4753"/>
              <a:gd name="T7" fmla="*/ 398 h 3995"/>
              <a:gd name="T8" fmla="*/ 3026 w 4753"/>
              <a:gd name="T9" fmla="*/ 0 h 3995"/>
              <a:gd name="T10" fmla="*/ 3026 w 4753"/>
              <a:gd name="T11" fmla="*/ 0 h 3995"/>
              <a:gd name="T12" fmla="*/ 3026 w 4753"/>
              <a:gd name="T13" fmla="*/ 343 h 3995"/>
              <a:gd name="T14" fmla="*/ 1436 w 4753"/>
              <a:gd name="T15" fmla="*/ 343 h 3995"/>
              <a:gd name="T16" fmla="*/ 36 w 4753"/>
              <a:gd name="T17" fmla="*/ 1753 h 3995"/>
              <a:gd name="T18" fmla="*/ 36 w 4753"/>
              <a:gd name="T19" fmla="*/ 1934 h 3995"/>
              <a:gd name="T20" fmla="*/ 18 w 4753"/>
              <a:gd name="T21" fmla="*/ 2693 h 3995"/>
              <a:gd name="T22" fmla="*/ 298 w 4753"/>
              <a:gd name="T23" fmla="*/ 3876 h 3995"/>
              <a:gd name="T24" fmla="*/ 461 w 4753"/>
              <a:gd name="T25" fmla="*/ 3994 h 3995"/>
              <a:gd name="T26" fmla="*/ 840 w 4753"/>
              <a:gd name="T27" fmla="*/ 3994 h 3995"/>
              <a:gd name="T28" fmla="*/ 1012 w 4753"/>
              <a:gd name="T29" fmla="*/ 3813 h 3995"/>
              <a:gd name="T30" fmla="*/ 1012 w 4753"/>
              <a:gd name="T31" fmla="*/ 3452 h 3995"/>
              <a:gd name="T32" fmla="*/ 1436 w 4753"/>
              <a:gd name="T33" fmla="*/ 3515 h 3995"/>
              <a:gd name="T34" fmla="*/ 2908 w 4753"/>
              <a:gd name="T35" fmla="*/ 3515 h 3995"/>
              <a:gd name="T36" fmla="*/ 2908 w 4753"/>
              <a:gd name="T37" fmla="*/ 3849 h 3995"/>
              <a:gd name="T38" fmla="*/ 3044 w 4753"/>
              <a:gd name="T39" fmla="*/ 3994 h 3995"/>
              <a:gd name="T40" fmla="*/ 3568 w 4753"/>
              <a:gd name="T41" fmla="*/ 3994 h 3995"/>
              <a:gd name="T42" fmla="*/ 3703 w 4753"/>
              <a:gd name="T43" fmla="*/ 3849 h 3995"/>
              <a:gd name="T44" fmla="*/ 3703 w 4753"/>
              <a:gd name="T45" fmla="*/ 3407 h 3995"/>
              <a:gd name="T46" fmla="*/ 4517 w 4753"/>
              <a:gd name="T47" fmla="*/ 2404 h 3995"/>
              <a:gd name="T48" fmla="*/ 4625 w 4753"/>
              <a:gd name="T49" fmla="*/ 2404 h 3995"/>
              <a:gd name="T50" fmla="*/ 4752 w 4753"/>
              <a:gd name="T51" fmla="*/ 2277 h 3995"/>
              <a:gd name="T52" fmla="*/ 4752 w 4753"/>
              <a:gd name="T53" fmla="*/ 1500 h 3995"/>
              <a:gd name="T54" fmla="*/ 4625 w 4753"/>
              <a:gd name="T55" fmla="*/ 1374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53" h="3995">
                <a:moveTo>
                  <a:pt x="4625" y="1374"/>
                </a:moveTo>
                <a:lnTo>
                  <a:pt x="4625" y="1374"/>
                </a:lnTo>
                <a:cubicBezTo>
                  <a:pt x="4499" y="1374"/>
                  <a:pt x="4499" y="1374"/>
                  <a:pt x="4499" y="1374"/>
                </a:cubicBezTo>
                <a:cubicBezTo>
                  <a:pt x="4363" y="895"/>
                  <a:pt x="3984" y="524"/>
                  <a:pt x="3514" y="398"/>
                </a:cubicBezTo>
                <a:cubicBezTo>
                  <a:pt x="3469" y="172"/>
                  <a:pt x="3261" y="0"/>
                  <a:pt x="3026" y="0"/>
                </a:cubicBezTo>
                <a:lnTo>
                  <a:pt x="3026" y="0"/>
                </a:lnTo>
                <a:cubicBezTo>
                  <a:pt x="3026" y="343"/>
                  <a:pt x="3026" y="343"/>
                  <a:pt x="3026" y="343"/>
                </a:cubicBezTo>
                <a:cubicBezTo>
                  <a:pt x="1436" y="343"/>
                  <a:pt x="1436" y="343"/>
                  <a:pt x="1436" y="343"/>
                </a:cubicBezTo>
                <a:cubicBezTo>
                  <a:pt x="659" y="343"/>
                  <a:pt x="36" y="976"/>
                  <a:pt x="36" y="1753"/>
                </a:cubicBezTo>
                <a:cubicBezTo>
                  <a:pt x="36" y="1934"/>
                  <a:pt x="36" y="1934"/>
                  <a:pt x="36" y="1934"/>
                </a:cubicBezTo>
                <a:cubicBezTo>
                  <a:pt x="9" y="2151"/>
                  <a:pt x="0" y="2404"/>
                  <a:pt x="18" y="2693"/>
                </a:cubicBezTo>
                <a:cubicBezTo>
                  <a:pt x="54" y="3181"/>
                  <a:pt x="181" y="3578"/>
                  <a:pt x="298" y="3876"/>
                </a:cubicBezTo>
                <a:cubicBezTo>
                  <a:pt x="325" y="3949"/>
                  <a:pt x="388" y="3994"/>
                  <a:pt x="461" y="3994"/>
                </a:cubicBezTo>
                <a:cubicBezTo>
                  <a:pt x="840" y="3994"/>
                  <a:pt x="840" y="3994"/>
                  <a:pt x="840" y="3994"/>
                </a:cubicBezTo>
                <a:cubicBezTo>
                  <a:pt x="930" y="3994"/>
                  <a:pt x="1012" y="3913"/>
                  <a:pt x="1012" y="3813"/>
                </a:cubicBezTo>
                <a:cubicBezTo>
                  <a:pt x="1012" y="3452"/>
                  <a:pt x="1012" y="3452"/>
                  <a:pt x="1012" y="3452"/>
                </a:cubicBezTo>
                <a:cubicBezTo>
                  <a:pt x="1147" y="3497"/>
                  <a:pt x="1292" y="3515"/>
                  <a:pt x="1436" y="3515"/>
                </a:cubicBezTo>
                <a:cubicBezTo>
                  <a:pt x="2908" y="3515"/>
                  <a:pt x="2908" y="3515"/>
                  <a:pt x="2908" y="3515"/>
                </a:cubicBezTo>
                <a:cubicBezTo>
                  <a:pt x="2908" y="3849"/>
                  <a:pt x="2908" y="3849"/>
                  <a:pt x="2908" y="3849"/>
                </a:cubicBezTo>
                <a:cubicBezTo>
                  <a:pt x="2908" y="3930"/>
                  <a:pt x="2972" y="3994"/>
                  <a:pt x="3044" y="3994"/>
                </a:cubicBezTo>
                <a:cubicBezTo>
                  <a:pt x="3568" y="3994"/>
                  <a:pt x="3568" y="3994"/>
                  <a:pt x="3568" y="3994"/>
                </a:cubicBezTo>
                <a:cubicBezTo>
                  <a:pt x="3640" y="3994"/>
                  <a:pt x="3703" y="3930"/>
                  <a:pt x="3703" y="3849"/>
                </a:cubicBezTo>
                <a:cubicBezTo>
                  <a:pt x="3703" y="3407"/>
                  <a:pt x="3703" y="3407"/>
                  <a:pt x="3703" y="3407"/>
                </a:cubicBezTo>
                <a:cubicBezTo>
                  <a:pt x="4119" y="3226"/>
                  <a:pt x="4426" y="2855"/>
                  <a:pt x="4517" y="2404"/>
                </a:cubicBezTo>
                <a:cubicBezTo>
                  <a:pt x="4625" y="2404"/>
                  <a:pt x="4625" y="2404"/>
                  <a:pt x="4625" y="2404"/>
                </a:cubicBezTo>
                <a:cubicBezTo>
                  <a:pt x="4688" y="2404"/>
                  <a:pt x="4752" y="2349"/>
                  <a:pt x="4752" y="2277"/>
                </a:cubicBezTo>
                <a:cubicBezTo>
                  <a:pt x="4752" y="1500"/>
                  <a:pt x="4752" y="1500"/>
                  <a:pt x="4752" y="1500"/>
                </a:cubicBezTo>
                <a:cubicBezTo>
                  <a:pt x="4752" y="1428"/>
                  <a:pt x="4688" y="1374"/>
                  <a:pt x="4625" y="1374"/>
                </a:cubicBezTo>
              </a:path>
            </a:pathLst>
          </a:custGeom>
          <a:solidFill>
            <a:srgbClr val="FFD4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74">
            <a:extLst>
              <a:ext uri="{FF2B5EF4-FFF2-40B4-BE49-F238E27FC236}">
                <a16:creationId xmlns:a16="http://schemas.microsoft.com/office/drawing/2014/main" id="{15DBC8C7-4BFA-E148-BC4F-4897FAD1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630" y="8190195"/>
            <a:ext cx="1495052" cy="138714"/>
          </a:xfrm>
          <a:custGeom>
            <a:avLst/>
            <a:gdLst>
              <a:gd name="T0" fmla="*/ 1255 w 1283"/>
              <a:gd name="T1" fmla="*/ 118 h 119"/>
              <a:gd name="T2" fmla="*/ 1255 w 1283"/>
              <a:gd name="T3" fmla="*/ 118 h 119"/>
              <a:gd name="T4" fmla="*/ 27 w 1283"/>
              <a:gd name="T5" fmla="*/ 118 h 119"/>
              <a:gd name="T6" fmla="*/ 0 w 1283"/>
              <a:gd name="T7" fmla="*/ 100 h 119"/>
              <a:gd name="T8" fmla="*/ 0 w 1283"/>
              <a:gd name="T9" fmla="*/ 18 h 119"/>
              <a:gd name="T10" fmla="*/ 27 w 1283"/>
              <a:gd name="T11" fmla="*/ 0 h 119"/>
              <a:gd name="T12" fmla="*/ 1255 w 1283"/>
              <a:gd name="T13" fmla="*/ 0 h 119"/>
              <a:gd name="T14" fmla="*/ 1282 w 1283"/>
              <a:gd name="T15" fmla="*/ 18 h 119"/>
              <a:gd name="T16" fmla="*/ 1282 w 1283"/>
              <a:gd name="T17" fmla="*/ 100 h 119"/>
              <a:gd name="T18" fmla="*/ 1255 w 1283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3" h="119">
                <a:moveTo>
                  <a:pt x="1255" y="118"/>
                </a:moveTo>
                <a:lnTo>
                  <a:pt x="1255" y="118"/>
                </a:lnTo>
                <a:cubicBezTo>
                  <a:pt x="27" y="118"/>
                  <a:pt x="27" y="118"/>
                  <a:pt x="27" y="118"/>
                </a:cubicBezTo>
                <a:cubicBezTo>
                  <a:pt x="9" y="118"/>
                  <a:pt x="0" y="109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73" y="0"/>
                  <a:pt x="1282" y="9"/>
                  <a:pt x="1282" y="18"/>
                </a:cubicBezTo>
                <a:cubicBezTo>
                  <a:pt x="1282" y="100"/>
                  <a:pt x="1282" y="100"/>
                  <a:pt x="1282" y="100"/>
                </a:cubicBezTo>
                <a:cubicBezTo>
                  <a:pt x="1282" y="109"/>
                  <a:pt x="1273" y="118"/>
                  <a:pt x="1255" y="118"/>
                </a:cubicBezTo>
              </a:path>
            </a:pathLst>
          </a:custGeom>
          <a:solidFill>
            <a:srgbClr val="FC9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75">
            <a:extLst>
              <a:ext uri="{FF2B5EF4-FFF2-40B4-BE49-F238E27FC236}">
                <a16:creationId xmlns:a16="http://schemas.microsoft.com/office/drawing/2014/main" id="{205B81F1-CF45-8643-8B33-0629CD00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602" y="9084143"/>
            <a:ext cx="822021" cy="498348"/>
          </a:xfrm>
          <a:custGeom>
            <a:avLst/>
            <a:gdLst>
              <a:gd name="T0" fmla="*/ 623 w 705"/>
              <a:gd name="T1" fmla="*/ 425 h 426"/>
              <a:gd name="T2" fmla="*/ 623 w 705"/>
              <a:gd name="T3" fmla="*/ 425 h 426"/>
              <a:gd name="T4" fmla="*/ 551 w 705"/>
              <a:gd name="T5" fmla="*/ 353 h 426"/>
              <a:gd name="T6" fmla="*/ 352 w 705"/>
              <a:gd name="T7" fmla="*/ 154 h 426"/>
              <a:gd name="T8" fmla="*/ 153 w 705"/>
              <a:gd name="T9" fmla="*/ 353 h 426"/>
              <a:gd name="T10" fmla="*/ 81 w 705"/>
              <a:gd name="T11" fmla="*/ 425 h 426"/>
              <a:gd name="T12" fmla="*/ 0 w 705"/>
              <a:gd name="T13" fmla="*/ 353 h 426"/>
              <a:gd name="T14" fmla="*/ 352 w 705"/>
              <a:gd name="T15" fmla="*/ 0 h 426"/>
              <a:gd name="T16" fmla="*/ 704 w 705"/>
              <a:gd name="T17" fmla="*/ 353 h 426"/>
              <a:gd name="T18" fmla="*/ 623 w 705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5" h="426">
                <a:moveTo>
                  <a:pt x="623" y="425"/>
                </a:moveTo>
                <a:lnTo>
                  <a:pt x="623" y="425"/>
                </a:lnTo>
                <a:cubicBezTo>
                  <a:pt x="578" y="425"/>
                  <a:pt x="551" y="398"/>
                  <a:pt x="551" y="353"/>
                </a:cubicBezTo>
                <a:cubicBezTo>
                  <a:pt x="551" y="244"/>
                  <a:pt x="461" y="154"/>
                  <a:pt x="352" y="154"/>
                </a:cubicBezTo>
                <a:cubicBezTo>
                  <a:pt x="244" y="154"/>
                  <a:pt x="153" y="244"/>
                  <a:pt x="153" y="353"/>
                </a:cubicBezTo>
                <a:cubicBezTo>
                  <a:pt x="153" y="398"/>
                  <a:pt x="117" y="425"/>
                  <a:pt x="81" y="425"/>
                </a:cubicBezTo>
                <a:cubicBezTo>
                  <a:pt x="36" y="425"/>
                  <a:pt x="0" y="398"/>
                  <a:pt x="0" y="353"/>
                </a:cubicBezTo>
                <a:cubicBezTo>
                  <a:pt x="0" y="154"/>
                  <a:pt x="153" y="0"/>
                  <a:pt x="352" y="0"/>
                </a:cubicBezTo>
                <a:cubicBezTo>
                  <a:pt x="542" y="0"/>
                  <a:pt x="704" y="154"/>
                  <a:pt x="704" y="353"/>
                </a:cubicBezTo>
                <a:cubicBezTo>
                  <a:pt x="704" y="398"/>
                  <a:pt x="668" y="425"/>
                  <a:pt x="623" y="425"/>
                </a:cubicBezTo>
              </a:path>
            </a:pathLst>
          </a:custGeom>
          <a:solidFill>
            <a:srgbClr val="FC9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76">
            <a:extLst>
              <a:ext uri="{FF2B5EF4-FFF2-40B4-BE49-F238E27FC236}">
                <a16:creationId xmlns:a16="http://schemas.microsoft.com/office/drawing/2014/main" id="{09B6E1A8-9D98-064C-AF20-035508244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446" y="6402300"/>
            <a:ext cx="673031" cy="1936884"/>
          </a:xfrm>
          <a:custGeom>
            <a:avLst/>
            <a:gdLst>
              <a:gd name="T0" fmla="*/ 0 w 579"/>
              <a:gd name="T1" fmla="*/ 1662 h 1663"/>
              <a:gd name="T2" fmla="*/ 0 w 579"/>
              <a:gd name="T3" fmla="*/ 1662 h 1663"/>
              <a:gd name="T4" fmla="*/ 0 w 579"/>
              <a:gd name="T5" fmla="*/ 163 h 1663"/>
              <a:gd name="T6" fmla="*/ 163 w 579"/>
              <a:gd name="T7" fmla="*/ 0 h 1663"/>
              <a:gd name="T8" fmla="*/ 578 w 579"/>
              <a:gd name="T9" fmla="*/ 0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1663">
                <a:moveTo>
                  <a:pt x="0" y="1662"/>
                </a:moveTo>
                <a:lnTo>
                  <a:pt x="0" y="1662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578" y="0"/>
                  <a:pt x="578" y="0"/>
                  <a:pt x="578" y="0"/>
                </a:cubicBezTo>
              </a:path>
            </a:pathLst>
          </a:custGeom>
          <a:noFill/>
          <a:ln w="25920" cap="flat">
            <a:solidFill>
              <a:srgbClr val="5BF8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Freeform 277">
            <a:extLst>
              <a:ext uri="{FF2B5EF4-FFF2-40B4-BE49-F238E27FC236}">
                <a16:creationId xmlns:a16="http://schemas.microsoft.com/office/drawing/2014/main" id="{31236C4B-8A9F-F04D-A6DF-A0BF1252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194" y="5318256"/>
            <a:ext cx="1125139" cy="1114867"/>
          </a:xfrm>
          <a:custGeom>
            <a:avLst/>
            <a:gdLst>
              <a:gd name="T0" fmla="*/ 0 w 967"/>
              <a:gd name="T1" fmla="*/ 957 h 958"/>
              <a:gd name="T2" fmla="*/ 0 w 967"/>
              <a:gd name="T3" fmla="*/ 957 h 958"/>
              <a:gd name="T4" fmla="*/ 127 w 967"/>
              <a:gd name="T5" fmla="*/ 957 h 958"/>
              <a:gd name="T6" fmla="*/ 966 w 967"/>
              <a:gd name="T7" fmla="*/ 126 h 958"/>
              <a:gd name="T8" fmla="*/ 966 w 967"/>
              <a:gd name="T9" fmla="*/ 0 h 958"/>
              <a:gd name="T10" fmla="*/ 840 w 967"/>
              <a:gd name="T11" fmla="*/ 0 h 958"/>
              <a:gd name="T12" fmla="*/ 0 w 967"/>
              <a:gd name="T13" fmla="*/ 831 h 958"/>
              <a:gd name="T14" fmla="*/ 0 w 967"/>
              <a:gd name="T15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7" h="958">
                <a:moveTo>
                  <a:pt x="0" y="957"/>
                </a:moveTo>
                <a:lnTo>
                  <a:pt x="0" y="957"/>
                </a:lnTo>
                <a:cubicBezTo>
                  <a:pt x="127" y="957"/>
                  <a:pt x="127" y="957"/>
                  <a:pt x="127" y="957"/>
                </a:cubicBezTo>
                <a:cubicBezTo>
                  <a:pt x="596" y="957"/>
                  <a:pt x="966" y="587"/>
                  <a:pt x="966" y="126"/>
                </a:cubicBezTo>
                <a:cubicBezTo>
                  <a:pt x="966" y="0"/>
                  <a:pt x="966" y="0"/>
                  <a:pt x="966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379" y="0"/>
                  <a:pt x="0" y="370"/>
                  <a:pt x="0" y="831"/>
                </a:cubicBezTo>
                <a:lnTo>
                  <a:pt x="0" y="957"/>
                </a:lnTo>
              </a:path>
            </a:pathLst>
          </a:custGeom>
          <a:solidFill>
            <a:srgbClr val="5BF8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78">
            <a:extLst>
              <a:ext uri="{FF2B5EF4-FFF2-40B4-BE49-F238E27FC236}">
                <a16:creationId xmlns:a16="http://schemas.microsoft.com/office/drawing/2014/main" id="{D27E0447-663D-F946-AED6-F7B92779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582" y="6201931"/>
            <a:ext cx="1130278" cy="1125142"/>
          </a:xfrm>
          <a:custGeom>
            <a:avLst/>
            <a:gdLst>
              <a:gd name="T0" fmla="*/ 967 w 968"/>
              <a:gd name="T1" fmla="*/ 965 h 966"/>
              <a:gd name="T2" fmla="*/ 967 w 968"/>
              <a:gd name="T3" fmla="*/ 965 h 966"/>
              <a:gd name="T4" fmla="*/ 967 w 968"/>
              <a:gd name="T5" fmla="*/ 839 h 966"/>
              <a:gd name="T6" fmla="*/ 126 w 968"/>
              <a:gd name="T7" fmla="*/ 0 h 966"/>
              <a:gd name="T8" fmla="*/ 0 w 968"/>
              <a:gd name="T9" fmla="*/ 0 h 966"/>
              <a:gd name="T10" fmla="*/ 0 w 968"/>
              <a:gd name="T11" fmla="*/ 126 h 966"/>
              <a:gd name="T12" fmla="*/ 840 w 968"/>
              <a:gd name="T13" fmla="*/ 965 h 966"/>
              <a:gd name="T14" fmla="*/ 967 w 968"/>
              <a:gd name="T15" fmla="*/ 96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8" h="966">
                <a:moveTo>
                  <a:pt x="967" y="965"/>
                </a:moveTo>
                <a:lnTo>
                  <a:pt x="967" y="965"/>
                </a:lnTo>
                <a:cubicBezTo>
                  <a:pt x="967" y="839"/>
                  <a:pt x="967" y="839"/>
                  <a:pt x="967" y="839"/>
                </a:cubicBezTo>
                <a:cubicBezTo>
                  <a:pt x="967" y="370"/>
                  <a:pt x="587" y="0"/>
                  <a:pt x="12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87"/>
                  <a:pt x="370" y="965"/>
                  <a:pt x="840" y="965"/>
                </a:cubicBezTo>
                <a:lnTo>
                  <a:pt x="967" y="965"/>
                </a:lnTo>
              </a:path>
            </a:pathLst>
          </a:custGeom>
          <a:solidFill>
            <a:srgbClr val="5BF8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79">
            <a:extLst>
              <a:ext uri="{FF2B5EF4-FFF2-40B4-BE49-F238E27FC236}">
                <a16:creationId xmlns:a16="http://schemas.microsoft.com/office/drawing/2014/main" id="{FD570CCF-B84C-DD48-8778-02747C08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171" y="7599363"/>
            <a:ext cx="1155965" cy="1161104"/>
          </a:xfrm>
          <a:custGeom>
            <a:avLst/>
            <a:gdLst>
              <a:gd name="T0" fmla="*/ 992 w 993"/>
              <a:gd name="T1" fmla="*/ 497 h 995"/>
              <a:gd name="T2" fmla="*/ 992 w 993"/>
              <a:gd name="T3" fmla="*/ 497 h 995"/>
              <a:gd name="T4" fmla="*/ 497 w 993"/>
              <a:gd name="T5" fmla="*/ 994 h 995"/>
              <a:gd name="T6" fmla="*/ 0 w 993"/>
              <a:gd name="T7" fmla="*/ 497 h 995"/>
              <a:gd name="T8" fmla="*/ 497 w 993"/>
              <a:gd name="T9" fmla="*/ 0 h 995"/>
              <a:gd name="T10" fmla="*/ 992 w 993"/>
              <a:gd name="T11" fmla="*/ 497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3" h="995">
                <a:moveTo>
                  <a:pt x="992" y="497"/>
                </a:moveTo>
                <a:lnTo>
                  <a:pt x="992" y="497"/>
                </a:lnTo>
                <a:cubicBezTo>
                  <a:pt x="992" y="777"/>
                  <a:pt x="768" y="994"/>
                  <a:pt x="497" y="994"/>
                </a:cubicBezTo>
                <a:cubicBezTo>
                  <a:pt x="216" y="994"/>
                  <a:pt x="0" y="777"/>
                  <a:pt x="0" y="497"/>
                </a:cubicBezTo>
                <a:cubicBezTo>
                  <a:pt x="0" y="226"/>
                  <a:pt x="216" y="0"/>
                  <a:pt x="497" y="0"/>
                </a:cubicBezTo>
                <a:cubicBezTo>
                  <a:pt x="768" y="0"/>
                  <a:pt x="992" y="226"/>
                  <a:pt x="992" y="497"/>
                </a:cubicBezTo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80">
            <a:extLst>
              <a:ext uri="{FF2B5EF4-FFF2-40B4-BE49-F238E27FC236}">
                <a16:creationId xmlns:a16="http://schemas.microsoft.com/office/drawing/2014/main" id="{FC651701-741A-624F-814C-D9CA2E7C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272" y="7655875"/>
            <a:ext cx="1063487" cy="1063487"/>
          </a:xfrm>
          <a:custGeom>
            <a:avLst/>
            <a:gdLst>
              <a:gd name="T0" fmla="*/ 911 w 912"/>
              <a:gd name="T1" fmla="*/ 451 h 913"/>
              <a:gd name="T2" fmla="*/ 911 w 912"/>
              <a:gd name="T3" fmla="*/ 451 h 913"/>
              <a:gd name="T4" fmla="*/ 461 w 912"/>
              <a:gd name="T5" fmla="*/ 912 h 913"/>
              <a:gd name="T6" fmla="*/ 0 w 912"/>
              <a:gd name="T7" fmla="*/ 451 h 913"/>
              <a:gd name="T8" fmla="*/ 461 w 912"/>
              <a:gd name="T9" fmla="*/ 0 h 913"/>
              <a:gd name="T10" fmla="*/ 911 w 912"/>
              <a:gd name="T11" fmla="*/ 451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911" y="451"/>
                </a:moveTo>
                <a:lnTo>
                  <a:pt x="911" y="451"/>
                </a:lnTo>
                <a:cubicBezTo>
                  <a:pt x="911" y="704"/>
                  <a:pt x="714" y="912"/>
                  <a:pt x="461" y="912"/>
                </a:cubicBezTo>
                <a:cubicBezTo>
                  <a:pt x="208" y="912"/>
                  <a:pt x="0" y="704"/>
                  <a:pt x="0" y="451"/>
                </a:cubicBezTo>
                <a:cubicBezTo>
                  <a:pt x="0" y="198"/>
                  <a:pt x="208" y="0"/>
                  <a:pt x="461" y="0"/>
                </a:cubicBezTo>
                <a:cubicBezTo>
                  <a:pt x="714" y="0"/>
                  <a:pt x="911" y="198"/>
                  <a:pt x="911" y="451"/>
                </a:cubicBezTo>
              </a:path>
            </a:pathLst>
          </a:custGeom>
          <a:solidFill>
            <a:srgbClr val="F1D5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81">
            <a:extLst>
              <a:ext uri="{FF2B5EF4-FFF2-40B4-BE49-F238E27FC236}">
                <a16:creationId xmlns:a16="http://schemas.microsoft.com/office/drawing/2014/main" id="{4AD30A52-37F2-9549-9055-D54A9A64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529" y="7789454"/>
            <a:ext cx="462387" cy="791195"/>
          </a:xfrm>
          <a:custGeom>
            <a:avLst/>
            <a:gdLst>
              <a:gd name="T0" fmla="*/ 397 w 398"/>
              <a:gd name="T1" fmla="*/ 443 h 679"/>
              <a:gd name="T2" fmla="*/ 397 w 398"/>
              <a:gd name="T3" fmla="*/ 443 h 679"/>
              <a:gd name="T4" fmla="*/ 343 w 398"/>
              <a:gd name="T5" fmla="*/ 560 h 679"/>
              <a:gd name="T6" fmla="*/ 226 w 398"/>
              <a:gd name="T7" fmla="*/ 614 h 679"/>
              <a:gd name="T8" fmla="*/ 226 w 398"/>
              <a:gd name="T9" fmla="*/ 678 h 679"/>
              <a:gd name="T10" fmla="*/ 180 w 398"/>
              <a:gd name="T11" fmla="*/ 678 h 679"/>
              <a:gd name="T12" fmla="*/ 180 w 398"/>
              <a:gd name="T13" fmla="*/ 614 h 679"/>
              <a:gd name="T14" fmla="*/ 45 w 398"/>
              <a:gd name="T15" fmla="*/ 560 h 679"/>
              <a:gd name="T16" fmla="*/ 0 w 398"/>
              <a:gd name="T17" fmla="*/ 443 h 679"/>
              <a:gd name="T18" fmla="*/ 135 w 398"/>
              <a:gd name="T19" fmla="*/ 443 h 679"/>
              <a:gd name="T20" fmla="*/ 180 w 398"/>
              <a:gd name="T21" fmla="*/ 506 h 679"/>
              <a:gd name="T22" fmla="*/ 180 w 398"/>
              <a:gd name="T23" fmla="*/ 389 h 679"/>
              <a:gd name="T24" fmla="*/ 108 w 398"/>
              <a:gd name="T25" fmla="*/ 361 h 679"/>
              <a:gd name="T26" fmla="*/ 72 w 398"/>
              <a:gd name="T27" fmla="*/ 352 h 679"/>
              <a:gd name="T28" fmla="*/ 45 w 398"/>
              <a:gd name="T29" fmla="*/ 334 h 679"/>
              <a:gd name="T30" fmla="*/ 27 w 398"/>
              <a:gd name="T31" fmla="*/ 316 h 679"/>
              <a:gd name="T32" fmla="*/ 9 w 398"/>
              <a:gd name="T33" fmla="*/ 289 h 679"/>
              <a:gd name="T34" fmla="*/ 0 w 398"/>
              <a:gd name="T35" fmla="*/ 226 h 679"/>
              <a:gd name="T36" fmla="*/ 54 w 398"/>
              <a:gd name="T37" fmla="*/ 108 h 679"/>
              <a:gd name="T38" fmla="*/ 180 w 398"/>
              <a:gd name="T39" fmla="*/ 63 h 679"/>
              <a:gd name="T40" fmla="*/ 180 w 398"/>
              <a:gd name="T41" fmla="*/ 0 h 679"/>
              <a:gd name="T42" fmla="*/ 226 w 398"/>
              <a:gd name="T43" fmla="*/ 0 h 679"/>
              <a:gd name="T44" fmla="*/ 226 w 398"/>
              <a:gd name="T45" fmla="*/ 63 h 679"/>
              <a:gd name="T46" fmla="*/ 343 w 398"/>
              <a:gd name="T47" fmla="*/ 108 h 679"/>
              <a:gd name="T48" fmla="*/ 397 w 398"/>
              <a:gd name="T49" fmla="*/ 226 h 679"/>
              <a:gd name="T50" fmla="*/ 262 w 398"/>
              <a:gd name="T51" fmla="*/ 226 h 679"/>
              <a:gd name="T52" fmla="*/ 226 w 398"/>
              <a:gd name="T53" fmla="*/ 172 h 679"/>
              <a:gd name="T54" fmla="*/ 226 w 398"/>
              <a:gd name="T55" fmla="*/ 289 h 679"/>
              <a:gd name="T56" fmla="*/ 316 w 398"/>
              <a:gd name="T57" fmla="*/ 325 h 679"/>
              <a:gd name="T58" fmla="*/ 397 w 398"/>
              <a:gd name="T59" fmla="*/ 443 h 679"/>
              <a:gd name="T60" fmla="*/ 180 w 398"/>
              <a:gd name="T61" fmla="*/ 162 h 679"/>
              <a:gd name="T62" fmla="*/ 180 w 398"/>
              <a:gd name="T63" fmla="*/ 162 h 679"/>
              <a:gd name="T64" fmla="*/ 135 w 398"/>
              <a:gd name="T65" fmla="*/ 217 h 679"/>
              <a:gd name="T66" fmla="*/ 180 w 398"/>
              <a:gd name="T67" fmla="*/ 271 h 679"/>
              <a:gd name="T68" fmla="*/ 180 w 398"/>
              <a:gd name="T69" fmla="*/ 162 h 679"/>
              <a:gd name="T70" fmla="*/ 226 w 398"/>
              <a:gd name="T71" fmla="*/ 506 h 679"/>
              <a:gd name="T72" fmla="*/ 226 w 398"/>
              <a:gd name="T73" fmla="*/ 506 h 679"/>
              <a:gd name="T74" fmla="*/ 262 w 398"/>
              <a:gd name="T75" fmla="*/ 461 h 679"/>
              <a:gd name="T76" fmla="*/ 226 w 398"/>
              <a:gd name="T77" fmla="*/ 406 h 679"/>
              <a:gd name="T78" fmla="*/ 226 w 398"/>
              <a:gd name="T79" fmla="*/ 506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8" h="679">
                <a:moveTo>
                  <a:pt x="397" y="443"/>
                </a:moveTo>
                <a:lnTo>
                  <a:pt x="397" y="443"/>
                </a:lnTo>
                <a:cubicBezTo>
                  <a:pt x="397" y="488"/>
                  <a:pt x="379" y="524"/>
                  <a:pt x="343" y="560"/>
                </a:cubicBezTo>
                <a:cubicBezTo>
                  <a:pt x="316" y="587"/>
                  <a:pt x="271" y="605"/>
                  <a:pt x="226" y="614"/>
                </a:cubicBezTo>
                <a:cubicBezTo>
                  <a:pt x="226" y="678"/>
                  <a:pt x="226" y="678"/>
                  <a:pt x="226" y="678"/>
                </a:cubicBezTo>
                <a:cubicBezTo>
                  <a:pt x="180" y="678"/>
                  <a:pt x="180" y="678"/>
                  <a:pt x="180" y="678"/>
                </a:cubicBezTo>
                <a:cubicBezTo>
                  <a:pt x="180" y="614"/>
                  <a:pt x="180" y="614"/>
                  <a:pt x="180" y="614"/>
                </a:cubicBezTo>
                <a:cubicBezTo>
                  <a:pt x="126" y="605"/>
                  <a:pt x="81" y="596"/>
                  <a:pt x="45" y="560"/>
                </a:cubicBezTo>
                <a:cubicBezTo>
                  <a:pt x="18" y="533"/>
                  <a:pt x="0" y="497"/>
                  <a:pt x="0" y="443"/>
                </a:cubicBezTo>
                <a:cubicBezTo>
                  <a:pt x="135" y="443"/>
                  <a:pt x="135" y="443"/>
                  <a:pt x="135" y="443"/>
                </a:cubicBezTo>
                <a:cubicBezTo>
                  <a:pt x="135" y="479"/>
                  <a:pt x="153" y="497"/>
                  <a:pt x="180" y="506"/>
                </a:cubicBezTo>
                <a:cubicBezTo>
                  <a:pt x="180" y="389"/>
                  <a:pt x="180" y="389"/>
                  <a:pt x="180" y="389"/>
                </a:cubicBezTo>
                <a:cubicBezTo>
                  <a:pt x="153" y="379"/>
                  <a:pt x="135" y="370"/>
                  <a:pt x="108" y="361"/>
                </a:cubicBezTo>
                <a:cubicBezTo>
                  <a:pt x="90" y="361"/>
                  <a:pt x="81" y="352"/>
                  <a:pt x="72" y="352"/>
                </a:cubicBezTo>
                <a:cubicBezTo>
                  <a:pt x="63" y="343"/>
                  <a:pt x="63" y="343"/>
                  <a:pt x="45" y="334"/>
                </a:cubicBezTo>
                <a:cubicBezTo>
                  <a:pt x="36" y="325"/>
                  <a:pt x="36" y="325"/>
                  <a:pt x="27" y="316"/>
                </a:cubicBezTo>
                <a:cubicBezTo>
                  <a:pt x="27" y="307"/>
                  <a:pt x="18" y="298"/>
                  <a:pt x="9" y="289"/>
                </a:cubicBezTo>
                <a:cubicBezTo>
                  <a:pt x="9" y="280"/>
                  <a:pt x="0" y="253"/>
                  <a:pt x="0" y="226"/>
                </a:cubicBezTo>
                <a:cubicBezTo>
                  <a:pt x="0" y="181"/>
                  <a:pt x="18" y="145"/>
                  <a:pt x="54" y="108"/>
                </a:cubicBezTo>
                <a:cubicBezTo>
                  <a:pt x="81" y="81"/>
                  <a:pt x="126" y="63"/>
                  <a:pt x="180" y="63"/>
                </a:cubicBezTo>
                <a:cubicBezTo>
                  <a:pt x="180" y="0"/>
                  <a:pt x="180" y="0"/>
                  <a:pt x="180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71" y="63"/>
                  <a:pt x="316" y="81"/>
                  <a:pt x="343" y="108"/>
                </a:cubicBezTo>
                <a:cubicBezTo>
                  <a:pt x="379" y="136"/>
                  <a:pt x="388" y="172"/>
                  <a:pt x="397" y="226"/>
                </a:cubicBezTo>
                <a:cubicBezTo>
                  <a:pt x="262" y="226"/>
                  <a:pt x="262" y="226"/>
                  <a:pt x="262" y="226"/>
                </a:cubicBezTo>
                <a:cubicBezTo>
                  <a:pt x="262" y="199"/>
                  <a:pt x="244" y="181"/>
                  <a:pt x="226" y="172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71" y="307"/>
                  <a:pt x="307" y="316"/>
                  <a:pt x="316" y="325"/>
                </a:cubicBezTo>
                <a:cubicBezTo>
                  <a:pt x="370" y="352"/>
                  <a:pt x="397" y="389"/>
                  <a:pt x="397" y="443"/>
                </a:cubicBezTo>
                <a:close/>
                <a:moveTo>
                  <a:pt x="180" y="162"/>
                </a:moveTo>
                <a:lnTo>
                  <a:pt x="180" y="162"/>
                </a:lnTo>
                <a:cubicBezTo>
                  <a:pt x="144" y="172"/>
                  <a:pt x="135" y="190"/>
                  <a:pt x="135" y="217"/>
                </a:cubicBezTo>
                <a:cubicBezTo>
                  <a:pt x="135" y="244"/>
                  <a:pt x="144" y="262"/>
                  <a:pt x="180" y="271"/>
                </a:cubicBezTo>
                <a:lnTo>
                  <a:pt x="180" y="162"/>
                </a:lnTo>
                <a:close/>
                <a:moveTo>
                  <a:pt x="226" y="506"/>
                </a:moveTo>
                <a:lnTo>
                  <a:pt x="226" y="506"/>
                </a:lnTo>
                <a:cubicBezTo>
                  <a:pt x="244" y="497"/>
                  <a:pt x="262" y="479"/>
                  <a:pt x="262" y="461"/>
                </a:cubicBezTo>
                <a:cubicBezTo>
                  <a:pt x="262" y="434"/>
                  <a:pt x="244" y="415"/>
                  <a:pt x="226" y="406"/>
                </a:cubicBezTo>
                <a:lnTo>
                  <a:pt x="226" y="506"/>
                </a:lnTo>
                <a:close/>
              </a:path>
            </a:pathLst>
          </a:custGeom>
          <a:solidFill>
            <a:srgbClr val="EF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82">
            <a:extLst>
              <a:ext uri="{FF2B5EF4-FFF2-40B4-BE49-F238E27FC236}">
                <a16:creationId xmlns:a16="http://schemas.microsoft.com/office/drawing/2014/main" id="{F79F58AB-24AE-7643-B5BA-72689078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624" y="8328903"/>
            <a:ext cx="1474501" cy="621655"/>
          </a:xfrm>
          <a:custGeom>
            <a:avLst/>
            <a:gdLst>
              <a:gd name="T0" fmla="*/ 1264 w 1265"/>
              <a:gd name="T1" fmla="*/ 533 h 534"/>
              <a:gd name="T2" fmla="*/ 0 w 1265"/>
              <a:gd name="T3" fmla="*/ 533 h 534"/>
              <a:gd name="T4" fmla="*/ 0 w 1265"/>
              <a:gd name="T5" fmla="*/ 0 h 534"/>
              <a:gd name="T6" fmla="*/ 1264 w 1265"/>
              <a:gd name="T7" fmla="*/ 0 h 534"/>
              <a:gd name="T8" fmla="*/ 1264 w 1265"/>
              <a:gd name="T9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34">
                <a:moveTo>
                  <a:pt x="1264" y="533"/>
                </a:moveTo>
                <a:lnTo>
                  <a:pt x="0" y="533"/>
                </a:lnTo>
                <a:lnTo>
                  <a:pt x="0" y="0"/>
                </a:lnTo>
                <a:lnTo>
                  <a:pt x="1264" y="0"/>
                </a:lnTo>
                <a:lnTo>
                  <a:pt x="1264" y="533"/>
                </a:lnTo>
              </a:path>
            </a:pathLst>
          </a:custGeom>
          <a:solidFill>
            <a:srgbClr val="FFD4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BF8C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928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3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5AF8C8"/>
      </a:accent1>
      <a:accent2>
        <a:srgbClr val="51CFFD"/>
      </a:accent2>
      <a:accent3>
        <a:srgbClr val="4D91E3"/>
      </a:accent3>
      <a:accent4>
        <a:srgbClr val="43E5E7"/>
      </a:accent4>
      <a:accent5>
        <a:srgbClr val="5D7EFA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92175</TotalTime>
  <Words>568</Words>
  <Application>Microsoft Macintosh PowerPoint</Application>
  <PresentationFormat>Personalizado</PresentationFormat>
  <Paragraphs>143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16589</cp:revision>
  <dcterms:created xsi:type="dcterms:W3CDTF">2014-11-12T21:47:38Z</dcterms:created>
  <dcterms:modified xsi:type="dcterms:W3CDTF">2019-10-08T20:18:51Z</dcterms:modified>
  <cp:category/>
</cp:coreProperties>
</file>