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3" r:id="rId1"/>
  </p:sldMasterIdLst>
  <p:notesMasterIdLst>
    <p:notesMasterId r:id="rId10"/>
  </p:notesMasterIdLst>
  <p:sldIdLst>
    <p:sldId id="311" r:id="rId2"/>
    <p:sldId id="312" r:id="rId3"/>
    <p:sldId id="319" r:id="rId4"/>
    <p:sldId id="320" r:id="rId5"/>
    <p:sldId id="321" r:id="rId6"/>
    <p:sldId id="322" r:id="rId7"/>
    <p:sldId id="323" r:id="rId8"/>
    <p:sldId id="324" r:id="rId9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3EBF5"/>
    <a:srgbClr val="C4D4E2"/>
    <a:srgbClr val="FFC88A"/>
    <a:srgbClr val="F2F2F2"/>
    <a:srgbClr val="5A5A66"/>
    <a:srgbClr val="000000"/>
    <a:srgbClr val="EFF1F8"/>
    <a:srgbClr val="373737"/>
    <a:srgbClr val="445469"/>
    <a:srgbClr val="6261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588" autoAdjust="0"/>
    <p:restoredTop sz="86429" autoAdjust="0"/>
  </p:normalViewPr>
  <p:slideViewPr>
    <p:cSldViewPr snapToGrid="0" snapToObjects="1">
      <p:cViewPr varScale="1">
        <p:scale>
          <a:sx n="48" d="100"/>
          <a:sy n="48" d="100"/>
        </p:scale>
        <p:origin x="1136" y="20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72" d="100"/>
          <a:sy n="72" d="100"/>
        </p:scale>
        <p:origin x="3592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9/24/19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Montserrat Light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Montserrat Light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Montserrat Light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1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422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19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0410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982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390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56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7791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charset="0"/>
                <a:ea typeface="Arial Unicode MS" charset="0"/>
              </a:defRPr>
            </a:lvl9pPr>
          </a:lstStyle>
          <a:p>
            <a:fld id="{B10E75A7-B0F9-5642-96AB-06237E68FE07}" type="slidenum">
              <a:rPr lang="en-US" altLang="en-US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99" name="Text Box 1"/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4988" y="763588"/>
            <a:ext cx="6702425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0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wrap="none" anchor="ctr"/>
          <a:lstStyle/>
          <a:p>
            <a:endParaRPr lang="en-US" alt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037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158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9/24/19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1"/>
            <a:ext cx="8227457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1"/>
            <a:ext cx="5484971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9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00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5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086" indent="-457086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599" kern="1200">
          <a:solidFill>
            <a:schemeClr val="tx1"/>
          </a:solidFill>
          <a:latin typeface="+mn-lt"/>
          <a:ea typeface="+mn-ea"/>
          <a:cs typeface="+mn-cs"/>
        </a:defRPr>
      </a:lvl1pPr>
      <a:lvl2pPr marL="13712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799" kern="1200">
          <a:solidFill>
            <a:schemeClr val="tx1"/>
          </a:solidFill>
          <a:latin typeface="+mn-lt"/>
          <a:ea typeface="+mn-ea"/>
          <a:cs typeface="+mn-cs"/>
        </a:defRPr>
      </a:lvl2pPr>
      <a:lvl3pPr marL="2285429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3pPr>
      <a:lvl4pPr marL="3199600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771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Freeform 254">
            <a:extLst>
              <a:ext uri="{FF2B5EF4-FFF2-40B4-BE49-F238E27FC236}">
                <a16:creationId xmlns:a16="http://schemas.microsoft.com/office/drawing/2014/main" id="{B4BEFB3C-F240-4E4D-975C-98D21E67D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3961" y="11536092"/>
            <a:ext cx="1886559" cy="598526"/>
          </a:xfrm>
          <a:custGeom>
            <a:avLst/>
            <a:gdLst>
              <a:gd name="T0" fmla="*/ 1736 w 1737"/>
              <a:gd name="T1" fmla="*/ 551 h 552"/>
              <a:gd name="T2" fmla="*/ 0 w 1737"/>
              <a:gd name="T3" fmla="*/ 551 h 552"/>
              <a:gd name="T4" fmla="*/ 0 w 1737"/>
              <a:gd name="T5" fmla="*/ 0 h 552"/>
              <a:gd name="T6" fmla="*/ 1736 w 1737"/>
              <a:gd name="T7" fmla="*/ 0 h 552"/>
              <a:gd name="T8" fmla="*/ 1736 w 1737"/>
              <a:gd name="T9" fmla="*/ 551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37" h="552">
                <a:moveTo>
                  <a:pt x="1736" y="551"/>
                </a:moveTo>
                <a:lnTo>
                  <a:pt x="0" y="551"/>
                </a:lnTo>
                <a:lnTo>
                  <a:pt x="0" y="0"/>
                </a:lnTo>
                <a:lnTo>
                  <a:pt x="1736" y="0"/>
                </a:lnTo>
                <a:lnTo>
                  <a:pt x="1736" y="551"/>
                </a:ln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55">
            <a:extLst>
              <a:ext uri="{FF2B5EF4-FFF2-40B4-BE49-F238E27FC236}">
                <a16:creationId xmlns:a16="http://schemas.microsoft.com/office/drawing/2014/main" id="{4924070C-B6C1-BA48-8DE3-B672DD46C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3151" y="8169971"/>
            <a:ext cx="1268877" cy="2456359"/>
          </a:xfrm>
          <a:custGeom>
            <a:avLst/>
            <a:gdLst>
              <a:gd name="T0" fmla="*/ 568 w 1169"/>
              <a:gd name="T1" fmla="*/ 1639 h 2264"/>
              <a:gd name="T2" fmla="*/ 568 w 1169"/>
              <a:gd name="T3" fmla="*/ 1639 h 2264"/>
              <a:gd name="T4" fmla="*/ 1168 w 1169"/>
              <a:gd name="T5" fmla="*/ 454 h 2264"/>
              <a:gd name="T6" fmla="*/ 836 w 1169"/>
              <a:gd name="T7" fmla="*/ 0 h 2264"/>
              <a:gd name="T8" fmla="*/ 0 w 1169"/>
              <a:gd name="T9" fmla="*/ 1639 h 2264"/>
              <a:gd name="T10" fmla="*/ 98 w 1169"/>
              <a:gd name="T11" fmla="*/ 2263 h 2264"/>
              <a:gd name="T12" fmla="*/ 641 w 1169"/>
              <a:gd name="T13" fmla="*/ 2085 h 2264"/>
              <a:gd name="T14" fmla="*/ 568 w 1169"/>
              <a:gd name="T15" fmla="*/ 1639 h 2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69" h="2264">
                <a:moveTo>
                  <a:pt x="568" y="1639"/>
                </a:moveTo>
                <a:lnTo>
                  <a:pt x="568" y="1639"/>
                </a:lnTo>
                <a:cubicBezTo>
                  <a:pt x="568" y="1152"/>
                  <a:pt x="803" y="722"/>
                  <a:pt x="1168" y="454"/>
                </a:cubicBezTo>
                <a:cubicBezTo>
                  <a:pt x="836" y="0"/>
                  <a:pt x="836" y="0"/>
                  <a:pt x="836" y="0"/>
                </a:cubicBezTo>
                <a:cubicBezTo>
                  <a:pt x="333" y="365"/>
                  <a:pt x="0" y="966"/>
                  <a:pt x="0" y="1639"/>
                </a:cubicBezTo>
                <a:cubicBezTo>
                  <a:pt x="0" y="1850"/>
                  <a:pt x="33" y="2060"/>
                  <a:pt x="98" y="2263"/>
                </a:cubicBezTo>
                <a:cubicBezTo>
                  <a:pt x="641" y="2085"/>
                  <a:pt x="641" y="2085"/>
                  <a:pt x="641" y="2085"/>
                </a:cubicBezTo>
                <a:cubicBezTo>
                  <a:pt x="593" y="1947"/>
                  <a:pt x="568" y="1793"/>
                  <a:pt x="568" y="1639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8" name="Freeform 256">
            <a:extLst>
              <a:ext uri="{FF2B5EF4-FFF2-40B4-BE49-F238E27FC236}">
                <a16:creationId xmlns:a16="http://schemas.microsoft.com/office/drawing/2014/main" id="{F2905D7A-E13C-0849-9715-F949776B2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9858" y="8169971"/>
            <a:ext cx="1268880" cy="2456359"/>
          </a:xfrm>
          <a:custGeom>
            <a:avLst/>
            <a:gdLst>
              <a:gd name="T0" fmla="*/ 609 w 1169"/>
              <a:gd name="T1" fmla="*/ 1639 h 2264"/>
              <a:gd name="T2" fmla="*/ 609 w 1169"/>
              <a:gd name="T3" fmla="*/ 1639 h 2264"/>
              <a:gd name="T4" fmla="*/ 536 w 1169"/>
              <a:gd name="T5" fmla="*/ 2085 h 2264"/>
              <a:gd name="T6" fmla="*/ 1071 w 1169"/>
              <a:gd name="T7" fmla="*/ 2263 h 2264"/>
              <a:gd name="T8" fmla="*/ 1168 w 1169"/>
              <a:gd name="T9" fmla="*/ 1639 h 2264"/>
              <a:gd name="T10" fmla="*/ 341 w 1169"/>
              <a:gd name="T11" fmla="*/ 0 h 2264"/>
              <a:gd name="T12" fmla="*/ 0 w 1169"/>
              <a:gd name="T13" fmla="*/ 454 h 2264"/>
              <a:gd name="T14" fmla="*/ 609 w 1169"/>
              <a:gd name="T15" fmla="*/ 1639 h 2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69" h="2264">
                <a:moveTo>
                  <a:pt x="609" y="1639"/>
                </a:moveTo>
                <a:lnTo>
                  <a:pt x="609" y="1639"/>
                </a:lnTo>
                <a:cubicBezTo>
                  <a:pt x="609" y="1793"/>
                  <a:pt x="576" y="1947"/>
                  <a:pt x="536" y="2085"/>
                </a:cubicBezTo>
                <a:cubicBezTo>
                  <a:pt x="1071" y="2263"/>
                  <a:pt x="1071" y="2263"/>
                  <a:pt x="1071" y="2263"/>
                </a:cubicBezTo>
                <a:cubicBezTo>
                  <a:pt x="1136" y="2060"/>
                  <a:pt x="1168" y="1850"/>
                  <a:pt x="1168" y="1639"/>
                </a:cubicBezTo>
                <a:cubicBezTo>
                  <a:pt x="1168" y="966"/>
                  <a:pt x="844" y="365"/>
                  <a:pt x="341" y="0"/>
                </a:cubicBezTo>
                <a:cubicBezTo>
                  <a:pt x="0" y="454"/>
                  <a:pt x="0" y="454"/>
                  <a:pt x="0" y="454"/>
                </a:cubicBezTo>
                <a:cubicBezTo>
                  <a:pt x="365" y="722"/>
                  <a:pt x="609" y="1152"/>
                  <a:pt x="609" y="1639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9" name="Freeform 257">
            <a:extLst>
              <a:ext uri="{FF2B5EF4-FFF2-40B4-BE49-F238E27FC236}">
                <a16:creationId xmlns:a16="http://schemas.microsoft.com/office/drawing/2014/main" id="{2B102B06-F3CC-A544-AE0B-4A07B4BC0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5733" y="10434801"/>
            <a:ext cx="2087664" cy="1709393"/>
          </a:xfrm>
          <a:custGeom>
            <a:avLst/>
            <a:gdLst>
              <a:gd name="T0" fmla="*/ 1922 w 1923"/>
              <a:gd name="T1" fmla="*/ 178 h 1574"/>
              <a:gd name="T2" fmla="*/ 1922 w 1923"/>
              <a:gd name="T3" fmla="*/ 178 h 1574"/>
              <a:gd name="T4" fmla="*/ 1387 w 1923"/>
              <a:gd name="T5" fmla="*/ 0 h 1574"/>
              <a:gd name="T6" fmla="*/ 0 w 1923"/>
              <a:gd name="T7" fmla="*/ 1005 h 1574"/>
              <a:gd name="T8" fmla="*/ 0 w 1923"/>
              <a:gd name="T9" fmla="*/ 1573 h 1574"/>
              <a:gd name="T10" fmla="*/ 1922 w 1923"/>
              <a:gd name="T11" fmla="*/ 178 h 15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3" h="1574">
                <a:moveTo>
                  <a:pt x="1922" y="178"/>
                </a:moveTo>
                <a:lnTo>
                  <a:pt x="1922" y="178"/>
                </a:lnTo>
                <a:cubicBezTo>
                  <a:pt x="1387" y="0"/>
                  <a:pt x="1387" y="0"/>
                  <a:pt x="1387" y="0"/>
                </a:cubicBezTo>
                <a:cubicBezTo>
                  <a:pt x="1192" y="584"/>
                  <a:pt x="648" y="1005"/>
                  <a:pt x="0" y="1005"/>
                </a:cubicBezTo>
                <a:cubicBezTo>
                  <a:pt x="0" y="1573"/>
                  <a:pt x="0" y="1573"/>
                  <a:pt x="0" y="1573"/>
                </a:cubicBezTo>
                <a:cubicBezTo>
                  <a:pt x="900" y="1573"/>
                  <a:pt x="1662" y="989"/>
                  <a:pt x="1922" y="178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0" name="Freeform 258">
            <a:extLst>
              <a:ext uri="{FF2B5EF4-FFF2-40B4-BE49-F238E27FC236}">
                <a16:creationId xmlns:a16="http://schemas.microsoft.com/office/drawing/2014/main" id="{990818AC-28CF-564B-91E1-36C4E8624A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3151" y="5488567"/>
            <a:ext cx="1268877" cy="2456359"/>
          </a:xfrm>
          <a:custGeom>
            <a:avLst/>
            <a:gdLst>
              <a:gd name="T0" fmla="*/ 568 w 1169"/>
              <a:gd name="T1" fmla="*/ 625 h 2263"/>
              <a:gd name="T2" fmla="*/ 568 w 1169"/>
              <a:gd name="T3" fmla="*/ 625 h 2263"/>
              <a:gd name="T4" fmla="*/ 1168 w 1169"/>
              <a:gd name="T5" fmla="*/ 1808 h 2263"/>
              <a:gd name="T6" fmla="*/ 836 w 1169"/>
              <a:gd name="T7" fmla="*/ 2262 h 2263"/>
              <a:gd name="T8" fmla="*/ 0 w 1169"/>
              <a:gd name="T9" fmla="*/ 625 h 2263"/>
              <a:gd name="T10" fmla="*/ 98 w 1169"/>
              <a:gd name="T11" fmla="*/ 0 h 2263"/>
              <a:gd name="T12" fmla="*/ 641 w 1169"/>
              <a:gd name="T13" fmla="*/ 179 h 2263"/>
              <a:gd name="T14" fmla="*/ 568 w 1169"/>
              <a:gd name="T15" fmla="*/ 625 h 2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169" h="2263">
                <a:moveTo>
                  <a:pt x="568" y="625"/>
                </a:moveTo>
                <a:lnTo>
                  <a:pt x="568" y="625"/>
                </a:lnTo>
                <a:cubicBezTo>
                  <a:pt x="568" y="1112"/>
                  <a:pt x="803" y="1540"/>
                  <a:pt x="1168" y="1808"/>
                </a:cubicBezTo>
                <a:cubicBezTo>
                  <a:pt x="836" y="2262"/>
                  <a:pt x="836" y="2262"/>
                  <a:pt x="836" y="2262"/>
                </a:cubicBezTo>
                <a:cubicBezTo>
                  <a:pt x="333" y="1897"/>
                  <a:pt x="0" y="1297"/>
                  <a:pt x="0" y="625"/>
                </a:cubicBezTo>
                <a:cubicBezTo>
                  <a:pt x="0" y="406"/>
                  <a:pt x="33" y="195"/>
                  <a:pt x="98" y="0"/>
                </a:cubicBezTo>
                <a:cubicBezTo>
                  <a:pt x="641" y="179"/>
                  <a:pt x="641" y="179"/>
                  <a:pt x="641" y="179"/>
                </a:cubicBezTo>
                <a:cubicBezTo>
                  <a:pt x="593" y="317"/>
                  <a:pt x="568" y="471"/>
                  <a:pt x="568" y="625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1" name="Freeform 259">
            <a:extLst>
              <a:ext uri="{FF2B5EF4-FFF2-40B4-BE49-F238E27FC236}">
                <a16:creationId xmlns:a16="http://schemas.microsoft.com/office/drawing/2014/main" id="{FAB401BC-24CB-E545-9E64-B70E1441D2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2913" y="7451738"/>
            <a:ext cx="2590426" cy="1216208"/>
          </a:xfrm>
          <a:custGeom>
            <a:avLst/>
            <a:gdLst>
              <a:gd name="T0" fmla="*/ 2222 w 2385"/>
              <a:gd name="T1" fmla="*/ 560 h 1120"/>
              <a:gd name="T2" fmla="*/ 2222 w 2385"/>
              <a:gd name="T3" fmla="*/ 560 h 1120"/>
              <a:gd name="T4" fmla="*/ 1232 w 2385"/>
              <a:gd name="T5" fmla="*/ 276 h 1120"/>
              <a:gd name="T6" fmla="*/ 1192 w 2385"/>
              <a:gd name="T7" fmla="*/ 276 h 1120"/>
              <a:gd name="T8" fmla="*/ 1152 w 2385"/>
              <a:gd name="T9" fmla="*/ 276 h 1120"/>
              <a:gd name="T10" fmla="*/ 332 w 2385"/>
              <a:gd name="T11" fmla="*/ 0 h 1120"/>
              <a:gd name="T12" fmla="*/ 0 w 2385"/>
              <a:gd name="T13" fmla="*/ 454 h 1120"/>
              <a:gd name="T14" fmla="*/ 154 w 2385"/>
              <a:gd name="T15" fmla="*/ 560 h 1120"/>
              <a:gd name="T16" fmla="*/ 1152 w 2385"/>
              <a:gd name="T17" fmla="*/ 844 h 1120"/>
              <a:gd name="T18" fmla="*/ 1192 w 2385"/>
              <a:gd name="T19" fmla="*/ 844 h 1120"/>
              <a:gd name="T20" fmla="*/ 1232 w 2385"/>
              <a:gd name="T21" fmla="*/ 844 h 1120"/>
              <a:gd name="T22" fmla="*/ 2043 w 2385"/>
              <a:gd name="T23" fmla="*/ 1119 h 1120"/>
              <a:gd name="T24" fmla="*/ 2384 w 2385"/>
              <a:gd name="T25" fmla="*/ 665 h 1120"/>
              <a:gd name="T26" fmla="*/ 2222 w 2385"/>
              <a:gd name="T27" fmla="*/ 560 h 1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385" h="1120">
                <a:moveTo>
                  <a:pt x="2222" y="560"/>
                </a:moveTo>
                <a:lnTo>
                  <a:pt x="2222" y="560"/>
                </a:lnTo>
                <a:cubicBezTo>
                  <a:pt x="1930" y="381"/>
                  <a:pt x="1589" y="284"/>
                  <a:pt x="1232" y="276"/>
                </a:cubicBezTo>
                <a:cubicBezTo>
                  <a:pt x="1217" y="276"/>
                  <a:pt x="1200" y="276"/>
                  <a:pt x="1192" y="276"/>
                </a:cubicBezTo>
                <a:cubicBezTo>
                  <a:pt x="1176" y="276"/>
                  <a:pt x="1168" y="276"/>
                  <a:pt x="1152" y="276"/>
                </a:cubicBezTo>
                <a:cubicBezTo>
                  <a:pt x="844" y="268"/>
                  <a:pt x="568" y="162"/>
                  <a:pt x="332" y="0"/>
                </a:cubicBezTo>
                <a:cubicBezTo>
                  <a:pt x="0" y="454"/>
                  <a:pt x="0" y="454"/>
                  <a:pt x="0" y="454"/>
                </a:cubicBezTo>
                <a:cubicBezTo>
                  <a:pt x="49" y="495"/>
                  <a:pt x="105" y="527"/>
                  <a:pt x="154" y="560"/>
                </a:cubicBezTo>
                <a:cubicBezTo>
                  <a:pt x="446" y="730"/>
                  <a:pt x="787" y="835"/>
                  <a:pt x="1152" y="844"/>
                </a:cubicBezTo>
                <a:cubicBezTo>
                  <a:pt x="1168" y="844"/>
                  <a:pt x="1176" y="844"/>
                  <a:pt x="1192" y="844"/>
                </a:cubicBezTo>
                <a:cubicBezTo>
                  <a:pt x="1200" y="844"/>
                  <a:pt x="1217" y="844"/>
                  <a:pt x="1232" y="844"/>
                </a:cubicBezTo>
                <a:cubicBezTo>
                  <a:pt x="1532" y="852"/>
                  <a:pt x="1816" y="949"/>
                  <a:pt x="2043" y="1119"/>
                </a:cubicBezTo>
                <a:cubicBezTo>
                  <a:pt x="2384" y="665"/>
                  <a:pt x="2384" y="665"/>
                  <a:pt x="2384" y="665"/>
                </a:cubicBezTo>
                <a:cubicBezTo>
                  <a:pt x="2327" y="624"/>
                  <a:pt x="2278" y="592"/>
                  <a:pt x="2222" y="560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60">
            <a:extLst>
              <a:ext uri="{FF2B5EF4-FFF2-40B4-BE49-F238E27FC236}">
                <a16:creationId xmlns:a16="http://schemas.microsoft.com/office/drawing/2014/main" id="{65E2FB56-4692-284A-98C4-4D62166FB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5733" y="3970703"/>
            <a:ext cx="2087664" cy="1709393"/>
          </a:xfrm>
          <a:custGeom>
            <a:avLst/>
            <a:gdLst>
              <a:gd name="T0" fmla="*/ 1922 w 1923"/>
              <a:gd name="T1" fmla="*/ 1395 h 1575"/>
              <a:gd name="T2" fmla="*/ 1922 w 1923"/>
              <a:gd name="T3" fmla="*/ 1395 h 1575"/>
              <a:gd name="T4" fmla="*/ 1387 w 1923"/>
              <a:gd name="T5" fmla="*/ 1574 h 1575"/>
              <a:gd name="T6" fmla="*/ 0 w 1923"/>
              <a:gd name="T7" fmla="*/ 560 h 1575"/>
              <a:gd name="T8" fmla="*/ 0 w 1923"/>
              <a:gd name="T9" fmla="*/ 0 h 1575"/>
              <a:gd name="T10" fmla="*/ 1922 w 1923"/>
              <a:gd name="T11" fmla="*/ 1395 h 1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23" h="1575">
                <a:moveTo>
                  <a:pt x="1922" y="1395"/>
                </a:moveTo>
                <a:lnTo>
                  <a:pt x="1922" y="1395"/>
                </a:lnTo>
                <a:cubicBezTo>
                  <a:pt x="1387" y="1574"/>
                  <a:pt x="1387" y="1574"/>
                  <a:pt x="1387" y="1574"/>
                </a:cubicBezTo>
                <a:cubicBezTo>
                  <a:pt x="1192" y="990"/>
                  <a:pt x="648" y="560"/>
                  <a:pt x="0" y="560"/>
                </a:cubicBezTo>
                <a:cubicBezTo>
                  <a:pt x="0" y="0"/>
                  <a:pt x="0" y="0"/>
                  <a:pt x="0" y="0"/>
                </a:cubicBezTo>
                <a:cubicBezTo>
                  <a:pt x="900" y="0"/>
                  <a:pt x="1662" y="584"/>
                  <a:pt x="1922" y="1395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61">
            <a:extLst>
              <a:ext uri="{FF2B5EF4-FFF2-40B4-BE49-F238E27FC236}">
                <a16:creationId xmlns:a16="http://schemas.microsoft.com/office/drawing/2014/main" id="{D8F38F70-2FC8-004A-A8AA-DF3C1B979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53279" y="3970703"/>
            <a:ext cx="2097241" cy="1709393"/>
          </a:xfrm>
          <a:custGeom>
            <a:avLst/>
            <a:gdLst>
              <a:gd name="T0" fmla="*/ 543 w 1931"/>
              <a:gd name="T1" fmla="*/ 1574 h 1575"/>
              <a:gd name="T2" fmla="*/ 543 w 1931"/>
              <a:gd name="T3" fmla="*/ 1574 h 1575"/>
              <a:gd name="T4" fmla="*/ 0 w 1931"/>
              <a:gd name="T5" fmla="*/ 1395 h 1575"/>
              <a:gd name="T6" fmla="*/ 1930 w 1931"/>
              <a:gd name="T7" fmla="*/ 0 h 1575"/>
              <a:gd name="T8" fmla="*/ 1930 w 1931"/>
              <a:gd name="T9" fmla="*/ 560 h 1575"/>
              <a:gd name="T10" fmla="*/ 543 w 1931"/>
              <a:gd name="T11" fmla="*/ 1574 h 15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931" h="1575">
                <a:moveTo>
                  <a:pt x="543" y="1574"/>
                </a:moveTo>
                <a:lnTo>
                  <a:pt x="543" y="1574"/>
                </a:lnTo>
                <a:cubicBezTo>
                  <a:pt x="0" y="1395"/>
                  <a:pt x="0" y="1395"/>
                  <a:pt x="0" y="1395"/>
                </a:cubicBezTo>
                <a:cubicBezTo>
                  <a:pt x="268" y="584"/>
                  <a:pt x="1030" y="0"/>
                  <a:pt x="1930" y="0"/>
                </a:cubicBezTo>
                <a:cubicBezTo>
                  <a:pt x="1930" y="560"/>
                  <a:pt x="1930" y="560"/>
                  <a:pt x="1930" y="560"/>
                </a:cubicBezTo>
                <a:cubicBezTo>
                  <a:pt x="1281" y="560"/>
                  <a:pt x="730" y="990"/>
                  <a:pt x="543" y="1574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62">
            <a:extLst>
              <a:ext uri="{FF2B5EF4-FFF2-40B4-BE49-F238E27FC236}">
                <a16:creationId xmlns:a16="http://schemas.microsoft.com/office/drawing/2014/main" id="{66871E13-ABC8-574E-B0C9-2205D9E1CF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704" y="11325410"/>
            <a:ext cx="8130399" cy="1029466"/>
          </a:xfrm>
          <a:custGeom>
            <a:avLst/>
            <a:gdLst>
              <a:gd name="T0" fmla="*/ 7439 w 7489"/>
              <a:gd name="T1" fmla="*/ 414 h 950"/>
              <a:gd name="T2" fmla="*/ 7439 w 7489"/>
              <a:gd name="T3" fmla="*/ 414 h 950"/>
              <a:gd name="T4" fmla="*/ 7082 w 7489"/>
              <a:gd name="T5" fmla="*/ 203 h 950"/>
              <a:gd name="T6" fmla="*/ 7082 w 7489"/>
              <a:gd name="T7" fmla="*/ 195 h 950"/>
              <a:gd name="T8" fmla="*/ 7066 w 7489"/>
              <a:gd name="T9" fmla="*/ 195 h 950"/>
              <a:gd name="T10" fmla="*/ 6766 w 7489"/>
              <a:gd name="T11" fmla="*/ 24 h 950"/>
              <a:gd name="T12" fmla="*/ 6660 w 7489"/>
              <a:gd name="T13" fmla="*/ 81 h 950"/>
              <a:gd name="T14" fmla="*/ 6660 w 7489"/>
              <a:gd name="T15" fmla="*/ 195 h 950"/>
              <a:gd name="T16" fmla="*/ 3926 w 7489"/>
              <a:gd name="T17" fmla="*/ 195 h 950"/>
              <a:gd name="T18" fmla="*/ 3926 w 7489"/>
              <a:gd name="T19" fmla="*/ 195 h 950"/>
              <a:gd name="T20" fmla="*/ 0 w 7489"/>
              <a:gd name="T21" fmla="*/ 195 h 950"/>
              <a:gd name="T22" fmla="*/ 0 w 7489"/>
              <a:gd name="T23" fmla="*/ 746 h 950"/>
              <a:gd name="T24" fmla="*/ 3926 w 7489"/>
              <a:gd name="T25" fmla="*/ 746 h 950"/>
              <a:gd name="T26" fmla="*/ 3926 w 7489"/>
              <a:gd name="T27" fmla="*/ 746 h 950"/>
              <a:gd name="T28" fmla="*/ 6660 w 7489"/>
              <a:gd name="T29" fmla="*/ 746 h 950"/>
              <a:gd name="T30" fmla="*/ 6660 w 7489"/>
              <a:gd name="T31" fmla="*/ 860 h 950"/>
              <a:gd name="T32" fmla="*/ 6766 w 7489"/>
              <a:gd name="T33" fmla="*/ 917 h 950"/>
              <a:gd name="T34" fmla="*/ 7066 w 7489"/>
              <a:gd name="T35" fmla="*/ 746 h 950"/>
              <a:gd name="T36" fmla="*/ 7082 w 7489"/>
              <a:gd name="T37" fmla="*/ 746 h 950"/>
              <a:gd name="T38" fmla="*/ 7082 w 7489"/>
              <a:gd name="T39" fmla="*/ 738 h 950"/>
              <a:gd name="T40" fmla="*/ 7439 w 7489"/>
              <a:gd name="T41" fmla="*/ 535 h 950"/>
              <a:gd name="T42" fmla="*/ 7439 w 7489"/>
              <a:gd name="T43" fmla="*/ 414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7489" h="950">
                <a:moveTo>
                  <a:pt x="7439" y="414"/>
                </a:moveTo>
                <a:lnTo>
                  <a:pt x="7439" y="414"/>
                </a:lnTo>
                <a:cubicBezTo>
                  <a:pt x="7082" y="203"/>
                  <a:pt x="7082" y="203"/>
                  <a:pt x="7082" y="203"/>
                </a:cubicBezTo>
                <a:cubicBezTo>
                  <a:pt x="7082" y="195"/>
                  <a:pt x="7082" y="195"/>
                  <a:pt x="7082" y="195"/>
                </a:cubicBezTo>
                <a:cubicBezTo>
                  <a:pt x="7066" y="195"/>
                  <a:pt x="7066" y="195"/>
                  <a:pt x="7066" y="195"/>
                </a:cubicBezTo>
                <a:cubicBezTo>
                  <a:pt x="6766" y="24"/>
                  <a:pt x="6766" y="24"/>
                  <a:pt x="6766" y="24"/>
                </a:cubicBezTo>
                <a:cubicBezTo>
                  <a:pt x="6725" y="0"/>
                  <a:pt x="6660" y="32"/>
                  <a:pt x="6660" y="81"/>
                </a:cubicBezTo>
                <a:cubicBezTo>
                  <a:pt x="6660" y="195"/>
                  <a:pt x="6660" y="195"/>
                  <a:pt x="6660" y="195"/>
                </a:cubicBezTo>
                <a:cubicBezTo>
                  <a:pt x="3926" y="195"/>
                  <a:pt x="3926" y="195"/>
                  <a:pt x="3926" y="195"/>
                </a:cubicBezTo>
                <a:lnTo>
                  <a:pt x="3926" y="195"/>
                </a:lnTo>
                <a:cubicBezTo>
                  <a:pt x="0" y="195"/>
                  <a:pt x="0" y="195"/>
                  <a:pt x="0" y="195"/>
                </a:cubicBezTo>
                <a:cubicBezTo>
                  <a:pt x="0" y="746"/>
                  <a:pt x="0" y="746"/>
                  <a:pt x="0" y="746"/>
                </a:cubicBezTo>
                <a:cubicBezTo>
                  <a:pt x="3926" y="746"/>
                  <a:pt x="3926" y="746"/>
                  <a:pt x="3926" y="746"/>
                </a:cubicBezTo>
                <a:lnTo>
                  <a:pt x="3926" y="746"/>
                </a:lnTo>
                <a:cubicBezTo>
                  <a:pt x="6660" y="746"/>
                  <a:pt x="6660" y="746"/>
                  <a:pt x="6660" y="746"/>
                </a:cubicBezTo>
                <a:cubicBezTo>
                  <a:pt x="6660" y="860"/>
                  <a:pt x="6660" y="860"/>
                  <a:pt x="6660" y="860"/>
                </a:cubicBezTo>
                <a:cubicBezTo>
                  <a:pt x="6660" y="917"/>
                  <a:pt x="6725" y="949"/>
                  <a:pt x="6766" y="917"/>
                </a:cubicBezTo>
                <a:cubicBezTo>
                  <a:pt x="7066" y="746"/>
                  <a:pt x="7066" y="746"/>
                  <a:pt x="7066" y="746"/>
                </a:cubicBezTo>
                <a:cubicBezTo>
                  <a:pt x="7082" y="746"/>
                  <a:pt x="7082" y="746"/>
                  <a:pt x="7082" y="746"/>
                </a:cubicBezTo>
                <a:cubicBezTo>
                  <a:pt x="7082" y="738"/>
                  <a:pt x="7082" y="738"/>
                  <a:pt x="7082" y="738"/>
                </a:cubicBezTo>
                <a:cubicBezTo>
                  <a:pt x="7439" y="535"/>
                  <a:pt x="7439" y="535"/>
                  <a:pt x="7439" y="535"/>
                </a:cubicBezTo>
                <a:cubicBezTo>
                  <a:pt x="7488" y="503"/>
                  <a:pt x="7488" y="438"/>
                  <a:pt x="7439" y="414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63">
            <a:extLst>
              <a:ext uri="{FF2B5EF4-FFF2-40B4-BE49-F238E27FC236}">
                <a16:creationId xmlns:a16="http://schemas.microsoft.com/office/drawing/2014/main" id="{BC9999E3-DACD-FA46-9C53-8E7FB5445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65808" y="11325410"/>
            <a:ext cx="6607745" cy="1029466"/>
          </a:xfrm>
          <a:custGeom>
            <a:avLst/>
            <a:gdLst>
              <a:gd name="T0" fmla="*/ 6035 w 6084"/>
              <a:gd name="T1" fmla="*/ 414 h 950"/>
              <a:gd name="T2" fmla="*/ 6035 w 6084"/>
              <a:gd name="T3" fmla="*/ 414 h 950"/>
              <a:gd name="T4" fmla="*/ 5686 w 6084"/>
              <a:gd name="T5" fmla="*/ 203 h 950"/>
              <a:gd name="T6" fmla="*/ 5686 w 6084"/>
              <a:gd name="T7" fmla="*/ 195 h 950"/>
              <a:gd name="T8" fmla="*/ 5662 w 6084"/>
              <a:gd name="T9" fmla="*/ 195 h 950"/>
              <a:gd name="T10" fmla="*/ 5370 w 6084"/>
              <a:gd name="T11" fmla="*/ 24 h 950"/>
              <a:gd name="T12" fmla="*/ 5264 w 6084"/>
              <a:gd name="T13" fmla="*/ 81 h 950"/>
              <a:gd name="T14" fmla="*/ 5264 w 6084"/>
              <a:gd name="T15" fmla="*/ 195 h 950"/>
              <a:gd name="T16" fmla="*/ 3934 w 6084"/>
              <a:gd name="T17" fmla="*/ 195 h 950"/>
              <a:gd name="T18" fmla="*/ 3934 w 6084"/>
              <a:gd name="T19" fmla="*/ 195 h 950"/>
              <a:gd name="T20" fmla="*/ 0 w 6084"/>
              <a:gd name="T21" fmla="*/ 195 h 950"/>
              <a:gd name="T22" fmla="*/ 0 w 6084"/>
              <a:gd name="T23" fmla="*/ 746 h 950"/>
              <a:gd name="T24" fmla="*/ 3934 w 6084"/>
              <a:gd name="T25" fmla="*/ 746 h 950"/>
              <a:gd name="T26" fmla="*/ 3934 w 6084"/>
              <a:gd name="T27" fmla="*/ 746 h 950"/>
              <a:gd name="T28" fmla="*/ 5264 w 6084"/>
              <a:gd name="T29" fmla="*/ 746 h 950"/>
              <a:gd name="T30" fmla="*/ 5264 w 6084"/>
              <a:gd name="T31" fmla="*/ 860 h 950"/>
              <a:gd name="T32" fmla="*/ 5370 w 6084"/>
              <a:gd name="T33" fmla="*/ 917 h 950"/>
              <a:gd name="T34" fmla="*/ 5662 w 6084"/>
              <a:gd name="T35" fmla="*/ 746 h 950"/>
              <a:gd name="T36" fmla="*/ 5686 w 6084"/>
              <a:gd name="T37" fmla="*/ 746 h 950"/>
              <a:gd name="T38" fmla="*/ 5686 w 6084"/>
              <a:gd name="T39" fmla="*/ 738 h 950"/>
              <a:gd name="T40" fmla="*/ 6035 w 6084"/>
              <a:gd name="T41" fmla="*/ 535 h 950"/>
              <a:gd name="T42" fmla="*/ 6035 w 6084"/>
              <a:gd name="T43" fmla="*/ 414 h 9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084" h="950">
                <a:moveTo>
                  <a:pt x="6035" y="414"/>
                </a:moveTo>
                <a:lnTo>
                  <a:pt x="6035" y="414"/>
                </a:lnTo>
                <a:cubicBezTo>
                  <a:pt x="5686" y="203"/>
                  <a:pt x="5686" y="203"/>
                  <a:pt x="5686" y="203"/>
                </a:cubicBezTo>
                <a:cubicBezTo>
                  <a:pt x="5686" y="195"/>
                  <a:pt x="5686" y="195"/>
                  <a:pt x="5686" y="195"/>
                </a:cubicBezTo>
                <a:cubicBezTo>
                  <a:pt x="5662" y="195"/>
                  <a:pt x="5662" y="195"/>
                  <a:pt x="5662" y="195"/>
                </a:cubicBezTo>
                <a:cubicBezTo>
                  <a:pt x="5370" y="24"/>
                  <a:pt x="5370" y="24"/>
                  <a:pt x="5370" y="24"/>
                </a:cubicBezTo>
                <a:cubicBezTo>
                  <a:pt x="5321" y="0"/>
                  <a:pt x="5264" y="32"/>
                  <a:pt x="5264" y="81"/>
                </a:cubicBezTo>
                <a:cubicBezTo>
                  <a:pt x="5264" y="195"/>
                  <a:pt x="5264" y="195"/>
                  <a:pt x="5264" y="195"/>
                </a:cubicBezTo>
                <a:cubicBezTo>
                  <a:pt x="3934" y="195"/>
                  <a:pt x="3934" y="195"/>
                  <a:pt x="3934" y="195"/>
                </a:cubicBezTo>
                <a:lnTo>
                  <a:pt x="3934" y="195"/>
                </a:lnTo>
                <a:cubicBezTo>
                  <a:pt x="0" y="195"/>
                  <a:pt x="0" y="195"/>
                  <a:pt x="0" y="195"/>
                </a:cubicBezTo>
                <a:cubicBezTo>
                  <a:pt x="0" y="746"/>
                  <a:pt x="0" y="746"/>
                  <a:pt x="0" y="746"/>
                </a:cubicBezTo>
                <a:cubicBezTo>
                  <a:pt x="3934" y="746"/>
                  <a:pt x="3934" y="746"/>
                  <a:pt x="3934" y="746"/>
                </a:cubicBezTo>
                <a:lnTo>
                  <a:pt x="3934" y="746"/>
                </a:lnTo>
                <a:cubicBezTo>
                  <a:pt x="5264" y="746"/>
                  <a:pt x="5264" y="746"/>
                  <a:pt x="5264" y="746"/>
                </a:cubicBezTo>
                <a:cubicBezTo>
                  <a:pt x="5264" y="860"/>
                  <a:pt x="5264" y="860"/>
                  <a:pt x="5264" y="860"/>
                </a:cubicBezTo>
                <a:cubicBezTo>
                  <a:pt x="5264" y="917"/>
                  <a:pt x="5321" y="949"/>
                  <a:pt x="5370" y="917"/>
                </a:cubicBezTo>
                <a:cubicBezTo>
                  <a:pt x="5662" y="746"/>
                  <a:pt x="5662" y="746"/>
                  <a:pt x="5662" y="746"/>
                </a:cubicBezTo>
                <a:cubicBezTo>
                  <a:pt x="5686" y="746"/>
                  <a:pt x="5686" y="746"/>
                  <a:pt x="5686" y="746"/>
                </a:cubicBezTo>
                <a:cubicBezTo>
                  <a:pt x="5686" y="738"/>
                  <a:pt x="5686" y="738"/>
                  <a:pt x="5686" y="738"/>
                </a:cubicBezTo>
                <a:cubicBezTo>
                  <a:pt x="6035" y="535"/>
                  <a:pt x="6035" y="535"/>
                  <a:pt x="6035" y="535"/>
                </a:cubicBezTo>
                <a:cubicBezTo>
                  <a:pt x="6083" y="503"/>
                  <a:pt x="6083" y="438"/>
                  <a:pt x="6035" y="414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64">
            <a:extLst>
              <a:ext uri="{FF2B5EF4-FFF2-40B4-BE49-F238E27FC236}">
                <a16:creationId xmlns:a16="http://schemas.microsoft.com/office/drawing/2014/main" id="{CEE7E992-E79B-3948-A244-D028FE9A1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76116" y="10348613"/>
            <a:ext cx="986374" cy="1015103"/>
          </a:xfrm>
          <a:custGeom>
            <a:avLst/>
            <a:gdLst>
              <a:gd name="T0" fmla="*/ 731 w 910"/>
              <a:gd name="T1" fmla="*/ 859 h 933"/>
              <a:gd name="T2" fmla="*/ 731 w 910"/>
              <a:gd name="T3" fmla="*/ 859 h 933"/>
              <a:gd name="T4" fmla="*/ 901 w 910"/>
              <a:gd name="T5" fmla="*/ 97 h 933"/>
              <a:gd name="T6" fmla="*/ 812 w 910"/>
              <a:gd name="T7" fmla="*/ 16 h 933"/>
              <a:gd name="T8" fmla="*/ 74 w 910"/>
              <a:gd name="T9" fmla="*/ 251 h 933"/>
              <a:gd name="T10" fmla="*/ 41 w 910"/>
              <a:gd name="T11" fmla="*/ 373 h 933"/>
              <a:gd name="T12" fmla="*/ 617 w 910"/>
              <a:gd name="T13" fmla="*/ 892 h 933"/>
              <a:gd name="T14" fmla="*/ 731 w 910"/>
              <a:gd name="T15" fmla="*/ 859 h 933"/>
              <a:gd name="T16" fmla="*/ 901 w 910"/>
              <a:gd name="T17" fmla="*/ 97 h 933"/>
              <a:gd name="T18" fmla="*/ 812 w 910"/>
              <a:gd name="T19" fmla="*/ 16 h 933"/>
              <a:gd name="T20" fmla="*/ 74 w 910"/>
              <a:gd name="T21" fmla="*/ 251 h 933"/>
              <a:gd name="T22" fmla="*/ 41 w 910"/>
              <a:gd name="T23" fmla="*/ 373 h 933"/>
              <a:gd name="T24" fmla="*/ 617 w 910"/>
              <a:gd name="T25" fmla="*/ 892 h 933"/>
              <a:gd name="T26" fmla="*/ 731 w 910"/>
              <a:gd name="T27" fmla="*/ 859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910" h="933">
                <a:moveTo>
                  <a:pt x="731" y="859"/>
                </a:moveTo>
                <a:lnTo>
                  <a:pt x="731" y="859"/>
                </a:lnTo>
                <a:cubicBezTo>
                  <a:pt x="901" y="97"/>
                  <a:pt x="901" y="97"/>
                  <a:pt x="901" y="97"/>
                </a:cubicBezTo>
                <a:cubicBezTo>
                  <a:pt x="909" y="48"/>
                  <a:pt x="860" y="0"/>
                  <a:pt x="812" y="16"/>
                </a:cubicBezTo>
                <a:cubicBezTo>
                  <a:pt x="74" y="251"/>
                  <a:pt x="74" y="251"/>
                  <a:pt x="74" y="251"/>
                </a:cubicBezTo>
                <a:cubicBezTo>
                  <a:pt x="17" y="267"/>
                  <a:pt x="0" y="332"/>
                  <a:pt x="41" y="373"/>
                </a:cubicBezTo>
                <a:cubicBezTo>
                  <a:pt x="617" y="892"/>
                  <a:pt x="617" y="892"/>
                  <a:pt x="617" y="892"/>
                </a:cubicBezTo>
                <a:cubicBezTo>
                  <a:pt x="658" y="932"/>
                  <a:pt x="723" y="908"/>
                  <a:pt x="731" y="859"/>
                </a:cubicBezTo>
                <a:cubicBezTo>
                  <a:pt x="901" y="97"/>
                  <a:pt x="901" y="97"/>
                  <a:pt x="901" y="97"/>
                </a:cubicBezTo>
                <a:cubicBezTo>
                  <a:pt x="909" y="48"/>
                  <a:pt x="860" y="0"/>
                  <a:pt x="812" y="16"/>
                </a:cubicBezTo>
                <a:cubicBezTo>
                  <a:pt x="74" y="251"/>
                  <a:pt x="74" y="251"/>
                  <a:pt x="74" y="251"/>
                </a:cubicBezTo>
                <a:cubicBezTo>
                  <a:pt x="17" y="267"/>
                  <a:pt x="0" y="332"/>
                  <a:pt x="41" y="373"/>
                </a:cubicBezTo>
                <a:cubicBezTo>
                  <a:pt x="617" y="892"/>
                  <a:pt x="617" y="892"/>
                  <a:pt x="617" y="892"/>
                </a:cubicBezTo>
                <a:cubicBezTo>
                  <a:pt x="658" y="932"/>
                  <a:pt x="723" y="908"/>
                  <a:pt x="731" y="859"/>
                </a:cubicBezTo>
              </a:path>
            </a:pathLst>
          </a:custGeom>
          <a:solidFill>
            <a:srgbClr val="1F82B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FFFFF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65">
            <a:extLst>
              <a:ext uri="{FF2B5EF4-FFF2-40B4-BE49-F238E27FC236}">
                <a16:creationId xmlns:a16="http://schemas.microsoft.com/office/drawing/2014/main" id="{5E32284C-AE62-4545-B8C9-7D875EAC2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89011" y="5488567"/>
            <a:ext cx="1249727" cy="2446783"/>
          </a:xfrm>
          <a:custGeom>
            <a:avLst/>
            <a:gdLst>
              <a:gd name="T0" fmla="*/ 852 w 1153"/>
              <a:gd name="T1" fmla="*/ 1840 h 2255"/>
              <a:gd name="T2" fmla="*/ 852 w 1153"/>
              <a:gd name="T3" fmla="*/ 1840 h 2255"/>
              <a:gd name="T4" fmla="*/ 787 w 1153"/>
              <a:gd name="T5" fmla="*/ 1792 h 2255"/>
              <a:gd name="T6" fmla="*/ 1152 w 1153"/>
              <a:gd name="T7" fmla="*/ 625 h 2255"/>
              <a:gd name="T8" fmla="*/ 1055 w 1153"/>
              <a:gd name="T9" fmla="*/ 0 h 2255"/>
              <a:gd name="T10" fmla="*/ 520 w 1153"/>
              <a:gd name="T11" fmla="*/ 179 h 2255"/>
              <a:gd name="T12" fmla="*/ 593 w 1153"/>
              <a:gd name="T13" fmla="*/ 625 h 2255"/>
              <a:gd name="T14" fmla="*/ 349 w 1153"/>
              <a:gd name="T15" fmla="*/ 1427 h 2255"/>
              <a:gd name="T16" fmla="*/ 252 w 1153"/>
              <a:gd name="T17" fmla="*/ 1346 h 2255"/>
              <a:gd name="T18" fmla="*/ 138 w 1153"/>
              <a:gd name="T19" fmla="*/ 1395 h 2255"/>
              <a:gd name="T20" fmla="*/ 81 w 1153"/>
              <a:gd name="T21" fmla="*/ 1735 h 2255"/>
              <a:gd name="T22" fmla="*/ 57 w 1153"/>
              <a:gd name="T23" fmla="*/ 1897 h 2255"/>
              <a:gd name="T24" fmla="*/ 8 w 1153"/>
              <a:gd name="T25" fmla="*/ 2157 h 2255"/>
              <a:gd name="T26" fmla="*/ 106 w 1153"/>
              <a:gd name="T27" fmla="*/ 2230 h 2255"/>
              <a:gd name="T28" fmla="*/ 260 w 1153"/>
              <a:gd name="T29" fmla="*/ 2173 h 2255"/>
              <a:gd name="T30" fmla="*/ 560 w 1153"/>
              <a:gd name="T31" fmla="*/ 2059 h 2255"/>
              <a:gd name="T32" fmla="*/ 828 w 1153"/>
              <a:gd name="T33" fmla="*/ 1962 h 2255"/>
              <a:gd name="T34" fmla="*/ 852 w 1153"/>
              <a:gd name="T35" fmla="*/ 1840 h 2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153" h="2255">
                <a:moveTo>
                  <a:pt x="852" y="1840"/>
                </a:moveTo>
                <a:lnTo>
                  <a:pt x="852" y="1840"/>
                </a:lnTo>
                <a:cubicBezTo>
                  <a:pt x="787" y="1792"/>
                  <a:pt x="787" y="1792"/>
                  <a:pt x="787" y="1792"/>
                </a:cubicBezTo>
                <a:cubicBezTo>
                  <a:pt x="1022" y="1459"/>
                  <a:pt x="1152" y="1063"/>
                  <a:pt x="1152" y="625"/>
                </a:cubicBezTo>
                <a:cubicBezTo>
                  <a:pt x="1152" y="406"/>
                  <a:pt x="1120" y="195"/>
                  <a:pt x="1055" y="0"/>
                </a:cubicBezTo>
                <a:cubicBezTo>
                  <a:pt x="520" y="179"/>
                  <a:pt x="520" y="179"/>
                  <a:pt x="520" y="179"/>
                </a:cubicBezTo>
                <a:cubicBezTo>
                  <a:pt x="560" y="317"/>
                  <a:pt x="593" y="471"/>
                  <a:pt x="593" y="625"/>
                </a:cubicBezTo>
                <a:cubicBezTo>
                  <a:pt x="593" y="925"/>
                  <a:pt x="503" y="1201"/>
                  <a:pt x="349" y="1427"/>
                </a:cubicBezTo>
                <a:cubicBezTo>
                  <a:pt x="252" y="1346"/>
                  <a:pt x="252" y="1346"/>
                  <a:pt x="252" y="1346"/>
                </a:cubicBezTo>
                <a:cubicBezTo>
                  <a:pt x="211" y="1313"/>
                  <a:pt x="146" y="1338"/>
                  <a:pt x="138" y="1395"/>
                </a:cubicBezTo>
                <a:cubicBezTo>
                  <a:pt x="81" y="1735"/>
                  <a:pt x="81" y="1735"/>
                  <a:pt x="81" y="1735"/>
                </a:cubicBezTo>
                <a:cubicBezTo>
                  <a:pt x="57" y="1897"/>
                  <a:pt x="57" y="1897"/>
                  <a:pt x="57" y="1897"/>
                </a:cubicBezTo>
                <a:cubicBezTo>
                  <a:pt x="8" y="2157"/>
                  <a:pt x="8" y="2157"/>
                  <a:pt x="8" y="2157"/>
                </a:cubicBezTo>
                <a:cubicBezTo>
                  <a:pt x="0" y="2214"/>
                  <a:pt x="57" y="2254"/>
                  <a:pt x="106" y="2230"/>
                </a:cubicBezTo>
                <a:cubicBezTo>
                  <a:pt x="260" y="2173"/>
                  <a:pt x="260" y="2173"/>
                  <a:pt x="260" y="2173"/>
                </a:cubicBezTo>
                <a:cubicBezTo>
                  <a:pt x="560" y="2059"/>
                  <a:pt x="560" y="2059"/>
                  <a:pt x="560" y="2059"/>
                </a:cubicBezTo>
                <a:cubicBezTo>
                  <a:pt x="828" y="1962"/>
                  <a:pt x="828" y="1962"/>
                  <a:pt x="828" y="1962"/>
                </a:cubicBezTo>
                <a:cubicBezTo>
                  <a:pt x="885" y="1938"/>
                  <a:pt x="893" y="1873"/>
                  <a:pt x="852" y="1840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79">
            <a:extLst>
              <a:ext uri="{FF2B5EF4-FFF2-40B4-BE49-F238E27FC236}">
                <a16:creationId xmlns:a16="http://schemas.microsoft.com/office/drawing/2014/main" id="{ADDD5A4F-EBE8-0F46-AC9C-8ADC0CD30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4672" y="11124305"/>
            <a:ext cx="1417313" cy="1426890"/>
          </a:xfrm>
          <a:custGeom>
            <a:avLst/>
            <a:gdLst>
              <a:gd name="T0" fmla="*/ 1306 w 1307"/>
              <a:gd name="T1" fmla="*/ 657 h 1315"/>
              <a:gd name="T2" fmla="*/ 1306 w 1307"/>
              <a:gd name="T3" fmla="*/ 657 h 1315"/>
              <a:gd name="T4" fmla="*/ 649 w 1307"/>
              <a:gd name="T5" fmla="*/ 1314 h 1315"/>
              <a:gd name="T6" fmla="*/ 0 w 1307"/>
              <a:gd name="T7" fmla="*/ 657 h 1315"/>
              <a:gd name="T8" fmla="*/ 649 w 1307"/>
              <a:gd name="T9" fmla="*/ 0 h 1315"/>
              <a:gd name="T10" fmla="*/ 1306 w 1307"/>
              <a:gd name="T11" fmla="*/ 657 h 1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7" h="1315">
                <a:moveTo>
                  <a:pt x="1306" y="657"/>
                </a:moveTo>
                <a:lnTo>
                  <a:pt x="1306" y="657"/>
                </a:lnTo>
                <a:cubicBezTo>
                  <a:pt x="1306" y="1022"/>
                  <a:pt x="1014" y="1314"/>
                  <a:pt x="649" y="1314"/>
                </a:cubicBezTo>
                <a:cubicBezTo>
                  <a:pt x="292" y="1314"/>
                  <a:pt x="0" y="1022"/>
                  <a:pt x="0" y="657"/>
                </a:cubicBezTo>
                <a:cubicBezTo>
                  <a:pt x="0" y="301"/>
                  <a:pt x="292" y="0"/>
                  <a:pt x="649" y="0"/>
                </a:cubicBezTo>
                <a:cubicBezTo>
                  <a:pt x="1014" y="0"/>
                  <a:pt x="1306" y="301"/>
                  <a:pt x="1306" y="657"/>
                </a:cubicBezTo>
              </a:path>
            </a:pathLst>
          </a:custGeom>
          <a:solidFill>
            <a:schemeClr val="accent3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80">
            <a:extLst>
              <a:ext uri="{FF2B5EF4-FFF2-40B4-BE49-F238E27FC236}">
                <a16:creationId xmlns:a16="http://schemas.microsoft.com/office/drawing/2014/main" id="{172BCC40-2FE6-BE4C-A621-CB2CCE0D4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94352" y="8682312"/>
            <a:ext cx="1417313" cy="1426890"/>
          </a:xfrm>
          <a:custGeom>
            <a:avLst/>
            <a:gdLst>
              <a:gd name="T0" fmla="*/ 1306 w 1307"/>
              <a:gd name="T1" fmla="*/ 657 h 1315"/>
              <a:gd name="T2" fmla="*/ 1306 w 1307"/>
              <a:gd name="T3" fmla="*/ 657 h 1315"/>
              <a:gd name="T4" fmla="*/ 649 w 1307"/>
              <a:gd name="T5" fmla="*/ 1314 h 1315"/>
              <a:gd name="T6" fmla="*/ 0 w 1307"/>
              <a:gd name="T7" fmla="*/ 657 h 1315"/>
              <a:gd name="T8" fmla="*/ 649 w 1307"/>
              <a:gd name="T9" fmla="*/ 0 h 1315"/>
              <a:gd name="T10" fmla="*/ 1306 w 1307"/>
              <a:gd name="T11" fmla="*/ 657 h 1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7" h="1315">
                <a:moveTo>
                  <a:pt x="1306" y="657"/>
                </a:moveTo>
                <a:lnTo>
                  <a:pt x="1306" y="657"/>
                </a:lnTo>
                <a:cubicBezTo>
                  <a:pt x="1306" y="1022"/>
                  <a:pt x="1014" y="1314"/>
                  <a:pt x="649" y="1314"/>
                </a:cubicBezTo>
                <a:cubicBezTo>
                  <a:pt x="292" y="1314"/>
                  <a:pt x="0" y="1022"/>
                  <a:pt x="0" y="657"/>
                </a:cubicBezTo>
                <a:cubicBezTo>
                  <a:pt x="0" y="300"/>
                  <a:pt x="292" y="0"/>
                  <a:pt x="649" y="0"/>
                </a:cubicBezTo>
                <a:cubicBezTo>
                  <a:pt x="1014" y="0"/>
                  <a:pt x="1306" y="300"/>
                  <a:pt x="1306" y="657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81">
            <a:extLst>
              <a:ext uri="{FF2B5EF4-FFF2-40B4-BE49-F238E27FC236}">
                <a16:creationId xmlns:a16="http://schemas.microsoft.com/office/drawing/2014/main" id="{2FDDE1E6-3D2E-6F4B-849C-27BBB8AFC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62307" y="3970703"/>
            <a:ext cx="1417313" cy="1417313"/>
          </a:xfrm>
          <a:custGeom>
            <a:avLst/>
            <a:gdLst>
              <a:gd name="T0" fmla="*/ 1306 w 1307"/>
              <a:gd name="T1" fmla="*/ 649 h 1307"/>
              <a:gd name="T2" fmla="*/ 1306 w 1307"/>
              <a:gd name="T3" fmla="*/ 649 h 1307"/>
              <a:gd name="T4" fmla="*/ 657 w 1307"/>
              <a:gd name="T5" fmla="*/ 1306 h 1307"/>
              <a:gd name="T6" fmla="*/ 0 w 1307"/>
              <a:gd name="T7" fmla="*/ 649 h 1307"/>
              <a:gd name="T8" fmla="*/ 657 w 1307"/>
              <a:gd name="T9" fmla="*/ 0 h 1307"/>
              <a:gd name="T10" fmla="*/ 1306 w 1307"/>
              <a:gd name="T11" fmla="*/ 649 h 1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7" h="1307">
                <a:moveTo>
                  <a:pt x="1306" y="649"/>
                </a:moveTo>
                <a:lnTo>
                  <a:pt x="1306" y="649"/>
                </a:lnTo>
                <a:cubicBezTo>
                  <a:pt x="1306" y="1014"/>
                  <a:pt x="1014" y="1306"/>
                  <a:pt x="657" y="1306"/>
                </a:cubicBezTo>
                <a:cubicBezTo>
                  <a:pt x="292" y="1306"/>
                  <a:pt x="0" y="1014"/>
                  <a:pt x="0" y="649"/>
                </a:cubicBezTo>
                <a:cubicBezTo>
                  <a:pt x="0" y="292"/>
                  <a:pt x="292" y="0"/>
                  <a:pt x="657" y="0"/>
                </a:cubicBezTo>
                <a:cubicBezTo>
                  <a:pt x="1014" y="0"/>
                  <a:pt x="1306" y="292"/>
                  <a:pt x="1306" y="649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82">
            <a:extLst>
              <a:ext uri="{FF2B5EF4-FFF2-40B4-BE49-F238E27FC236}">
                <a16:creationId xmlns:a16="http://schemas.microsoft.com/office/drawing/2014/main" id="{90F6E1EF-F0CE-0D4F-8350-F59676CF9D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63961" y="3970703"/>
            <a:ext cx="1426890" cy="1417313"/>
          </a:xfrm>
          <a:custGeom>
            <a:avLst/>
            <a:gdLst>
              <a:gd name="T0" fmla="*/ 1315 w 1316"/>
              <a:gd name="T1" fmla="*/ 649 h 1307"/>
              <a:gd name="T2" fmla="*/ 1315 w 1316"/>
              <a:gd name="T3" fmla="*/ 649 h 1307"/>
              <a:gd name="T4" fmla="*/ 658 w 1316"/>
              <a:gd name="T5" fmla="*/ 1306 h 1307"/>
              <a:gd name="T6" fmla="*/ 0 w 1316"/>
              <a:gd name="T7" fmla="*/ 649 h 1307"/>
              <a:gd name="T8" fmla="*/ 658 w 1316"/>
              <a:gd name="T9" fmla="*/ 0 h 1307"/>
              <a:gd name="T10" fmla="*/ 1315 w 1316"/>
              <a:gd name="T11" fmla="*/ 649 h 13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6" h="1307">
                <a:moveTo>
                  <a:pt x="1315" y="649"/>
                </a:moveTo>
                <a:lnTo>
                  <a:pt x="1315" y="649"/>
                </a:lnTo>
                <a:cubicBezTo>
                  <a:pt x="1315" y="1014"/>
                  <a:pt x="1023" y="1306"/>
                  <a:pt x="658" y="1306"/>
                </a:cubicBezTo>
                <a:cubicBezTo>
                  <a:pt x="292" y="1306"/>
                  <a:pt x="0" y="1014"/>
                  <a:pt x="0" y="649"/>
                </a:cubicBezTo>
                <a:cubicBezTo>
                  <a:pt x="0" y="292"/>
                  <a:pt x="292" y="0"/>
                  <a:pt x="658" y="0"/>
                </a:cubicBezTo>
                <a:cubicBezTo>
                  <a:pt x="1023" y="0"/>
                  <a:pt x="1315" y="292"/>
                  <a:pt x="1315" y="649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83">
            <a:extLst>
              <a:ext uri="{FF2B5EF4-FFF2-40B4-BE49-F238E27FC236}">
                <a16:creationId xmlns:a16="http://schemas.microsoft.com/office/drawing/2014/main" id="{1FA0050D-0BD5-ED43-AA38-B68EB1C1C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65434" y="8682312"/>
            <a:ext cx="1417313" cy="1426890"/>
          </a:xfrm>
          <a:custGeom>
            <a:avLst/>
            <a:gdLst>
              <a:gd name="T0" fmla="*/ 1306 w 1307"/>
              <a:gd name="T1" fmla="*/ 657 h 1315"/>
              <a:gd name="T2" fmla="*/ 1306 w 1307"/>
              <a:gd name="T3" fmla="*/ 657 h 1315"/>
              <a:gd name="T4" fmla="*/ 657 w 1307"/>
              <a:gd name="T5" fmla="*/ 1314 h 1315"/>
              <a:gd name="T6" fmla="*/ 0 w 1307"/>
              <a:gd name="T7" fmla="*/ 657 h 1315"/>
              <a:gd name="T8" fmla="*/ 657 w 1307"/>
              <a:gd name="T9" fmla="*/ 0 h 1315"/>
              <a:gd name="T10" fmla="*/ 1306 w 1307"/>
              <a:gd name="T11" fmla="*/ 657 h 1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07" h="1315">
                <a:moveTo>
                  <a:pt x="1306" y="657"/>
                </a:moveTo>
                <a:lnTo>
                  <a:pt x="1306" y="657"/>
                </a:lnTo>
                <a:cubicBezTo>
                  <a:pt x="1306" y="1022"/>
                  <a:pt x="1014" y="1314"/>
                  <a:pt x="657" y="1314"/>
                </a:cubicBezTo>
                <a:cubicBezTo>
                  <a:pt x="292" y="1314"/>
                  <a:pt x="0" y="1022"/>
                  <a:pt x="0" y="657"/>
                </a:cubicBezTo>
                <a:cubicBezTo>
                  <a:pt x="0" y="300"/>
                  <a:pt x="292" y="0"/>
                  <a:pt x="657" y="0"/>
                </a:cubicBezTo>
                <a:cubicBezTo>
                  <a:pt x="1014" y="0"/>
                  <a:pt x="1306" y="300"/>
                  <a:pt x="1306" y="657"/>
                </a:cubicBezTo>
              </a:path>
            </a:pathLst>
          </a:custGeom>
          <a:solidFill>
            <a:schemeClr val="accent2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84">
            <a:extLst>
              <a:ext uri="{FF2B5EF4-FFF2-40B4-BE49-F238E27FC236}">
                <a16:creationId xmlns:a16="http://schemas.microsoft.com/office/drawing/2014/main" id="{06785090-0260-A445-BD9A-2DAE1EDF4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5039" y="11124305"/>
            <a:ext cx="1426890" cy="1426890"/>
          </a:xfrm>
          <a:custGeom>
            <a:avLst/>
            <a:gdLst>
              <a:gd name="T0" fmla="*/ 1314 w 1315"/>
              <a:gd name="T1" fmla="*/ 657 h 1315"/>
              <a:gd name="T2" fmla="*/ 1314 w 1315"/>
              <a:gd name="T3" fmla="*/ 657 h 1315"/>
              <a:gd name="T4" fmla="*/ 657 w 1315"/>
              <a:gd name="T5" fmla="*/ 1314 h 1315"/>
              <a:gd name="T6" fmla="*/ 0 w 1315"/>
              <a:gd name="T7" fmla="*/ 657 h 1315"/>
              <a:gd name="T8" fmla="*/ 657 w 1315"/>
              <a:gd name="T9" fmla="*/ 0 h 1315"/>
              <a:gd name="T10" fmla="*/ 1314 w 1315"/>
              <a:gd name="T11" fmla="*/ 657 h 13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15" h="1315">
                <a:moveTo>
                  <a:pt x="1314" y="657"/>
                </a:moveTo>
                <a:lnTo>
                  <a:pt x="1314" y="657"/>
                </a:lnTo>
                <a:cubicBezTo>
                  <a:pt x="1314" y="1022"/>
                  <a:pt x="1022" y="1314"/>
                  <a:pt x="657" y="1314"/>
                </a:cubicBezTo>
                <a:cubicBezTo>
                  <a:pt x="292" y="1314"/>
                  <a:pt x="0" y="1022"/>
                  <a:pt x="0" y="657"/>
                </a:cubicBezTo>
                <a:cubicBezTo>
                  <a:pt x="0" y="301"/>
                  <a:pt x="292" y="0"/>
                  <a:pt x="657" y="0"/>
                </a:cubicBezTo>
                <a:cubicBezTo>
                  <a:pt x="1022" y="0"/>
                  <a:pt x="1314" y="301"/>
                  <a:pt x="1314" y="657"/>
                </a:cubicBezTo>
              </a:path>
            </a:pathLst>
          </a:custGeom>
          <a:solidFill>
            <a:schemeClr val="accent5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85">
            <a:extLst>
              <a:ext uri="{FF2B5EF4-FFF2-40B4-BE49-F238E27FC236}">
                <a16:creationId xmlns:a16="http://schemas.microsoft.com/office/drawing/2014/main" id="{8DE2D13A-E41E-BA47-8C42-440828A62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6342" y="4449525"/>
            <a:ext cx="459669" cy="459669"/>
          </a:xfrm>
          <a:custGeom>
            <a:avLst/>
            <a:gdLst>
              <a:gd name="T0" fmla="*/ 211 w 422"/>
              <a:gd name="T1" fmla="*/ 422 h 423"/>
              <a:gd name="T2" fmla="*/ 211 w 422"/>
              <a:gd name="T3" fmla="*/ 422 h 423"/>
              <a:gd name="T4" fmla="*/ 154 w 422"/>
              <a:gd name="T5" fmla="*/ 398 h 423"/>
              <a:gd name="T6" fmla="*/ 32 w 422"/>
              <a:gd name="T7" fmla="*/ 284 h 423"/>
              <a:gd name="T8" fmla="*/ 32 w 422"/>
              <a:gd name="T9" fmla="*/ 162 h 423"/>
              <a:gd name="T10" fmla="*/ 178 w 422"/>
              <a:gd name="T11" fmla="*/ 8 h 423"/>
              <a:gd name="T12" fmla="*/ 194 w 422"/>
              <a:gd name="T13" fmla="*/ 0 h 423"/>
              <a:gd name="T14" fmla="*/ 381 w 422"/>
              <a:gd name="T15" fmla="*/ 0 h 423"/>
              <a:gd name="T16" fmla="*/ 421 w 422"/>
              <a:gd name="T17" fmla="*/ 41 h 423"/>
              <a:gd name="T18" fmla="*/ 421 w 422"/>
              <a:gd name="T19" fmla="*/ 235 h 423"/>
              <a:gd name="T20" fmla="*/ 421 w 422"/>
              <a:gd name="T21" fmla="*/ 252 h 423"/>
              <a:gd name="T22" fmla="*/ 267 w 422"/>
              <a:gd name="T23" fmla="*/ 398 h 423"/>
              <a:gd name="T24" fmla="*/ 211 w 422"/>
              <a:gd name="T25" fmla="*/ 422 h 423"/>
              <a:gd name="T26" fmla="*/ 202 w 422"/>
              <a:gd name="T27" fmla="*/ 49 h 423"/>
              <a:gd name="T28" fmla="*/ 202 w 422"/>
              <a:gd name="T29" fmla="*/ 49 h 423"/>
              <a:gd name="T30" fmla="*/ 56 w 422"/>
              <a:gd name="T31" fmla="*/ 195 h 423"/>
              <a:gd name="T32" fmla="*/ 56 w 422"/>
              <a:gd name="T33" fmla="*/ 252 h 423"/>
              <a:gd name="T34" fmla="*/ 178 w 422"/>
              <a:gd name="T35" fmla="*/ 373 h 423"/>
              <a:gd name="T36" fmla="*/ 243 w 422"/>
              <a:gd name="T37" fmla="*/ 373 h 423"/>
              <a:gd name="T38" fmla="*/ 381 w 422"/>
              <a:gd name="T39" fmla="*/ 227 h 423"/>
              <a:gd name="T40" fmla="*/ 381 w 422"/>
              <a:gd name="T41" fmla="*/ 41 h 423"/>
              <a:gd name="T42" fmla="*/ 202 w 422"/>
              <a:gd name="T43" fmla="*/ 49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22" h="423">
                <a:moveTo>
                  <a:pt x="211" y="422"/>
                </a:moveTo>
                <a:lnTo>
                  <a:pt x="211" y="422"/>
                </a:lnTo>
                <a:cubicBezTo>
                  <a:pt x="186" y="422"/>
                  <a:pt x="170" y="414"/>
                  <a:pt x="154" y="398"/>
                </a:cubicBezTo>
                <a:cubicBezTo>
                  <a:pt x="32" y="284"/>
                  <a:pt x="32" y="284"/>
                  <a:pt x="32" y="284"/>
                </a:cubicBezTo>
                <a:cubicBezTo>
                  <a:pt x="0" y="252"/>
                  <a:pt x="0" y="195"/>
                  <a:pt x="32" y="162"/>
                </a:cubicBezTo>
                <a:cubicBezTo>
                  <a:pt x="178" y="8"/>
                  <a:pt x="178" y="8"/>
                  <a:pt x="178" y="8"/>
                </a:cubicBezTo>
                <a:cubicBezTo>
                  <a:pt x="178" y="8"/>
                  <a:pt x="186" y="0"/>
                  <a:pt x="194" y="0"/>
                </a:cubicBezTo>
                <a:cubicBezTo>
                  <a:pt x="381" y="0"/>
                  <a:pt x="381" y="0"/>
                  <a:pt x="381" y="0"/>
                </a:cubicBezTo>
                <a:cubicBezTo>
                  <a:pt x="405" y="0"/>
                  <a:pt x="421" y="25"/>
                  <a:pt x="421" y="41"/>
                </a:cubicBezTo>
                <a:cubicBezTo>
                  <a:pt x="421" y="235"/>
                  <a:pt x="421" y="235"/>
                  <a:pt x="421" y="235"/>
                </a:cubicBezTo>
                <a:cubicBezTo>
                  <a:pt x="421" y="235"/>
                  <a:pt x="421" y="244"/>
                  <a:pt x="421" y="252"/>
                </a:cubicBezTo>
                <a:cubicBezTo>
                  <a:pt x="267" y="398"/>
                  <a:pt x="267" y="398"/>
                  <a:pt x="267" y="398"/>
                </a:cubicBezTo>
                <a:cubicBezTo>
                  <a:pt x="251" y="414"/>
                  <a:pt x="235" y="422"/>
                  <a:pt x="211" y="422"/>
                </a:cubicBezTo>
                <a:close/>
                <a:moveTo>
                  <a:pt x="202" y="49"/>
                </a:moveTo>
                <a:lnTo>
                  <a:pt x="202" y="49"/>
                </a:lnTo>
                <a:cubicBezTo>
                  <a:pt x="56" y="195"/>
                  <a:pt x="56" y="195"/>
                  <a:pt x="56" y="195"/>
                </a:cubicBezTo>
                <a:cubicBezTo>
                  <a:pt x="40" y="211"/>
                  <a:pt x="40" y="235"/>
                  <a:pt x="56" y="252"/>
                </a:cubicBezTo>
                <a:cubicBezTo>
                  <a:pt x="178" y="373"/>
                  <a:pt x="178" y="373"/>
                  <a:pt x="178" y="373"/>
                </a:cubicBezTo>
                <a:cubicBezTo>
                  <a:pt x="194" y="390"/>
                  <a:pt x="227" y="390"/>
                  <a:pt x="243" y="373"/>
                </a:cubicBezTo>
                <a:cubicBezTo>
                  <a:pt x="381" y="227"/>
                  <a:pt x="381" y="227"/>
                  <a:pt x="381" y="227"/>
                </a:cubicBezTo>
                <a:cubicBezTo>
                  <a:pt x="381" y="41"/>
                  <a:pt x="381" y="41"/>
                  <a:pt x="381" y="41"/>
                </a:cubicBezTo>
                <a:lnTo>
                  <a:pt x="202" y="4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86">
            <a:extLst>
              <a:ext uri="{FF2B5EF4-FFF2-40B4-BE49-F238E27FC236}">
                <a16:creationId xmlns:a16="http://schemas.microsoft.com/office/drawing/2014/main" id="{A8217DB5-10CC-3442-B8CD-58B93710F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8422" y="4545289"/>
            <a:ext cx="81401" cy="81398"/>
          </a:xfrm>
          <a:custGeom>
            <a:avLst/>
            <a:gdLst>
              <a:gd name="T0" fmla="*/ 57 w 74"/>
              <a:gd name="T1" fmla="*/ 65 h 74"/>
              <a:gd name="T2" fmla="*/ 57 w 74"/>
              <a:gd name="T3" fmla="*/ 65 h 74"/>
              <a:gd name="T4" fmla="*/ 17 w 74"/>
              <a:gd name="T5" fmla="*/ 65 h 74"/>
              <a:gd name="T6" fmla="*/ 17 w 74"/>
              <a:gd name="T7" fmla="*/ 17 h 74"/>
              <a:gd name="T8" fmla="*/ 57 w 74"/>
              <a:gd name="T9" fmla="*/ 17 h 74"/>
              <a:gd name="T10" fmla="*/ 57 w 74"/>
              <a:gd name="T11" fmla="*/ 65 h 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4" h="74">
                <a:moveTo>
                  <a:pt x="57" y="65"/>
                </a:moveTo>
                <a:lnTo>
                  <a:pt x="57" y="65"/>
                </a:lnTo>
                <a:cubicBezTo>
                  <a:pt x="49" y="73"/>
                  <a:pt x="25" y="73"/>
                  <a:pt x="17" y="65"/>
                </a:cubicBezTo>
                <a:cubicBezTo>
                  <a:pt x="0" y="49"/>
                  <a:pt x="0" y="33"/>
                  <a:pt x="17" y="17"/>
                </a:cubicBezTo>
                <a:cubicBezTo>
                  <a:pt x="25" y="0"/>
                  <a:pt x="49" y="0"/>
                  <a:pt x="57" y="17"/>
                </a:cubicBezTo>
                <a:cubicBezTo>
                  <a:pt x="73" y="33"/>
                  <a:pt x="73" y="49"/>
                  <a:pt x="57" y="6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87">
            <a:extLst>
              <a:ext uri="{FF2B5EF4-FFF2-40B4-BE49-F238E27FC236}">
                <a16:creationId xmlns:a16="http://schemas.microsoft.com/office/drawing/2014/main" id="{C0B0405E-3405-AF45-987E-A55D1ACA43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28420" y="4454311"/>
            <a:ext cx="493185" cy="311236"/>
          </a:xfrm>
          <a:custGeom>
            <a:avLst/>
            <a:gdLst>
              <a:gd name="T0" fmla="*/ 365 w 456"/>
              <a:gd name="T1" fmla="*/ 284 h 285"/>
              <a:gd name="T2" fmla="*/ 365 w 456"/>
              <a:gd name="T3" fmla="*/ 284 h 285"/>
              <a:gd name="T4" fmla="*/ 171 w 456"/>
              <a:gd name="T5" fmla="*/ 284 h 285"/>
              <a:gd name="T6" fmla="*/ 130 w 456"/>
              <a:gd name="T7" fmla="*/ 244 h 285"/>
              <a:gd name="T8" fmla="*/ 73 w 456"/>
              <a:gd name="T9" fmla="*/ 49 h 285"/>
              <a:gd name="T10" fmla="*/ 25 w 456"/>
              <a:gd name="T11" fmla="*/ 49 h 285"/>
              <a:gd name="T12" fmla="*/ 0 w 456"/>
              <a:gd name="T13" fmla="*/ 25 h 285"/>
              <a:gd name="T14" fmla="*/ 25 w 456"/>
              <a:gd name="T15" fmla="*/ 0 h 285"/>
              <a:gd name="T16" fmla="*/ 90 w 456"/>
              <a:gd name="T17" fmla="*/ 0 h 285"/>
              <a:gd name="T18" fmla="*/ 106 w 456"/>
              <a:gd name="T19" fmla="*/ 17 h 285"/>
              <a:gd name="T20" fmla="*/ 171 w 456"/>
              <a:gd name="T21" fmla="*/ 236 h 285"/>
              <a:gd name="T22" fmla="*/ 171 w 456"/>
              <a:gd name="T23" fmla="*/ 236 h 285"/>
              <a:gd name="T24" fmla="*/ 365 w 456"/>
              <a:gd name="T25" fmla="*/ 236 h 285"/>
              <a:gd name="T26" fmla="*/ 365 w 456"/>
              <a:gd name="T27" fmla="*/ 236 h 285"/>
              <a:gd name="T28" fmla="*/ 406 w 456"/>
              <a:gd name="T29" fmla="*/ 106 h 285"/>
              <a:gd name="T30" fmla="*/ 236 w 456"/>
              <a:gd name="T31" fmla="*/ 106 h 285"/>
              <a:gd name="T32" fmla="*/ 219 w 456"/>
              <a:gd name="T33" fmla="*/ 90 h 285"/>
              <a:gd name="T34" fmla="*/ 236 w 456"/>
              <a:gd name="T35" fmla="*/ 65 h 285"/>
              <a:gd name="T36" fmla="*/ 430 w 456"/>
              <a:gd name="T37" fmla="*/ 65 h 285"/>
              <a:gd name="T38" fmla="*/ 446 w 456"/>
              <a:gd name="T39" fmla="*/ 73 h 285"/>
              <a:gd name="T40" fmla="*/ 455 w 456"/>
              <a:gd name="T41" fmla="*/ 98 h 285"/>
              <a:gd name="T42" fmla="*/ 406 w 456"/>
              <a:gd name="T43" fmla="*/ 244 h 285"/>
              <a:gd name="T44" fmla="*/ 365 w 456"/>
              <a:gd name="T45" fmla="*/ 284 h 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456" h="285">
                <a:moveTo>
                  <a:pt x="365" y="284"/>
                </a:moveTo>
                <a:lnTo>
                  <a:pt x="365" y="284"/>
                </a:lnTo>
                <a:cubicBezTo>
                  <a:pt x="171" y="284"/>
                  <a:pt x="171" y="284"/>
                  <a:pt x="171" y="284"/>
                </a:cubicBezTo>
                <a:cubicBezTo>
                  <a:pt x="154" y="284"/>
                  <a:pt x="130" y="260"/>
                  <a:pt x="130" y="244"/>
                </a:cubicBezTo>
                <a:cubicBezTo>
                  <a:pt x="73" y="49"/>
                  <a:pt x="73" y="49"/>
                  <a:pt x="73" y="49"/>
                </a:cubicBezTo>
                <a:cubicBezTo>
                  <a:pt x="25" y="49"/>
                  <a:pt x="25" y="49"/>
                  <a:pt x="25" y="49"/>
                </a:cubicBezTo>
                <a:cubicBezTo>
                  <a:pt x="17" y="49"/>
                  <a:pt x="0" y="33"/>
                  <a:pt x="0" y="25"/>
                </a:cubicBezTo>
                <a:cubicBezTo>
                  <a:pt x="0" y="9"/>
                  <a:pt x="17" y="0"/>
                  <a:pt x="25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98" y="0"/>
                  <a:pt x="106" y="9"/>
                  <a:pt x="106" y="17"/>
                </a:cubicBezTo>
                <a:cubicBezTo>
                  <a:pt x="171" y="236"/>
                  <a:pt x="171" y="236"/>
                  <a:pt x="171" y="236"/>
                </a:cubicBezTo>
                <a:lnTo>
                  <a:pt x="171" y="236"/>
                </a:lnTo>
                <a:cubicBezTo>
                  <a:pt x="365" y="236"/>
                  <a:pt x="365" y="236"/>
                  <a:pt x="365" y="236"/>
                </a:cubicBezTo>
                <a:lnTo>
                  <a:pt x="365" y="236"/>
                </a:lnTo>
                <a:cubicBezTo>
                  <a:pt x="406" y="106"/>
                  <a:pt x="406" y="106"/>
                  <a:pt x="406" y="106"/>
                </a:cubicBezTo>
                <a:cubicBezTo>
                  <a:pt x="236" y="106"/>
                  <a:pt x="236" y="106"/>
                  <a:pt x="236" y="106"/>
                </a:cubicBezTo>
                <a:cubicBezTo>
                  <a:pt x="228" y="106"/>
                  <a:pt x="219" y="98"/>
                  <a:pt x="219" y="90"/>
                </a:cubicBezTo>
                <a:cubicBezTo>
                  <a:pt x="219" y="73"/>
                  <a:pt x="228" y="65"/>
                  <a:pt x="236" y="65"/>
                </a:cubicBezTo>
                <a:cubicBezTo>
                  <a:pt x="430" y="65"/>
                  <a:pt x="430" y="65"/>
                  <a:pt x="430" y="65"/>
                </a:cubicBezTo>
                <a:cubicBezTo>
                  <a:pt x="438" y="65"/>
                  <a:pt x="446" y="73"/>
                  <a:pt x="446" y="73"/>
                </a:cubicBezTo>
                <a:cubicBezTo>
                  <a:pt x="455" y="81"/>
                  <a:pt x="455" y="90"/>
                  <a:pt x="455" y="98"/>
                </a:cubicBezTo>
                <a:cubicBezTo>
                  <a:pt x="406" y="244"/>
                  <a:pt x="406" y="244"/>
                  <a:pt x="406" y="244"/>
                </a:cubicBezTo>
                <a:cubicBezTo>
                  <a:pt x="406" y="260"/>
                  <a:pt x="390" y="284"/>
                  <a:pt x="365" y="2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0" name="Freeform 288">
            <a:extLst>
              <a:ext uri="{FF2B5EF4-FFF2-40B4-BE49-F238E27FC236}">
                <a16:creationId xmlns:a16="http://schemas.microsoft.com/office/drawing/2014/main" id="{266A884F-BAA1-AD47-8161-89B184FCF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52913" y="4808640"/>
            <a:ext cx="90975" cy="90978"/>
          </a:xfrm>
          <a:custGeom>
            <a:avLst/>
            <a:gdLst>
              <a:gd name="T0" fmla="*/ 0 w 82"/>
              <a:gd name="T1" fmla="*/ 40 h 82"/>
              <a:gd name="T2" fmla="*/ 0 w 82"/>
              <a:gd name="T3" fmla="*/ 40 h 82"/>
              <a:gd name="T4" fmla="*/ 40 w 82"/>
              <a:gd name="T5" fmla="*/ 0 h 82"/>
              <a:gd name="T6" fmla="*/ 81 w 82"/>
              <a:gd name="T7" fmla="*/ 40 h 82"/>
              <a:gd name="T8" fmla="*/ 40 w 82"/>
              <a:gd name="T9" fmla="*/ 81 h 82"/>
              <a:gd name="T10" fmla="*/ 0 w 82"/>
              <a:gd name="T11" fmla="*/ 4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82">
                <a:moveTo>
                  <a:pt x="0" y="40"/>
                </a:moveTo>
                <a:lnTo>
                  <a:pt x="0" y="40"/>
                </a:lnTo>
                <a:cubicBezTo>
                  <a:pt x="0" y="16"/>
                  <a:pt x="16" y="0"/>
                  <a:pt x="40" y="0"/>
                </a:cubicBezTo>
                <a:cubicBezTo>
                  <a:pt x="65" y="0"/>
                  <a:pt x="81" y="16"/>
                  <a:pt x="81" y="40"/>
                </a:cubicBezTo>
                <a:cubicBezTo>
                  <a:pt x="81" y="65"/>
                  <a:pt x="65" y="81"/>
                  <a:pt x="40" y="81"/>
                </a:cubicBezTo>
                <a:cubicBezTo>
                  <a:pt x="16" y="81"/>
                  <a:pt x="0" y="65"/>
                  <a:pt x="0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89">
            <a:extLst>
              <a:ext uri="{FF2B5EF4-FFF2-40B4-BE49-F238E27FC236}">
                <a16:creationId xmlns:a16="http://schemas.microsoft.com/office/drawing/2014/main" id="{FFE6762C-38C8-D943-90A5-5D55BE5F9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6688" y="4808640"/>
            <a:ext cx="90978" cy="90978"/>
          </a:xfrm>
          <a:custGeom>
            <a:avLst/>
            <a:gdLst>
              <a:gd name="T0" fmla="*/ 0 w 82"/>
              <a:gd name="T1" fmla="*/ 40 h 82"/>
              <a:gd name="T2" fmla="*/ 0 w 82"/>
              <a:gd name="T3" fmla="*/ 40 h 82"/>
              <a:gd name="T4" fmla="*/ 41 w 82"/>
              <a:gd name="T5" fmla="*/ 0 h 82"/>
              <a:gd name="T6" fmla="*/ 81 w 82"/>
              <a:gd name="T7" fmla="*/ 40 h 82"/>
              <a:gd name="T8" fmla="*/ 41 w 82"/>
              <a:gd name="T9" fmla="*/ 81 h 82"/>
              <a:gd name="T10" fmla="*/ 0 w 82"/>
              <a:gd name="T11" fmla="*/ 40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2" h="82">
                <a:moveTo>
                  <a:pt x="0" y="40"/>
                </a:moveTo>
                <a:lnTo>
                  <a:pt x="0" y="40"/>
                </a:lnTo>
                <a:cubicBezTo>
                  <a:pt x="0" y="16"/>
                  <a:pt x="16" y="0"/>
                  <a:pt x="41" y="0"/>
                </a:cubicBezTo>
                <a:cubicBezTo>
                  <a:pt x="65" y="0"/>
                  <a:pt x="81" y="16"/>
                  <a:pt x="81" y="40"/>
                </a:cubicBezTo>
                <a:cubicBezTo>
                  <a:pt x="81" y="65"/>
                  <a:pt x="65" y="81"/>
                  <a:pt x="41" y="81"/>
                </a:cubicBezTo>
                <a:cubicBezTo>
                  <a:pt x="16" y="81"/>
                  <a:pt x="0" y="65"/>
                  <a:pt x="0" y="4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2" name="Freeform 290">
            <a:extLst>
              <a:ext uri="{FF2B5EF4-FFF2-40B4-BE49-F238E27FC236}">
                <a16:creationId xmlns:a16="http://schemas.microsoft.com/office/drawing/2014/main" id="{C12C285A-D8AF-B74C-8328-6E87B5370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6459" y="11627067"/>
            <a:ext cx="593739" cy="421363"/>
          </a:xfrm>
          <a:custGeom>
            <a:avLst/>
            <a:gdLst>
              <a:gd name="T0" fmla="*/ 462 w 545"/>
              <a:gd name="T1" fmla="*/ 389 h 390"/>
              <a:gd name="T2" fmla="*/ 462 w 545"/>
              <a:gd name="T3" fmla="*/ 389 h 390"/>
              <a:gd name="T4" fmla="*/ 81 w 545"/>
              <a:gd name="T5" fmla="*/ 389 h 390"/>
              <a:gd name="T6" fmla="*/ 0 w 545"/>
              <a:gd name="T7" fmla="*/ 308 h 390"/>
              <a:gd name="T8" fmla="*/ 0 w 545"/>
              <a:gd name="T9" fmla="*/ 81 h 390"/>
              <a:gd name="T10" fmla="*/ 81 w 545"/>
              <a:gd name="T11" fmla="*/ 0 h 390"/>
              <a:gd name="T12" fmla="*/ 462 w 545"/>
              <a:gd name="T13" fmla="*/ 0 h 390"/>
              <a:gd name="T14" fmla="*/ 544 w 545"/>
              <a:gd name="T15" fmla="*/ 81 h 390"/>
              <a:gd name="T16" fmla="*/ 544 w 545"/>
              <a:gd name="T17" fmla="*/ 308 h 390"/>
              <a:gd name="T18" fmla="*/ 462 w 545"/>
              <a:gd name="T19" fmla="*/ 389 h 390"/>
              <a:gd name="T20" fmla="*/ 81 w 545"/>
              <a:gd name="T21" fmla="*/ 40 h 390"/>
              <a:gd name="T22" fmla="*/ 81 w 545"/>
              <a:gd name="T23" fmla="*/ 40 h 390"/>
              <a:gd name="T24" fmla="*/ 41 w 545"/>
              <a:gd name="T25" fmla="*/ 81 h 390"/>
              <a:gd name="T26" fmla="*/ 41 w 545"/>
              <a:gd name="T27" fmla="*/ 308 h 390"/>
              <a:gd name="T28" fmla="*/ 81 w 545"/>
              <a:gd name="T29" fmla="*/ 349 h 390"/>
              <a:gd name="T30" fmla="*/ 462 w 545"/>
              <a:gd name="T31" fmla="*/ 349 h 390"/>
              <a:gd name="T32" fmla="*/ 495 w 545"/>
              <a:gd name="T33" fmla="*/ 308 h 390"/>
              <a:gd name="T34" fmla="*/ 495 w 545"/>
              <a:gd name="T35" fmla="*/ 81 h 390"/>
              <a:gd name="T36" fmla="*/ 462 w 545"/>
              <a:gd name="T37" fmla="*/ 40 h 390"/>
              <a:gd name="T38" fmla="*/ 81 w 545"/>
              <a:gd name="T39" fmla="*/ 4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45" h="390">
                <a:moveTo>
                  <a:pt x="462" y="389"/>
                </a:moveTo>
                <a:lnTo>
                  <a:pt x="462" y="389"/>
                </a:lnTo>
                <a:cubicBezTo>
                  <a:pt x="81" y="389"/>
                  <a:pt x="81" y="389"/>
                  <a:pt x="81" y="389"/>
                </a:cubicBezTo>
                <a:cubicBezTo>
                  <a:pt x="41" y="389"/>
                  <a:pt x="0" y="357"/>
                  <a:pt x="0" y="308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2"/>
                  <a:pt x="41" y="0"/>
                  <a:pt x="81" y="0"/>
                </a:cubicBezTo>
                <a:cubicBezTo>
                  <a:pt x="462" y="0"/>
                  <a:pt x="462" y="0"/>
                  <a:pt x="462" y="0"/>
                </a:cubicBezTo>
                <a:cubicBezTo>
                  <a:pt x="503" y="0"/>
                  <a:pt x="544" y="32"/>
                  <a:pt x="544" y="81"/>
                </a:cubicBezTo>
                <a:cubicBezTo>
                  <a:pt x="544" y="308"/>
                  <a:pt x="544" y="308"/>
                  <a:pt x="544" y="308"/>
                </a:cubicBezTo>
                <a:cubicBezTo>
                  <a:pt x="544" y="357"/>
                  <a:pt x="503" y="389"/>
                  <a:pt x="462" y="389"/>
                </a:cubicBezTo>
                <a:close/>
                <a:moveTo>
                  <a:pt x="81" y="40"/>
                </a:moveTo>
                <a:lnTo>
                  <a:pt x="81" y="40"/>
                </a:lnTo>
                <a:cubicBezTo>
                  <a:pt x="65" y="40"/>
                  <a:pt x="41" y="57"/>
                  <a:pt x="41" y="81"/>
                </a:cubicBezTo>
                <a:cubicBezTo>
                  <a:pt x="41" y="308"/>
                  <a:pt x="41" y="308"/>
                  <a:pt x="41" y="308"/>
                </a:cubicBezTo>
                <a:cubicBezTo>
                  <a:pt x="41" y="332"/>
                  <a:pt x="65" y="349"/>
                  <a:pt x="81" y="349"/>
                </a:cubicBezTo>
                <a:cubicBezTo>
                  <a:pt x="462" y="349"/>
                  <a:pt x="462" y="349"/>
                  <a:pt x="462" y="349"/>
                </a:cubicBezTo>
                <a:cubicBezTo>
                  <a:pt x="479" y="349"/>
                  <a:pt x="495" y="332"/>
                  <a:pt x="495" y="308"/>
                </a:cubicBezTo>
                <a:cubicBezTo>
                  <a:pt x="495" y="81"/>
                  <a:pt x="495" y="81"/>
                  <a:pt x="495" y="81"/>
                </a:cubicBezTo>
                <a:cubicBezTo>
                  <a:pt x="495" y="57"/>
                  <a:pt x="479" y="40"/>
                  <a:pt x="462" y="40"/>
                </a:cubicBezTo>
                <a:lnTo>
                  <a:pt x="81" y="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91">
            <a:extLst>
              <a:ext uri="{FF2B5EF4-FFF2-40B4-BE49-F238E27FC236}">
                <a16:creationId xmlns:a16="http://schemas.microsoft.com/office/drawing/2014/main" id="{9CCD090F-2C06-5B45-A4A6-B93F0FB587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6294" y="11746774"/>
            <a:ext cx="134070" cy="177163"/>
          </a:xfrm>
          <a:custGeom>
            <a:avLst/>
            <a:gdLst>
              <a:gd name="T0" fmla="*/ 65 w 123"/>
              <a:gd name="T1" fmla="*/ 162 h 163"/>
              <a:gd name="T2" fmla="*/ 65 w 123"/>
              <a:gd name="T3" fmla="*/ 162 h 163"/>
              <a:gd name="T4" fmla="*/ 24 w 123"/>
              <a:gd name="T5" fmla="*/ 162 h 163"/>
              <a:gd name="T6" fmla="*/ 8 w 123"/>
              <a:gd name="T7" fmla="*/ 146 h 163"/>
              <a:gd name="T8" fmla="*/ 8 w 123"/>
              <a:gd name="T9" fmla="*/ 146 h 163"/>
              <a:gd name="T10" fmla="*/ 24 w 123"/>
              <a:gd name="T11" fmla="*/ 130 h 163"/>
              <a:gd name="T12" fmla="*/ 65 w 123"/>
              <a:gd name="T13" fmla="*/ 130 h 163"/>
              <a:gd name="T14" fmla="*/ 81 w 123"/>
              <a:gd name="T15" fmla="*/ 114 h 163"/>
              <a:gd name="T16" fmla="*/ 65 w 123"/>
              <a:gd name="T17" fmla="*/ 98 h 163"/>
              <a:gd name="T18" fmla="*/ 57 w 123"/>
              <a:gd name="T19" fmla="*/ 98 h 163"/>
              <a:gd name="T20" fmla="*/ 8 w 123"/>
              <a:gd name="T21" fmla="*/ 57 h 163"/>
              <a:gd name="T22" fmla="*/ 57 w 123"/>
              <a:gd name="T23" fmla="*/ 0 h 163"/>
              <a:gd name="T24" fmla="*/ 97 w 123"/>
              <a:gd name="T25" fmla="*/ 0 h 163"/>
              <a:gd name="T26" fmla="*/ 114 w 123"/>
              <a:gd name="T27" fmla="*/ 17 h 163"/>
              <a:gd name="T28" fmla="*/ 114 w 123"/>
              <a:gd name="T29" fmla="*/ 17 h 163"/>
              <a:gd name="T30" fmla="*/ 97 w 123"/>
              <a:gd name="T31" fmla="*/ 33 h 163"/>
              <a:gd name="T32" fmla="*/ 57 w 123"/>
              <a:gd name="T33" fmla="*/ 33 h 163"/>
              <a:gd name="T34" fmla="*/ 41 w 123"/>
              <a:gd name="T35" fmla="*/ 49 h 163"/>
              <a:gd name="T36" fmla="*/ 57 w 123"/>
              <a:gd name="T37" fmla="*/ 65 h 163"/>
              <a:gd name="T38" fmla="*/ 65 w 123"/>
              <a:gd name="T39" fmla="*/ 65 h 163"/>
              <a:gd name="T40" fmla="*/ 114 w 123"/>
              <a:gd name="T41" fmla="*/ 122 h 163"/>
              <a:gd name="T42" fmla="*/ 65 w 123"/>
              <a:gd name="T43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23" h="163">
                <a:moveTo>
                  <a:pt x="65" y="162"/>
                </a:moveTo>
                <a:lnTo>
                  <a:pt x="65" y="162"/>
                </a:lnTo>
                <a:cubicBezTo>
                  <a:pt x="24" y="162"/>
                  <a:pt x="24" y="162"/>
                  <a:pt x="24" y="162"/>
                </a:cubicBezTo>
                <a:cubicBezTo>
                  <a:pt x="16" y="162"/>
                  <a:pt x="8" y="154"/>
                  <a:pt x="8" y="146"/>
                </a:cubicBezTo>
                <a:lnTo>
                  <a:pt x="8" y="146"/>
                </a:lnTo>
                <a:cubicBezTo>
                  <a:pt x="8" y="138"/>
                  <a:pt x="16" y="130"/>
                  <a:pt x="24" y="130"/>
                </a:cubicBezTo>
                <a:cubicBezTo>
                  <a:pt x="65" y="130"/>
                  <a:pt x="65" y="130"/>
                  <a:pt x="65" y="130"/>
                </a:cubicBezTo>
                <a:cubicBezTo>
                  <a:pt x="73" y="130"/>
                  <a:pt x="81" y="122"/>
                  <a:pt x="81" y="114"/>
                </a:cubicBezTo>
                <a:cubicBezTo>
                  <a:pt x="81" y="106"/>
                  <a:pt x="73" y="98"/>
                  <a:pt x="65" y="98"/>
                </a:cubicBezTo>
                <a:cubicBezTo>
                  <a:pt x="57" y="98"/>
                  <a:pt x="57" y="98"/>
                  <a:pt x="57" y="98"/>
                </a:cubicBezTo>
                <a:cubicBezTo>
                  <a:pt x="32" y="98"/>
                  <a:pt x="8" y="81"/>
                  <a:pt x="8" y="57"/>
                </a:cubicBezTo>
                <a:cubicBezTo>
                  <a:pt x="0" y="25"/>
                  <a:pt x="24" y="0"/>
                  <a:pt x="57" y="0"/>
                </a:cubicBezTo>
                <a:cubicBezTo>
                  <a:pt x="97" y="0"/>
                  <a:pt x="97" y="0"/>
                  <a:pt x="97" y="0"/>
                </a:cubicBezTo>
                <a:cubicBezTo>
                  <a:pt x="106" y="0"/>
                  <a:pt x="114" y="8"/>
                  <a:pt x="114" y="17"/>
                </a:cubicBezTo>
                <a:lnTo>
                  <a:pt x="114" y="17"/>
                </a:lnTo>
                <a:cubicBezTo>
                  <a:pt x="114" y="25"/>
                  <a:pt x="106" y="33"/>
                  <a:pt x="97" y="33"/>
                </a:cubicBezTo>
                <a:cubicBezTo>
                  <a:pt x="57" y="33"/>
                  <a:pt x="57" y="33"/>
                  <a:pt x="57" y="33"/>
                </a:cubicBezTo>
                <a:cubicBezTo>
                  <a:pt x="41" y="33"/>
                  <a:pt x="41" y="41"/>
                  <a:pt x="41" y="49"/>
                </a:cubicBezTo>
                <a:cubicBezTo>
                  <a:pt x="41" y="57"/>
                  <a:pt x="41" y="65"/>
                  <a:pt x="57" y="65"/>
                </a:cubicBezTo>
                <a:cubicBezTo>
                  <a:pt x="65" y="65"/>
                  <a:pt x="65" y="65"/>
                  <a:pt x="65" y="65"/>
                </a:cubicBezTo>
                <a:cubicBezTo>
                  <a:pt x="97" y="65"/>
                  <a:pt x="122" y="89"/>
                  <a:pt x="114" y="122"/>
                </a:cubicBezTo>
                <a:cubicBezTo>
                  <a:pt x="114" y="146"/>
                  <a:pt x="89" y="162"/>
                  <a:pt x="65" y="1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4" name="Freeform 292">
            <a:extLst>
              <a:ext uri="{FF2B5EF4-FFF2-40B4-BE49-F238E27FC236}">
                <a16:creationId xmlns:a16="http://schemas.microsoft.com/office/drawing/2014/main" id="{22455A5C-A081-3246-B7A0-F071F00EB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8963" y="11722831"/>
            <a:ext cx="33519" cy="47882"/>
          </a:xfrm>
          <a:custGeom>
            <a:avLst/>
            <a:gdLst>
              <a:gd name="T0" fmla="*/ 32 w 33"/>
              <a:gd name="T1" fmla="*/ 41 h 42"/>
              <a:gd name="T2" fmla="*/ 0 w 33"/>
              <a:gd name="T3" fmla="*/ 41 h 42"/>
              <a:gd name="T4" fmla="*/ 0 w 33"/>
              <a:gd name="T5" fmla="*/ 0 h 42"/>
              <a:gd name="T6" fmla="*/ 32 w 33"/>
              <a:gd name="T7" fmla="*/ 0 h 42"/>
              <a:gd name="T8" fmla="*/ 32 w 33"/>
              <a:gd name="T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42">
                <a:moveTo>
                  <a:pt x="32" y="41"/>
                </a:moveTo>
                <a:lnTo>
                  <a:pt x="0" y="41"/>
                </a:lnTo>
                <a:lnTo>
                  <a:pt x="0" y="0"/>
                </a:lnTo>
                <a:lnTo>
                  <a:pt x="32" y="0"/>
                </a:lnTo>
                <a:lnTo>
                  <a:pt x="32" y="4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293">
            <a:extLst>
              <a:ext uri="{FF2B5EF4-FFF2-40B4-BE49-F238E27FC236}">
                <a16:creationId xmlns:a16="http://schemas.microsoft.com/office/drawing/2014/main" id="{BB2D5DD9-D506-134A-9292-8CD39B6F2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8963" y="11904784"/>
            <a:ext cx="33519" cy="47882"/>
          </a:xfrm>
          <a:custGeom>
            <a:avLst/>
            <a:gdLst>
              <a:gd name="T0" fmla="*/ 32 w 33"/>
              <a:gd name="T1" fmla="*/ 41 h 42"/>
              <a:gd name="T2" fmla="*/ 0 w 33"/>
              <a:gd name="T3" fmla="*/ 41 h 42"/>
              <a:gd name="T4" fmla="*/ 0 w 33"/>
              <a:gd name="T5" fmla="*/ 0 h 42"/>
              <a:gd name="T6" fmla="*/ 32 w 33"/>
              <a:gd name="T7" fmla="*/ 0 h 42"/>
              <a:gd name="T8" fmla="*/ 32 w 33"/>
              <a:gd name="T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" h="42">
                <a:moveTo>
                  <a:pt x="32" y="41"/>
                </a:moveTo>
                <a:lnTo>
                  <a:pt x="0" y="41"/>
                </a:lnTo>
                <a:lnTo>
                  <a:pt x="0" y="0"/>
                </a:lnTo>
                <a:lnTo>
                  <a:pt x="32" y="0"/>
                </a:lnTo>
                <a:lnTo>
                  <a:pt x="32" y="4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294">
            <a:extLst>
              <a:ext uri="{FF2B5EF4-FFF2-40B4-BE49-F238E27FC236}">
                <a16:creationId xmlns:a16="http://schemas.microsoft.com/office/drawing/2014/main" id="{57686B34-D135-A749-B814-95677D5FA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6128" y="11684525"/>
            <a:ext cx="71822" cy="52672"/>
          </a:xfrm>
          <a:custGeom>
            <a:avLst/>
            <a:gdLst>
              <a:gd name="T0" fmla="*/ 32 w 66"/>
              <a:gd name="T1" fmla="*/ 8 h 49"/>
              <a:gd name="T2" fmla="*/ 32 w 66"/>
              <a:gd name="T3" fmla="*/ 8 h 49"/>
              <a:gd name="T4" fmla="*/ 8 w 66"/>
              <a:gd name="T5" fmla="*/ 16 h 49"/>
              <a:gd name="T6" fmla="*/ 8 w 66"/>
              <a:gd name="T7" fmla="*/ 40 h 49"/>
              <a:gd name="T8" fmla="*/ 8 w 66"/>
              <a:gd name="T9" fmla="*/ 40 h 49"/>
              <a:gd name="T10" fmla="*/ 32 w 66"/>
              <a:gd name="T11" fmla="*/ 48 h 49"/>
              <a:gd name="T12" fmla="*/ 49 w 66"/>
              <a:gd name="T13" fmla="*/ 32 h 49"/>
              <a:gd name="T14" fmla="*/ 57 w 66"/>
              <a:gd name="T15" fmla="*/ 8 h 49"/>
              <a:gd name="T16" fmla="*/ 57 w 66"/>
              <a:gd name="T17" fmla="*/ 8 h 49"/>
              <a:gd name="T18" fmla="*/ 32 w 66"/>
              <a:gd name="T19" fmla="*/ 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6" h="49">
                <a:moveTo>
                  <a:pt x="32" y="8"/>
                </a:moveTo>
                <a:lnTo>
                  <a:pt x="32" y="8"/>
                </a:lnTo>
                <a:cubicBezTo>
                  <a:pt x="8" y="16"/>
                  <a:pt x="8" y="16"/>
                  <a:pt x="8" y="16"/>
                </a:cubicBezTo>
                <a:cubicBezTo>
                  <a:pt x="8" y="24"/>
                  <a:pt x="0" y="32"/>
                  <a:pt x="8" y="40"/>
                </a:cubicBezTo>
                <a:lnTo>
                  <a:pt x="8" y="40"/>
                </a:lnTo>
                <a:cubicBezTo>
                  <a:pt x="16" y="48"/>
                  <a:pt x="24" y="48"/>
                  <a:pt x="32" y="48"/>
                </a:cubicBezTo>
                <a:cubicBezTo>
                  <a:pt x="49" y="32"/>
                  <a:pt x="49" y="32"/>
                  <a:pt x="49" y="32"/>
                </a:cubicBezTo>
                <a:cubicBezTo>
                  <a:pt x="57" y="24"/>
                  <a:pt x="65" y="16"/>
                  <a:pt x="57" y="8"/>
                </a:cubicBezTo>
                <a:lnTo>
                  <a:pt x="57" y="8"/>
                </a:lnTo>
                <a:cubicBezTo>
                  <a:pt x="49" y="0"/>
                  <a:pt x="40" y="0"/>
                  <a:pt x="32" y="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295">
            <a:extLst>
              <a:ext uri="{FF2B5EF4-FFF2-40B4-BE49-F238E27FC236}">
                <a16:creationId xmlns:a16="http://schemas.microsoft.com/office/drawing/2014/main" id="{2565F47F-25E6-134E-83DB-CB79E4ADF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281" y="11923937"/>
            <a:ext cx="62248" cy="62248"/>
          </a:xfrm>
          <a:custGeom>
            <a:avLst/>
            <a:gdLst>
              <a:gd name="T0" fmla="*/ 33 w 58"/>
              <a:gd name="T1" fmla="*/ 9 h 58"/>
              <a:gd name="T2" fmla="*/ 33 w 58"/>
              <a:gd name="T3" fmla="*/ 9 h 58"/>
              <a:gd name="T4" fmla="*/ 8 w 58"/>
              <a:gd name="T5" fmla="*/ 25 h 58"/>
              <a:gd name="T6" fmla="*/ 8 w 58"/>
              <a:gd name="T7" fmla="*/ 49 h 58"/>
              <a:gd name="T8" fmla="*/ 8 w 58"/>
              <a:gd name="T9" fmla="*/ 49 h 58"/>
              <a:gd name="T10" fmla="*/ 24 w 58"/>
              <a:gd name="T11" fmla="*/ 49 h 58"/>
              <a:gd name="T12" fmla="*/ 49 w 58"/>
              <a:gd name="T13" fmla="*/ 33 h 58"/>
              <a:gd name="T14" fmla="*/ 49 w 58"/>
              <a:gd name="T15" fmla="*/ 9 h 58"/>
              <a:gd name="T16" fmla="*/ 49 w 58"/>
              <a:gd name="T17" fmla="*/ 9 h 58"/>
              <a:gd name="T18" fmla="*/ 33 w 58"/>
              <a:gd name="T19" fmla="*/ 9 h 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8" h="58">
                <a:moveTo>
                  <a:pt x="33" y="9"/>
                </a:moveTo>
                <a:lnTo>
                  <a:pt x="33" y="9"/>
                </a:lnTo>
                <a:cubicBezTo>
                  <a:pt x="8" y="25"/>
                  <a:pt x="8" y="25"/>
                  <a:pt x="8" y="25"/>
                </a:cubicBezTo>
                <a:cubicBezTo>
                  <a:pt x="0" y="25"/>
                  <a:pt x="0" y="41"/>
                  <a:pt x="8" y="49"/>
                </a:cubicBezTo>
                <a:lnTo>
                  <a:pt x="8" y="49"/>
                </a:lnTo>
                <a:cubicBezTo>
                  <a:pt x="8" y="49"/>
                  <a:pt x="16" y="57"/>
                  <a:pt x="24" y="49"/>
                </a:cubicBezTo>
                <a:cubicBezTo>
                  <a:pt x="49" y="33"/>
                  <a:pt x="49" y="33"/>
                  <a:pt x="49" y="33"/>
                </a:cubicBezTo>
                <a:cubicBezTo>
                  <a:pt x="57" y="33"/>
                  <a:pt x="57" y="17"/>
                  <a:pt x="49" y="9"/>
                </a:cubicBezTo>
                <a:lnTo>
                  <a:pt x="49" y="9"/>
                </a:lnTo>
                <a:cubicBezTo>
                  <a:pt x="49" y="0"/>
                  <a:pt x="41" y="0"/>
                  <a:pt x="33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296">
            <a:extLst>
              <a:ext uri="{FF2B5EF4-FFF2-40B4-BE49-F238E27FC236}">
                <a16:creationId xmlns:a16="http://schemas.microsoft.com/office/drawing/2014/main" id="{E75301C2-D8AF-B445-A5C9-A0C6C21C0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8585" y="9405332"/>
            <a:ext cx="134070" cy="124494"/>
          </a:xfrm>
          <a:custGeom>
            <a:avLst/>
            <a:gdLst>
              <a:gd name="T0" fmla="*/ 90 w 123"/>
              <a:gd name="T1" fmla="*/ 113 h 114"/>
              <a:gd name="T2" fmla="*/ 90 w 123"/>
              <a:gd name="T3" fmla="*/ 113 h 114"/>
              <a:gd name="T4" fmla="*/ 33 w 123"/>
              <a:gd name="T5" fmla="*/ 113 h 114"/>
              <a:gd name="T6" fmla="*/ 0 w 123"/>
              <a:gd name="T7" fmla="*/ 81 h 114"/>
              <a:gd name="T8" fmla="*/ 0 w 123"/>
              <a:gd name="T9" fmla="*/ 32 h 114"/>
              <a:gd name="T10" fmla="*/ 33 w 123"/>
              <a:gd name="T11" fmla="*/ 0 h 114"/>
              <a:gd name="T12" fmla="*/ 90 w 123"/>
              <a:gd name="T13" fmla="*/ 0 h 114"/>
              <a:gd name="T14" fmla="*/ 122 w 123"/>
              <a:gd name="T15" fmla="*/ 32 h 114"/>
              <a:gd name="T16" fmla="*/ 122 w 123"/>
              <a:gd name="T17" fmla="*/ 81 h 114"/>
              <a:gd name="T18" fmla="*/ 90 w 123"/>
              <a:gd name="T19" fmla="*/ 113 h 114"/>
              <a:gd name="T20" fmla="*/ 90 w 123"/>
              <a:gd name="T21" fmla="*/ 32 h 114"/>
              <a:gd name="T22" fmla="*/ 90 w 123"/>
              <a:gd name="T23" fmla="*/ 32 h 114"/>
              <a:gd name="T24" fmla="*/ 33 w 123"/>
              <a:gd name="T25" fmla="*/ 32 h 114"/>
              <a:gd name="T26" fmla="*/ 33 w 123"/>
              <a:gd name="T27" fmla="*/ 81 h 114"/>
              <a:gd name="T28" fmla="*/ 90 w 123"/>
              <a:gd name="T29" fmla="*/ 81 h 114"/>
              <a:gd name="T30" fmla="*/ 90 w 123"/>
              <a:gd name="T31" fmla="*/ 32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23" h="114">
                <a:moveTo>
                  <a:pt x="90" y="113"/>
                </a:moveTo>
                <a:lnTo>
                  <a:pt x="90" y="113"/>
                </a:lnTo>
                <a:cubicBezTo>
                  <a:pt x="33" y="113"/>
                  <a:pt x="33" y="113"/>
                  <a:pt x="33" y="113"/>
                </a:cubicBezTo>
                <a:cubicBezTo>
                  <a:pt x="17" y="113"/>
                  <a:pt x="0" y="97"/>
                  <a:pt x="0" y="81"/>
                </a:cubicBezTo>
                <a:cubicBezTo>
                  <a:pt x="0" y="32"/>
                  <a:pt x="0" y="32"/>
                  <a:pt x="0" y="32"/>
                </a:cubicBezTo>
                <a:cubicBezTo>
                  <a:pt x="0" y="8"/>
                  <a:pt x="17" y="0"/>
                  <a:pt x="33" y="0"/>
                </a:cubicBezTo>
                <a:cubicBezTo>
                  <a:pt x="90" y="0"/>
                  <a:pt x="90" y="0"/>
                  <a:pt x="90" y="0"/>
                </a:cubicBezTo>
                <a:cubicBezTo>
                  <a:pt x="114" y="0"/>
                  <a:pt x="122" y="8"/>
                  <a:pt x="122" y="32"/>
                </a:cubicBezTo>
                <a:cubicBezTo>
                  <a:pt x="122" y="81"/>
                  <a:pt x="122" y="81"/>
                  <a:pt x="122" y="81"/>
                </a:cubicBezTo>
                <a:cubicBezTo>
                  <a:pt x="122" y="97"/>
                  <a:pt x="114" y="113"/>
                  <a:pt x="90" y="113"/>
                </a:cubicBezTo>
                <a:close/>
                <a:moveTo>
                  <a:pt x="90" y="32"/>
                </a:moveTo>
                <a:lnTo>
                  <a:pt x="90" y="32"/>
                </a:lnTo>
                <a:cubicBezTo>
                  <a:pt x="33" y="32"/>
                  <a:pt x="33" y="32"/>
                  <a:pt x="33" y="32"/>
                </a:cubicBezTo>
                <a:cubicBezTo>
                  <a:pt x="33" y="81"/>
                  <a:pt x="33" y="81"/>
                  <a:pt x="33" y="81"/>
                </a:cubicBezTo>
                <a:cubicBezTo>
                  <a:pt x="90" y="81"/>
                  <a:pt x="90" y="81"/>
                  <a:pt x="90" y="81"/>
                </a:cubicBezTo>
                <a:lnTo>
                  <a:pt x="90" y="3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297">
            <a:extLst>
              <a:ext uri="{FF2B5EF4-FFF2-40B4-BE49-F238E27FC236}">
                <a16:creationId xmlns:a16="http://schemas.microsoft.com/office/drawing/2014/main" id="{A94F881E-18AF-D14C-B12B-72C75412F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1161" y="9237746"/>
            <a:ext cx="536281" cy="421363"/>
          </a:xfrm>
          <a:custGeom>
            <a:avLst/>
            <a:gdLst>
              <a:gd name="T0" fmla="*/ 414 w 496"/>
              <a:gd name="T1" fmla="*/ 389 h 390"/>
              <a:gd name="T2" fmla="*/ 414 w 496"/>
              <a:gd name="T3" fmla="*/ 389 h 390"/>
              <a:gd name="T4" fmla="*/ 81 w 496"/>
              <a:gd name="T5" fmla="*/ 389 h 390"/>
              <a:gd name="T6" fmla="*/ 0 w 496"/>
              <a:gd name="T7" fmla="*/ 308 h 390"/>
              <a:gd name="T8" fmla="*/ 0 w 496"/>
              <a:gd name="T9" fmla="*/ 0 h 390"/>
              <a:gd name="T10" fmla="*/ 49 w 496"/>
              <a:gd name="T11" fmla="*/ 0 h 390"/>
              <a:gd name="T12" fmla="*/ 49 w 496"/>
              <a:gd name="T13" fmla="*/ 308 h 390"/>
              <a:gd name="T14" fmla="*/ 81 w 496"/>
              <a:gd name="T15" fmla="*/ 340 h 390"/>
              <a:gd name="T16" fmla="*/ 414 w 496"/>
              <a:gd name="T17" fmla="*/ 340 h 390"/>
              <a:gd name="T18" fmla="*/ 455 w 496"/>
              <a:gd name="T19" fmla="*/ 308 h 390"/>
              <a:gd name="T20" fmla="*/ 455 w 496"/>
              <a:gd name="T21" fmla="*/ 105 h 390"/>
              <a:gd name="T22" fmla="*/ 414 w 496"/>
              <a:gd name="T23" fmla="*/ 73 h 390"/>
              <a:gd name="T24" fmla="*/ 81 w 496"/>
              <a:gd name="T25" fmla="*/ 73 h 390"/>
              <a:gd name="T26" fmla="*/ 81 w 496"/>
              <a:gd name="T27" fmla="*/ 32 h 390"/>
              <a:gd name="T28" fmla="*/ 414 w 496"/>
              <a:gd name="T29" fmla="*/ 32 h 390"/>
              <a:gd name="T30" fmla="*/ 495 w 496"/>
              <a:gd name="T31" fmla="*/ 105 h 390"/>
              <a:gd name="T32" fmla="*/ 495 w 496"/>
              <a:gd name="T33" fmla="*/ 308 h 390"/>
              <a:gd name="T34" fmla="*/ 414 w 496"/>
              <a:gd name="T35" fmla="*/ 389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496" h="390">
                <a:moveTo>
                  <a:pt x="414" y="389"/>
                </a:moveTo>
                <a:lnTo>
                  <a:pt x="414" y="389"/>
                </a:lnTo>
                <a:cubicBezTo>
                  <a:pt x="81" y="389"/>
                  <a:pt x="81" y="389"/>
                  <a:pt x="81" y="389"/>
                </a:cubicBezTo>
                <a:cubicBezTo>
                  <a:pt x="41" y="389"/>
                  <a:pt x="0" y="348"/>
                  <a:pt x="0" y="308"/>
                </a:cubicBezTo>
                <a:cubicBezTo>
                  <a:pt x="0" y="0"/>
                  <a:pt x="0" y="0"/>
                  <a:pt x="0" y="0"/>
                </a:cubicBezTo>
                <a:cubicBezTo>
                  <a:pt x="49" y="0"/>
                  <a:pt x="49" y="0"/>
                  <a:pt x="49" y="0"/>
                </a:cubicBezTo>
                <a:cubicBezTo>
                  <a:pt x="49" y="308"/>
                  <a:pt x="49" y="308"/>
                  <a:pt x="49" y="308"/>
                </a:cubicBezTo>
                <a:cubicBezTo>
                  <a:pt x="49" y="324"/>
                  <a:pt x="65" y="340"/>
                  <a:pt x="81" y="340"/>
                </a:cubicBezTo>
                <a:cubicBezTo>
                  <a:pt x="414" y="340"/>
                  <a:pt x="414" y="340"/>
                  <a:pt x="414" y="340"/>
                </a:cubicBezTo>
                <a:cubicBezTo>
                  <a:pt x="438" y="340"/>
                  <a:pt x="455" y="324"/>
                  <a:pt x="455" y="308"/>
                </a:cubicBezTo>
                <a:cubicBezTo>
                  <a:pt x="455" y="105"/>
                  <a:pt x="455" y="105"/>
                  <a:pt x="455" y="105"/>
                </a:cubicBezTo>
                <a:cubicBezTo>
                  <a:pt x="455" y="89"/>
                  <a:pt x="438" y="73"/>
                  <a:pt x="414" y="73"/>
                </a:cubicBezTo>
                <a:cubicBezTo>
                  <a:pt x="81" y="73"/>
                  <a:pt x="81" y="73"/>
                  <a:pt x="81" y="73"/>
                </a:cubicBezTo>
                <a:cubicBezTo>
                  <a:pt x="81" y="32"/>
                  <a:pt x="81" y="32"/>
                  <a:pt x="81" y="32"/>
                </a:cubicBezTo>
                <a:cubicBezTo>
                  <a:pt x="414" y="32"/>
                  <a:pt x="414" y="32"/>
                  <a:pt x="414" y="32"/>
                </a:cubicBezTo>
                <a:cubicBezTo>
                  <a:pt x="463" y="32"/>
                  <a:pt x="495" y="64"/>
                  <a:pt x="495" y="105"/>
                </a:cubicBezTo>
                <a:cubicBezTo>
                  <a:pt x="495" y="308"/>
                  <a:pt x="495" y="308"/>
                  <a:pt x="495" y="308"/>
                </a:cubicBezTo>
                <a:cubicBezTo>
                  <a:pt x="495" y="348"/>
                  <a:pt x="463" y="389"/>
                  <a:pt x="414" y="38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298">
            <a:extLst>
              <a:ext uri="{FF2B5EF4-FFF2-40B4-BE49-F238E27FC236}">
                <a16:creationId xmlns:a16="http://schemas.microsoft.com/office/drawing/2014/main" id="{45A56CD2-BBD2-314F-8AE0-B5933ECF12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01161" y="9141982"/>
            <a:ext cx="488399" cy="177163"/>
          </a:xfrm>
          <a:custGeom>
            <a:avLst/>
            <a:gdLst>
              <a:gd name="T0" fmla="*/ 90 w 448"/>
              <a:gd name="T1" fmla="*/ 163 h 164"/>
              <a:gd name="T2" fmla="*/ 90 w 448"/>
              <a:gd name="T3" fmla="*/ 163 h 164"/>
              <a:gd name="T4" fmla="*/ 9 w 448"/>
              <a:gd name="T5" fmla="*/ 74 h 164"/>
              <a:gd name="T6" fmla="*/ 90 w 448"/>
              <a:gd name="T7" fmla="*/ 0 h 164"/>
              <a:gd name="T8" fmla="*/ 382 w 448"/>
              <a:gd name="T9" fmla="*/ 0 h 164"/>
              <a:gd name="T10" fmla="*/ 447 w 448"/>
              <a:gd name="T11" fmla="*/ 65 h 164"/>
              <a:gd name="T12" fmla="*/ 447 w 448"/>
              <a:gd name="T13" fmla="*/ 82 h 164"/>
              <a:gd name="T14" fmla="*/ 430 w 448"/>
              <a:gd name="T15" fmla="*/ 106 h 164"/>
              <a:gd name="T16" fmla="*/ 430 w 448"/>
              <a:gd name="T17" fmla="*/ 106 h 164"/>
              <a:gd name="T18" fmla="*/ 406 w 448"/>
              <a:gd name="T19" fmla="*/ 82 h 164"/>
              <a:gd name="T20" fmla="*/ 406 w 448"/>
              <a:gd name="T21" fmla="*/ 65 h 164"/>
              <a:gd name="T22" fmla="*/ 382 w 448"/>
              <a:gd name="T23" fmla="*/ 41 h 164"/>
              <a:gd name="T24" fmla="*/ 90 w 448"/>
              <a:gd name="T25" fmla="*/ 41 h 164"/>
              <a:gd name="T26" fmla="*/ 49 w 448"/>
              <a:gd name="T27" fmla="*/ 74 h 164"/>
              <a:gd name="T28" fmla="*/ 90 w 448"/>
              <a:gd name="T29" fmla="*/ 122 h 164"/>
              <a:gd name="T30" fmla="*/ 90 w 448"/>
              <a:gd name="T31" fmla="*/ 163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48" h="164">
                <a:moveTo>
                  <a:pt x="90" y="163"/>
                </a:moveTo>
                <a:lnTo>
                  <a:pt x="90" y="163"/>
                </a:lnTo>
                <a:cubicBezTo>
                  <a:pt x="41" y="163"/>
                  <a:pt x="0" y="122"/>
                  <a:pt x="9" y="74"/>
                </a:cubicBezTo>
                <a:cubicBezTo>
                  <a:pt x="9" y="25"/>
                  <a:pt x="49" y="0"/>
                  <a:pt x="90" y="0"/>
                </a:cubicBezTo>
                <a:cubicBezTo>
                  <a:pt x="382" y="0"/>
                  <a:pt x="382" y="0"/>
                  <a:pt x="382" y="0"/>
                </a:cubicBezTo>
                <a:cubicBezTo>
                  <a:pt x="414" y="0"/>
                  <a:pt x="447" y="33"/>
                  <a:pt x="447" y="65"/>
                </a:cubicBezTo>
                <a:cubicBezTo>
                  <a:pt x="447" y="82"/>
                  <a:pt x="447" y="82"/>
                  <a:pt x="447" y="82"/>
                </a:cubicBezTo>
                <a:cubicBezTo>
                  <a:pt x="447" y="90"/>
                  <a:pt x="438" y="106"/>
                  <a:pt x="430" y="106"/>
                </a:cubicBezTo>
                <a:lnTo>
                  <a:pt x="430" y="106"/>
                </a:lnTo>
                <a:cubicBezTo>
                  <a:pt x="414" y="106"/>
                  <a:pt x="406" y="90"/>
                  <a:pt x="406" y="82"/>
                </a:cubicBezTo>
                <a:cubicBezTo>
                  <a:pt x="406" y="65"/>
                  <a:pt x="406" y="65"/>
                  <a:pt x="406" y="65"/>
                </a:cubicBezTo>
                <a:cubicBezTo>
                  <a:pt x="406" y="49"/>
                  <a:pt x="398" y="41"/>
                  <a:pt x="382" y="41"/>
                </a:cubicBezTo>
                <a:cubicBezTo>
                  <a:pt x="90" y="41"/>
                  <a:pt x="90" y="41"/>
                  <a:pt x="90" y="41"/>
                </a:cubicBezTo>
                <a:cubicBezTo>
                  <a:pt x="65" y="41"/>
                  <a:pt x="49" y="57"/>
                  <a:pt x="49" y="74"/>
                </a:cubicBezTo>
                <a:cubicBezTo>
                  <a:pt x="41" y="98"/>
                  <a:pt x="65" y="122"/>
                  <a:pt x="90" y="122"/>
                </a:cubicBezTo>
                <a:lnTo>
                  <a:pt x="90" y="1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299">
            <a:extLst>
              <a:ext uri="{FF2B5EF4-FFF2-40B4-BE49-F238E27FC236}">
                <a16:creationId xmlns:a16="http://schemas.microsoft.com/office/drawing/2014/main" id="{7D12397E-0506-C341-976D-CEF94511D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59919" y="11775503"/>
            <a:ext cx="531494" cy="52669"/>
          </a:xfrm>
          <a:custGeom>
            <a:avLst/>
            <a:gdLst>
              <a:gd name="T0" fmla="*/ 487 w 488"/>
              <a:gd name="T1" fmla="*/ 48 h 49"/>
              <a:gd name="T2" fmla="*/ 0 w 488"/>
              <a:gd name="T3" fmla="*/ 48 h 49"/>
              <a:gd name="T4" fmla="*/ 0 w 488"/>
              <a:gd name="T5" fmla="*/ 0 h 49"/>
              <a:gd name="T6" fmla="*/ 487 w 488"/>
              <a:gd name="T7" fmla="*/ 0 h 49"/>
              <a:gd name="T8" fmla="*/ 487 w 488"/>
              <a:gd name="T9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49">
                <a:moveTo>
                  <a:pt x="487" y="48"/>
                </a:moveTo>
                <a:lnTo>
                  <a:pt x="0" y="48"/>
                </a:lnTo>
                <a:lnTo>
                  <a:pt x="0" y="0"/>
                </a:lnTo>
                <a:lnTo>
                  <a:pt x="487" y="0"/>
                </a:lnTo>
                <a:lnTo>
                  <a:pt x="487" y="4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300">
            <a:extLst>
              <a:ext uri="{FF2B5EF4-FFF2-40B4-BE49-F238E27FC236}">
                <a16:creationId xmlns:a16="http://schemas.microsoft.com/office/drawing/2014/main" id="{48D25311-4C60-E042-A6EF-2AA6D60D44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17377" y="11923937"/>
            <a:ext cx="105341" cy="47882"/>
          </a:xfrm>
          <a:custGeom>
            <a:avLst/>
            <a:gdLst>
              <a:gd name="T0" fmla="*/ 81 w 98"/>
              <a:gd name="T1" fmla="*/ 41 h 42"/>
              <a:gd name="T2" fmla="*/ 81 w 98"/>
              <a:gd name="T3" fmla="*/ 41 h 42"/>
              <a:gd name="T4" fmla="*/ 16 w 98"/>
              <a:gd name="T5" fmla="*/ 41 h 42"/>
              <a:gd name="T6" fmla="*/ 0 w 98"/>
              <a:gd name="T7" fmla="*/ 25 h 42"/>
              <a:gd name="T8" fmla="*/ 0 w 98"/>
              <a:gd name="T9" fmla="*/ 25 h 42"/>
              <a:gd name="T10" fmla="*/ 16 w 98"/>
              <a:gd name="T11" fmla="*/ 0 h 42"/>
              <a:gd name="T12" fmla="*/ 81 w 98"/>
              <a:gd name="T13" fmla="*/ 0 h 42"/>
              <a:gd name="T14" fmla="*/ 97 w 98"/>
              <a:gd name="T15" fmla="*/ 25 h 42"/>
              <a:gd name="T16" fmla="*/ 97 w 98"/>
              <a:gd name="T17" fmla="*/ 25 h 42"/>
              <a:gd name="T18" fmla="*/ 81 w 98"/>
              <a:gd name="T1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8" h="42">
                <a:moveTo>
                  <a:pt x="81" y="41"/>
                </a:moveTo>
                <a:lnTo>
                  <a:pt x="81" y="41"/>
                </a:lnTo>
                <a:cubicBezTo>
                  <a:pt x="16" y="41"/>
                  <a:pt x="16" y="41"/>
                  <a:pt x="16" y="41"/>
                </a:cubicBezTo>
                <a:cubicBezTo>
                  <a:pt x="8" y="41"/>
                  <a:pt x="0" y="33"/>
                  <a:pt x="0" y="25"/>
                </a:cubicBezTo>
                <a:lnTo>
                  <a:pt x="0" y="25"/>
                </a:lnTo>
                <a:cubicBezTo>
                  <a:pt x="0" y="9"/>
                  <a:pt x="8" y="0"/>
                  <a:pt x="16" y="0"/>
                </a:cubicBezTo>
                <a:cubicBezTo>
                  <a:pt x="81" y="0"/>
                  <a:pt x="81" y="0"/>
                  <a:pt x="81" y="0"/>
                </a:cubicBezTo>
                <a:cubicBezTo>
                  <a:pt x="89" y="0"/>
                  <a:pt x="97" y="9"/>
                  <a:pt x="97" y="25"/>
                </a:cubicBezTo>
                <a:lnTo>
                  <a:pt x="97" y="25"/>
                </a:lnTo>
                <a:cubicBezTo>
                  <a:pt x="97" y="33"/>
                  <a:pt x="89" y="41"/>
                  <a:pt x="81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301">
            <a:extLst>
              <a:ext uri="{FF2B5EF4-FFF2-40B4-BE49-F238E27FC236}">
                <a16:creationId xmlns:a16="http://schemas.microsoft.com/office/drawing/2014/main" id="{44A8C6F4-1290-A546-9692-A88A31BEE1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6403" y="11617490"/>
            <a:ext cx="584163" cy="450093"/>
          </a:xfrm>
          <a:custGeom>
            <a:avLst/>
            <a:gdLst>
              <a:gd name="T0" fmla="*/ 454 w 536"/>
              <a:gd name="T1" fmla="*/ 413 h 414"/>
              <a:gd name="T2" fmla="*/ 454 w 536"/>
              <a:gd name="T3" fmla="*/ 413 h 414"/>
              <a:gd name="T4" fmla="*/ 81 w 536"/>
              <a:gd name="T5" fmla="*/ 413 h 414"/>
              <a:gd name="T6" fmla="*/ 0 w 536"/>
              <a:gd name="T7" fmla="*/ 332 h 414"/>
              <a:gd name="T8" fmla="*/ 0 w 536"/>
              <a:gd name="T9" fmla="*/ 81 h 414"/>
              <a:gd name="T10" fmla="*/ 81 w 536"/>
              <a:gd name="T11" fmla="*/ 0 h 414"/>
              <a:gd name="T12" fmla="*/ 454 w 536"/>
              <a:gd name="T13" fmla="*/ 0 h 414"/>
              <a:gd name="T14" fmla="*/ 535 w 536"/>
              <a:gd name="T15" fmla="*/ 81 h 414"/>
              <a:gd name="T16" fmla="*/ 535 w 536"/>
              <a:gd name="T17" fmla="*/ 332 h 414"/>
              <a:gd name="T18" fmla="*/ 454 w 536"/>
              <a:gd name="T19" fmla="*/ 413 h 414"/>
              <a:gd name="T20" fmla="*/ 81 w 536"/>
              <a:gd name="T21" fmla="*/ 40 h 414"/>
              <a:gd name="T22" fmla="*/ 81 w 536"/>
              <a:gd name="T23" fmla="*/ 40 h 414"/>
              <a:gd name="T24" fmla="*/ 40 w 536"/>
              <a:gd name="T25" fmla="*/ 81 h 414"/>
              <a:gd name="T26" fmla="*/ 40 w 536"/>
              <a:gd name="T27" fmla="*/ 332 h 414"/>
              <a:gd name="T28" fmla="*/ 81 w 536"/>
              <a:gd name="T29" fmla="*/ 365 h 414"/>
              <a:gd name="T30" fmla="*/ 454 w 536"/>
              <a:gd name="T31" fmla="*/ 365 h 414"/>
              <a:gd name="T32" fmla="*/ 495 w 536"/>
              <a:gd name="T33" fmla="*/ 332 h 414"/>
              <a:gd name="T34" fmla="*/ 495 w 536"/>
              <a:gd name="T35" fmla="*/ 81 h 414"/>
              <a:gd name="T36" fmla="*/ 454 w 536"/>
              <a:gd name="T37" fmla="*/ 40 h 414"/>
              <a:gd name="T38" fmla="*/ 81 w 536"/>
              <a:gd name="T39" fmla="*/ 40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36" h="414">
                <a:moveTo>
                  <a:pt x="454" y="413"/>
                </a:moveTo>
                <a:lnTo>
                  <a:pt x="454" y="413"/>
                </a:lnTo>
                <a:cubicBezTo>
                  <a:pt x="81" y="413"/>
                  <a:pt x="81" y="413"/>
                  <a:pt x="81" y="413"/>
                </a:cubicBezTo>
                <a:cubicBezTo>
                  <a:pt x="32" y="413"/>
                  <a:pt x="0" y="373"/>
                  <a:pt x="0" y="332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32"/>
                  <a:pt x="32" y="0"/>
                  <a:pt x="81" y="0"/>
                </a:cubicBezTo>
                <a:cubicBezTo>
                  <a:pt x="454" y="0"/>
                  <a:pt x="454" y="0"/>
                  <a:pt x="454" y="0"/>
                </a:cubicBezTo>
                <a:cubicBezTo>
                  <a:pt x="503" y="0"/>
                  <a:pt x="535" y="32"/>
                  <a:pt x="535" y="81"/>
                </a:cubicBezTo>
                <a:cubicBezTo>
                  <a:pt x="535" y="332"/>
                  <a:pt x="535" y="332"/>
                  <a:pt x="535" y="332"/>
                </a:cubicBezTo>
                <a:cubicBezTo>
                  <a:pt x="535" y="373"/>
                  <a:pt x="503" y="413"/>
                  <a:pt x="454" y="413"/>
                </a:cubicBezTo>
                <a:close/>
                <a:moveTo>
                  <a:pt x="81" y="40"/>
                </a:moveTo>
                <a:lnTo>
                  <a:pt x="81" y="40"/>
                </a:lnTo>
                <a:cubicBezTo>
                  <a:pt x="56" y="40"/>
                  <a:pt x="40" y="56"/>
                  <a:pt x="40" y="81"/>
                </a:cubicBezTo>
                <a:cubicBezTo>
                  <a:pt x="40" y="332"/>
                  <a:pt x="40" y="332"/>
                  <a:pt x="40" y="332"/>
                </a:cubicBezTo>
                <a:cubicBezTo>
                  <a:pt x="40" y="348"/>
                  <a:pt x="56" y="365"/>
                  <a:pt x="81" y="365"/>
                </a:cubicBezTo>
                <a:cubicBezTo>
                  <a:pt x="454" y="365"/>
                  <a:pt x="454" y="365"/>
                  <a:pt x="454" y="365"/>
                </a:cubicBezTo>
                <a:cubicBezTo>
                  <a:pt x="478" y="365"/>
                  <a:pt x="495" y="348"/>
                  <a:pt x="495" y="332"/>
                </a:cubicBezTo>
                <a:cubicBezTo>
                  <a:pt x="495" y="81"/>
                  <a:pt x="495" y="81"/>
                  <a:pt x="495" y="81"/>
                </a:cubicBezTo>
                <a:cubicBezTo>
                  <a:pt x="495" y="56"/>
                  <a:pt x="478" y="40"/>
                  <a:pt x="454" y="40"/>
                </a:cubicBezTo>
                <a:lnTo>
                  <a:pt x="81" y="4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302">
            <a:extLst>
              <a:ext uri="{FF2B5EF4-FFF2-40B4-BE49-F238E27FC236}">
                <a16:creationId xmlns:a16="http://schemas.microsoft.com/office/drawing/2014/main" id="{6E5913C3-C8DC-A34F-B149-B77ABA0565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59362" y="9553769"/>
            <a:ext cx="325599" cy="43092"/>
          </a:xfrm>
          <a:custGeom>
            <a:avLst/>
            <a:gdLst>
              <a:gd name="T0" fmla="*/ 300 w 301"/>
              <a:gd name="T1" fmla="*/ 40 h 41"/>
              <a:gd name="T2" fmla="*/ 300 w 301"/>
              <a:gd name="T3" fmla="*/ 40 h 41"/>
              <a:gd name="T4" fmla="*/ 16 w 301"/>
              <a:gd name="T5" fmla="*/ 40 h 41"/>
              <a:gd name="T6" fmla="*/ 0 w 301"/>
              <a:gd name="T7" fmla="*/ 16 h 41"/>
              <a:gd name="T8" fmla="*/ 0 w 301"/>
              <a:gd name="T9" fmla="*/ 16 h 41"/>
              <a:gd name="T10" fmla="*/ 16 w 301"/>
              <a:gd name="T11" fmla="*/ 8 h 41"/>
              <a:gd name="T12" fmla="*/ 300 w 301"/>
              <a:gd name="T13" fmla="*/ 8 h 41"/>
              <a:gd name="T14" fmla="*/ 300 w 301"/>
              <a:gd name="T15" fmla="*/ 40 h 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01" h="41">
                <a:moveTo>
                  <a:pt x="300" y="40"/>
                </a:moveTo>
                <a:lnTo>
                  <a:pt x="300" y="40"/>
                </a:lnTo>
                <a:cubicBezTo>
                  <a:pt x="16" y="40"/>
                  <a:pt x="16" y="40"/>
                  <a:pt x="16" y="40"/>
                </a:cubicBezTo>
                <a:cubicBezTo>
                  <a:pt x="0" y="32"/>
                  <a:pt x="0" y="32"/>
                  <a:pt x="0" y="16"/>
                </a:cubicBezTo>
                <a:lnTo>
                  <a:pt x="0" y="16"/>
                </a:lnTo>
                <a:cubicBezTo>
                  <a:pt x="0" y="8"/>
                  <a:pt x="0" y="0"/>
                  <a:pt x="16" y="8"/>
                </a:cubicBezTo>
                <a:cubicBezTo>
                  <a:pt x="300" y="8"/>
                  <a:pt x="300" y="8"/>
                  <a:pt x="300" y="8"/>
                </a:cubicBezTo>
                <a:lnTo>
                  <a:pt x="300" y="4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303">
            <a:extLst>
              <a:ext uri="{FF2B5EF4-FFF2-40B4-BE49-F238E27FC236}">
                <a16:creationId xmlns:a16="http://schemas.microsoft.com/office/drawing/2014/main" id="{318ABEF0-1641-3D46-B8D5-122C5BCD8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87540" y="9209017"/>
            <a:ext cx="430940" cy="483609"/>
          </a:xfrm>
          <a:custGeom>
            <a:avLst/>
            <a:gdLst>
              <a:gd name="T0" fmla="*/ 300 w 398"/>
              <a:gd name="T1" fmla="*/ 446 h 447"/>
              <a:gd name="T2" fmla="*/ 300 w 398"/>
              <a:gd name="T3" fmla="*/ 446 h 447"/>
              <a:gd name="T4" fmla="*/ 89 w 398"/>
              <a:gd name="T5" fmla="*/ 446 h 447"/>
              <a:gd name="T6" fmla="*/ 24 w 398"/>
              <a:gd name="T7" fmla="*/ 414 h 447"/>
              <a:gd name="T8" fmla="*/ 0 w 398"/>
              <a:gd name="T9" fmla="*/ 349 h 447"/>
              <a:gd name="T10" fmla="*/ 16 w 398"/>
              <a:gd name="T11" fmla="*/ 65 h 447"/>
              <a:gd name="T12" fmla="*/ 81 w 398"/>
              <a:gd name="T13" fmla="*/ 0 h 447"/>
              <a:gd name="T14" fmla="*/ 308 w 398"/>
              <a:gd name="T15" fmla="*/ 0 h 447"/>
              <a:gd name="T16" fmla="*/ 373 w 398"/>
              <a:gd name="T17" fmla="*/ 65 h 447"/>
              <a:gd name="T18" fmla="*/ 389 w 398"/>
              <a:gd name="T19" fmla="*/ 349 h 447"/>
              <a:gd name="T20" fmla="*/ 365 w 398"/>
              <a:gd name="T21" fmla="*/ 414 h 447"/>
              <a:gd name="T22" fmla="*/ 300 w 398"/>
              <a:gd name="T23" fmla="*/ 446 h 447"/>
              <a:gd name="T24" fmla="*/ 81 w 398"/>
              <a:gd name="T25" fmla="*/ 41 h 447"/>
              <a:gd name="T26" fmla="*/ 81 w 398"/>
              <a:gd name="T27" fmla="*/ 41 h 447"/>
              <a:gd name="T28" fmla="*/ 65 w 398"/>
              <a:gd name="T29" fmla="*/ 65 h 447"/>
              <a:gd name="T30" fmla="*/ 41 w 398"/>
              <a:gd name="T31" fmla="*/ 349 h 447"/>
              <a:gd name="T32" fmla="*/ 57 w 398"/>
              <a:gd name="T33" fmla="*/ 390 h 447"/>
              <a:gd name="T34" fmla="*/ 89 w 398"/>
              <a:gd name="T35" fmla="*/ 406 h 447"/>
              <a:gd name="T36" fmla="*/ 300 w 398"/>
              <a:gd name="T37" fmla="*/ 406 h 447"/>
              <a:gd name="T38" fmla="*/ 341 w 398"/>
              <a:gd name="T39" fmla="*/ 390 h 447"/>
              <a:gd name="T40" fmla="*/ 349 w 398"/>
              <a:gd name="T41" fmla="*/ 349 h 447"/>
              <a:gd name="T42" fmla="*/ 333 w 398"/>
              <a:gd name="T43" fmla="*/ 65 h 447"/>
              <a:gd name="T44" fmla="*/ 308 w 398"/>
              <a:gd name="T45" fmla="*/ 41 h 447"/>
              <a:gd name="T46" fmla="*/ 81 w 398"/>
              <a:gd name="T47" fmla="*/ 41 h 4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98" h="447">
                <a:moveTo>
                  <a:pt x="300" y="446"/>
                </a:moveTo>
                <a:lnTo>
                  <a:pt x="300" y="446"/>
                </a:lnTo>
                <a:cubicBezTo>
                  <a:pt x="89" y="446"/>
                  <a:pt x="89" y="446"/>
                  <a:pt x="89" y="446"/>
                </a:cubicBezTo>
                <a:cubicBezTo>
                  <a:pt x="65" y="446"/>
                  <a:pt x="41" y="438"/>
                  <a:pt x="24" y="414"/>
                </a:cubicBezTo>
                <a:cubicBezTo>
                  <a:pt x="8" y="398"/>
                  <a:pt x="0" y="373"/>
                  <a:pt x="0" y="349"/>
                </a:cubicBezTo>
                <a:cubicBezTo>
                  <a:pt x="16" y="65"/>
                  <a:pt x="16" y="65"/>
                  <a:pt x="16" y="65"/>
                </a:cubicBezTo>
                <a:cubicBezTo>
                  <a:pt x="16" y="25"/>
                  <a:pt x="49" y="0"/>
                  <a:pt x="81" y="0"/>
                </a:cubicBezTo>
                <a:cubicBezTo>
                  <a:pt x="308" y="0"/>
                  <a:pt x="308" y="0"/>
                  <a:pt x="308" y="0"/>
                </a:cubicBezTo>
                <a:cubicBezTo>
                  <a:pt x="341" y="0"/>
                  <a:pt x="373" y="25"/>
                  <a:pt x="373" y="65"/>
                </a:cubicBezTo>
                <a:cubicBezTo>
                  <a:pt x="389" y="349"/>
                  <a:pt x="389" y="349"/>
                  <a:pt x="389" y="349"/>
                </a:cubicBezTo>
                <a:cubicBezTo>
                  <a:pt x="397" y="373"/>
                  <a:pt x="381" y="398"/>
                  <a:pt x="365" y="414"/>
                </a:cubicBezTo>
                <a:cubicBezTo>
                  <a:pt x="349" y="438"/>
                  <a:pt x="324" y="446"/>
                  <a:pt x="300" y="446"/>
                </a:cubicBezTo>
                <a:close/>
                <a:moveTo>
                  <a:pt x="81" y="41"/>
                </a:moveTo>
                <a:lnTo>
                  <a:pt x="81" y="41"/>
                </a:lnTo>
                <a:cubicBezTo>
                  <a:pt x="73" y="41"/>
                  <a:pt x="65" y="49"/>
                  <a:pt x="65" y="65"/>
                </a:cubicBezTo>
                <a:cubicBezTo>
                  <a:pt x="41" y="349"/>
                  <a:pt x="41" y="349"/>
                  <a:pt x="41" y="349"/>
                </a:cubicBezTo>
                <a:cubicBezTo>
                  <a:pt x="41" y="365"/>
                  <a:pt x="49" y="381"/>
                  <a:pt x="57" y="390"/>
                </a:cubicBezTo>
                <a:cubicBezTo>
                  <a:pt x="65" y="398"/>
                  <a:pt x="81" y="406"/>
                  <a:pt x="89" y="406"/>
                </a:cubicBezTo>
                <a:cubicBezTo>
                  <a:pt x="300" y="406"/>
                  <a:pt x="300" y="406"/>
                  <a:pt x="300" y="406"/>
                </a:cubicBezTo>
                <a:cubicBezTo>
                  <a:pt x="316" y="406"/>
                  <a:pt x="324" y="398"/>
                  <a:pt x="341" y="390"/>
                </a:cubicBezTo>
                <a:cubicBezTo>
                  <a:pt x="349" y="381"/>
                  <a:pt x="349" y="365"/>
                  <a:pt x="349" y="349"/>
                </a:cubicBezTo>
                <a:cubicBezTo>
                  <a:pt x="333" y="65"/>
                  <a:pt x="333" y="65"/>
                  <a:pt x="333" y="65"/>
                </a:cubicBezTo>
                <a:cubicBezTo>
                  <a:pt x="333" y="49"/>
                  <a:pt x="324" y="41"/>
                  <a:pt x="308" y="41"/>
                </a:cubicBezTo>
                <a:lnTo>
                  <a:pt x="81" y="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304">
            <a:extLst>
              <a:ext uri="{FF2B5EF4-FFF2-40B4-BE49-F238E27FC236}">
                <a16:creationId xmlns:a16="http://schemas.microsoft.com/office/drawing/2014/main" id="{DB2E862E-A08C-0045-A9BF-9E0616D1E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92881" y="9098886"/>
            <a:ext cx="220258" cy="229835"/>
          </a:xfrm>
          <a:custGeom>
            <a:avLst/>
            <a:gdLst>
              <a:gd name="T0" fmla="*/ 179 w 204"/>
              <a:gd name="T1" fmla="*/ 211 h 212"/>
              <a:gd name="T2" fmla="*/ 179 w 204"/>
              <a:gd name="T3" fmla="*/ 211 h 212"/>
              <a:gd name="T4" fmla="*/ 179 w 204"/>
              <a:gd name="T5" fmla="*/ 211 h 212"/>
              <a:gd name="T6" fmla="*/ 154 w 204"/>
              <a:gd name="T7" fmla="*/ 186 h 212"/>
              <a:gd name="T8" fmla="*/ 154 w 204"/>
              <a:gd name="T9" fmla="*/ 105 h 212"/>
              <a:gd name="T10" fmla="*/ 106 w 204"/>
              <a:gd name="T11" fmla="*/ 48 h 212"/>
              <a:gd name="T12" fmla="*/ 49 w 204"/>
              <a:gd name="T13" fmla="*/ 97 h 212"/>
              <a:gd name="T14" fmla="*/ 49 w 204"/>
              <a:gd name="T15" fmla="*/ 186 h 212"/>
              <a:gd name="T16" fmla="*/ 24 w 204"/>
              <a:gd name="T17" fmla="*/ 211 h 212"/>
              <a:gd name="T18" fmla="*/ 24 w 204"/>
              <a:gd name="T19" fmla="*/ 211 h 212"/>
              <a:gd name="T20" fmla="*/ 0 w 204"/>
              <a:gd name="T21" fmla="*/ 186 h 212"/>
              <a:gd name="T22" fmla="*/ 0 w 204"/>
              <a:gd name="T23" fmla="*/ 105 h 212"/>
              <a:gd name="T24" fmla="*/ 98 w 204"/>
              <a:gd name="T25" fmla="*/ 0 h 212"/>
              <a:gd name="T26" fmla="*/ 203 w 204"/>
              <a:gd name="T27" fmla="*/ 97 h 212"/>
              <a:gd name="T28" fmla="*/ 203 w 204"/>
              <a:gd name="T29" fmla="*/ 186 h 212"/>
              <a:gd name="T30" fmla="*/ 179 w 204"/>
              <a:gd name="T31" fmla="*/ 211 h 2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4" h="212">
                <a:moveTo>
                  <a:pt x="179" y="211"/>
                </a:moveTo>
                <a:lnTo>
                  <a:pt x="179" y="211"/>
                </a:lnTo>
                <a:lnTo>
                  <a:pt x="179" y="211"/>
                </a:lnTo>
                <a:cubicBezTo>
                  <a:pt x="163" y="211"/>
                  <a:pt x="154" y="194"/>
                  <a:pt x="154" y="186"/>
                </a:cubicBezTo>
                <a:cubicBezTo>
                  <a:pt x="154" y="105"/>
                  <a:pt x="154" y="105"/>
                  <a:pt x="154" y="105"/>
                </a:cubicBezTo>
                <a:cubicBezTo>
                  <a:pt x="154" y="73"/>
                  <a:pt x="138" y="48"/>
                  <a:pt x="106" y="48"/>
                </a:cubicBezTo>
                <a:cubicBezTo>
                  <a:pt x="73" y="40"/>
                  <a:pt x="49" y="73"/>
                  <a:pt x="49" y="97"/>
                </a:cubicBezTo>
                <a:cubicBezTo>
                  <a:pt x="49" y="186"/>
                  <a:pt x="49" y="186"/>
                  <a:pt x="49" y="186"/>
                </a:cubicBezTo>
                <a:cubicBezTo>
                  <a:pt x="49" y="194"/>
                  <a:pt x="41" y="211"/>
                  <a:pt x="24" y="211"/>
                </a:cubicBezTo>
                <a:lnTo>
                  <a:pt x="24" y="211"/>
                </a:lnTo>
                <a:cubicBezTo>
                  <a:pt x="16" y="211"/>
                  <a:pt x="0" y="194"/>
                  <a:pt x="0" y="186"/>
                </a:cubicBezTo>
                <a:cubicBezTo>
                  <a:pt x="0" y="105"/>
                  <a:pt x="0" y="105"/>
                  <a:pt x="0" y="105"/>
                </a:cubicBezTo>
                <a:cubicBezTo>
                  <a:pt x="0" y="48"/>
                  <a:pt x="41" y="8"/>
                  <a:pt x="98" y="0"/>
                </a:cubicBezTo>
                <a:cubicBezTo>
                  <a:pt x="154" y="0"/>
                  <a:pt x="203" y="48"/>
                  <a:pt x="203" y="97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03" y="194"/>
                  <a:pt x="187" y="211"/>
                  <a:pt x="179" y="21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305">
            <a:extLst>
              <a:ext uri="{FF2B5EF4-FFF2-40B4-BE49-F238E27FC236}">
                <a16:creationId xmlns:a16="http://schemas.microsoft.com/office/drawing/2014/main" id="{CF31A655-6381-5E42-8099-55CF060976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1566" y="10477894"/>
            <a:ext cx="1958381" cy="1958384"/>
          </a:xfrm>
          <a:custGeom>
            <a:avLst/>
            <a:gdLst>
              <a:gd name="T0" fmla="*/ 1801 w 1802"/>
              <a:gd name="T1" fmla="*/ 901 h 1802"/>
              <a:gd name="T2" fmla="*/ 1801 w 1802"/>
              <a:gd name="T3" fmla="*/ 901 h 1802"/>
              <a:gd name="T4" fmla="*/ 901 w 1802"/>
              <a:gd name="T5" fmla="*/ 1801 h 1802"/>
              <a:gd name="T6" fmla="*/ 0 w 1802"/>
              <a:gd name="T7" fmla="*/ 901 h 1802"/>
              <a:gd name="T8" fmla="*/ 901 w 1802"/>
              <a:gd name="T9" fmla="*/ 0 h 1802"/>
              <a:gd name="T10" fmla="*/ 1801 w 1802"/>
              <a:gd name="T11" fmla="*/ 901 h 1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802" h="1802">
                <a:moveTo>
                  <a:pt x="1801" y="901"/>
                </a:moveTo>
                <a:lnTo>
                  <a:pt x="1801" y="901"/>
                </a:lnTo>
                <a:cubicBezTo>
                  <a:pt x="1801" y="1395"/>
                  <a:pt x="1404" y="1801"/>
                  <a:pt x="901" y="1801"/>
                </a:cubicBezTo>
                <a:cubicBezTo>
                  <a:pt x="406" y="1801"/>
                  <a:pt x="0" y="1395"/>
                  <a:pt x="0" y="901"/>
                </a:cubicBezTo>
                <a:cubicBezTo>
                  <a:pt x="0" y="406"/>
                  <a:pt x="406" y="0"/>
                  <a:pt x="901" y="0"/>
                </a:cubicBezTo>
                <a:cubicBezTo>
                  <a:pt x="1404" y="0"/>
                  <a:pt x="1801" y="406"/>
                  <a:pt x="1801" y="901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chemeClr val="bg2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306">
            <a:extLst>
              <a:ext uri="{FF2B5EF4-FFF2-40B4-BE49-F238E27FC236}">
                <a16:creationId xmlns:a16="http://schemas.microsoft.com/office/drawing/2014/main" id="{1A30FD73-6CF4-3F49-A40F-B68029D44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69503" y="11473844"/>
            <a:ext cx="272930" cy="397424"/>
          </a:xfrm>
          <a:custGeom>
            <a:avLst/>
            <a:gdLst>
              <a:gd name="T0" fmla="*/ 252 w 253"/>
              <a:gd name="T1" fmla="*/ 365 h 366"/>
              <a:gd name="T2" fmla="*/ 252 w 253"/>
              <a:gd name="T3" fmla="*/ 365 h 366"/>
              <a:gd name="T4" fmla="*/ 0 w 253"/>
              <a:gd name="T5" fmla="*/ 365 h 366"/>
              <a:gd name="T6" fmla="*/ 0 w 253"/>
              <a:gd name="T7" fmla="*/ 57 h 366"/>
              <a:gd name="T8" fmla="*/ 49 w 253"/>
              <a:gd name="T9" fmla="*/ 0 h 366"/>
              <a:gd name="T10" fmla="*/ 203 w 253"/>
              <a:gd name="T11" fmla="*/ 0 h 366"/>
              <a:gd name="T12" fmla="*/ 252 w 253"/>
              <a:gd name="T13" fmla="*/ 57 h 366"/>
              <a:gd name="T14" fmla="*/ 252 w 253"/>
              <a:gd name="T15" fmla="*/ 365 h 366"/>
              <a:gd name="T16" fmla="*/ 49 w 253"/>
              <a:gd name="T17" fmla="*/ 316 h 366"/>
              <a:gd name="T18" fmla="*/ 49 w 253"/>
              <a:gd name="T19" fmla="*/ 316 h 366"/>
              <a:gd name="T20" fmla="*/ 203 w 253"/>
              <a:gd name="T21" fmla="*/ 316 h 366"/>
              <a:gd name="T22" fmla="*/ 203 w 253"/>
              <a:gd name="T23" fmla="*/ 57 h 366"/>
              <a:gd name="T24" fmla="*/ 203 w 253"/>
              <a:gd name="T25" fmla="*/ 57 h 366"/>
              <a:gd name="T26" fmla="*/ 49 w 253"/>
              <a:gd name="T27" fmla="*/ 57 h 366"/>
              <a:gd name="T28" fmla="*/ 49 w 253"/>
              <a:gd name="T29" fmla="*/ 57 h 366"/>
              <a:gd name="T30" fmla="*/ 49 w 253"/>
              <a:gd name="T31" fmla="*/ 316 h 3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53" h="366">
                <a:moveTo>
                  <a:pt x="252" y="365"/>
                </a:moveTo>
                <a:lnTo>
                  <a:pt x="252" y="365"/>
                </a:lnTo>
                <a:cubicBezTo>
                  <a:pt x="0" y="365"/>
                  <a:pt x="0" y="365"/>
                  <a:pt x="0" y="365"/>
                </a:cubicBezTo>
                <a:cubicBezTo>
                  <a:pt x="0" y="57"/>
                  <a:pt x="0" y="57"/>
                  <a:pt x="0" y="57"/>
                </a:cubicBezTo>
                <a:cubicBezTo>
                  <a:pt x="0" y="24"/>
                  <a:pt x="24" y="0"/>
                  <a:pt x="49" y="0"/>
                </a:cubicBezTo>
                <a:cubicBezTo>
                  <a:pt x="203" y="0"/>
                  <a:pt x="203" y="0"/>
                  <a:pt x="203" y="0"/>
                </a:cubicBezTo>
                <a:cubicBezTo>
                  <a:pt x="227" y="0"/>
                  <a:pt x="252" y="24"/>
                  <a:pt x="252" y="57"/>
                </a:cubicBezTo>
                <a:lnTo>
                  <a:pt x="252" y="365"/>
                </a:lnTo>
                <a:close/>
                <a:moveTo>
                  <a:pt x="49" y="316"/>
                </a:moveTo>
                <a:lnTo>
                  <a:pt x="49" y="316"/>
                </a:lnTo>
                <a:cubicBezTo>
                  <a:pt x="203" y="316"/>
                  <a:pt x="203" y="316"/>
                  <a:pt x="203" y="316"/>
                </a:cubicBezTo>
                <a:cubicBezTo>
                  <a:pt x="203" y="57"/>
                  <a:pt x="203" y="57"/>
                  <a:pt x="203" y="57"/>
                </a:cubicBezTo>
                <a:lnTo>
                  <a:pt x="203" y="57"/>
                </a:lnTo>
                <a:cubicBezTo>
                  <a:pt x="49" y="57"/>
                  <a:pt x="49" y="57"/>
                  <a:pt x="49" y="57"/>
                </a:cubicBezTo>
                <a:lnTo>
                  <a:pt x="49" y="57"/>
                </a:lnTo>
                <a:lnTo>
                  <a:pt x="49" y="31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307">
            <a:extLst>
              <a:ext uri="{FF2B5EF4-FFF2-40B4-BE49-F238E27FC236}">
                <a16:creationId xmlns:a16="http://schemas.microsoft.com/office/drawing/2014/main" id="{3FD7803D-2581-6345-9CE5-A08C908B50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0939" y="11368503"/>
            <a:ext cx="809211" cy="512341"/>
          </a:xfrm>
          <a:custGeom>
            <a:avLst/>
            <a:gdLst>
              <a:gd name="T0" fmla="*/ 665 w 747"/>
              <a:gd name="T1" fmla="*/ 470 h 471"/>
              <a:gd name="T2" fmla="*/ 665 w 747"/>
              <a:gd name="T3" fmla="*/ 470 h 471"/>
              <a:gd name="T4" fmla="*/ 81 w 747"/>
              <a:gd name="T5" fmla="*/ 470 h 471"/>
              <a:gd name="T6" fmla="*/ 0 w 747"/>
              <a:gd name="T7" fmla="*/ 397 h 471"/>
              <a:gd name="T8" fmla="*/ 0 w 747"/>
              <a:gd name="T9" fmla="*/ 89 h 471"/>
              <a:gd name="T10" fmla="*/ 32 w 747"/>
              <a:gd name="T11" fmla="*/ 56 h 471"/>
              <a:gd name="T12" fmla="*/ 32 w 747"/>
              <a:gd name="T13" fmla="*/ 56 h 471"/>
              <a:gd name="T14" fmla="*/ 73 w 747"/>
              <a:gd name="T15" fmla="*/ 89 h 471"/>
              <a:gd name="T16" fmla="*/ 73 w 747"/>
              <a:gd name="T17" fmla="*/ 397 h 471"/>
              <a:gd name="T18" fmla="*/ 81 w 747"/>
              <a:gd name="T19" fmla="*/ 405 h 471"/>
              <a:gd name="T20" fmla="*/ 665 w 747"/>
              <a:gd name="T21" fmla="*/ 405 h 471"/>
              <a:gd name="T22" fmla="*/ 681 w 747"/>
              <a:gd name="T23" fmla="*/ 397 h 471"/>
              <a:gd name="T24" fmla="*/ 681 w 747"/>
              <a:gd name="T25" fmla="*/ 0 h 471"/>
              <a:gd name="T26" fmla="*/ 746 w 747"/>
              <a:gd name="T27" fmla="*/ 0 h 471"/>
              <a:gd name="T28" fmla="*/ 746 w 747"/>
              <a:gd name="T29" fmla="*/ 397 h 471"/>
              <a:gd name="T30" fmla="*/ 665 w 747"/>
              <a:gd name="T31" fmla="*/ 470 h 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47" h="471">
                <a:moveTo>
                  <a:pt x="665" y="470"/>
                </a:moveTo>
                <a:lnTo>
                  <a:pt x="665" y="470"/>
                </a:lnTo>
                <a:cubicBezTo>
                  <a:pt x="81" y="470"/>
                  <a:pt x="81" y="470"/>
                  <a:pt x="81" y="470"/>
                </a:cubicBezTo>
                <a:cubicBezTo>
                  <a:pt x="40" y="470"/>
                  <a:pt x="0" y="437"/>
                  <a:pt x="0" y="397"/>
                </a:cubicBezTo>
                <a:cubicBezTo>
                  <a:pt x="0" y="89"/>
                  <a:pt x="0" y="89"/>
                  <a:pt x="0" y="89"/>
                </a:cubicBezTo>
                <a:cubicBezTo>
                  <a:pt x="0" y="73"/>
                  <a:pt x="16" y="56"/>
                  <a:pt x="32" y="56"/>
                </a:cubicBezTo>
                <a:lnTo>
                  <a:pt x="32" y="56"/>
                </a:lnTo>
                <a:cubicBezTo>
                  <a:pt x="57" y="56"/>
                  <a:pt x="73" y="73"/>
                  <a:pt x="73" y="89"/>
                </a:cubicBezTo>
                <a:cubicBezTo>
                  <a:pt x="73" y="397"/>
                  <a:pt x="73" y="397"/>
                  <a:pt x="73" y="397"/>
                </a:cubicBezTo>
                <a:cubicBezTo>
                  <a:pt x="73" y="397"/>
                  <a:pt x="73" y="405"/>
                  <a:pt x="81" y="405"/>
                </a:cubicBezTo>
                <a:cubicBezTo>
                  <a:pt x="665" y="405"/>
                  <a:pt x="665" y="405"/>
                  <a:pt x="665" y="405"/>
                </a:cubicBezTo>
                <a:cubicBezTo>
                  <a:pt x="673" y="405"/>
                  <a:pt x="681" y="397"/>
                  <a:pt x="681" y="397"/>
                </a:cubicBezTo>
                <a:cubicBezTo>
                  <a:pt x="681" y="0"/>
                  <a:pt x="681" y="0"/>
                  <a:pt x="681" y="0"/>
                </a:cubicBezTo>
                <a:cubicBezTo>
                  <a:pt x="746" y="0"/>
                  <a:pt x="746" y="0"/>
                  <a:pt x="746" y="0"/>
                </a:cubicBezTo>
                <a:cubicBezTo>
                  <a:pt x="746" y="397"/>
                  <a:pt x="746" y="397"/>
                  <a:pt x="746" y="397"/>
                </a:cubicBezTo>
                <a:cubicBezTo>
                  <a:pt x="746" y="437"/>
                  <a:pt x="714" y="470"/>
                  <a:pt x="665" y="47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308">
            <a:extLst>
              <a:ext uri="{FF2B5EF4-FFF2-40B4-BE49-F238E27FC236}">
                <a16:creationId xmlns:a16="http://schemas.microsoft.com/office/drawing/2014/main" id="{B09F79B1-D6FB-5B4A-9974-91D2785473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48694" y="11033327"/>
            <a:ext cx="924125" cy="378271"/>
          </a:xfrm>
          <a:custGeom>
            <a:avLst/>
            <a:gdLst>
              <a:gd name="T0" fmla="*/ 714 w 853"/>
              <a:gd name="T1" fmla="*/ 349 h 350"/>
              <a:gd name="T2" fmla="*/ 714 w 853"/>
              <a:gd name="T3" fmla="*/ 349 h 350"/>
              <a:gd name="T4" fmla="*/ 617 w 853"/>
              <a:gd name="T5" fmla="*/ 309 h 350"/>
              <a:gd name="T6" fmla="*/ 519 w 853"/>
              <a:gd name="T7" fmla="*/ 349 h 350"/>
              <a:gd name="T8" fmla="*/ 422 w 853"/>
              <a:gd name="T9" fmla="*/ 309 h 350"/>
              <a:gd name="T10" fmla="*/ 324 w 853"/>
              <a:gd name="T11" fmla="*/ 349 h 350"/>
              <a:gd name="T12" fmla="*/ 227 w 853"/>
              <a:gd name="T13" fmla="*/ 309 h 350"/>
              <a:gd name="T14" fmla="*/ 122 w 853"/>
              <a:gd name="T15" fmla="*/ 349 h 350"/>
              <a:gd name="T16" fmla="*/ 0 w 853"/>
              <a:gd name="T17" fmla="*/ 211 h 350"/>
              <a:gd name="T18" fmla="*/ 0 w 853"/>
              <a:gd name="T19" fmla="*/ 203 h 350"/>
              <a:gd name="T20" fmla="*/ 114 w 853"/>
              <a:gd name="T21" fmla="*/ 33 h 350"/>
              <a:gd name="T22" fmla="*/ 170 w 853"/>
              <a:gd name="T23" fmla="*/ 0 h 350"/>
              <a:gd name="T24" fmla="*/ 681 w 853"/>
              <a:gd name="T25" fmla="*/ 0 h 350"/>
              <a:gd name="T26" fmla="*/ 681 w 853"/>
              <a:gd name="T27" fmla="*/ 0 h 350"/>
              <a:gd name="T28" fmla="*/ 738 w 853"/>
              <a:gd name="T29" fmla="*/ 33 h 350"/>
              <a:gd name="T30" fmla="*/ 852 w 853"/>
              <a:gd name="T31" fmla="*/ 203 h 350"/>
              <a:gd name="T32" fmla="*/ 852 w 853"/>
              <a:gd name="T33" fmla="*/ 211 h 350"/>
              <a:gd name="T34" fmla="*/ 730 w 853"/>
              <a:gd name="T35" fmla="*/ 349 h 350"/>
              <a:gd name="T36" fmla="*/ 714 w 853"/>
              <a:gd name="T37" fmla="*/ 349 h 350"/>
              <a:gd name="T38" fmla="*/ 617 w 853"/>
              <a:gd name="T39" fmla="*/ 219 h 350"/>
              <a:gd name="T40" fmla="*/ 617 w 853"/>
              <a:gd name="T41" fmla="*/ 219 h 350"/>
              <a:gd name="T42" fmla="*/ 617 w 853"/>
              <a:gd name="T43" fmla="*/ 219 h 350"/>
              <a:gd name="T44" fmla="*/ 657 w 853"/>
              <a:gd name="T45" fmla="*/ 244 h 350"/>
              <a:gd name="T46" fmla="*/ 722 w 853"/>
              <a:gd name="T47" fmla="*/ 284 h 350"/>
              <a:gd name="T48" fmla="*/ 779 w 853"/>
              <a:gd name="T49" fmla="*/ 219 h 350"/>
              <a:gd name="T50" fmla="*/ 681 w 853"/>
              <a:gd name="T51" fmla="*/ 65 h 350"/>
              <a:gd name="T52" fmla="*/ 170 w 853"/>
              <a:gd name="T53" fmla="*/ 65 h 350"/>
              <a:gd name="T54" fmla="*/ 170 w 853"/>
              <a:gd name="T55" fmla="*/ 65 h 350"/>
              <a:gd name="T56" fmla="*/ 65 w 853"/>
              <a:gd name="T57" fmla="*/ 219 h 350"/>
              <a:gd name="T58" fmla="*/ 130 w 853"/>
              <a:gd name="T59" fmla="*/ 284 h 350"/>
              <a:gd name="T60" fmla="*/ 187 w 853"/>
              <a:gd name="T61" fmla="*/ 244 h 350"/>
              <a:gd name="T62" fmla="*/ 227 w 853"/>
              <a:gd name="T63" fmla="*/ 219 h 350"/>
              <a:gd name="T64" fmla="*/ 227 w 853"/>
              <a:gd name="T65" fmla="*/ 219 h 350"/>
              <a:gd name="T66" fmla="*/ 268 w 853"/>
              <a:gd name="T67" fmla="*/ 244 h 350"/>
              <a:gd name="T68" fmla="*/ 324 w 853"/>
              <a:gd name="T69" fmla="*/ 284 h 350"/>
              <a:gd name="T70" fmla="*/ 389 w 853"/>
              <a:gd name="T71" fmla="*/ 244 h 350"/>
              <a:gd name="T72" fmla="*/ 422 w 853"/>
              <a:gd name="T73" fmla="*/ 219 h 350"/>
              <a:gd name="T74" fmla="*/ 422 w 853"/>
              <a:gd name="T75" fmla="*/ 219 h 350"/>
              <a:gd name="T76" fmla="*/ 462 w 853"/>
              <a:gd name="T77" fmla="*/ 244 h 350"/>
              <a:gd name="T78" fmla="*/ 519 w 853"/>
              <a:gd name="T79" fmla="*/ 284 h 350"/>
              <a:gd name="T80" fmla="*/ 584 w 853"/>
              <a:gd name="T81" fmla="*/ 244 h 350"/>
              <a:gd name="T82" fmla="*/ 617 w 853"/>
              <a:gd name="T83" fmla="*/ 219 h 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853" h="350">
                <a:moveTo>
                  <a:pt x="714" y="349"/>
                </a:moveTo>
                <a:lnTo>
                  <a:pt x="714" y="349"/>
                </a:lnTo>
                <a:cubicBezTo>
                  <a:pt x="681" y="349"/>
                  <a:pt x="641" y="333"/>
                  <a:pt x="617" y="309"/>
                </a:cubicBezTo>
                <a:cubicBezTo>
                  <a:pt x="592" y="333"/>
                  <a:pt x="560" y="349"/>
                  <a:pt x="519" y="349"/>
                </a:cubicBezTo>
                <a:cubicBezTo>
                  <a:pt x="487" y="349"/>
                  <a:pt x="446" y="333"/>
                  <a:pt x="422" y="309"/>
                </a:cubicBezTo>
                <a:cubicBezTo>
                  <a:pt x="397" y="333"/>
                  <a:pt x="365" y="349"/>
                  <a:pt x="324" y="349"/>
                </a:cubicBezTo>
                <a:cubicBezTo>
                  <a:pt x="292" y="349"/>
                  <a:pt x="252" y="333"/>
                  <a:pt x="227" y="309"/>
                </a:cubicBezTo>
                <a:cubicBezTo>
                  <a:pt x="203" y="333"/>
                  <a:pt x="162" y="349"/>
                  <a:pt x="122" y="349"/>
                </a:cubicBezTo>
                <a:cubicBezTo>
                  <a:pt x="49" y="341"/>
                  <a:pt x="0" y="284"/>
                  <a:pt x="0" y="211"/>
                </a:cubicBezTo>
                <a:cubicBezTo>
                  <a:pt x="0" y="203"/>
                  <a:pt x="0" y="203"/>
                  <a:pt x="0" y="203"/>
                </a:cubicBezTo>
                <a:cubicBezTo>
                  <a:pt x="114" y="33"/>
                  <a:pt x="114" y="33"/>
                  <a:pt x="114" y="33"/>
                </a:cubicBezTo>
                <a:cubicBezTo>
                  <a:pt x="122" y="8"/>
                  <a:pt x="146" y="0"/>
                  <a:pt x="170" y="0"/>
                </a:cubicBezTo>
                <a:cubicBezTo>
                  <a:pt x="681" y="0"/>
                  <a:pt x="681" y="0"/>
                  <a:pt x="681" y="0"/>
                </a:cubicBezTo>
                <a:lnTo>
                  <a:pt x="681" y="0"/>
                </a:lnTo>
                <a:cubicBezTo>
                  <a:pt x="706" y="0"/>
                  <a:pt x="722" y="8"/>
                  <a:pt x="738" y="33"/>
                </a:cubicBezTo>
                <a:cubicBezTo>
                  <a:pt x="852" y="203"/>
                  <a:pt x="852" y="203"/>
                  <a:pt x="852" y="203"/>
                </a:cubicBezTo>
                <a:cubicBezTo>
                  <a:pt x="852" y="211"/>
                  <a:pt x="852" y="211"/>
                  <a:pt x="852" y="211"/>
                </a:cubicBezTo>
                <a:cubicBezTo>
                  <a:pt x="852" y="284"/>
                  <a:pt x="795" y="349"/>
                  <a:pt x="730" y="349"/>
                </a:cubicBezTo>
                <a:cubicBezTo>
                  <a:pt x="722" y="349"/>
                  <a:pt x="722" y="349"/>
                  <a:pt x="714" y="349"/>
                </a:cubicBezTo>
                <a:close/>
                <a:moveTo>
                  <a:pt x="617" y="219"/>
                </a:moveTo>
                <a:lnTo>
                  <a:pt x="617" y="219"/>
                </a:lnTo>
                <a:lnTo>
                  <a:pt x="617" y="219"/>
                </a:lnTo>
                <a:cubicBezTo>
                  <a:pt x="633" y="219"/>
                  <a:pt x="649" y="227"/>
                  <a:pt x="657" y="244"/>
                </a:cubicBezTo>
                <a:cubicBezTo>
                  <a:pt x="673" y="268"/>
                  <a:pt x="698" y="284"/>
                  <a:pt x="722" y="284"/>
                </a:cubicBezTo>
                <a:cubicBezTo>
                  <a:pt x="754" y="284"/>
                  <a:pt x="779" y="252"/>
                  <a:pt x="779" y="219"/>
                </a:cubicBezTo>
                <a:cubicBezTo>
                  <a:pt x="681" y="65"/>
                  <a:pt x="681" y="65"/>
                  <a:pt x="681" y="65"/>
                </a:cubicBezTo>
                <a:cubicBezTo>
                  <a:pt x="170" y="65"/>
                  <a:pt x="170" y="65"/>
                  <a:pt x="170" y="65"/>
                </a:cubicBezTo>
                <a:lnTo>
                  <a:pt x="170" y="65"/>
                </a:lnTo>
                <a:cubicBezTo>
                  <a:pt x="65" y="219"/>
                  <a:pt x="65" y="219"/>
                  <a:pt x="65" y="219"/>
                </a:cubicBezTo>
                <a:cubicBezTo>
                  <a:pt x="73" y="252"/>
                  <a:pt x="97" y="276"/>
                  <a:pt x="130" y="284"/>
                </a:cubicBezTo>
                <a:cubicBezTo>
                  <a:pt x="154" y="284"/>
                  <a:pt x="179" y="268"/>
                  <a:pt x="187" y="244"/>
                </a:cubicBezTo>
                <a:cubicBezTo>
                  <a:pt x="195" y="227"/>
                  <a:pt x="211" y="219"/>
                  <a:pt x="227" y="219"/>
                </a:cubicBezTo>
                <a:lnTo>
                  <a:pt x="227" y="219"/>
                </a:lnTo>
                <a:cubicBezTo>
                  <a:pt x="244" y="219"/>
                  <a:pt x="260" y="227"/>
                  <a:pt x="268" y="244"/>
                </a:cubicBezTo>
                <a:cubicBezTo>
                  <a:pt x="276" y="268"/>
                  <a:pt x="300" y="284"/>
                  <a:pt x="324" y="284"/>
                </a:cubicBezTo>
                <a:cubicBezTo>
                  <a:pt x="349" y="284"/>
                  <a:pt x="373" y="268"/>
                  <a:pt x="389" y="244"/>
                </a:cubicBezTo>
                <a:cubicBezTo>
                  <a:pt x="389" y="227"/>
                  <a:pt x="406" y="219"/>
                  <a:pt x="422" y="219"/>
                </a:cubicBezTo>
                <a:lnTo>
                  <a:pt x="422" y="219"/>
                </a:lnTo>
                <a:cubicBezTo>
                  <a:pt x="438" y="219"/>
                  <a:pt x="454" y="227"/>
                  <a:pt x="462" y="244"/>
                </a:cubicBezTo>
                <a:cubicBezTo>
                  <a:pt x="471" y="268"/>
                  <a:pt x="495" y="284"/>
                  <a:pt x="519" y="284"/>
                </a:cubicBezTo>
                <a:cubicBezTo>
                  <a:pt x="544" y="284"/>
                  <a:pt x="568" y="268"/>
                  <a:pt x="584" y="244"/>
                </a:cubicBezTo>
                <a:cubicBezTo>
                  <a:pt x="584" y="227"/>
                  <a:pt x="600" y="219"/>
                  <a:pt x="617" y="2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CuadroTexto 370">
            <a:extLst>
              <a:ext uri="{FF2B5EF4-FFF2-40B4-BE49-F238E27FC236}">
                <a16:creationId xmlns:a16="http://schemas.microsoft.com/office/drawing/2014/main" id="{3F2A9A34-5619-3F42-B423-4CEFC7A5CBDB}"/>
              </a:ext>
            </a:extLst>
          </p:cNvPr>
          <p:cNvSpPr txBox="1"/>
          <p:nvPr/>
        </p:nvSpPr>
        <p:spPr>
          <a:xfrm>
            <a:off x="11604465" y="5266288"/>
            <a:ext cx="10759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24</a:t>
            </a:r>
          </a:p>
        </p:txBody>
      </p:sp>
      <p:sp>
        <p:nvSpPr>
          <p:cNvPr id="372" name="CuadroTexto 371">
            <a:extLst>
              <a:ext uri="{FF2B5EF4-FFF2-40B4-BE49-F238E27FC236}">
                <a16:creationId xmlns:a16="http://schemas.microsoft.com/office/drawing/2014/main" id="{68CC7F25-A34E-5545-A823-644C9258549A}"/>
              </a:ext>
            </a:extLst>
          </p:cNvPr>
          <p:cNvSpPr txBox="1"/>
          <p:nvPr/>
        </p:nvSpPr>
        <p:spPr>
          <a:xfrm>
            <a:off x="11598813" y="6072814"/>
            <a:ext cx="1157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Hours</a:t>
            </a:r>
          </a:p>
        </p:txBody>
      </p:sp>
      <p:sp>
        <p:nvSpPr>
          <p:cNvPr id="373" name="CuadroTexto 372">
            <a:extLst>
              <a:ext uri="{FF2B5EF4-FFF2-40B4-BE49-F238E27FC236}">
                <a16:creationId xmlns:a16="http://schemas.microsoft.com/office/drawing/2014/main" id="{C6BDEE67-E573-DB40-8455-C856F4DBF82F}"/>
              </a:ext>
            </a:extLst>
          </p:cNvPr>
          <p:cNvSpPr txBox="1"/>
          <p:nvPr/>
        </p:nvSpPr>
        <p:spPr>
          <a:xfrm>
            <a:off x="11543809" y="9095479"/>
            <a:ext cx="10759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30</a:t>
            </a:r>
          </a:p>
        </p:txBody>
      </p:sp>
      <p:sp>
        <p:nvSpPr>
          <p:cNvPr id="374" name="CuadroTexto 373">
            <a:extLst>
              <a:ext uri="{FF2B5EF4-FFF2-40B4-BE49-F238E27FC236}">
                <a16:creationId xmlns:a16="http://schemas.microsoft.com/office/drawing/2014/main" id="{966990E2-18A3-2A4A-931D-27811C5FAD42}"/>
              </a:ext>
            </a:extLst>
          </p:cNvPr>
          <p:cNvSpPr txBox="1"/>
          <p:nvPr/>
        </p:nvSpPr>
        <p:spPr>
          <a:xfrm>
            <a:off x="11604257" y="9902005"/>
            <a:ext cx="9829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Days</a:t>
            </a:r>
          </a:p>
        </p:txBody>
      </p:sp>
      <p:grpSp>
        <p:nvGrpSpPr>
          <p:cNvPr id="375" name="Grupo 374">
            <a:extLst>
              <a:ext uri="{FF2B5EF4-FFF2-40B4-BE49-F238E27FC236}">
                <a16:creationId xmlns:a16="http://schemas.microsoft.com/office/drawing/2014/main" id="{5B8DC564-309B-7D43-8AA6-4596773F446F}"/>
              </a:ext>
            </a:extLst>
          </p:cNvPr>
          <p:cNvGrpSpPr/>
          <p:nvPr/>
        </p:nvGrpSpPr>
        <p:grpSpPr>
          <a:xfrm>
            <a:off x="14437782" y="4038791"/>
            <a:ext cx="2100255" cy="1175792"/>
            <a:chOff x="10385639" y="10086797"/>
            <a:chExt cx="2100255" cy="1175792"/>
          </a:xfrm>
        </p:grpSpPr>
        <p:sp>
          <p:nvSpPr>
            <p:cNvPr id="376" name="Rectángulo 375">
              <a:extLst>
                <a:ext uri="{FF2B5EF4-FFF2-40B4-BE49-F238E27FC236}">
                  <a16:creationId xmlns:a16="http://schemas.microsoft.com/office/drawing/2014/main" id="{B5198AF0-7359-0349-AE9A-95974BB4DDC6}"/>
                </a:ext>
              </a:extLst>
            </p:cNvPr>
            <p:cNvSpPr/>
            <p:nvPr/>
          </p:nvSpPr>
          <p:spPr>
            <a:xfrm>
              <a:off x="10385639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377" name="CuadroTexto 376">
              <a:extLst>
                <a:ext uri="{FF2B5EF4-FFF2-40B4-BE49-F238E27FC236}">
                  <a16:creationId xmlns:a16="http://schemas.microsoft.com/office/drawing/2014/main" id="{71A5A48A-125E-F541-B10E-D511F80C4E3A}"/>
                </a:ext>
              </a:extLst>
            </p:cNvPr>
            <p:cNvSpPr txBox="1"/>
            <p:nvPr/>
          </p:nvSpPr>
          <p:spPr>
            <a:xfrm>
              <a:off x="10397989" y="10086797"/>
              <a:ext cx="17540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93" name="Grupo 392">
            <a:extLst>
              <a:ext uri="{FF2B5EF4-FFF2-40B4-BE49-F238E27FC236}">
                <a16:creationId xmlns:a16="http://schemas.microsoft.com/office/drawing/2014/main" id="{4188B411-592E-5C45-868F-2CFA649A5F8A}"/>
              </a:ext>
            </a:extLst>
          </p:cNvPr>
          <p:cNvGrpSpPr/>
          <p:nvPr/>
        </p:nvGrpSpPr>
        <p:grpSpPr>
          <a:xfrm>
            <a:off x="14851076" y="8805466"/>
            <a:ext cx="2100255" cy="1175792"/>
            <a:chOff x="10385639" y="10086797"/>
            <a:chExt cx="2100255" cy="1175792"/>
          </a:xfrm>
        </p:grpSpPr>
        <p:sp>
          <p:nvSpPr>
            <p:cNvPr id="394" name="Rectángulo 393">
              <a:extLst>
                <a:ext uri="{FF2B5EF4-FFF2-40B4-BE49-F238E27FC236}">
                  <a16:creationId xmlns:a16="http://schemas.microsoft.com/office/drawing/2014/main" id="{EF39A98E-0092-724A-9F5D-C3D9FB01F63E}"/>
                </a:ext>
              </a:extLst>
            </p:cNvPr>
            <p:cNvSpPr/>
            <p:nvPr/>
          </p:nvSpPr>
          <p:spPr>
            <a:xfrm>
              <a:off x="10385639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395" name="CuadroTexto 394">
              <a:extLst>
                <a:ext uri="{FF2B5EF4-FFF2-40B4-BE49-F238E27FC236}">
                  <a16:creationId xmlns:a16="http://schemas.microsoft.com/office/drawing/2014/main" id="{D8E37A41-E103-4640-BCCA-5DF1EDA31ABD}"/>
                </a:ext>
              </a:extLst>
            </p:cNvPr>
            <p:cNvSpPr txBox="1"/>
            <p:nvPr/>
          </p:nvSpPr>
          <p:spPr>
            <a:xfrm>
              <a:off x="10397989" y="10086797"/>
              <a:ext cx="17540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96" name="Grupo 395">
            <a:extLst>
              <a:ext uri="{FF2B5EF4-FFF2-40B4-BE49-F238E27FC236}">
                <a16:creationId xmlns:a16="http://schemas.microsoft.com/office/drawing/2014/main" id="{6559340B-621D-2742-822D-CBAE3AF86DD2}"/>
              </a:ext>
            </a:extLst>
          </p:cNvPr>
          <p:cNvGrpSpPr/>
          <p:nvPr/>
        </p:nvGrpSpPr>
        <p:grpSpPr>
          <a:xfrm>
            <a:off x="17661763" y="9959427"/>
            <a:ext cx="2100255" cy="1175792"/>
            <a:chOff x="10385639" y="10086797"/>
            <a:chExt cx="2100255" cy="1175792"/>
          </a:xfrm>
        </p:grpSpPr>
        <p:sp>
          <p:nvSpPr>
            <p:cNvPr id="397" name="Rectángulo 396">
              <a:extLst>
                <a:ext uri="{FF2B5EF4-FFF2-40B4-BE49-F238E27FC236}">
                  <a16:creationId xmlns:a16="http://schemas.microsoft.com/office/drawing/2014/main" id="{B504E4E7-BB5F-014D-8C42-EECE2E9002DD}"/>
                </a:ext>
              </a:extLst>
            </p:cNvPr>
            <p:cNvSpPr/>
            <p:nvPr/>
          </p:nvSpPr>
          <p:spPr>
            <a:xfrm>
              <a:off x="10385639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398" name="CuadroTexto 397">
              <a:extLst>
                <a:ext uri="{FF2B5EF4-FFF2-40B4-BE49-F238E27FC236}">
                  <a16:creationId xmlns:a16="http://schemas.microsoft.com/office/drawing/2014/main" id="{A6927AE5-9854-0D4B-9581-6BF3DC886DD0}"/>
                </a:ext>
              </a:extLst>
            </p:cNvPr>
            <p:cNvSpPr txBox="1"/>
            <p:nvPr/>
          </p:nvSpPr>
          <p:spPr>
            <a:xfrm>
              <a:off x="10397989" y="10086797"/>
              <a:ext cx="17540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99" name="Grupo 398">
            <a:extLst>
              <a:ext uri="{FF2B5EF4-FFF2-40B4-BE49-F238E27FC236}">
                <a16:creationId xmlns:a16="http://schemas.microsoft.com/office/drawing/2014/main" id="{2B36D450-B9FC-6942-8C5E-48054267AF88}"/>
              </a:ext>
            </a:extLst>
          </p:cNvPr>
          <p:cNvGrpSpPr/>
          <p:nvPr/>
        </p:nvGrpSpPr>
        <p:grpSpPr>
          <a:xfrm>
            <a:off x="7386241" y="8699394"/>
            <a:ext cx="2106596" cy="1175792"/>
            <a:chOff x="10385639" y="10086797"/>
            <a:chExt cx="2106596" cy="1175792"/>
          </a:xfrm>
        </p:grpSpPr>
        <p:sp>
          <p:nvSpPr>
            <p:cNvPr id="400" name="Rectángulo 399">
              <a:extLst>
                <a:ext uri="{FF2B5EF4-FFF2-40B4-BE49-F238E27FC236}">
                  <a16:creationId xmlns:a16="http://schemas.microsoft.com/office/drawing/2014/main" id="{00FBA206-D17B-DE40-B923-9B455F263A8E}"/>
                </a:ext>
              </a:extLst>
            </p:cNvPr>
            <p:cNvSpPr/>
            <p:nvPr/>
          </p:nvSpPr>
          <p:spPr>
            <a:xfrm>
              <a:off x="10385639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01" name="CuadroTexto 400">
              <a:extLst>
                <a:ext uri="{FF2B5EF4-FFF2-40B4-BE49-F238E27FC236}">
                  <a16:creationId xmlns:a16="http://schemas.microsoft.com/office/drawing/2014/main" id="{D1EBB9FC-019A-404E-B534-C302F318181E}"/>
                </a:ext>
              </a:extLst>
            </p:cNvPr>
            <p:cNvSpPr txBox="1"/>
            <p:nvPr/>
          </p:nvSpPr>
          <p:spPr>
            <a:xfrm>
              <a:off x="10738229" y="10086797"/>
              <a:ext cx="17540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7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02" name="Grupo 401">
            <a:extLst>
              <a:ext uri="{FF2B5EF4-FFF2-40B4-BE49-F238E27FC236}">
                <a16:creationId xmlns:a16="http://schemas.microsoft.com/office/drawing/2014/main" id="{F4E49C4D-432C-6147-8352-60E1110AD7D7}"/>
              </a:ext>
            </a:extLst>
          </p:cNvPr>
          <p:cNvGrpSpPr/>
          <p:nvPr/>
        </p:nvGrpSpPr>
        <p:grpSpPr>
          <a:xfrm>
            <a:off x="7941786" y="3957108"/>
            <a:ext cx="2106596" cy="1175792"/>
            <a:chOff x="10385639" y="10086797"/>
            <a:chExt cx="2106596" cy="1175792"/>
          </a:xfrm>
        </p:grpSpPr>
        <p:sp>
          <p:nvSpPr>
            <p:cNvPr id="403" name="Rectángulo 402">
              <a:extLst>
                <a:ext uri="{FF2B5EF4-FFF2-40B4-BE49-F238E27FC236}">
                  <a16:creationId xmlns:a16="http://schemas.microsoft.com/office/drawing/2014/main" id="{3470F7F0-802F-5B43-AC01-05E52D3EF712}"/>
                </a:ext>
              </a:extLst>
            </p:cNvPr>
            <p:cNvSpPr/>
            <p:nvPr/>
          </p:nvSpPr>
          <p:spPr>
            <a:xfrm>
              <a:off x="10385639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04" name="CuadroTexto 403">
              <a:extLst>
                <a:ext uri="{FF2B5EF4-FFF2-40B4-BE49-F238E27FC236}">
                  <a16:creationId xmlns:a16="http://schemas.microsoft.com/office/drawing/2014/main" id="{DCEEEA76-A0EA-074A-AC17-7933C462B6DE}"/>
                </a:ext>
              </a:extLst>
            </p:cNvPr>
            <p:cNvSpPr txBox="1"/>
            <p:nvPr/>
          </p:nvSpPr>
          <p:spPr>
            <a:xfrm>
              <a:off x="10738229" y="10086797"/>
              <a:ext cx="17540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7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05" name="Grupo 404">
            <a:extLst>
              <a:ext uri="{FF2B5EF4-FFF2-40B4-BE49-F238E27FC236}">
                <a16:creationId xmlns:a16="http://schemas.microsoft.com/office/drawing/2014/main" id="{4295C8EA-06C1-4343-9536-C22E5DB3DFCC}"/>
              </a:ext>
            </a:extLst>
          </p:cNvPr>
          <p:cNvGrpSpPr/>
          <p:nvPr/>
        </p:nvGrpSpPr>
        <p:grpSpPr>
          <a:xfrm>
            <a:off x="2725782" y="9929534"/>
            <a:ext cx="2106596" cy="1175792"/>
            <a:chOff x="10385639" y="10086797"/>
            <a:chExt cx="2106596" cy="1175792"/>
          </a:xfrm>
        </p:grpSpPr>
        <p:sp>
          <p:nvSpPr>
            <p:cNvPr id="406" name="Rectángulo 405">
              <a:extLst>
                <a:ext uri="{FF2B5EF4-FFF2-40B4-BE49-F238E27FC236}">
                  <a16:creationId xmlns:a16="http://schemas.microsoft.com/office/drawing/2014/main" id="{E04102F5-94C8-124B-8F85-21FB43538D98}"/>
                </a:ext>
              </a:extLst>
            </p:cNvPr>
            <p:cNvSpPr/>
            <p:nvPr/>
          </p:nvSpPr>
          <p:spPr>
            <a:xfrm>
              <a:off x="10385639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07" name="CuadroTexto 406">
              <a:extLst>
                <a:ext uri="{FF2B5EF4-FFF2-40B4-BE49-F238E27FC236}">
                  <a16:creationId xmlns:a16="http://schemas.microsoft.com/office/drawing/2014/main" id="{ABC02A85-D8AA-044C-83CC-C8F9B3569567}"/>
                </a:ext>
              </a:extLst>
            </p:cNvPr>
            <p:cNvSpPr txBox="1"/>
            <p:nvPr/>
          </p:nvSpPr>
          <p:spPr>
            <a:xfrm>
              <a:off x="10738229" y="10086797"/>
              <a:ext cx="17540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7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11" name="Grupo 410">
            <a:extLst>
              <a:ext uri="{FF2B5EF4-FFF2-40B4-BE49-F238E27FC236}">
                <a16:creationId xmlns:a16="http://schemas.microsoft.com/office/drawing/2014/main" id="{A25A2353-22D7-8649-8988-496669F801C5}"/>
              </a:ext>
            </a:extLst>
          </p:cNvPr>
          <p:cNvGrpSpPr/>
          <p:nvPr/>
        </p:nvGrpSpPr>
        <p:grpSpPr>
          <a:xfrm>
            <a:off x="2668308" y="631980"/>
            <a:ext cx="19041035" cy="2561450"/>
            <a:chOff x="2668308" y="861425"/>
            <a:chExt cx="19041035" cy="2561450"/>
          </a:xfrm>
        </p:grpSpPr>
        <p:sp>
          <p:nvSpPr>
            <p:cNvPr id="412" name="CuadroTexto 411">
              <a:extLst>
                <a:ext uri="{FF2B5EF4-FFF2-40B4-BE49-F238E27FC236}">
                  <a16:creationId xmlns:a16="http://schemas.microsoft.com/office/drawing/2014/main" id="{96A4FD79-5461-1044-A1DE-CCBF176F429B}"/>
                </a:ext>
              </a:extLst>
            </p:cNvPr>
            <p:cNvSpPr txBox="1"/>
            <p:nvPr/>
          </p:nvSpPr>
          <p:spPr>
            <a:xfrm>
              <a:off x="8201999" y="861425"/>
              <a:ext cx="79736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SCRUM Diagram</a:t>
              </a:r>
            </a:p>
          </p:txBody>
        </p:sp>
        <p:sp>
          <p:nvSpPr>
            <p:cNvPr id="413" name="CuadroTexto 412">
              <a:extLst>
                <a:ext uri="{FF2B5EF4-FFF2-40B4-BE49-F238E27FC236}">
                  <a16:creationId xmlns:a16="http://schemas.microsoft.com/office/drawing/2014/main" id="{F05166A4-918B-7445-A229-EC1397F1D68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32018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Freeform 1">
            <a:extLst>
              <a:ext uri="{FF2B5EF4-FFF2-40B4-BE49-F238E27FC236}">
                <a16:creationId xmlns:a16="http://schemas.microsoft.com/office/drawing/2014/main" id="{33B59DDE-82AF-4349-9E3A-F2E57FBC5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71170" y="9225584"/>
            <a:ext cx="2764925" cy="757064"/>
          </a:xfrm>
          <a:custGeom>
            <a:avLst/>
            <a:gdLst>
              <a:gd name="T0" fmla="*/ 2546 w 2591"/>
              <a:gd name="T1" fmla="*/ 312 h 712"/>
              <a:gd name="T2" fmla="*/ 2546 w 2591"/>
              <a:gd name="T3" fmla="*/ 312 h 712"/>
              <a:gd name="T4" fmla="*/ 2269 w 2591"/>
              <a:gd name="T5" fmla="*/ 156 h 712"/>
              <a:gd name="T6" fmla="*/ 2269 w 2591"/>
              <a:gd name="T7" fmla="*/ 148 h 712"/>
              <a:gd name="T8" fmla="*/ 2252 w 2591"/>
              <a:gd name="T9" fmla="*/ 148 h 712"/>
              <a:gd name="T10" fmla="*/ 2009 w 2591"/>
              <a:gd name="T11" fmla="*/ 18 h 712"/>
              <a:gd name="T12" fmla="*/ 1923 w 2591"/>
              <a:gd name="T13" fmla="*/ 70 h 712"/>
              <a:gd name="T14" fmla="*/ 1923 w 2591"/>
              <a:gd name="T15" fmla="*/ 148 h 712"/>
              <a:gd name="T16" fmla="*/ 0 w 2591"/>
              <a:gd name="T17" fmla="*/ 148 h 712"/>
              <a:gd name="T18" fmla="*/ 0 w 2591"/>
              <a:gd name="T19" fmla="*/ 563 h 712"/>
              <a:gd name="T20" fmla="*/ 1923 w 2591"/>
              <a:gd name="T21" fmla="*/ 563 h 712"/>
              <a:gd name="T22" fmla="*/ 1923 w 2591"/>
              <a:gd name="T23" fmla="*/ 641 h 712"/>
              <a:gd name="T24" fmla="*/ 2009 w 2591"/>
              <a:gd name="T25" fmla="*/ 693 h 712"/>
              <a:gd name="T26" fmla="*/ 2252 w 2591"/>
              <a:gd name="T27" fmla="*/ 563 h 712"/>
              <a:gd name="T28" fmla="*/ 2269 w 2591"/>
              <a:gd name="T29" fmla="*/ 563 h 712"/>
              <a:gd name="T30" fmla="*/ 2269 w 2591"/>
              <a:gd name="T31" fmla="*/ 555 h 712"/>
              <a:gd name="T32" fmla="*/ 2546 w 2591"/>
              <a:gd name="T33" fmla="*/ 399 h 712"/>
              <a:gd name="T34" fmla="*/ 2546 w 2591"/>
              <a:gd name="T35" fmla="*/ 312 h 7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2591" h="712">
                <a:moveTo>
                  <a:pt x="2546" y="312"/>
                </a:moveTo>
                <a:lnTo>
                  <a:pt x="2546" y="312"/>
                </a:lnTo>
                <a:cubicBezTo>
                  <a:pt x="2269" y="156"/>
                  <a:pt x="2269" y="156"/>
                  <a:pt x="2269" y="156"/>
                </a:cubicBezTo>
                <a:cubicBezTo>
                  <a:pt x="2269" y="148"/>
                  <a:pt x="2269" y="148"/>
                  <a:pt x="2269" y="148"/>
                </a:cubicBezTo>
                <a:cubicBezTo>
                  <a:pt x="2252" y="148"/>
                  <a:pt x="2252" y="148"/>
                  <a:pt x="2252" y="148"/>
                </a:cubicBezTo>
                <a:cubicBezTo>
                  <a:pt x="2009" y="18"/>
                  <a:pt x="2009" y="18"/>
                  <a:pt x="2009" y="18"/>
                </a:cubicBezTo>
                <a:cubicBezTo>
                  <a:pt x="1975" y="0"/>
                  <a:pt x="1923" y="26"/>
                  <a:pt x="1923" y="70"/>
                </a:cubicBezTo>
                <a:cubicBezTo>
                  <a:pt x="1923" y="148"/>
                  <a:pt x="1923" y="148"/>
                  <a:pt x="1923" y="148"/>
                </a:cubicBezTo>
                <a:cubicBezTo>
                  <a:pt x="0" y="148"/>
                  <a:pt x="0" y="148"/>
                  <a:pt x="0" y="148"/>
                </a:cubicBezTo>
                <a:cubicBezTo>
                  <a:pt x="0" y="563"/>
                  <a:pt x="0" y="563"/>
                  <a:pt x="0" y="563"/>
                </a:cubicBezTo>
                <a:cubicBezTo>
                  <a:pt x="1923" y="563"/>
                  <a:pt x="1923" y="563"/>
                  <a:pt x="1923" y="563"/>
                </a:cubicBezTo>
                <a:cubicBezTo>
                  <a:pt x="1923" y="641"/>
                  <a:pt x="1923" y="641"/>
                  <a:pt x="1923" y="641"/>
                </a:cubicBezTo>
                <a:cubicBezTo>
                  <a:pt x="1923" y="684"/>
                  <a:pt x="1975" y="711"/>
                  <a:pt x="2009" y="693"/>
                </a:cubicBezTo>
                <a:cubicBezTo>
                  <a:pt x="2252" y="563"/>
                  <a:pt x="2252" y="563"/>
                  <a:pt x="2252" y="563"/>
                </a:cubicBezTo>
                <a:cubicBezTo>
                  <a:pt x="2269" y="563"/>
                  <a:pt x="2269" y="563"/>
                  <a:pt x="2269" y="563"/>
                </a:cubicBezTo>
                <a:cubicBezTo>
                  <a:pt x="2269" y="555"/>
                  <a:pt x="2269" y="555"/>
                  <a:pt x="2269" y="555"/>
                </a:cubicBezTo>
                <a:cubicBezTo>
                  <a:pt x="2546" y="399"/>
                  <a:pt x="2546" y="399"/>
                  <a:pt x="2546" y="399"/>
                </a:cubicBezTo>
                <a:cubicBezTo>
                  <a:pt x="2590" y="381"/>
                  <a:pt x="2590" y="330"/>
                  <a:pt x="2546" y="31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3" name="Freeform 2">
            <a:extLst>
              <a:ext uri="{FF2B5EF4-FFF2-40B4-BE49-F238E27FC236}">
                <a16:creationId xmlns:a16="http://schemas.microsoft.com/office/drawing/2014/main" id="{C86B6E5D-3CBF-F946-A6CD-258B291D9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2462" y="8350965"/>
            <a:ext cx="2548621" cy="2548621"/>
          </a:xfrm>
          <a:custGeom>
            <a:avLst/>
            <a:gdLst>
              <a:gd name="T0" fmla="*/ 2390 w 2391"/>
              <a:gd name="T1" fmla="*/ 1195 h 2391"/>
              <a:gd name="T2" fmla="*/ 2390 w 2391"/>
              <a:gd name="T3" fmla="*/ 1195 h 2391"/>
              <a:gd name="T4" fmla="*/ 1195 w 2391"/>
              <a:gd name="T5" fmla="*/ 2390 h 2391"/>
              <a:gd name="T6" fmla="*/ 0 w 2391"/>
              <a:gd name="T7" fmla="*/ 1195 h 2391"/>
              <a:gd name="T8" fmla="*/ 1195 w 2391"/>
              <a:gd name="T9" fmla="*/ 0 h 2391"/>
              <a:gd name="T10" fmla="*/ 2390 w 2391"/>
              <a:gd name="T11" fmla="*/ 1195 h 2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391" h="2391">
                <a:moveTo>
                  <a:pt x="2390" y="1195"/>
                </a:moveTo>
                <a:lnTo>
                  <a:pt x="2390" y="1195"/>
                </a:lnTo>
                <a:cubicBezTo>
                  <a:pt x="2390" y="1853"/>
                  <a:pt x="1853" y="2390"/>
                  <a:pt x="1195" y="2390"/>
                </a:cubicBezTo>
                <a:cubicBezTo>
                  <a:pt x="536" y="2390"/>
                  <a:pt x="0" y="1853"/>
                  <a:pt x="0" y="1195"/>
                </a:cubicBezTo>
                <a:cubicBezTo>
                  <a:pt x="0" y="537"/>
                  <a:pt x="536" y="0"/>
                  <a:pt x="1195" y="0"/>
                </a:cubicBezTo>
                <a:cubicBezTo>
                  <a:pt x="1853" y="0"/>
                  <a:pt x="2390" y="537"/>
                  <a:pt x="2390" y="1195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246">
            <a:extLst>
              <a:ext uri="{FF2B5EF4-FFF2-40B4-BE49-F238E27FC236}">
                <a16:creationId xmlns:a16="http://schemas.microsoft.com/office/drawing/2014/main" id="{D8EA2AB7-8B3A-0C46-B908-FE6965A8F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8005" y="8332156"/>
            <a:ext cx="3879360" cy="2567430"/>
          </a:xfrm>
          <a:custGeom>
            <a:avLst/>
            <a:gdLst>
              <a:gd name="T0" fmla="*/ 3594 w 3638"/>
              <a:gd name="T1" fmla="*/ 1161 h 2409"/>
              <a:gd name="T2" fmla="*/ 3594 w 3638"/>
              <a:gd name="T3" fmla="*/ 1161 h 2409"/>
              <a:gd name="T4" fmla="*/ 3308 w 3638"/>
              <a:gd name="T5" fmla="*/ 988 h 2409"/>
              <a:gd name="T6" fmla="*/ 3308 w 3638"/>
              <a:gd name="T7" fmla="*/ 979 h 2409"/>
              <a:gd name="T8" fmla="*/ 3291 w 3638"/>
              <a:gd name="T9" fmla="*/ 979 h 2409"/>
              <a:gd name="T10" fmla="*/ 3048 w 3638"/>
              <a:gd name="T11" fmla="*/ 840 h 2409"/>
              <a:gd name="T12" fmla="*/ 2962 w 3638"/>
              <a:gd name="T13" fmla="*/ 892 h 2409"/>
              <a:gd name="T14" fmla="*/ 2962 w 3638"/>
              <a:gd name="T15" fmla="*/ 979 h 2409"/>
              <a:gd name="T16" fmla="*/ 2381 w 3638"/>
              <a:gd name="T17" fmla="*/ 979 h 2409"/>
              <a:gd name="T18" fmla="*/ 1204 w 3638"/>
              <a:gd name="T19" fmla="*/ 0 h 2409"/>
              <a:gd name="T20" fmla="*/ 26 w 3638"/>
              <a:gd name="T21" fmla="*/ 979 h 2409"/>
              <a:gd name="T22" fmla="*/ 0 w 3638"/>
              <a:gd name="T23" fmla="*/ 1204 h 2409"/>
              <a:gd name="T24" fmla="*/ 26 w 3638"/>
              <a:gd name="T25" fmla="*/ 1429 h 2409"/>
              <a:gd name="T26" fmla="*/ 1204 w 3638"/>
              <a:gd name="T27" fmla="*/ 2408 h 2409"/>
              <a:gd name="T28" fmla="*/ 2381 w 3638"/>
              <a:gd name="T29" fmla="*/ 1429 h 2409"/>
              <a:gd name="T30" fmla="*/ 2962 w 3638"/>
              <a:gd name="T31" fmla="*/ 1429 h 2409"/>
              <a:gd name="T32" fmla="*/ 2962 w 3638"/>
              <a:gd name="T33" fmla="*/ 1524 h 2409"/>
              <a:gd name="T34" fmla="*/ 3048 w 3638"/>
              <a:gd name="T35" fmla="*/ 1568 h 2409"/>
              <a:gd name="T36" fmla="*/ 3291 w 3638"/>
              <a:gd name="T37" fmla="*/ 1429 h 2409"/>
              <a:gd name="T38" fmla="*/ 3308 w 3638"/>
              <a:gd name="T39" fmla="*/ 1429 h 2409"/>
              <a:gd name="T40" fmla="*/ 3308 w 3638"/>
              <a:gd name="T41" fmla="*/ 1421 h 2409"/>
              <a:gd name="T42" fmla="*/ 3594 w 3638"/>
              <a:gd name="T43" fmla="*/ 1256 h 2409"/>
              <a:gd name="T44" fmla="*/ 3594 w 3638"/>
              <a:gd name="T45" fmla="*/ 1161 h 2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638" h="2409">
                <a:moveTo>
                  <a:pt x="3594" y="1161"/>
                </a:moveTo>
                <a:lnTo>
                  <a:pt x="3594" y="1161"/>
                </a:lnTo>
                <a:cubicBezTo>
                  <a:pt x="3308" y="988"/>
                  <a:pt x="3308" y="988"/>
                  <a:pt x="3308" y="988"/>
                </a:cubicBezTo>
                <a:cubicBezTo>
                  <a:pt x="3308" y="979"/>
                  <a:pt x="3308" y="979"/>
                  <a:pt x="3308" y="979"/>
                </a:cubicBezTo>
                <a:cubicBezTo>
                  <a:pt x="3291" y="979"/>
                  <a:pt x="3291" y="979"/>
                  <a:pt x="3291" y="979"/>
                </a:cubicBezTo>
                <a:cubicBezTo>
                  <a:pt x="3048" y="840"/>
                  <a:pt x="3048" y="840"/>
                  <a:pt x="3048" y="840"/>
                </a:cubicBezTo>
                <a:cubicBezTo>
                  <a:pt x="3014" y="823"/>
                  <a:pt x="2962" y="849"/>
                  <a:pt x="2962" y="892"/>
                </a:cubicBezTo>
                <a:cubicBezTo>
                  <a:pt x="2962" y="979"/>
                  <a:pt x="2962" y="979"/>
                  <a:pt x="2962" y="979"/>
                </a:cubicBezTo>
                <a:cubicBezTo>
                  <a:pt x="2381" y="979"/>
                  <a:pt x="2381" y="979"/>
                  <a:pt x="2381" y="979"/>
                </a:cubicBezTo>
                <a:cubicBezTo>
                  <a:pt x="2277" y="425"/>
                  <a:pt x="1792" y="0"/>
                  <a:pt x="1204" y="0"/>
                </a:cubicBezTo>
                <a:cubicBezTo>
                  <a:pt x="615" y="0"/>
                  <a:pt x="130" y="425"/>
                  <a:pt x="26" y="979"/>
                </a:cubicBezTo>
                <a:cubicBezTo>
                  <a:pt x="9" y="1057"/>
                  <a:pt x="0" y="1126"/>
                  <a:pt x="0" y="1204"/>
                </a:cubicBezTo>
                <a:cubicBezTo>
                  <a:pt x="0" y="1282"/>
                  <a:pt x="9" y="1360"/>
                  <a:pt x="26" y="1429"/>
                </a:cubicBezTo>
                <a:cubicBezTo>
                  <a:pt x="130" y="1983"/>
                  <a:pt x="615" y="2408"/>
                  <a:pt x="1204" y="2408"/>
                </a:cubicBezTo>
                <a:cubicBezTo>
                  <a:pt x="1792" y="2408"/>
                  <a:pt x="2277" y="1983"/>
                  <a:pt x="2381" y="1429"/>
                </a:cubicBezTo>
                <a:cubicBezTo>
                  <a:pt x="2962" y="1429"/>
                  <a:pt x="2962" y="1429"/>
                  <a:pt x="2962" y="1429"/>
                </a:cubicBezTo>
                <a:cubicBezTo>
                  <a:pt x="2962" y="1524"/>
                  <a:pt x="2962" y="1524"/>
                  <a:pt x="2962" y="1524"/>
                </a:cubicBezTo>
                <a:cubicBezTo>
                  <a:pt x="2962" y="1568"/>
                  <a:pt x="3014" y="1594"/>
                  <a:pt x="3048" y="1568"/>
                </a:cubicBezTo>
                <a:cubicBezTo>
                  <a:pt x="3291" y="1429"/>
                  <a:pt x="3291" y="1429"/>
                  <a:pt x="3291" y="1429"/>
                </a:cubicBezTo>
                <a:cubicBezTo>
                  <a:pt x="3308" y="1429"/>
                  <a:pt x="3308" y="1429"/>
                  <a:pt x="3308" y="1429"/>
                </a:cubicBezTo>
                <a:cubicBezTo>
                  <a:pt x="3308" y="1421"/>
                  <a:pt x="3308" y="1421"/>
                  <a:pt x="3308" y="1421"/>
                </a:cubicBezTo>
                <a:cubicBezTo>
                  <a:pt x="3594" y="1256"/>
                  <a:pt x="3594" y="1256"/>
                  <a:pt x="3594" y="1256"/>
                </a:cubicBezTo>
                <a:cubicBezTo>
                  <a:pt x="3637" y="1230"/>
                  <a:pt x="3637" y="1178"/>
                  <a:pt x="3594" y="116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247">
            <a:extLst>
              <a:ext uri="{FF2B5EF4-FFF2-40B4-BE49-F238E27FC236}">
                <a16:creationId xmlns:a16="http://schemas.microsoft.com/office/drawing/2014/main" id="{509FC08E-65AF-144D-87E2-369F8FFFAE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028" y="8332156"/>
            <a:ext cx="3869953" cy="2567430"/>
          </a:xfrm>
          <a:custGeom>
            <a:avLst/>
            <a:gdLst>
              <a:gd name="T0" fmla="*/ 3595 w 3630"/>
              <a:gd name="T1" fmla="*/ 1161 h 2409"/>
              <a:gd name="T2" fmla="*/ 3595 w 3630"/>
              <a:gd name="T3" fmla="*/ 1161 h 2409"/>
              <a:gd name="T4" fmla="*/ 3300 w 3630"/>
              <a:gd name="T5" fmla="*/ 988 h 2409"/>
              <a:gd name="T6" fmla="*/ 3300 w 3630"/>
              <a:gd name="T7" fmla="*/ 979 h 2409"/>
              <a:gd name="T8" fmla="*/ 3291 w 3630"/>
              <a:gd name="T9" fmla="*/ 979 h 2409"/>
              <a:gd name="T10" fmla="*/ 3049 w 3630"/>
              <a:gd name="T11" fmla="*/ 840 h 2409"/>
              <a:gd name="T12" fmla="*/ 2962 w 3630"/>
              <a:gd name="T13" fmla="*/ 892 h 2409"/>
              <a:gd name="T14" fmla="*/ 2962 w 3630"/>
              <a:gd name="T15" fmla="*/ 979 h 2409"/>
              <a:gd name="T16" fmla="*/ 2382 w 3630"/>
              <a:gd name="T17" fmla="*/ 979 h 2409"/>
              <a:gd name="T18" fmla="*/ 1196 w 3630"/>
              <a:gd name="T19" fmla="*/ 0 h 2409"/>
              <a:gd name="T20" fmla="*/ 18 w 3630"/>
              <a:gd name="T21" fmla="*/ 979 h 2409"/>
              <a:gd name="T22" fmla="*/ 0 w 3630"/>
              <a:gd name="T23" fmla="*/ 1204 h 2409"/>
              <a:gd name="T24" fmla="*/ 18 w 3630"/>
              <a:gd name="T25" fmla="*/ 1429 h 2409"/>
              <a:gd name="T26" fmla="*/ 1196 w 3630"/>
              <a:gd name="T27" fmla="*/ 2408 h 2409"/>
              <a:gd name="T28" fmla="*/ 2382 w 3630"/>
              <a:gd name="T29" fmla="*/ 1429 h 2409"/>
              <a:gd name="T30" fmla="*/ 2962 w 3630"/>
              <a:gd name="T31" fmla="*/ 1429 h 2409"/>
              <a:gd name="T32" fmla="*/ 2962 w 3630"/>
              <a:gd name="T33" fmla="*/ 1524 h 2409"/>
              <a:gd name="T34" fmla="*/ 3049 w 3630"/>
              <a:gd name="T35" fmla="*/ 1568 h 2409"/>
              <a:gd name="T36" fmla="*/ 3291 w 3630"/>
              <a:gd name="T37" fmla="*/ 1429 h 2409"/>
              <a:gd name="T38" fmla="*/ 3300 w 3630"/>
              <a:gd name="T39" fmla="*/ 1429 h 2409"/>
              <a:gd name="T40" fmla="*/ 3300 w 3630"/>
              <a:gd name="T41" fmla="*/ 1421 h 2409"/>
              <a:gd name="T42" fmla="*/ 3595 w 3630"/>
              <a:gd name="T43" fmla="*/ 1256 h 2409"/>
              <a:gd name="T44" fmla="*/ 3595 w 3630"/>
              <a:gd name="T45" fmla="*/ 1161 h 2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630" h="2409">
                <a:moveTo>
                  <a:pt x="3595" y="1161"/>
                </a:moveTo>
                <a:lnTo>
                  <a:pt x="3595" y="1161"/>
                </a:lnTo>
                <a:cubicBezTo>
                  <a:pt x="3300" y="988"/>
                  <a:pt x="3300" y="988"/>
                  <a:pt x="3300" y="988"/>
                </a:cubicBezTo>
                <a:cubicBezTo>
                  <a:pt x="3300" y="979"/>
                  <a:pt x="3300" y="979"/>
                  <a:pt x="3300" y="979"/>
                </a:cubicBezTo>
                <a:cubicBezTo>
                  <a:pt x="3291" y="979"/>
                  <a:pt x="3291" y="979"/>
                  <a:pt x="3291" y="979"/>
                </a:cubicBezTo>
                <a:cubicBezTo>
                  <a:pt x="3049" y="840"/>
                  <a:pt x="3049" y="840"/>
                  <a:pt x="3049" y="840"/>
                </a:cubicBezTo>
                <a:cubicBezTo>
                  <a:pt x="3006" y="823"/>
                  <a:pt x="2962" y="849"/>
                  <a:pt x="2962" y="892"/>
                </a:cubicBezTo>
                <a:cubicBezTo>
                  <a:pt x="2962" y="979"/>
                  <a:pt x="2962" y="979"/>
                  <a:pt x="2962" y="979"/>
                </a:cubicBezTo>
                <a:cubicBezTo>
                  <a:pt x="2382" y="979"/>
                  <a:pt x="2382" y="979"/>
                  <a:pt x="2382" y="979"/>
                </a:cubicBezTo>
                <a:cubicBezTo>
                  <a:pt x="2278" y="425"/>
                  <a:pt x="1785" y="0"/>
                  <a:pt x="1196" y="0"/>
                </a:cubicBezTo>
                <a:cubicBezTo>
                  <a:pt x="607" y="0"/>
                  <a:pt x="122" y="425"/>
                  <a:pt x="18" y="979"/>
                </a:cubicBezTo>
                <a:cubicBezTo>
                  <a:pt x="0" y="1057"/>
                  <a:pt x="0" y="1126"/>
                  <a:pt x="0" y="1204"/>
                </a:cubicBezTo>
                <a:cubicBezTo>
                  <a:pt x="0" y="1282"/>
                  <a:pt x="0" y="1360"/>
                  <a:pt x="18" y="1429"/>
                </a:cubicBezTo>
                <a:cubicBezTo>
                  <a:pt x="122" y="1983"/>
                  <a:pt x="607" y="2408"/>
                  <a:pt x="1196" y="2408"/>
                </a:cubicBezTo>
                <a:cubicBezTo>
                  <a:pt x="1785" y="2408"/>
                  <a:pt x="2278" y="1983"/>
                  <a:pt x="2382" y="1429"/>
                </a:cubicBezTo>
                <a:cubicBezTo>
                  <a:pt x="2962" y="1429"/>
                  <a:pt x="2962" y="1429"/>
                  <a:pt x="2962" y="1429"/>
                </a:cubicBezTo>
                <a:cubicBezTo>
                  <a:pt x="2962" y="1524"/>
                  <a:pt x="2962" y="1524"/>
                  <a:pt x="2962" y="1524"/>
                </a:cubicBezTo>
                <a:cubicBezTo>
                  <a:pt x="2962" y="1568"/>
                  <a:pt x="3006" y="1594"/>
                  <a:pt x="3049" y="1568"/>
                </a:cubicBezTo>
                <a:cubicBezTo>
                  <a:pt x="3291" y="1429"/>
                  <a:pt x="3291" y="1429"/>
                  <a:pt x="3291" y="1429"/>
                </a:cubicBezTo>
                <a:cubicBezTo>
                  <a:pt x="3300" y="1429"/>
                  <a:pt x="3300" y="1429"/>
                  <a:pt x="3300" y="1429"/>
                </a:cubicBezTo>
                <a:cubicBezTo>
                  <a:pt x="3300" y="1421"/>
                  <a:pt x="3300" y="1421"/>
                  <a:pt x="3300" y="1421"/>
                </a:cubicBezTo>
                <a:cubicBezTo>
                  <a:pt x="3595" y="1256"/>
                  <a:pt x="3595" y="1256"/>
                  <a:pt x="3595" y="1256"/>
                </a:cubicBezTo>
                <a:cubicBezTo>
                  <a:pt x="3629" y="1230"/>
                  <a:pt x="3629" y="1178"/>
                  <a:pt x="3595" y="116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248">
            <a:extLst>
              <a:ext uri="{FF2B5EF4-FFF2-40B4-BE49-F238E27FC236}">
                <a16:creationId xmlns:a16="http://schemas.microsoft.com/office/drawing/2014/main" id="{DFCC61F5-4735-8F42-8D0F-E80F4B43F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5944" y="8332156"/>
            <a:ext cx="3869953" cy="2567430"/>
          </a:xfrm>
          <a:custGeom>
            <a:avLst/>
            <a:gdLst>
              <a:gd name="T0" fmla="*/ 3594 w 3629"/>
              <a:gd name="T1" fmla="*/ 1161 h 2409"/>
              <a:gd name="T2" fmla="*/ 3594 w 3629"/>
              <a:gd name="T3" fmla="*/ 1161 h 2409"/>
              <a:gd name="T4" fmla="*/ 3308 w 3629"/>
              <a:gd name="T5" fmla="*/ 988 h 2409"/>
              <a:gd name="T6" fmla="*/ 3308 w 3629"/>
              <a:gd name="T7" fmla="*/ 979 h 2409"/>
              <a:gd name="T8" fmla="*/ 3290 w 3629"/>
              <a:gd name="T9" fmla="*/ 979 h 2409"/>
              <a:gd name="T10" fmla="*/ 3048 w 3629"/>
              <a:gd name="T11" fmla="*/ 840 h 2409"/>
              <a:gd name="T12" fmla="*/ 2961 w 3629"/>
              <a:gd name="T13" fmla="*/ 892 h 2409"/>
              <a:gd name="T14" fmla="*/ 2961 w 3629"/>
              <a:gd name="T15" fmla="*/ 979 h 2409"/>
              <a:gd name="T16" fmla="*/ 2381 w 3629"/>
              <a:gd name="T17" fmla="*/ 979 h 2409"/>
              <a:gd name="T18" fmla="*/ 1204 w 3629"/>
              <a:gd name="T19" fmla="*/ 0 h 2409"/>
              <a:gd name="T20" fmla="*/ 18 w 3629"/>
              <a:gd name="T21" fmla="*/ 979 h 2409"/>
              <a:gd name="T22" fmla="*/ 0 w 3629"/>
              <a:gd name="T23" fmla="*/ 1204 h 2409"/>
              <a:gd name="T24" fmla="*/ 18 w 3629"/>
              <a:gd name="T25" fmla="*/ 1429 h 2409"/>
              <a:gd name="T26" fmla="*/ 1204 w 3629"/>
              <a:gd name="T27" fmla="*/ 2408 h 2409"/>
              <a:gd name="T28" fmla="*/ 2381 w 3629"/>
              <a:gd name="T29" fmla="*/ 1429 h 2409"/>
              <a:gd name="T30" fmla="*/ 2961 w 3629"/>
              <a:gd name="T31" fmla="*/ 1429 h 2409"/>
              <a:gd name="T32" fmla="*/ 2961 w 3629"/>
              <a:gd name="T33" fmla="*/ 1524 h 2409"/>
              <a:gd name="T34" fmla="*/ 3048 w 3629"/>
              <a:gd name="T35" fmla="*/ 1568 h 2409"/>
              <a:gd name="T36" fmla="*/ 3290 w 3629"/>
              <a:gd name="T37" fmla="*/ 1429 h 2409"/>
              <a:gd name="T38" fmla="*/ 3308 w 3629"/>
              <a:gd name="T39" fmla="*/ 1429 h 2409"/>
              <a:gd name="T40" fmla="*/ 3308 w 3629"/>
              <a:gd name="T41" fmla="*/ 1421 h 2409"/>
              <a:gd name="T42" fmla="*/ 3594 w 3629"/>
              <a:gd name="T43" fmla="*/ 1256 h 2409"/>
              <a:gd name="T44" fmla="*/ 3594 w 3629"/>
              <a:gd name="T45" fmla="*/ 1161 h 24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629" h="2409">
                <a:moveTo>
                  <a:pt x="3594" y="1161"/>
                </a:moveTo>
                <a:lnTo>
                  <a:pt x="3594" y="1161"/>
                </a:lnTo>
                <a:cubicBezTo>
                  <a:pt x="3308" y="988"/>
                  <a:pt x="3308" y="988"/>
                  <a:pt x="3308" y="988"/>
                </a:cubicBezTo>
                <a:cubicBezTo>
                  <a:pt x="3308" y="979"/>
                  <a:pt x="3308" y="979"/>
                  <a:pt x="3308" y="979"/>
                </a:cubicBezTo>
                <a:cubicBezTo>
                  <a:pt x="3290" y="979"/>
                  <a:pt x="3290" y="979"/>
                  <a:pt x="3290" y="979"/>
                </a:cubicBezTo>
                <a:cubicBezTo>
                  <a:pt x="3048" y="840"/>
                  <a:pt x="3048" y="840"/>
                  <a:pt x="3048" y="840"/>
                </a:cubicBezTo>
                <a:cubicBezTo>
                  <a:pt x="3013" y="823"/>
                  <a:pt x="2961" y="849"/>
                  <a:pt x="2961" y="892"/>
                </a:cubicBezTo>
                <a:cubicBezTo>
                  <a:pt x="2961" y="979"/>
                  <a:pt x="2961" y="979"/>
                  <a:pt x="2961" y="979"/>
                </a:cubicBezTo>
                <a:cubicBezTo>
                  <a:pt x="2381" y="979"/>
                  <a:pt x="2381" y="979"/>
                  <a:pt x="2381" y="979"/>
                </a:cubicBezTo>
                <a:cubicBezTo>
                  <a:pt x="2278" y="425"/>
                  <a:pt x="1793" y="0"/>
                  <a:pt x="1204" y="0"/>
                </a:cubicBezTo>
                <a:cubicBezTo>
                  <a:pt x="615" y="0"/>
                  <a:pt x="122" y="425"/>
                  <a:pt x="18" y="979"/>
                </a:cubicBezTo>
                <a:cubicBezTo>
                  <a:pt x="9" y="1057"/>
                  <a:pt x="0" y="1126"/>
                  <a:pt x="0" y="1204"/>
                </a:cubicBezTo>
                <a:cubicBezTo>
                  <a:pt x="0" y="1282"/>
                  <a:pt x="9" y="1360"/>
                  <a:pt x="18" y="1429"/>
                </a:cubicBezTo>
                <a:cubicBezTo>
                  <a:pt x="122" y="1983"/>
                  <a:pt x="615" y="2408"/>
                  <a:pt x="1204" y="2408"/>
                </a:cubicBezTo>
                <a:cubicBezTo>
                  <a:pt x="1793" y="2408"/>
                  <a:pt x="2278" y="1983"/>
                  <a:pt x="2381" y="1429"/>
                </a:cubicBezTo>
                <a:cubicBezTo>
                  <a:pt x="2961" y="1429"/>
                  <a:pt x="2961" y="1429"/>
                  <a:pt x="2961" y="1429"/>
                </a:cubicBezTo>
                <a:cubicBezTo>
                  <a:pt x="2961" y="1524"/>
                  <a:pt x="2961" y="1524"/>
                  <a:pt x="2961" y="1524"/>
                </a:cubicBezTo>
                <a:cubicBezTo>
                  <a:pt x="2961" y="1568"/>
                  <a:pt x="3013" y="1594"/>
                  <a:pt x="3048" y="1568"/>
                </a:cubicBezTo>
                <a:cubicBezTo>
                  <a:pt x="3290" y="1429"/>
                  <a:pt x="3290" y="1429"/>
                  <a:pt x="3290" y="1429"/>
                </a:cubicBezTo>
                <a:cubicBezTo>
                  <a:pt x="3308" y="1429"/>
                  <a:pt x="3308" y="1429"/>
                  <a:pt x="3308" y="1429"/>
                </a:cubicBezTo>
                <a:cubicBezTo>
                  <a:pt x="3308" y="1421"/>
                  <a:pt x="3308" y="1421"/>
                  <a:pt x="3308" y="1421"/>
                </a:cubicBezTo>
                <a:cubicBezTo>
                  <a:pt x="3594" y="1256"/>
                  <a:pt x="3594" y="1256"/>
                  <a:pt x="3594" y="1256"/>
                </a:cubicBezTo>
                <a:cubicBezTo>
                  <a:pt x="3628" y="1230"/>
                  <a:pt x="3628" y="1178"/>
                  <a:pt x="3594" y="116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249">
            <a:extLst>
              <a:ext uri="{FF2B5EF4-FFF2-40B4-BE49-F238E27FC236}">
                <a16:creationId xmlns:a16="http://schemas.microsoft.com/office/drawing/2014/main" id="{E0DC8DDA-D7D5-7F40-B451-20CC6FA29E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92140" y="4654994"/>
            <a:ext cx="5181883" cy="5181883"/>
          </a:xfrm>
          <a:custGeom>
            <a:avLst/>
            <a:gdLst>
              <a:gd name="T0" fmla="*/ 2425 w 4860"/>
              <a:gd name="T1" fmla="*/ 4857 h 4858"/>
              <a:gd name="T2" fmla="*/ 2425 w 4860"/>
              <a:gd name="T3" fmla="*/ 4857 h 4858"/>
              <a:gd name="T4" fmla="*/ 200 w 4860"/>
              <a:gd name="T5" fmla="*/ 4857 h 4858"/>
              <a:gd name="T6" fmla="*/ 0 w 4860"/>
              <a:gd name="T7" fmla="*/ 4649 h 4858"/>
              <a:gd name="T8" fmla="*/ 200 w 4860"/>
              <a:gd name="T9" fmla="*/ 4450 h 4858"/>
              <a:gd name="T10" fmla="*/ 2425 w 4860"/>
              <a:gd name="T11" fmla="*/ 4450 h 4858"/>
              <a:gd name="T12" fmla="*/ 4452 w 4860"/>
              <a:gd name="T13" fmla="*/ 2424 h 4858"/>
              <a:gd name="T14" fmla="*/ 2425 w 4860"/>
              <a:gd name="T15" fmla="*/ 398 h 4858"/>
              <a:gd name="T16" fmla="*/ 468 w 4860"/>
              <a:gd name="T17" fmla="*/ 1905 h 4858"/>
              <a:gd name="T18" fmla="*/ 226 w 4860"/>
              <a:gd name="T19" fmla="*/ 2044 h 4858"/>
              <a:gd name="T20" fmla="*/ 78 w 4860"/>
              <a:gd name="T21" fmla="*/ 1801 h 4858"/>
              <a:gd name="T22" fmla="*/ 2425 w 4860"/>
              <a:gd name="T23" fmla="*/ 0 h 4858"/>
              <a:gd name="T24" fmla="*/ 4859 w 4860"/>
              <a:gd name="T25" fmla="*/ 2424 h 4858"/>
              <a:gd name="T26" fmla="*/ 2425 w 4860"/>
              <a:gd name="T27" fmla="*/ 4857 h 4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4860" h="4858">
                <a:moveTo>
                  <a:pt x="2425" y="4857"/>
                </a:moveTo>
                <a:lnTo>
                  <a:pt x="2425" y="4857"/>
                </a:lnTo>
                <a:cubicBezTo>
                  <a:pt x="200" y="4857"/>
                  <a:pt x="200" y="4857"/>
                  <a:pt x="200" y="4857"/>
                </a:cubicBezTo>
                <a:cubicBezTo>
                  <a:pt x="87" y="4857"/>
                  <a:pt x="0" y="4762"/>
                  <a:pt x="0" y="4649"/>
                </a:cubicBezTo>
                <a:cubicBezTo>
                  <a:pt x="0" y="4537"/>
                  <a:pt x="87" y="4450"/>
                  <a:pt x="200" y="4450"/>
                </a:cubicBezTo>
                <a:cubicBezTo>
                  <a:pt x="2425" y="4450"/>
                  <a:pt x="2425" y="4450"/>
                  <a:pt x="2425" y="4450"/>
                </a:cubicBezTo>
                <a:cubicBezTo>
                  <a:pt x="3542" y="4450"/>
                  <a:pt x="4452" y="3541"/>
                  <a:pt x="4452" y="2424"/>
                </a:cubicBezTo>
                <a:cubicBezTo>
                  <a:pt x="4452" y="1307"/>
                  <a:pt x="3542" y="398"/>
                  <a:pt x="2425" y="398"/>
                </a:cubicBezTo>
                <a:cubicBezTo>
                  <a:pt x="1507" y="398"/>
                  <a:pt x="711" y="1022"/>
                  <a:pt x="468" y="1905"/>
                </a:cubicBezTo>
                <a:cubicBezTo>
                  <a:pt x="442" y="2009"/>
                  <a:pt x="330" y="2077"/>
                  <a:pt x="226" y="2044"/>
                </a:cubicBezTo>
                <a:cubicBezTo>
                  <a:pt x="113" y="2018"/>
                  <a:pt x="52" y="1905"/>
                  <a:pt x="78" y="1801"/>
                </a:cubicBezTo>
                <a:cubicBezTo>
                  <a:pt x="364" y="736"/>
                  <a:pt x="1325" y="0"/>
                  <a:pt x="2425" y="0"/>
                </a:cubicBezTo>
                <a:cubicBezTo>
                  <a:pt x="3768" y="0"/>
                  <a:pt x="4859" y="1082"/>
                  <a:pt x="4859" y="2424"/>
                </a:cubicBezTo>
                <a:cubicBezTo>
                  <a:pt x="4859" y="3766"/>
                  <a:pt x="3768" y="4857"/>
                  <a:pt x="2425" y="485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250">
            <a:extLst>
              <a:ext uri="{FF2B5EF4-FFF2-40B4-BE49-F238E27FC236}">
                <a16:creationId xmlns:a16="http://schemas.microsoft.com/office/drawing/2014/main" id="{3EBA1FF7-8A1B-AC4D-9060-C8283689BD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7499" y="6446554"/>
            <a:ext cx="804084" cy="757061"/>
          </a:xfrm>
          <a:custGeom>
            <a:avLst/>
            <a:gdLst>
              <a:gd name="T0" fmla="*/ 728 w 755"/>
              <a:gd name="T1" fmla="*/ 182 h 710"/>
              <a:gd name="T2" fmla="*/ 728 w 755"/>
              <a:gd name="T3" fmla="*/ 182 h 710"/>
              <a:gd name="T4" fmla="*/ 329 w 755"/>
              <a:gd name="T5" fmla="*/ 674 h 710"/>
              <a:gd name="T6" fmla="*/ 243 w 755"/>
              <a:gd name="T7" fmla="*/ 666 h 710"/>
              <a:gd name="T8" fmla="*/ 18 w 755"/>
              <a:gd name="T9" fmla="*/ 78 h 710"/>
              <a:gd name="T10" fmla="*/ 70 w 755"/>
              <a:gd name="T11" fmla="*/ 8 h 710"/>
              <a:gd name="T12" fmla="*/ 693 w 755"/>
              <a:gd name="T13" fmla="*/ 104 h 710"/>
              <a:gd name="T14" fmla="*/ 728 w 755"/>
              <a:gd name="T15" fmla="*/ 182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55" h="710">
                <a:moveTo>
                  <a:pt x="728" y="182"/>
                </a:moveTo>
                <a:lnTo>
                  <a:pt x="728" y="182"/>
                </a:lnTo>
                <a:cubicBezTo>
                  <a:pt x="329" y="674"/>
                  <a:pt x="329" y="674"/>
                  <a:pt x="329" y="674"/>
                </a:cubicBezTo>
                <a:cubicBezTo>
                  <a:pt x="312" y="709"/>
                  <a:pt x="260" y="700"/>
                  <a:pt x="243" y="666"/>
                </a:cubicBezTo>
                <a:cubicBezTo>
                  <a:pt x="18" y="78"/>
                  <a:pt x="18" y="78"/>
                  <a:pt x="18" y="78"/>
                </a:cubicBezTo>
                <a:cubicBezTo>
                  <a:pt x="0" y="43"/>
                  <a:pt x="35" y="0"/>
                  <a:pt x="70" y="8"/>
                </a:cubicBezTo>
                <a:cubicBezTo>
                  <a:pt x="693" y="104"/>
                  <a:pt x="693" y="104"/>
                  <a:pt x="693" y="104"/>
                </a:cubicBezTo>
                <a:cubicBezTo>
                  <a:pt x="736" y="112"/>
                  <a:pt x="754" y="156"/>
                  <a:pt x="728" y="18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259">
            <a:extLst>
              <a:ext uri="{FF2B5EF4-FFF2-40B4-BE49-F238E27FC236}">
                <a16:creationId xmlns:a16="http://schemas.microsoft.com/office/drawing/2014/main" id="{269C9186-5393-0541-A713-A2516EFBF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7328" y="9253798"/>
            <a:ext cx="888724" cy="851109"/>
          </a:xfrm>
          <a:custGeom>
            <a:avLst/>
            <a:gdLst>
              <a:gd name="T0" fmla="*/ 710 w 832"/>
              <a:gd name="T1" fmla="*/ 797 h 798"/>
              <a:gd name="T2" fmla="*/ 710 w 832"/>
              <a:gd name="T3" fmla="*/ 797 h 798"/>
              <a:gd name="T4" fmla="*/ 112 w 832"/>
              <a:gd name="T5" fmla="*/ 797 h 798"/>
              <a:gd name="T6" fmla="*/ 0 w 832"/>
              <a:gd name="T7" fmla="*/ 676 h 798"/>
              <a:gd name="T8" fmla="*/ 0 w 832"/>
              <a:gd name="T9" fmla="*/ 113 h 798"/>
              <a:gd name="T10" fmla="*/ 112 w 832"/>
              <a:gd name="T11" fmla="*/ 0 h 798"/>
              <a:gd name="T12" fmla="*/ 173 w 832"/>
              <a:gd name="T13" fmla="*/ 0 h 798"/>
              <a:gd name="T14" fmla="*/ 173 w 832"/>
              <a:gd name="T15" fmla="*/ 70 h 798"/>
              <a:gd name="T16" fmla="*/ 112 w 832"/>
              <a:gd name="T17" fmla="*/ 70 h 798"/>
              <a:gd name="T18" fmla="*/ 69 w 832"/>
              <a:gd name="T19" fmla="*/ 113 h 798"/>
              <a:gd name="T20" fmla="*/ 69 w 832"/>
              <a:gd name="T21" fmla="*/ 676 h 798"/>
              <a:gd name="T22" fmla="*/ 112 w 832"/>
              <a:gd name="T23" fmla="*/ 719 h 798"/>
              <a:gd name="T24" fmla="*/ 710 w 832"/>
              <a:gd name="T25" fmla="*/ 719 h 798"/>
              <a:gd name="T26" fmla="*/ 753 w 832"/>
              <a:gd name="T27" fmla="*/ 676 h 798"/>
              <a:gd name="T28" fmla="*/ 753 w 832"/>
              <a:gd name="T29" fmla="*/ 113 h 798"/>
              <a:gd name="T30" fmla="*/ 710 w 832"/>
              <a:gd name="T31" fmla="*/ 70 h 798"/>
              <a:gd name="T32" fmla="*/ 649 w 832"/>
              <a:gd name="T33" fmla="*/ 70 h 798"/>
              <a:gd name="T34" fmla="*/ 649 w 832"/>
              <a:gd name="T35" fmla="*/ 0 h 798"/>
              <a:gd name="T36" fmla="*/ 710 w 832"/>
              <a:gd name="T37" fmla="*/ 0 h 798"/>
              <a:gd name="T38" fmla="*/ 831 w 832"/>
              <a:gd name="T39" fmla="*/ 113 h 798"/>
              <a:gd name="T40" fmla="*/ 831 w 832"/>
              <a:gd name="T41" fmla="*/ 676 h 798"/>
              <a:gd name="T42" fmla="*/ 710 w 832"/>
              <a:gd name="T43" fmla="*/ 797 h 7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32" h="798">
                <a:moveTo>
                  <a:pt x="710" y="797"/>
                </a:moveTo>
                <a:lnTo>
                  <a:pt x="710" y="797"/>
                </a:lnTo>
                <a:cubicBezTo>
                  <a:pt x="112" y="797"/>
                  <a:pt x="112" y="797"/>
                  <a:pt x="112" y="797"/>
                </a:cubicBezTo>
                <a:cubicBezTo>
                  <a:pt x="52" y="797"/>
                  <a:pt x="0" y="745"/>
                  <a:pt x="0" y="676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52"/>
                  <a:pt x="52" y="0"/>
                  <a:pt x="112" y="0"/>
                </a:cubicBezTo>
                <a:cubicBezTo>
                  <a:pt x="173" y="0"/>
                  <a:pt x="173" y="0"/>
                  <a:pt x="173" y="0"/>
                </a:cubicBezTo>
                <a:cubicBezTo>
                  <a:pt x="173" y="70"/>
                  <a:pt x="173" y="70"/>
                  <a:pt x="173" y="70"/>
                </a:cubicBezTo>
                <a:cubicBezTo>
                  <a:pt x="112" y="70"/>
                  <a:pt x="112" y="70"/>
                  <a:pt x="112" y="70"/>
                </a:cubicBezTo>
                <a:cubicBezTo>
                  <a:pt x="86" y="70"/>
                  <a:pt x="69" y="87"/>
                  <a:pt x="69" y="113"/>
                </a:cubicBezTo>
                <a:cubicBezTo>
                  <a:pt x="69" y="676"/>
                  <a:pt x="69" y="676"/>
                  <a:pt x="69" y="676"/>
                </a:cubicBezTo>
                <a:cubicBezTo>
                  <a:pt x="69" y="702"/>
                  <a:pt x="86" y="719"/>
                  <a:pt x="112" y="719"/>
                </a:cubicBezTo>
                <a:cubicBezTo>
                  <a:pt x="710" y="719"/>
                  <a:pt x="710" y="719"/>
                  <a:pt x="710" y="719"/>
                </a:cubicBezTo>
                <a:cubicBezTo>
                  <a:pt x="736" y="719"/>
                  <a:pt x="753" y="702"/>
                  <a:pt x="753" y="676"/>
                </a:cubicBezTo>
                <a:cubicBezTo>
                  <a:pt x="753" y="113"/>
                  <a:pt x="753" y="113"/>
                  <a:pt x="753" y="113"/>
                </a:cubicBezTo>
                <a:cubicBezTo>
                  <a:pt x="753" y="87"/>
                  <a:pt x="736" y="70"/>
                  <a:pt x="710" y="70"/>
                </a:cubicBezTo>
                <a:cubicBezTo>
                  <a:pt x="649" y="70"/>
                  <a:pt x="649" y="70"/>
                  <a:pt x="649" y="70"/>
                </a:cubicBezTo>
                <a:cubicBezTo>
                  <a:pt x="649" y="0"/>
                  <a:pt x="649" y="0"/>
                  <a:pt x="649" y="0"/>
                </a:cubicBezTo>
                <a:cubicBezTo>
                  <a:pt x="710" y="0"/>
                  <a:pt x="710" y="0"/>
                  <a:pt x="710" y="0"/>
                </a:cubicBezTo>
                <a:cubicBezTo>
                  <a:pt x="779" y="0"/>
                  <a:pt x="831" y="52"/>
                  <a:pt x="831" y="113"/>
                </a:cubicBezTo>
                <a:cubicBezTo>
                  <a:pt x="831" y="676"/>
                  <a:pt x="831" y="676"/>
                  <a:pt x="831" y="676"/>
                </a:cubicBezTo>
                <a:cubicBezTo>
                  <a:pt x="831" y="745"/>
                  <a:pt x="779" y="797"/>
                  <a:pt x="710" y="79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1" name="Freeform 260">
            <a:extLst>
              <a:ext uri="{FF2B5EF4-FFF2-40B4-BE49-F238E27FC236}">
                <a16:creationId xmlns:a16="http://schemas.microsoft.com/office/drawing/2014/main" id="{BA843409-CEE7-7A4B-92FF-8EEF97872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546" y="9136243"/>
            <a:ext cx="390288" cy="75236"/>
          </a:xfrm>
          <a:custGeom>
            <a:avLst/>
            <a:gdLst>
              <a:gd name="T0" fmla="*/ 364 w 365"/>
              <a:gd name="T1" fmla="*/ 69 h 70"/>
              <a:gd name="T2" fmla="*/ 0 w 365"/>
              <a:gd name="T3" fmla="*/ 69 h 70"/>
              <a:gd name="T4" fmla="*/ 0 w 365"/>
              <a:gd name="T5" fmla="*/ 0 h 70"/>
              <a:gd name="T6" fmla="*/ 364 w 365"/>
              <a:gd name="T7" fmla="*/ 0 h 70"/>
              <a:gd name="T8" fmla="*/ 364 w 365"/>
              <a:gd name="T9" fmla="*/ 69 h 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5" h="70">
                <a:moveTo>
                  <a:pt x="364" y="69"/>
                </a:moveTo>
                <a:lnTo>
                  <a:pt x="0" y="69"/>
                </a:lnTo>
                <a:lnTo>
                  <a:pt x="0" y="0"/>
                </a:lnTo>
                <a:lnTo>
                  <a:pt x="364" y="0"/>
                </a:lnTo>
                <a:lnTo>
                  <a:pt x="364" y="6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2" name="Freeform 261">
            <a:extLst>
              <a:ext uri="{FF2B5EF4-FFF2-40B4-BE49-F238E27FC236}">
                <a16:creationId xmlns:a16="http://schemas.microsoft.com/office/drawing/2014/main" id="{D72B3607-D883-D84C-B93B-F70D438DF3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6362" y="9136243"/>
            <a:ext cx="249218" cy="202195"/>
          </a:xfrm>
          <a:custGeom>
            <a:avLst/>
            <a:gdLst>
              <a:gd name="T0" fmla="*/ 52 w 234"/>
              <a:gd name="T1" fmla="*/ 173 h 191"/>
              <a:gd name="T2" fmla="*/ 52 w 234"/>
              <a:gd name="T3" fmla="*/ 173 h 191"/>
              <a:gd name="T4" fmla="*/ 0 w 234"/>
              <a:gd name="T5" fmla="*/ 121 h 191"/>
              <a:gd name="T6" fmla="*/ 104 w 234"/>
              <a:gd name="T7" fmla="*/ 8 h 191"/>
              <a:gd name="T8" fmla="*/ 138 w 234"/>
              <a:gd name="T9" fmla="*/ 0 h 191"/>
              <a:gd name="T10" fmla="*/ 173 w 234"/>
              <a:gd name="T11" fmla="*/ 17 h 191"/>
              <a:gd name="T12" fmla="*/ 225 w 234"/>
              <a:gd name="T13" fmla="*/ 130 h 191"/>
              <a:gd name="T14" fmla="*/ 208 w 234"/>
              <a:gd name="T15" fmla="*/ 182 h 191"/>
              <a:gd name="T16" fmla="*/ 208 w 234"/>
              <a:gd name="T17" fmla="*/ 182 h 191"/>
              <a:gd name="T18" fmla="*/ 155 w 234"/>
              <a:gd name="T19" fmla="*/ 164 h 191"/>
              <a:gd name="T20" fmla="*/ 129 w 234"/>
              <a:gd name="T21" fmla="*/ 95 h 191"/>
              <a:gd name="T22" fmla="*/ 52 w 234"/>
              <a:gd name="T23" fmla="*/ 173 h 191"/>
              <a:gd name="T24" fmla="*/ 155 w 234"/>
              <a:gd name="T25" fmla="*/ 60 h 191"/>
              <a:gd name="T26" fmla="*/ 155 w 234"/>
              <a:gd name="T27" fmla="*/ 6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34" h="191">
                <a:moveTo>
                  <a:pt x="52" y="173"/>
                </a:moveTo>
                <a:lnTo>
                  <a:pt x="52" y="173"/>
                </a:lnTo>
                <a:cubicBezTo>
                  <a:pt x="0" y="121"/>
                  <a:pt x="0" y="121"/>
                  <a:pt x="0" y="121"/>
                </a:cubicBezTo>
                <a:cubicBezTo>
                  <a:pt x="104" y="8"/>
                  <a:pt x="104" y="8"/>
                  <a:pt x="104" y="8"/>
                </a:cubicBezTo>
                <a:cubicBezTo>
                  <a:pt x="121" y="0"/>
                  <a:pt x="129" y="0"/>
                  <a:pt x="138" y="0"/>
                </a:cubicBezTo>
                <a:cubicBezTo>
                  <a:pt x="155" y="0"/>
                  <a:pt x="164" y="8"/>
                  <a:pt x="173" y="17"/>
                </a:cubicBezTo>
                <a:cubicBezTo>
                  <a:pt x="225" y="130"/>
                  <a:pt x="225" y="130"/>
                  <a:pt x="225" y="130"/>
                </a:cubicBezTo>
                <a:cubicBezTo>
                  <a:pt x="233" y="147"/>
                  <a:pt x="225" y="173"/>
                  <a:pt x="208" y="182"/>
                </a:cubicBezTo>
                <a:lnTo>
                  <a:pt x="208" y="182"/>
                </a:lnTo>
                <a:cubicBezTo>
                  <a:pt x="190" y="190"/>
                  <a:pt x="164" y="182"/>
                  <a:pt x="155" y="164"/>
                </a:cubicBezTo>
                <a:cubicBezTo>
                  <a:pt x="129" y="95"/>
                  <a:pt x="129" y="95"/>
                  <a:pt x="129" y="95"/>
                </a:cubicBezTo>
                <a:lnTo>
                  <a:pt x="52" y="173"/>
                </a:lnTo>
                <a:close/>
                <a:moveTo>
                  <a:pt x="155" y="60"/>
                </a:moveTo>
                <a:lnTo>
                  <a:pt x="155" y="6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3" name="Freeform 262">
            <a:extLst>
              <a:ext uri="{FF2B5EF4-FFF2-40B4-BE49-F238E27FC236}">
                <a16:creationId xmlns:a16="http://schemas.microsoft.com/office/drawing/2014/main" id="{01E25BE1-CE3D-C643-B93A-9A177D46B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2913" y="9244393"/>
            <a:ext cx="352668" cy="249221"/>
          </a:xfrm>
          <a:custGeom>
            <a:avLst/>
            <a:gdLst>
              <a:gd name="T0" fmla="*/ 130 w 330"/>
              <a:gd name="T1" fmla="*/ 234 h 235"/>
              <a:gd name="T2" fmla="*/ 130 w 330"/>
              <a:gd name="T3" fmla="*/ 234 h 235"/>
              <a:gd name="T4" fmla="*/ 130 w 330"/>
              <a:gd name="T5" fmla="*/ 234 h 235"/>
              <a:gd name="T6" fmla="*/ 87 w 330"/>
              <a:gd name="T7" fmla="*/ 208 h 235"/>
              <a:gd name="T8" fmla="*/ 0 w 330"/>
              <a:gd name="T9" fmla="*/ 112 h 235"/>
              <a:gd name="T10" fmla="*/ 96 w 330"/>
              <a:gd name="T11" fmla="*/ 17 h 235"/>
              <a:gd name="T12" fmla="*/ 148 w 330"/>
              <a:gd name="T13" fmla="*/ 69 h 235"/>
              <a:gd name="T14" fmla="*/ 96 w 330"/>
              <a:gd name="T15" fmla="*/ 112 h 235"/>
              <a:gd name="T16" fmla="*/ 130 w 330"/>
              <a:gd name="T17" fmla="*/ 156 h 235"/>
              <a:gd name="T18" fmla="*/ 260 w 330"/>
              <a:gd name="T19" fmla="*/ 17 h 235"/>
              <a:gd name="T20" fmla="*/ 312 w 330"/>
              <a:gd name="T21" fmla="*/ 17 h 235"/>
              <a:gd name="T22" fmla="*/ 312 w 330"/>
              <a:gd name="T23" fmla="*/ 17 h 235"/>
              <a:gd name="T24" fmla="*/ 312 w 330"/>
              <a:gd name="T25" fmla="*/ 69 h 235"/>
              <a:gd name="T26" fmla="*/ 182 w 330"/>
              <a:gd name="T27" fmla="*/ 208 h 235"/>
              <a:gd name="T28" fmla="*/ 130 w 330"/>
              <a:gd name="T2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0" h="235">
                <a:moveTo>
                  <a:pt x="130" y="234"/>
                </a:moveTo>
                <a:lnTo>
                  <a:pt x="130" y="234"/>
                </a:lnTo>
                <a:lnTo>
                  <a:pt x="130" y="234"/>
                </a:lnTo>
                <a:cubicBezTo>
                  <a:pt x="113" y="234"/>
                  <a:pt x="96" y="225"/>
                  <a:pt x="87" y="208"/>
                </a:cubicBezTo>
                <a:cubicBezTo>
                  <a:pt x="0" y="112"/>
                  <a:pt x="0" y="112"/>
                  <a:pt x="0" y="112"/>
                </a:cubicBezTo>
                <a:cubicBezTo>
                  <a:pt x="96" y="17"/>
                  <a:pt x="96" y="17"/>
                  <a:pt x="96" y="17"/>
                </a:cubicBezTo>
                <a:cubicBezTo>
                  <a:pt x="148" y="69"/>
                  <a:pt x="148" y="69"/>
                  <a:pt x="148" y="69"/>
                </a:cubicBezTo>
                <a:cubicBezTo>
                  <a:pt x="96" y="112"/>
                  <a:pt x="96" y="112"/>
                  <a:pt x="96" y="112"/>
                </a:cubicBezTo>
                <a:cubicBezTo>
                  <a:pt x="130" y="156"/>
                  <a:pt x="130" y="156"/>
                  <a:pt x="130" y="156"/>
                </a:cubicBezTo>
                <a:cubicBezTo>
                  <a:pt x="260" y="17"/>
                  <a:pt x="260" y="17"/>
                  <a:pt x="260" y="17"/>
                </a:cubicBezTo>
                <a:cubicBezTo>
                  <a:pt x="269" y="0"/>
                  <a:pt x="295" y="0"/>
                  <a:pt x="312" y="17"/>
                </a:cubicBezTo>
                <a:lnTo>
                  <a:pt x="312" y="17"/>
                </a:lnTo>
                <a:cubicBezTo>
                  <a:pt x="321" y="26"/>
                  <a:pt x="329" y="52"/>
                  <a:pt x="312" y="69"/>
                </a:cubicBezTo>
                <a:cubicBezTo>
                  <a:pt x="182" y="208"/>
                  <a:pt x="182" y="208"/>
                  <a:pt x="182" y="208"/>
                </a:cubicBezTo>
                <a:cubicBezTo>
                  <a:pt x="165" y="225"/>
                  <a:pt x="148" y="234"/>
                  <a:pt x="130" y="2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4" name="Freeform 263">
            <a:extLst>
              <a:ext uri="{FF2B5EF4-FFF2-40B4-BE49-F238E27FC236}">
                <a16:creationId xmlns:a16="http://schemas.microsoft.com/office/drawing/2014/main" id="{0FF02005-D1D7-6549-BF4F-FBCC2D316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3692" y="9136243"/>
            <a:ext cx="258625" cy="202195"/>
          </a:xfrm>
          <a:custGeom>
            <a:avLst/>
            <a:gdLst>
              <a:gd name="T0" fmla="*/ 190 w 243"/>
              <a:gd name="T1" fmla="*/ 173 h 191"/>
              <a:gd name="T2" fmla="*/ 190 w 243"/>
              <a:gd name="T3" fmla="*/ 173 h 191"/>
              <a:gd name="T4" fmla="*/ 242 w 243"/>
              <a:gd name="T5" fmla="*/ 121 h 191"/>
              <a:gd name="T6" fmla="*/ 129 w 243"/>
              <a:gd name="T7" fmla="*/ 8 h 191"/>
              <a:gd name="T8" fmla="*/ 95 w 243"/>
              <a:gd name="T9" fmla="*/ 0 h 191"/>
              <a:gd name="T10" fmla="*/ 69 w 243"/>
              <a:gd name="T11" fmla="*/ 17 h 191"/>
              <a:gd name="T12" fmla="*/ 8 w 243"/>
              <a:gd name="T13" fmla="*/ 130 h 191"/>
              <a:gd name="T14" fmla="*/ 26 w 243"/>
              <a:gd name="T15" fmla="*/ 182 h 191"/>
              <a:gd name="T16" fmla="*/ 26 w 243"/>
              <a:gd name="T17" fmla="*/ 182 h 191"/>
              <a:gd name="T18" fmla="*/ 77 w 243"/>
              <a:gd name="T19" fmla="*/ 164 h 191"/>
              <a:gd name="T20" fmla="*/ 112 w 243"/>
              <a:gd name="T21" fmla="*/ 95 h 191"/>
              <a:gd name="T22" fmla="*/ 190 w 243"/>
              <a:gd name="T23" fmla="*/ 173 h 191"/>
              <a:gd name="T24" fmla="*/ 77 w 243"/>
              <a:gd name="T25" fmla="*/ 60 h 191"/>
              <a:gd name="T26" fmla="*/ 77 w 243"/>
              <a:gd name="T27" fmla="*/ 6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243" h="191">
                <a:moveTo>
                  <a:pt x="190" y="173"/>
                </a:moveTo>
                <a:lnTo>
                  <a:pt x="190" y="173"/>
                </a:lnTo>
                <a:cubicBezTo>
                  <a:pt x="242" y="121"/>
                  <a:pt x="242" y="121"/>
                  <a:pt x="242" y="121"/>
                </a:cubicBezTo>
                <a:cubicBezTo>
                  <a:pt x="129" y="8"/>
                  <a:pt x="129" y="8"/>
                  <a:pt x="129" y="8"/>
                </a:cubicBezTo>
                <a:cubicBezTo>
                  <a:pt x="121" y="0"/>
                  <a:pt x="103" y="0"/>
                  <a:pt x="95" y="0"/>
                </a:cubicBezTo>
                <a:cubicBezTo>
                  <a:pt x="77" y="0"/>
                  <a:pt x="69" y="8"/>
                  <a:pt x="69" y="17"/>
                </a:cubicBezTo>
                <a:cubicBezTo>
                  <a:pt x="8" y="130"/>
                  <a:pt x="8" y="130"/>
                  <a:pt x="8" y="130"/>
                </a:cubicBezTo>
                <a:cubicBezTo>
                  <a:pt x="0" y="147"/>
                  <a:pt x="8" y="173"/>
                  <a:pt x="26" y="182"/>
                </a:cubicBezTo>
                <a:lnTo>
                  <a:pt x="26" y="182"/>
                </a:lnTo>
                <a:cubicBezTo>
                  <a:pt x="43" y="190"/>
                  <a:pt x="69" y="182"/>
                  <a:pt x="77" y="164"/>
                </a:cubicBezTo>
                <a:cubicBezTo>
                  <a:pt x="112" y="95"/>
                  <a:pt x="112" y="95"/>
                  <a:pt x="112" y="95"/>
                </a:cubicBezTo>
                <a:lnTo>
                  <a:pt x="190" y="173"/>
                </a:lnTo>
                <a:close/>
                <a:moveTo>
                  <a:pt x="77" y="60"/>
                </a:moveTo>
                <a:lnTo>
                  <a:pt x="77" y="6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5" name="Freeform 264">
            <a:extLst>
              <a:ext uri="{FF2B5EF4-FFF2-40B4-BE49-F238E27FC236}">
                <a16:creationId xmlns:a16="http://schemas.microsoft.com/office/drawing/2014/main" id="{C768666F-F9A8-CA47-8F5B-7AD309697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096" y="9244393"/>
            <a:ext cx="352670" cy="249221"/>
          </a:xfrm>
          <a:custGeom>
            <a:avLst/>
            <a:gdLst>
              <a:gd name="T0" fmla="*/ 191 w 330"/>
              <a:gd name="T1" fmla="*/ 234 h 235"/>
              <a:gd name="T2" fmla="*/ 191 w 330"/>
              <a:gd name="T3" fmla="*/ 234 h 235"/>
              <a:gd name="T4" fmla="*/ 191 w 330"/>
              <a:gd name="T5" fmla="*/ 234 h 235"/>
              <a:gd name="T6" fmla="*/ 234 w 330"/>
              <a:gd name="T7" fmla="*/ 208 h 235"/>
              <a:gd name="T8" fmla="*/ 329 w 330"/>
              <a:gd name="T9" fmla="*/ 112 h 235"/>
              <a:gd name="T10" fmla="*/ 234 w 330"/>
              <a:gd name="T11" fmla="*/ 17 h 235"/>
              <a:gd name="T12" fmla="*/ 182 w 330"/>
              <a:gd name="T13" fmla="*/ 69 h 235"/>
              <a:gd name="T14" fmla="*/ 225 w 330"/>
              <a:gd name="T15" fmla="*/ 112 h 235"/>
              <a:gd name="T16" fmla="*/ 191 w 330"/>
              <a:gd name="T17" fmla="*/ 156 h 235"/>
              <a:gd name="T18" fmla="*/ 61 w 330"/>
              <a:gd name="T19" fmla="*/ 17 h 235"/>
              <a:gd name="T20" fmla="*/ 18 w 330"/>
              <a:gd name="T21" fmla="*/ 17 h 235"/>
              <a:gd name="T22" fmla="*/ 18 w 330"/>
              <a:gd name="T23" fmla="*/ 17 h 235"/>
              <a:gd name="T24" fmla="*/ 9 w 330"/>
              <a:gd name="T25" fmla="*/ 69 h 235"/>
              <a:gd name="T26" fmla="*/ 148 w 330"/>
              <a:gd name="T27" fmla="*/ 208 h 235"/>
              <a:gd name="T28" fmla="*/ 191 w 330"/>
              <a:gd name="T29" fmla="*/ 234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30" h="235">
                <a:moveTo>
                  <a:pt x="191" y="234"/>
                </a:moveTo>
                <a:lnTo>
                  <a:pt x="191" y="234"/>
                </a:lnTo>
                <a:lnTo>
                  <a:pt x="191" y="234"/>
                </a:lnTo>
                <a:cubicBezTo>
                  <a:pt x="208" y="234"/>
                  <a:pt x="225" y="225"/>
                  <a:pt x="234" y="208"/>
                </a:cubicBezTo>
                <a:cubicBezTo>
                  <a:pt x="329" y="112"/>
                  <a:pt x="329" y="112"/>
                  <a:pt x="329" y="112"/>
                </a:cubicBezTo>
                <a:cubicBezTo>
                  <a:pt x="234" y="17"/>
                  <a:pt x="234" y="17"/>
                  <a:pt x="234" y="17"/>
                </a:cubicBezTo>
                <a:cubicBezTo>
                  <a:pt x="182" y="69"/>
                  <a:pt x="182" y="69"/>
                  <a:pt x="182" y="69"/>
                </a:cubicBezTo>
                <a:cubicBezTo>
                  <a:pt x="225" y="112"/>
                  <a:pt x="225" y="112"/>
                  <a:pt x="225" y="112"/>
                </a:cubicBezTo>
                <a:cubicBezTo>
                  <a:pt x="191" y="156"/>
                  <a:pt x="191" y="156"/>
                  <a:pt x="191" y="156"/>
                </a:cubicBezTo>
                <a:cubicBezTo>
                  <a:pt x="61" y="17"/>
                  <a:pt x="61" y="17"/>
                  <a:pt x="61" y="17"/>
                </a:cubicBezTo>
                <a:cubicBezTo>
                  <a:pt x="52" y="0"/>
                  <a:pt x="26" y="0"/>
                  <a:pt x="18" y="17"/>
                </a:cubicBezTo>
                <a:lnTo>
                  <a:pt x="18" y="17"/>
                </a:lnTo>
                <a:cubicBezTo>
                  <a:pt x="0" y="26"/>
                  <a:pt x="0" y="52"/>
                  <a:pt x="9" y="69"/>
                </a:cubicBezTo>
                <a:cubicBezTo>
                  <a:pt x="148" y="208"/>
                  <a:pt x="148" y="208"/>
                  <a:pt x="148" y="208"/>
                </a:cubicBezTo>
                <a:cubicBezTo>
                  <a:pt x="156" y="225"/>
                  <a:pt x="173" y="234"/>
                  <a:pt x="191" y="2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6" name="Freeform 265">
            <a:extLst>
              <a:ext uri="{FF2B5EF4-FFF2-40B4-BE49-F238E27FC236}">
                <a16:creationId xmlns:a16="http://schemas.microsoft.com/office/drawing/2014/main" id="{AFC60CF2-51F5-1F4D-BAB0-5A838B75C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2194" y="9606468"/>
            <a:ext cx="183386" cy="56427"/>
          </a:xfrm>
          <a:custGeom>
            <a:avLst/>
            <a:gdLst>
              <a:gd name="T0" fmla="*/ 0 w 174"/>
              <a:gd name="T1" fmla="*/ 25 h 52"/>
              <a:gd name="T2" fmla="*/ 0 w 174"/>
              <a:gd name="T3" fmla="*/ 25 h 52"/>
              <a:gd name="T4" fmla="*/ 0 w 174"/>
              <a:gd name="T5" fmla="*/ 25 h 52"/>
              <a:gd name="T6" fmla="*/ 26 w 174"/>
              <a:gd name="T7" fmla="*/ 0 h 52"/>
              <a:gd name="T8" fmla="*/ 148 w 174"/>
              <a:gd name="T9" fmla="*/ 0 h 52"/>
              <a:gd name="T10" fmla="*/ 173 w 174"/>
              <a:gd name="T11" fmla="*/ 25 h 52"/>
              <a:gd name="T12" fmla="*/ 173 w 174"/>
              <a:gd name="T13" fmla="*/ 25 h 52"/>
              <a:gd name="T14" fmla="*/ 148 w 174"/>
              <a:gd name="T15" fmla="*/ 51 h 52"/>
              <a:gd name="T16" fmla="*/ 26 w 174"/>
              <a:gd name="T17" fmla="*/ 51 h 52"/>
              <a:gd name="T18" fmla="*/ 0 w 174"/>
              <a:gd name="T19" fmla="*/ 25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4" h="52">
                <a:moveTo>
                  <a:pt x="0" y="25"/>
                </a:moveTo>
                <a:lnTo>
                  <a:pt x="0" y="25"/>
                </a:lnTo>
                <a:lnTo>
                  <a:pt x="0" y="25"/>
                </a:lnTo>
                <a:cubicBezTo>
                  <a:pt x="0" y="8"/>
                  <a:pt x="18" y="0"/>
                  <a:pt x="26" y="0"/>
                </a:cubicBezTo>
                <a:cubicBezTo>
                  <a:pt x="148" y="0"/>
                  <a:pt x="148" y="0"/>
                  <a:pt x="148" y="0"/>
                </a:cubicBezTo>
                <a:cubicBezTo>
                  <a:pt x="165" y="0"/>
                  <a:pt x="173" y="8"/>
                  <a:pt x="173" y="25"/>
                </a:cubicBezTo>
                <a:lnTo>
                  <a:pt x="173" y="25"/>
                </a:lnTo>
                <a:cubicBezTo>
                  <a:pt x="173" y="43"/>
                  <a:pt x="165" y="51"/>
                  <a:pt x="148" y="51"/>
                </a:cubicBezTo>
                <a:cubicBezTo>
                  <a:pt x="26" y="51"/>
                  <a:pt x="26" y="51"/>
                  <a:pt x="26" y="51"/>
                </a:cubicBezTo>
                <a:cubicBezTo>
                  <a:pt x="18" y="51"/>
                  <a:pt x="0" y="43"/>
                  <a:pt x="0" y="2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7" name="Freeform 266">
            <a:extLst>
              <a:ext uri="{FF2B5EF4-FFF2-40B4-BE49-F238E27FC236}">
                <a16:creationId xmlns:a16="http://schemas.microsoft.com/office/drawing/2014/main" id="{E695D07B-727D-3F40-BBBB-6B5A689D2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722" y="9625277"/>
            <a:ext cx="56427" cy="442012"/>
          </a:xfrm>
          <a:custGeom>
            <a:avLst/>
            <a:gdLst>
              <a:gd name="T0" fmla="*/ 52 w 53"/>
              <a:gd name="T1" fmla="*/ 415 h 416"/>
              <a:gd name="T2" fmla="*/ 52 w 53"/>
              <a:gd name="T3" fmla="*/ 415 h 416"/>
              <a:gd name="T4" fmla="*/ 0 w 53"/>
              <a:gd name="T5" fmla="*/ 415 h 416"/>
              <a:gd name="T6" fmla="*/ 0 w 53"/>
              <a:gd name="T7" fmla="*/ 26 h 416"/>
              <a:gd name="T8" fmla="*/ 26 w 53"/>
              <a:gd name="T9" fmla="*/ 0 h 416"/>
              <a:gd name="T10" fmla="*/ 26 w 53"/>
              <a:gd name="T11" fmla="*/ 0 h 416"/>
              <a:gd name="T12" fmla="*/ 52 w 53"/>
              <a:gd name="T13" fmla="*/ 26 h 416"/>
              <a:gd name="T14" fmla="*/ 52 w 53"/>
              <a:gd name="T15" fmla="*/ 415 h 4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3" h="416">
                <a:moveTo>
                  <a:pt x="52" y="415"/>
                </a:moveTo>
                <a:lnTo>
                  <a:pt x="52" y="415"/>
                </a:lnTo>
                <a:cubicBezTo>
                  <a:pt x="0" y="415"/>
                  <a:pt x="0" y="415"/>
                  <a:pt x="0" y="415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8"/>
                  <a:pt x="8" y="0"/>
                  <a:pt x="26" y="0"/>
                </a:cubicBezTo>
                <a:lnTo>
                  <a:pt x="26" y="0"/>
                </a:lnTo>
                <a:cubicBezTo>
                  <a:pt x="34" y="0"/>
                  <a:pt x="52" y="8"/>
                  <a:pt x="52" y="26"/>
                </a:cubicBezTo>
                <a:lnTo>
                  <a:pt x="52" y="41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8" name="Freeform 267">
            <a:extLst>
              <a:ext uri="{FF2B5EF4-FFF2-40B4-BE49-F238E27FC236}">
                <a16:creationId xmlns:a16="http://schemas.microsoft.com/office/drawing/2014/main" id="{16AFB669-338D-7041-B6CF-55405395B1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0956" y="9427782"/>
            <a:ext cx="324457" cy="352667"/>
          </a:xfrm>
          <a:custGeom>
            <a:avLst/>
            <a:gdLst>
              <a:gd name="T0" fmla="*/ 18 w 304"/>
              <a:gd name="T1" fmla="*/ 320 h 330"/>
              <a:gd name="T2" fmla="*/ 18 w 304"/>
              <a:gd name="T3" fmla="*/ 320 h 330"/>
              <a:gd name="T4" fmla="*/ 18 w 304"/>
              <a:gd name="T5" fmla="*/ 320 h 330"/>
              <a:gd name="T6" fmla="*/ 9 w 304"/>
              <a:gd name="T7" fmla="*/ 286 h 330"/>
              <a:gd name="T8" fmla="*/ 251 w 304"/>
              <a:gd name="T9" fmla="*/ 9 h 330"/>
              <a:gd name="T10" fmla="*/ 286 w 304"/>
              <a:gd name="T11" fmla="*/ 9 h 330"/>
              <a:gd name="T12" fmla="*/ 286 w 304"/>
              <a:gd name="T13" fmla="*/ 9 h 330"/>
              <a:gd name="T14" fmla="*/ 286 w 304"/>
              <a:gd name="T15" fmla="*/ 52 h 330"/>
              <a:gd name="T16" fmla="*/ 52 w 304"/>
              <a:gd name="T17" fmla="*/ 320 h 330"/>
              <a:gd name="T18" fmla="*/ 18 w 304"/>
              <a:gd name="T19" fmla="*/ 320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04" h="330">
                <a:moveTo>
                  <a:pt x="18" y="320"/>
                </a:moveTo>
                <a:lnTo>
                  <a:pt x="18" y="320"/>
                </a:lnTo>
                <a:lnTo>
                  <a:pt x="18" y="320"/>
                </a:lnTo>
                <a:cubicBezTo>
                  <a:pt x="0" y="312"/>
                  <a:pt x="0" y="294"/>
                  <a:pt x="9" y="286"/>
                </a:cubicBezTo>
                <a:cubicBezTo>
                  <a:pt x="251" y="9"/>
                  <a:pt x="251" y="9"/>
                  <a:pt x="251" y="9"/>
                </a:cubicBezTo>
                <a:cubicBezTo>
                  <a:pt x="260" y="0"/>
                  <a:pt x="278" y="0"/>
                  <a:pt x="286" y="9"/>
                </a:cubicBezTo>
                <a:lnTo>
                  <a:pt x="286" y="9"/>
                </a:lnTo>
                <a:cubicBezTo>
                  <a:pt x="295" y="17"/>
                  <a:pt x="303" y="35"/>
                  <a:pt x="286" y="52"/>
                </a:cubicBezTo>
                <a:cubicBezTo>
                  <a:pt x="52" y="320"/>
                  <a:pt x="52" y="320"/>
                  <a:pt x="52" y="320"/>
                </a:cubicBezTo>
                <a:cubicBezTo>
                  <a:pt x="44" y="329"/>
                  <a:pt x="26" y="329"/>
                  <a:pt x="18" y="32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9" name="Freeform 268">
            <a:extLst>
              <a:ext uri="{FF2B5EF4-FFF2-40B4-BE49-F238E27FC236}">
                <a16:creationId xmlns:a16="http://schemas.microsoft.com/office/drawing/2014/main" id="{B9FB147E-AD35-9546-855C-4EA9178AA0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5536" y="9625277"/>
            <a:ext cx="192791" cy="192791"/>
          </a:xfrm>
          <a:custGeom>
            <a:avLst/>
            <a:gdLst>
              <a:gd name="T0" fmla="*/ 95 w 183"/>
              <a:gd name="T1" fmla="*/ 182 h 183"/>
              <a:gd name="T2" fmla="*/ 95 w 183"/>
              <a:gd name="T3" fmla="*/ 182 h 183"/>
              <a:gd name="T4" fmla="*/ 0 w 183"/>
              <a:gd name="T5" fmla="*/ 95 h 183"/>
              <a:gd name="T6" fmla="*/ 95 w 183"/>
              <a:gd name="T7" fmla="*/ 0 h 183"/>
              <a:gd name="T8" fmla="*/ 182 w 183"/>
              <a:gd name="T9" fmla="*/ 95 h 183"/>
              <a:gd name="T10" fmla="*/ 95 w 183"/>
              <a:gd name="T11" fmla="*/ 182 h 183"/>
              <a:gd name="T12" fmla="*/ 95 w 183"/>
              <a:gd name="T13" fmla="*/ 60 h 183"/>
              <a:gd name="T14" fmla="*/ 95 w 183"/>
              <a:gd name="T15" fmla="*/ 60 h 183"/>
              <a:gd name="T16" fmla="*/ 61 w 183"/>
              <a:gd name="T17" fmla="*/ 95 h 183"/>
              <a:gd name="T18" fmla="*/ 95 w 183"/>
              <a:gd name="T19" fmla="*/ 130 h 183"/>
              <a:gd name="T20" fmla="*/ 130 w 183"/>
              <a:gd name="T21" fmla="*/ 95 h 183"/>
              <a:gd name="T22" fmla="*/ 95 w 183"/>
              <a:gd name="T23" fmla="*/ 6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3" h="183">
                <a:moveTo>
                  <a:pt x="95" y="182"/>
                </a:moveTo>
                <a:lnTo>
                  <a:pt x="95" y="182"/>
                </a:lnTo>
                <a:cubicBezTo>
                  <a:pt x="43" y="182"/>
                  <a:pt x="0" y="138"/>
                  <a:pt x="0" y="95"/>
                </a:cubicBezTo>
                <a:cubicBezTo>
                  <a:pt x="0" y="43"/>
                  <a:pt x="43" y="0"/>
                  <a:pt x="95" y="0"/>
                </a:cubicBezTo>
                <a:cubicBezTo>
                  <a:pt x="139" y="0"/>
                  <a:pt x="182" y="43"/>
                  <a:pt x="182" y="95"/>
                </a:cubicBezTo>
                <a:cubicBezTo>
                  <a:pt x="182" y="138"/>
                  <a:pt x="139" y="182"/>
                  <a:pt x="95" y="182"/>
                </a:cubicBezTo>
                <a:close/>
                <a:moveTo>
                  <a:pt x="95" y="60"/>
                </a:moveTo>
                <a:lnTo>
                  <a:pt x="95" y="60"/>
                </a:lnTo>
                <a:cubicBezTo>
                  <a:pt x="69" y="60"/>
                  <a:pt x="61" y="69"/>
                  <a:pt x="61" y="95"/>
                </a:cubicBezTo>
                <a:cubicBezTo>
                  <a:pt x="61" y="112"/>
                  <a:pt x="69" y="130"/>
                  <a:pt x="95" y="130"/>
                </a:cubicBezTo>
                <a:cubicBezTo>
                  <a:pt x="113" y="130"/>
                  <a:pt x="130" y="112"/>
                  <a:pt x="130" y="95"/>
                </a:cubicBezTo>
                <a:cubicBezTo>
                  <a:pt x="130" y="69"/>
                  <a:pt x="113" y="60"/>
                  <a:pt x="95" y="6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0" name="Freeform 269">
            <a:extLst>
              <a:ext uri="{FF2B5EF4-FFF2-40B4-BE49-F238E27FC236}">
                <a16:creationId xmlns:a16="http://schemas.microsoft.com/office/drawing/2014/main" id="{F420F7E2-0D13-0149-BA41-B5DF4C864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4528" y="9390164"/>
            <a:ext cx="192794" cy="192791"/>
          </a:xfrm>
          <a:custGeom>
            <a:avLst/>
            <a:gdLst>
              <a:gd name="T0" fmla="*/ 87 w 183"/>
              <a:gd name="T1" fmla="*/ 182 h 183"/>
              <a:gd name="T2" fmla="*/ 87 w 183"/>
              <a:gd name="T3" fmla="*/ 182 h 183"/>
              <a:gd name="T4" fmla="*/ 0 w 183"/>
              <a:gd name="T5" fmla="*/ 96 h 183"/>
              <a:gd name="T6" fmla="*/ 87 w 183"/>
              <a:gd name="T7" fmla="*/ 0 h 183"/>
              <a:gd name="T8" fmla="*/ 182 w 183"/>
              <a:gd name="T9" fmla="*/ 96 h 183"/>
              <a:gd name="T10" fmla="*/ 87 w 183"/>
              <a:gd name="T11" fmla="*/ 182 h 183"/>
              <a:gd name="T12" fmla="*/ 87 w 183"/>
              <a:gd name="T13" fmla="*/ 61 h 183"/>
              <a:gd name="T14" fmla="*/ 87 w 183"/>
              <a:gd name="T15" fmla="*/ 61 h 183"/>
              <a:gd name="T16" fmla="*/ 52 w 183"/>
              <a:gd name="T17" fmla="*/ 96 h 183"/>
              <a:gd name="T18" fmla="*/ 87 w 183"/>
              <a:gd name="T19" fmla="*/ 130 h 183"/>
              <a:gd name="T20" fmla="*/ 122 w 183"/>
              <a:gd name="T21" fmla="*/ 96 h 183"/>
              <a:gd name="T22" fmla="*/ 87 w 183"/>
              <a:gd name="T23" fmla="*/ 61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83" h="183">
                <a:moveTo>
                  <a:pt x="87" y="182"/>
                </a:moveTo>
                <a:lnTo>
                  <a:pt x="87" y="182"/>
                </a:lnTo>
                <a:cubicBezTo>
                  <a:pt x="44" y="182"/>
                  <a:pt x="0" y="147"/>
                  <a:pt x="0" y="96"/>
                </a:cubicBezTo>
                <a:cubicBezTo>
                  <a:pt x="0" y="44"/>
                  <a:pt x="44" y="0"/>
                  <a:pt x="87" y="0"/>
                </a:cubicBezTo>
                <a:cubicBezTo>
                  <a:pt x="139" y="0"/>
                  <a:pt x="182" y="44"/>
                  <a:pt x="182" y="96"/>
                </a:cubicBezTo>
                <a:cubicBezTo>
                  <a:pt x="182" y="147"/>
                  <a:pt x="139" y="182"/>
                  <a:pt x="87" y="182"/>
                </a:cubicBezTo>
                <a:close/>
                <a:moveTo>
                  <a:pt x="87" y="61"/>
                </a:moveTo>
                <a:lnTo>
                  <a:pt x="87" y="61"/>
                </a:lnTo>
                <a:cubicBezTo>
                  <a:pt x="70" y="61"/>
                  <a:pt x="52" y="78"/>
                  <a:pt x="52" y="96"/>
                </a:cubicBezTo>
                <a:cubicBezTo>
                  <a:pt x="52" y="113"/>
                  <a:pt x="70" y="130"/>
                  <a:pt x="87" y="130"/>
                </a:cubicBezTo>
                <a:cubicBezTo>
                  <a:pt x="113" y="130"/>
                  <a:pt x="122" y="113"/>
                  <a:pt x="122" y="96"/>
                </a:cubicBezTo>
                <a:cubicBezTo>
                  <a:pt x="122" y="78"/>
                  <a:pt x="113" y="61"/>
                  <a:pt x="87" y="6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1" name="Freeform 270">
            <a:extLst>
              <a:ext uri="{FF2B5EF4-FFF2-40B4-BE49-F238E27FC236}">
                <a16:creationId xmlns:a16="http://schemas.microsoft.com/office/drawing/2014/main" id="{FE038718-E173-5A4A-83F3-2181B3854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2865" y="9347843"/>
            <a:ext cx="37618" cy="56427"/>
          </a:xfrm>
          <a:custGeom>
            <a:avLst/>
            <a:gdLst>
              <a:gd name="T0" fmla="*/ 35 w 36"/>
              <a:gd name="T1" fmla="*/ 52 h 53"/>
              <a:gd name="T2" fmla="*/ 0 w 36"/>
              <a:gd name="T3" fmla="*/ 52 h 53"/>
              <a:gd name="T4" fmla="*/ 0 w 36"/>
              <a:gd name="T5" fmla="*/ 0 h 53"/>
              <a:gd name="T6" fmla="*/ 35 w 36"/>
              <a:gd name="T7" fmla="*/ 0 h 53"/>
              <a:gd name="T8" fmla="*/ 35 w 36"/>
              <a:gd name="T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53">
                <a:moveTo>
                  <a:pt x="35" y="52"/>
                </a:moveTo>
                <a:lnTo>
                  <a:pt x="0" y="52"/>
                </a:lnTo>
                <a:lnTo>
                  <a:pt x="0" y="0"/>
                </a:lnTo>
                <a:lnTo>
                  <a:pt x="35" y="0"/>
                </a:lnTo>
                <a:lnTo>
                  <a:pt x="35" y="5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2" name="Freeform 271">
            <a:extLst>
              <a:ext uri="{FF2B5EF4-FFF2-40B4-BE49-F238E27FC236}">
                <a16:creationId xmlns:a16="http://schemas.microsoft.com/office/drawing/2014/main" id="{DCE5340B-7C4C-DC42-BA53-D79DDA913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2865" y="9455996"/>
            <a:ext cx="37618" cy="122259"/>
          </a:xfrm>
          <a:custGeom>
            <a:avLst/>
            <a:gdLst>
              <a:gd name="T0" fmla="*/ 35 w 36"/>
              <a:gd name="T1" fmla="*/ 113 h 114"/>
              <a:gd name="T2" fmla="*/ 0 w 36"/>
              <a:gd name="T3" fmla="*/ 113 h 114"/>
              <a:gd name="T4" fmla="*/ 0 w 36"/>
              <a:gd name="T5" fmla="*/ 0 h 114"/>
              <a:gd name="T6" fmla="*/ 35 w 36"/>
              <a:gd name="T7" fmla="*/ 0 h 114"/>
              <a:gd name="T8" fmla="*/ 35 w 36"/>
              <a:gd name="T9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114">
                <a:moveTo>
                  <a:pt x="35" y="113"/>
                </a:moveTo>
                <a:lnTo>
                  <a:pt x="0" y="113"/>
                </a:lnTo>
                <a:lnTo>
                  <a:pt x="0" y="0"/>
                </a:lnTo>
                <a:lnTo>
                  <a:pt x="35" y="0"/>
                </a:lnTo>
                <a:lnTo>
                  <a:pt x="35" y="11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3" name="Freeform 272">
            <a:extLst>
              <a:ext uri="{FF2B5EF4-FFF2-40B4-BE49-F238E27FC236}">
                <a16:creationId xmlns:a16="http://schemas.microsoft.com/office/drawing/2014/main" id="{92FD04E2-DA42-CB4D-A326-0F5168F5C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2865" y="9629978"/>
            <a:ext cx="37618" cy="122259"/>
          </a:xfrm>
          <a:custGeom>
            <a:avLst/>
            <a:gdLst>
              <a:gd name="T0" fmla="*/ 35 w 36"/>
              <a:gd name="T1" fmla="*/ 113 h 114"/>
              <a:gd name="T2" fmla="*/ 0 w 36"/>
              <a:gd name="T3" fmla="*/ 113 h 114"/>
              <a:gd name="T4" fmla="*/ 0 w 36"/>
              <a:gd name="T5" fmla="*/ 0 h 114"/>
              <a:gd name="T6" fmla="*/ 35 w 36"/>
              <a:gd name="T7" fmla="*/ 0 h 114"/>
              <a:gd name="T8" fmla="*/ 35 w 36"/>
              <a:gd name="T9" fmla="*/ 113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114">
                <a:moveTo>
                  <a:pt x="35" y="113"/>
                </a:moveTo>
                <a:lnTo>
                  <a:pt x="0" y="113"/>
                </a:lnTo>
                <a:lnTo>
                  <a:pt x="0" y="0"/>
                </a:lnTo>
                <a:lnTo>
                  <a:pt x="35" y="0"/>
                </a:lnTo>
                <a:lnTo>
                  <a:pt x="35" y="11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4" name="Freeform 273">
            <a:extLst>
              <a:ext uri="{FF2B5EF4-FFF2-40B4-BE49-F238E27FC236}">
                <a16:creationId xmlns:a16="http://schemas.microsoft.com/office/drawing/2014/main" id="{C83915FD-1AB2-694B-8EC3-491E2549F2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2865" y="9799259"/>
            <a:ext cx="37618" cy="75236"/>
          </a:xfrm>
          <a:custGeom>
            <a:avLst/>
            <a:gdLst>
              <a:gd name="T0" fmla="*/ 35 w 36"/>
              <a:gd name="T1" fmla="*/ 70 h 71"/>
              <a:gd name="T2" fmla="*/ 0 w 36"/>
              <a:gd name="T3" fmla="*/ 70 h 71"/>
              <a:gd name="T4" fmla="*/ 0 w 36"/>
              <a:gd name="T5" fmla="*/ 0 h 71"/>
              <a:gd name="T6" fmla="*/ 35 w 36"/>
              <a:gd name="T7" fmla="*/ 0 h 71"/>
              <a:gd name="T8" fmla="*/ 35 w 36"/>
              <a:gd name="T9" fmla="*/ 70 h 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" h="71">
                <a:moveTo>
                  <a:pt x="35" y="70"/>
                </a:moveTo>
                <a:lnTo>
                  <a:pt x="0" y="70"/>
                </a:lnTo>
                <a:lnTo>
                  <a:pt x="0" y="0"/>
                </a:lnTo>
                <a:lnTo>
                  <a:pt x="35" y="0"/>
                </a:lnTo>
                <a:lnTo>
                  <a:pt x="35" y="7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5" name="Freeform 274">
            <a:extLst>
              <a:ext uri="{FF2B5EF4-FFF2-40B4-BE49-F238E27FC236}">
                <a16:creationId xmlns:a16="http://schemas.microsoft.com/office/drawing/2014/main" id="{8616047D-A7AA-1948-AA58-75459DA6C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0730" y="9244393"/>
            <a:ext cx="978069" cy="719446"/>
          </a:xfrm>
          <a:custGeom>
            <a:avLst/>
            <a:gdLst>
              <a:gd name="T0" fmla="*/ 805 w 919"/>
              <a:gd name="T1" fmla="*/ 675 h 676"/>
              <a:gd name="T2" fmla="*/ 805 w 919"/>
              <a:gd name="T3" fmla="*/ 675 h 676"/>
              <a:gd name="T4" fmla="*/ 43 w 919"/>
              <a:gd name="T5" fmla="*/ 675 h 676"/>
              <a:gd name="T6" fmla="*/ 0 w 919"/>
              <a:gd name="T7" fmla="*/ 632 h 676"/>
              <a:gd name="T8" fmla="*/ 0 w 919"/>
              <a:gd name="T9" fmla="*/ 485 h 676"/>
              <a:gd name="T10" fmla="*/ 34 w 919"/>
              <a:gd name="T11" fmla="*/ 450 h 676"/>
              <a:gd name="T12" fmla="*/ 138 w 919"/>
              <a:gd name="T13" fmla="*/ 338 h 676"/>
              <a:gd name="T14" fmla="*/ 34 w 919"/>
              <a:gd name="T15" fmla="*/ 225 h 676"/>
              <a:gd name="T16" fmla="*/ 0 w 919"/>
              <a:gd name="T17" fmla="*/ 182 h 676"/>
              <a:gd name="T18" fmla="*/ 0 w 919"/>
              <a:gd name="T19" fmla="*/ 34 h 676"/>
              <a:gd name="T20" fmla="*/ 43 w 919"/>
              <a:gd name="T21" fmla="*/ 0 h 676"/>
              <a:gd name="T22" fmla="*/ 805 w 919"/>
              <a:gd name="T23" fmla="*/ 0 h 676"/>
              <a:gd name="T24" fmla="*/ 918 w 919"/>
              <a:gd name="T25" fmla="*/ 104 h 676"/>
              <a:gd name="T26" fmla="*/ 918 w 919"/>
              <a:gd name="T27" fmla="*/ 571 h 676"/>
              <a:gd name="T28" fmla="*/ 805 w 919"/>
              <a:gd name="T29" fmla="*/ 675 h 676"/>
              <a:gd name="T30" fmla="*/ 78 w 919"/>
              <a:gd name="T31" fmla="*/ 597 h 676"/>
              <a:gd name="T32" fmla="*/ 78 w 919"/>
              <a:gd name="T33" fmla="*/ 597 h 676"/>
              <a:gd name="T34" fmla="*/ 805 w 919"/>
              <a:gd name="T35" fmla="*/ 597 h 676"/>
              <a:gd name="T36" fmla="*/ 840 w 919"/>
              <a:gd name="T37" fmla="*/ 571 h 676"/>
              <a:gd name="T38" fmla="*/ 840 w 919"/>
              <a:gd name="T39" fmla="*/ 104 h 676"/>
              <a:gd name="T40" fmla="*/ 805 w 919"/>
              <a:gd name="T41" fmla="*/ 69 h 676"/>
              <a:gd name="T42" fmla="*/ 78 w 919"/>
              <a:gd name="T43" fmla="*/ 69 h 676"/>
              <a:gd name="T44" fmla="*/ 78 w 919"/>
              <a:gd name="T45" fmla="*/ 156 h 676"/>
              <a:gd name="T46" fmla="*/ 207 w 919"/>
              <a:gd name="T47" fmla="*/ 338 h 676"/>
              <a:gd name="T48" fmla="*/ 78 w 919"/>
              <a:gd name="T49" fmla="*/ 511 h 676"/>
              <a:gd name="T50" fmla="*/ 78 w 919"/>
              <a:gd name="T51" fmla="*/ 597 h 6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919" h="676">
                <a:moveTo>
                  <a:pt x="805" y="675"/>
                </a:moveTo>
                <a:lnTo>
                  <a:pt x="805" y="675"/>
                </a:lnTo>
                <a:cubicBezTo>
                  <a:pt x="43" y="675"/>
                  <a:pt x="43" y="675"/>
                  <a:pt x="43" y="675"/>
                </a:cubicBezTo>
                <a:cubicBezTo>
                  <a:pt x="26" y="675"/>
                  <a:pt x="0" y="658"/>
                  <a:pt x="0" y="632"/>
                </a:cubicBezTo>
                <a:cubicBezTo>
                  <a:pt x="0" y="485"/>
                  <a:pt x="0" y="485"/>
                  <a:pt x="0" y="485"/>
                </a:cubicBezTo>
                <a:cubicBezTo>
                  <a:pt x="0" y="467"/>
                  <a:pt x="17" y="450"/>
                  <a:pt x="34" y="450"/>
                </a:cubicBezTo>
                <a:cubicBezTo>
                  <a:pt x="95" y="441"/>
                  <a:pt x="138" y="389"/>
                  <a:pt x="138" y="338"/>
                </a:cubicBezTo>
                <a:cubicBezTo>
                  <a:pt x="138" y="277"/>
                  <a:pt x="95" y="234"/>
                  <a:pt x="34" y="225"/>
                </a:cubicBezTo>
                <a:cubicBezTo>
                  <a:pt x="17" y="225"/>
                  <a:pt x="0" y="208"/>
                  <a:pt x="0" y="182"/>
                </a:cubicBezTo>
                <a:cubicBezTo>
                  <a:pt x="0" y="34"/>
                  <a:pt x="0" y="34"/>
                  <a:pt x="0" y="34"/>
                </a:cubicBezTo>
                <a:cubicBezTo>
                  <a:pt x="0" y="17"/>
                  <a:pt x="26" y="0"/>
                  <a:pt x="43" y="0"/>
                </a:cubicBezTo>
                <a:cubicBezTo>
                  <a:pt x="805" y="0"/>
                  <a:pt x="805" y="0"/>
                  <a:pt x="805" y="0"/>
                </a:cubicBezTo>
                <a:cubicBezTo>
                  <a:pt x="866" y="0"/>
                  <a:pt x="918" y="43"/>
                  <a:pt x="918" y="104"/>
                </a:cubicBezTo>
                <a:cubicBezTo>
                  <a:pt x="918" y="571"/>
                  <a:pt x="918" y="571"/>
                  <a:pt x="918" y="571"/>
                </a:cubicBezTo>
                <a:cubicBezTo>
                  <a:pt x="918" y="623"/>
                  <a:pt x="866" y="675"/>
                  <a:pt x="805" y="675"/>
                </a:cubicBezTo>
                <a:close/>
                <a:moveTo>
                  <a:pt x="78" y="597"/>
                </a:moveTo>
                <a:lnTo>
                  <a:pt x="78" y="597"/>
                </a:lnTo>
                <a:cubicBezTo>
                  <a:pt x="805" y="597"/>
                  <a:pt x="805" y="597"/>
                  <a:pt x="805" y="597"/>
                </a:cubicBezTo>
                <a:cubicBezTo>
                  <a:pt x="831" y="597"/>
                  <a:pt x="840" y="589"/>
                  <a:pt x="840" y="571"/>
                </a:cubicBezTo>
                <a:cubicBezTo>
                  <a:pt x="840" y="104"/>
                  <a:pt x="840" y="104"/>
                  <a:pt x="840" y="104"/>
                </a:cubicBezTo>
                <a:cubicBezTo>
                  <a:pt x="840" y="86"/>
                  <a:pt x="831" y="69"/>
                  <a:pt x="805" y="69"/>
                </a:cubicBezTo>
                <a:cubicBezTo>
                  <a:pt x="78" y="69"/>
                  <a:pt x="78" y="69"/>
                  <a:pt x="78" y="69"/>
                </a:cubicBezTo>
                <a:cubicBezTo>
                  <a:pt x="78" y="156"/>
                  <a:pt x="78" y="156"/>
                  <a:pt x="78" y="156"/>
                </a:cubicBezTo>
                <a:cubicBezTo>
                  <a:pt x="155" y="182"/>
                  <a:pt x="207" y="251"/>
                  <a:pt x="207" y="338"/>
                </a:cubicBezTo>
                <a:cubicBezTo>
                  <a:pt x="207" y="415"/>
                  <a:pt x="155" y="493"/>
                  <a:pt x="78" y="511"/>
                </a:cubicBezTo>
                <a:lnTo>
                  <a:pt x="78" y="59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6" name="Freeform 275">
            <a:extLst>
              <a:ext uri="{FF2B5EF4-FFF2-40B4-BE49-F238E27FC236}">
                <a16:creationId xmlns:a16="http://schemas.microsoft.com/office/drawing/2014/main" id="{7C3932EA-5651-9244-B590-01CDB3B47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0439" y="9973244"/>
            <a:ext cx="648911" cy="84641"/>
          </a:xfrm>
          <a:custGeom>
            <a:avLst/>
            <a:gdLst>
              <a:gd name="T0" fmla="*/ 607 w 608"/>
              <a:gd name="T1" fmla="*/ 78 h 79"/>
              <a:gd name="T2" fmla="*/ 0 w 608"/>
              <a:gd name="T3" fmla="*/ 78 h 79"/>
              <a:gd name="T4" fmla="*/ 0 w 608"/>
              <a:gd name="T5" fmla="*/ 0 h 79"/>
              <a:gd name="T6" fmla="*/ 607 w 608"/>
              <a:gd name="T7" fmla="*/ 0 h 79"/>
              <a:gd name="T8" fmla="*/ 607 w 608"/>
              <a:gd name="T9" fmla="*/ 78 h 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8" h="79">
                <a:moveTo>
                  <a:pt x="607" y="78"/>
                </a:moveTo>
                <a:lnTo>
                  <a:pt x="0" y="78"/>
                </a:lnTo>
                <a:lnTo>
                  <a:pt x="0" y="0"/>
                </a:lnTo>
                <a:lnTo>
                  <a:pt x="607" y="0"/>
                </a:lnTo>
                <a:lnTo>
                  <a:pt x="607" y="7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7" name="Freeform 276">
            <a:extLst>
              <a:ext uri="{FF2B5EF4-FFF2-40B4-BE49-F238E27FC236}">
                <a16:creationId xmlns:a16="http://schemas.microsoft.com/office/drawing/2014/main" id="{0F49634E-B982-FF44-A2AA-62A85EB92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3477" y="9159753"/>
            <a:ext cx="898132" cy="898132"/>
          </a:xfrm>
          <a:custGeom>
            <a:avLst/>
            <a:gdLst>
              <a:gd name="T0" fmla="*/ 719 w 841"/>
              <a:gd name="T1" fmla="*/ 840 h 841"/>
              <a:gd name="T2" fmla="*/ 719 w 841"/>
              <a:gd name="T3" fmla="*/ 840 h 841"/>
              <a:gd name="T4" fmla="*/ 719 w 841"/>
              <a:gd name="T5" fmla="*/ 762 h 841"/>
              <a:gd name="T6" fmla="*/ 762 w 841"/>
              <a:gd name="T7" fmla="*/ 718 h 841"/>
              <a:gd name="T8" fmla="*/ 762 w 841"/>
              <a:gd name="T9" fmla="*/ 658 h 841"/>
              <a:gd name="T10" fmla="*/ 269 w 841"/>
              <a:gd name="T11" fmla="*/ 658 h 841"/>
              <a:gd name="T12" fmla="*/ 269 w 841"/>
              <a:gd name="T13" fmla="*/ 701 h 841"/>
              <a:gd name="T14" fmla="*/ 139 w 841"/>
              <a:gd name="T15" fmla="*/ 840 h 841"/>
              <a:gd name="T16" fmla="*/ 0 w 841"/>
              <a:gd name="T17" fmla="*/ 701 h 841"/>
              <a:gd name="T18" fmla="*/ 0 w 841"/>
              <a:gd name="T19" fmla="*/ 52 h 841"/>
              <a:gd name="T20" fmla="*/ 61 w 841"/>
              <a:gd name="T21" fmla="*/ 0 h 841"/>
              <a:gd name="T22" fmla="*/ 650 w 841"/>
              <a:gd name="T23" fmla="*/ 0 h 841"/>
              <a:gd name="T24" fmla="*/ 710 w 841"/>
              <a:gd name="T25" fmla="*/ 52 h 841"/>
              <a:gd name="T26" fmla="*/ 710 w 841"/>
              <a:gd name="T27" fmla="*/ 580 h 841"/>
              <a:gd name="T28" fmla="*/ 797 w 841"/>
              <a:gd name="T29" fmla="*/ 580 h 841"/>
              <a:gd name="T30" fmla="*/ 840 w 841"/>
              <a:gd name="T31" fmla="*/ 623 h 841"/>
              <a:gd name="T32" fmla="*/ 840 w 841"/>
              <a:gd name="T33" fmla="*/ 718 h 841"/>
              <a:gd name="T34" fmla="*/ 719 w 841"/>
              <a:gd name="T35" fmla="*/ 840 h 841"/>
              <a:gd name="T36" fmla="*/ 78 w 841"/>
              <a:gd name="T37" fmla="*/ 69 h 841"/>
              <a:gd name="T38" fmla="*/ 78 w 841"/>
              <a:gd name="T39" fmla="*/ 69 h 841"/>
              <a:gd name="T40" fmla="*/ 78 w 841"/>
              <a:gd name="T41" fmla="*/ 701 h 841"/>
              <a:gd name="T42" fmla="*/ 139 w 841"/>
              <a:gd name="T43" fmla="*/ 762 h 841"/>
              <a:gd name="T44" fmla="*/ 199 w 841"/>
              <a:gd name="T45" fmla="*/ 701 h 841"/>
              <a:gd name="T46" fmla="*/ 199 w 841"/>
              <a:gd name="T47" fmla="*/ 623 h 841"/>
              <a:gd name="T48" fmla="*/ 234 w 841"/>
              <a:gd name="T49" fmla="*/ 580 h 841"/>
              <a:gd name="T50" fmla="*/ 632 w 841"/>
              <a:gd name="T51" fmla="*/ 580 h 841"/>
              <a:gd name="T52" fmla="*/ 632 w 841"/>
              <a:gd name="T53" fmla="*/ 69 h 841"/>
              <a:gd name="T54" fmla="*/ 78 w 841"/>
              <a:gd name="T55" fmla="*/ 69 h 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841" h="841">
                <a:moveTo>
                  <a:pt x="719" y="840"/>
                </a:moveTo>
                <a:lnTo>
                  <a:pt x="719" y="840"/>
                </a:lnTo>
                <a:cubicBezTo>
                  <a:pt x="719" y="762"/>
                  <a:pt x="719" y="762"/>
                  <a:pt x="719" y="762"/>
                </a:cubicBezTo>
                <a:cubicBezTo>
                  <a:pt x="745" y="762"/>
                  <a:pt x="762" y="744"/>
                  <a:pt x="762" y="718"/>
                </a:cubicBezTo>
                <a:cubicBezTo>
                  <a:pt x="762" y="658"/>
                  <a:pt x="762" y="658"/>
                  <a:pt x="762" y="658"/>
                </a:cubicBezTo>
                <a:cubicBezTo>
                  <a:pt x="269" y="658"/>
                  <a:pt x="269" y="658"/>
                  <a:pt x="269" y="658"/>
                </a:cubicBezTo>
                <a:cubicBezTo>
                  <a:pt x="269" y="701"/>
                  <a:pt x="269" y="701"/>
                  <a:pt x="269" y="701"/>
                </a:cubicBezTo>
                <a:cubicBezTo>
                  <a:pt x="269" y="779"/>
                  <a:pt x="208" y="840"/>
                  <a:pt x="139" y="840"/>
                </a:cubicBezTo>
                <a:cubicBezTo>
                  <a:pt x="61" y="840"/>
                  <a:pt x="0" y="779"/>
                  <a:pt x="0" y="701"/>
                </a:cubicBezTo>
                <a:cubicBezTo>
                  <a:pt x="0" y="52"/>
                  <a:pt x="0" y="52"/>
                  <a:pt x="0" y="52"/>
                </a:cubicBezTo>
                <a:cubicBezTo>
                  <a:pt x="0" y="26"/>
                  <a:pt x="26" y="0"/>
                  <a:pt x="61" y="0"/>
                </a:cubicBezTo>
                <a:cubicBezTo>
                  <a:pt x="650" y="0"/>
                  <a:pt x="650" y="0"/>
                  <a:pt x="650" y="0"/>
                </a:cubicBezTo>
                <a:cubicBezTo>
                  <a:pt x="684" y="0"/>
                  <a:pt x="710" y="26"/>
                  <a:pt x="710" y="52"/>
                </a:cubicBezTo>
                <a:cubicBezTo>
                  <a:pt x="710" y="580"/>
                  <a:pt x="710" y="580"/>
                  <a:pt x="710" y="580"/>
                </a:cubicBezTo>
                <a:cubicBezTo>
                  <a:pt x="797" y="580"/>
                  <a:pt x="797" y="580"/>
                  <a:pt x="797" y="580"/>
                </a:cubicBezTo>
                <a:cubicBezTo>
                  <a:pt x="823" y="580"/>
                  <a:pt x="840" y="597"/>
                  <a:pt x="840" y="623"/>
                </a:cubicBezTo>
                <a:cubicBezTo>
                  <a:pt x="840" y="718"/>
                  <a:pt x="840" y="718"/>
                  <a:pt x="840" y="718"/>
                </a:cubicBezTo>
                <a:cubicBezTo>
                  <a:pt x="840" y="788"/>
                  <a:pt x="788" y="840"/>
                  <a:pt x="719" y="840"/>
                </a:cubicBezTo>
                <a:close/>
                <a:moveTo>
                  <a:pt x="78" y="69"/>
                </a:moveTo>
                <a:lnTo>
                  <a:pt x="78" y="69"/>
                </a:lnTo>
                <a:cubicBezTo>
                  <a:pt x="78" y="701"/>
                  <a:pt x="78" y="701"/>
                  <a:pt x="78" y="701"/>
                </a:cubicBezTo>
                <a:cubicBezTo>
                  <a:pt x="78" y="736"/>
                  <a:pt x="104" y="762"/>
                  <a:pt x="139" y="762"/>
                </a:cubicBezTo>
                <a:cubicBezTo>
                  <a:pt x="165" y="762"/>
                  <a:pt x="199" y="736"/>
                  <a:pt x="199" y="701"/>
                </a:cubicBezTo>
                <a:cubicBezTo>
                  <a:pt x="199" y="623"/>
                  <a:pt x="199" y="623"/>
                  <a:pt x="199" y="623"/>
                </a:cubicBezTo>
                <a:cubicBezTo>
                  <a:pt x="199" y="597"/>
                  <a:pt x="217" y="580"/>
                  <a:pt x="234" y="580"/>
                </a:cubicBezTo>
                <a:cubicBezTo>
                  <a:pt x="632" y="580"/>
                  <a:pt x="632" y="580"/>
                  <a:pt x="632" y="580"/>
                </a:cubicBezTo>
                <a:cubicBezTo>
                  <a:pt x="632" y="69"/>
                  <a:pt x="632" y="69"/>
                  <a:pt x="632" y="69"/>
                </a:cubicBezTo>
                <a:lnTo>
                  <a:pt x="78" y="6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277">
            <a:extLst>
              <a:ext uri="{FF2B5EF4-FFF2-40B4-BE49-F238E27FC236}">
                <a16:creationId xmlns:a16="http://schemas.microsoft.com/office/drawing/2014/main" id="{4B9B75A3-118C-514E-A262-B6C9DA114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6866" y="9376056"/>
            <a:ext cx="380881" cy="65832"/>
          </a:xfrm>
          <a:custGeom>
            <a:avLst/>
            <a:gdLst>
              <a:gd name="T0" fmla="*/ 329 w 356"/>
              <a:gd name="T1" fmla="*/ 61 h 62"/>
              <a:gd name="T2" fmla="*/ 329 w 356"/>
              <a:gd name="T3" fmla="*/ 61 h 62"/>
              <a:gd name="T4" fmla="*/ 26 w 356"/>
              <a:gd name="T5" fmla="*/ 61 h 62"/>
              <a:gd name="T6" fmla="*/ 0 w 356"/>
              <a:gd name="T7" fmla="*/ 26 h 62"/>
              <a:gd name="T8" fmla="*/ 0 w 356"/>
              <a:gd name="T9" fmla="*/ 26 h 62"/>
              <a:gd name="T10" fmla="*/ 26 w 356"/>
              <a:gd name="T11" fmla="*/ 0 h 62"/>
              <a:gd name="T12" fmla="*/ 329 w 356"/>
              <a:gd name="T13" fmla="*/ 0 h 62"/>
              <a:gd name="T14" fmla="*/ 355 w 356"/>
              <a:gd name="T15" fmla="*/ 26 h 62"/>
              <a:gd name="T16" fmla="*/ 355 w 356"/>
              <a:gd name="T17" fmla="*/ 26 h 62"/>
              <a:gd name="T18" fmla="*/ 329 w 356"/>
              <a:gd name="T1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6" h="62">
                <a:moveTo>
                  <a:pt x="329" y="61"/>
                </a:moveTo>
                <a:lnTo>
                  <a:pt x="329" y="61"/>
                </a:lnTo>
                <a:cubicBezTo>
                  <a:pt x="26" y="61"/>
                  <a:pt x="26" y="61"/>
                  <a:pt x="26" y="61"/>
                </a:cubicBezTo>
                <a:cubicBezTo>
                  <a:pt x="9" y="61"/>
                  <a:pt x="0" y="43"/>
                  <a:pt x="0" y="26"/>
                </a:cubicBezTo>
                <a:lnTo>
                  <a:pt x="0" y="26"/>
                </a:lnTo>
                <a:cubicBezTo>
                  <a:pt x="0" y="17"/>
                  <a:pt x="9" y="0"/>
                  <a:pt x="26" y="0"/>
                </a:cubicBezTo>
                <a:cubicBezTo>
                  <a:pt x="329" y="0"/>
                  <a:pt x="329" y="0"/>
                  <a:pt x="329" y="0"/>
                </a:cubicBezTo>
                <a:cubicBezTo>
                  <a:pt x="347" y="0"/>
                  <a:pt x="355" y="17"/>
                  <a:pt x="355" y="26"/>
                </a:cubicBezTo>
                <a:lnTo>
                  <a:pt x="355" y="26"/>
                </a:lnTo>
                <a:cubicBezTo>
                  <a:pt x="355" y="43"/>
                  <a:pt x="347" y="61"/>
                  <a:pt x="329" y="6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278">
            <a:extLst>
              <a:ext uri="{FF2B5EF4-FFF2-40B4-BE49-F238E27FC236}">
                <a16:creationId xmlns:a16="http://schemas.microsoft.com/office/drawing/2014/main" id="{2AE2192D-78D2-D448-BAB5-B1F6B5988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6866" y="9503019"/>
            <a:ext cx="380881" cy="56427"/>
          </a:xfrm>
          <a:custGeom>
            <a:avLst/>
            <a:gdLst>
              <a:gd name="T0" fmla="*/ 329 w 356"/>
              <a:gd name="T1" fmla="*/ 52 h 53"/>
              <a:gd name="T2" fmla="*/ 329 w 356"/>
              <a:gd name="T3" fmla="*/ 52 h 53"/>
              <a:gd name="T4" fmla="*/ 26 w 356"/>
              <a:gd name="T5" fmla="*/ 52 h 53"/>
              <a:gd name="T6" fmla="*/ 0 w 356"/>
              <a:gd name="T7" fmla="*/ 26 h 53"/>
              <a:gd name="T8" fmla="*/ 0 w 356"/>
              <a:gd name="T9" fmla="*/ 26 h 53"/>
              <a:gd name="T10" fmla="*/ 26 w 356"/>
              <a:gd name="T11" fmla="*/ 0 h 53"/>
              <a:gd name="T12" fmla="*/ 329 w 356"/>
              <a:gd name="T13" fmla="*/ 0 h 53"/>
              <a:gd name="T14" fmla="*/ 355 w 356"/>
              <a:gd name="T15" fmla="*/ 26 h 53"/>
              <a:gd name="T16" fmla="*/ 355 w 356"/>
              <a:gd name="T17" fmla="*/ 26 h 53"/>
              <a:gd name="T18" fmla="*/ 329 w 356"/>
              <a:gd name="T1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56" h="53">
                <a:moveTo>
                  <a:pt x="329" y="52"/>
                </a:moveTo>
                <a:lnTo>
                  <a:pt x="329" y="52"/>
                </a:lnTo>
                <a:cubicBezTo>
                  <a:pt x="26" y="52"/>
                  <a:pt x="26" y="52"/>
                  <a:pt x="26" y="52"/>
                </a:cubicBezTo>
                <a:cubicBezTo>
                  <a:pt x="9" y="52"/>
                  <a:pt x="0" y="35"/>
                  <a:pt x="0" y="26"/>
                </a:cubicBezTo>
                <a:lnTo>
                  <a:pt x="0" y="26"/>
                </a:lnTo>
                <a:cubicBezTo>
                  <a:pt x="0" y="9"/>
                  <a:pt x="9" y="0"/>
                  <a:pt x="26" y="0"/>
                </a:cubicBezTo>
                <a:cubicBezTo>
                  <a:pt x="329" y="0"/>
                  <a:pt x="329" y="0"/>
                  <a:pt x="329" y="0"/>
                </a:cubicBezTo>
                <a:cubicBezTo>
                  <a:pt x="347" y="0"/>
                  <a:pt x="355" y="9"/>
                  <a:pt x="355" y="26"/>
                </a:cubicBezTo>
                <a:lnTo>
                  <a:pt x="355" y="26"/>
                </a:lnTo>
                <a:cubicBezTo>
                  <a:pt x="355" y="35"/>
                  <a:pt x="347" y="52"/>
                  <a:pt x="329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279">
            <a:extLst>
              <a:ext uri="{FF2B5EF4-FFF2-40B4-BE49-F238E27FC236}">
                <a16:creationId xmlns:a16="http://schemas.microsoft.com/office/drawing/2014/main" id="{096980AF-9EC2-5D46-ABB6-676E49C04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6866" y="9625277"/>
            <a:ext cx="239813" cy="56427"/>
          </a:xfrm>
          <a:custGeom>
            <a:avLst/>
            <a:gdLst>
              <a:gd name="T0" fmla="*/ 200 w 226"/>
              <a:gd name="T1" fmla="*/ 52 h 53"/>
              <a:gd name="T2" fmla="*/ 200 w 226"/>
              <a:gd name="T3" fmla="*/ 52 h 53"/>
              <a:gd name="T4" fmla="*/ 26 w 226"/>
              <a:gd name="T5" fmla="*/ 52 h 53"/>
              <a:gd name="T6" fmla="*/ 0 w 226"/>
              <a:gd name="T7" fmla="*/ 26 h 53"/>
              <a:gd name="T8" fmla="*/ 0 w 226"/>
              <a:gd name="T9" fmla="*/ 26 h 53"/>
              <a:gd name="T10" fmla="*/ 26 w 226"/>
              <a:gd name="T11" fmla="*/ 0 h 53"/>
              <a:gd name="T12" fmla="*/ 200 w 226"/>
              <a:gd name="T13" fmla="*/ 0 h 53"/>
              <a:gd name="T14" fmla="*/ 225 w 226"/>
              <a:gd name="T15" fmla="*/ 26 h 53"/>
              <a:gd name="T16" fmla="*/ 225 w 226"/>
              <a:gd name="T17" fmla="*/ 26 h 53"/>
              <a:gd name="T18" fmla="*/ 200 w 226"/>
              <a:gd name="T19" fmla="*/ 52 h 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26" h="53">
                <a:moveTo>
                  <a:pt x="200" y="52"/>
                </a:moveTo>
                <a:lnTo>
                  <a:pt x="200" y="52"/>
                </a:lnTo>
                <a:cubicBezTo>
                  <a:pt x="26" y="52"/>
                  <a:pt x="26" y="52"/>
                  <a:pt x="26" y="52"/>
                </a:cubicBezTo>
                <a:cubicBezTo>
                  <a:pt x="9" y="52"/>
                  <a:pt x="0" y="43"/>
                  <a:pt x="0" y="26"/>
                </a:cubicBezTo>
                <a:lnTo>
                  <a:pt x="0" y="26"/>
                </a:lnTo>
                <a:cubicBezTo>
                  <a:pt x="0" y="8"/>
                  <a:pt x="9" y="0"/>
                  <a:pt x="26" y="0"/>
                </a:cubicBezTo>
                <a:cubicBezTo>
                  <a:pt x="200" y="0"/>
                  <a:pt x="200" y="0"/>
                  <a:pt x="200" y="0"/>
                </a:cubicBezTo>
                <a:cubicBezTo>
                  <a:pt x="217" y="0"/>
                  <a:pt x="225" y="8"/>
                  <a:pt x="225" y="26"/>
                </a:cubicBezTo>
                <a:lnTo>
                  <a:pt x="225" y="26"/>
                </a:lnTo>
                <a:cubicBezTo>
                  <a:pt x="225" y="43"/>
                  <a:pt x="217" y="52"/>
                  <a:pt x="200" y="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280">
            <a:extLst>
              <a:ext uri="{FF2B5EF4-FFF2-40B4-BE49-F238E27FC236}">
                <a16:creationId xmlns:a16="http://schemas.microsoft.com/office/drawing/2014/main" id="{E3B92365-4DE4-9341-85F6-3661F3633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02254" y="9136243"/>
            <a:ext cx="249221" cy="268027"/>
          </a:xfrm>
          <a:custGeom>
            <a:avLst/>
            <a:gdLst>
              <a:gd name="T0" fmla="*/ 234 w 235"/>
              <a:gd name="T1" fmla="*/ 251 h 252"/>
              <a:gd name="T2" fmla="*/ 234 w 235"/>
              <a:gd name="T3" fmla="*/ 251 h 252"/>
              <a:gd name="T4" fmla="*/ 113 w 235"/>
              <a:gd name="T5" fmla="*/ 251 h 252"/>
              <a:gd name="T6" fmla="*/ 0 w 235"/>
              <a:gd name="T7" fmla="*/ 138 h 252"/>
              <a:gd name="T8" fmla="*/ 0 w 235"/>
              <a:gd name="T9" fmla="*/ 121 h 252"/>
              <a:gd name="T10" fmla="*/ 122 w 235"/>
              <a:gd name="T11" fmla="*/ 0 h 252"/>
              <a:gd name="T12" fmla="*/ 234 w 235"/>
              <a:gd name="T13" fmla="*/ 112 h 252"/>
              <a:gd name="T14" fmla="*/ 234 w 235"/>
              <a:gd name="T15" fmla="*/ 251 h 252"/>
              <a:gd name="T16" fmla="*/ 122 w 235"/>
              <a:gd name="T17" fmla="*/ 78 h 252"/>
              <a:gd name="T18" fmla="*/ 122 w 235"/>
              <a:gd name="T19" fmla="*/ 78 h 252"/>
              <a:gd name="T20" fmla="*/ 78 w 235"/>
              <a:gd name="T21" fmla="*/ 121 h 252"/>
              <a:gd name="T22" fmla="*/ 78 w 235"/>
              <a:gd name="T23" fmla="*/ 138 h 252"/>
              <a:gd name="T24" fmla="*/ 113 w 235"/>
              <a:gd name="T25" fmla="*/ 173 h 252"/>
              <a:gd name="T26" fmla="*/ 156 w 235"/>
              <a:gd name="T27" fmla="*/ 173 h 252"/>
              <a:gd name="T28" fmla="*/ 156 w 235"/>
              <a:gd name="T29" fmla="*/ 112 h 252"/>
              <a:gd name="T30" fmla="*/ 122 w 235"/>
              <a:gd name="T31" fmla="*/ 78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5" h="252">
                <a:moveTo>
                  <a:pt x="234" y="251"/>
                </a:moveTo>
                <a:lnTo>
                  <a:pt x="234" y="251"/>
                </a:lnTo>
                <a:cubicBezTo>
                  <a:pt x="113" y="251"/>
                  <a:pt x="113" y="251"/>
                  <a:pt x="113" y="251"/>
                </a:cubicBezTo>
                <a:cubicBezTo>
                  <a:pt x="52" y="251"/>
                  <a:pt x="0" y="199"/>
                  <a:pt x="0" y="138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52"/>
                  <a:pt x="52" y="0"/>
                  <a:pt x="122" y="0"/>
                </a:cubicBezTo>
                <a:cubicBezTo>
                  <a:pt x="182" y="0"/>
                  <a:pt x="234" y="52"/>
                  <a:pt x="234" y="112"/>
                </a:cubicBezTo>
                <a:lnTo>
                  <a:pt x="234" y="251"/>
                </a:lnTo>
                <a:close/>
                <a:moveTo>
                  <a:pt x="122" y="78"/>
                </a:moveTo>
                <a:lnTo>
                  <a:pt x="122" y="78"/>
                </a:lnTo>
                <a:cubicBezTo>
                  <a:pt x="96" y="78"/>
                  <a:pt x="78" y="95"/>
                  <a:pt x="78" y="121"/>
                </a:cubicBezTo>
                <a:cubicBezTo>
                  <a:pt x="78" y="138"/>
                  <a:pt x="78" y="138"/>
                  <a:pt x="78" y="138"/>
                </a:cubicBezTo>
                <a:cubicBezTo>
                  <a:pt x="78" y="156"/>
                  <a:pt x="96" y="173"/>
                  <a:pt x="113" y="173"/>
                </a:cubicBezTo>
                <a:cubicBezTo>
                  <a:pt x="156" y="173"/>
                  <a:pt x="156" y="173"/>
                  <a:pt x="156" y="173"/>
                </a:cubicBezTo>
                <a:cubicBezTo>
                  <a:pt x="156" y="112"/>
                  <a:pt x="156" y="112"/>
                  <a:pt x="156" y="112"/>
                </a:cubicBezTo>
                <a:cubicBezTo>
                  <a:pt x="156" y="95"/>
                  <a:pt x="139" y="78"/>
                  <a:pt x="122" y="7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281">
            <a:extLst>
              <a:ext uri="{FF2B5EF4-FFF2-40B4-BE49-F238E27FC236}">
                <a16:creationId xmlns:a16="http://schemas.microsoft.com/office/drawing/2014/main" id="{84429838-2E22-B747-A4D1-354BAD58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6771" y="9136243"/>
            <a:ext cx="239816" cy="268027"/>
          </a:xfrm>
          <a:custGeom>
            <a:avLst/>
            <a:gdLst>
              <a:gd name="T0" fmla="*/ 112 w 226"/>
              <a:gd name="T1" fmla="*/ 251 h 252"/>
              <a:gd name="T2" fmla="*/ 112 w 226"/>
              <a:gd name="T3" fmla="*/ 251 h 252"/>
              <a:gd name="T4" fmla="*/ 0 w 226"/>
              <a:gd name="T5" fmla="*/ 251 h 252"/>
              <a:gd name="T6" fmla="*/ 0 w 226"/>
              <a:gd name="T7" fmla="*/ 112 h 252"/>
              <a:gd name="T8" fmla="*/ 112 w 226"/>
              <a:gd name="T9" fmla="*/ 0 h 252"/>
              <a:gd name="T10" fmla="*/ 225 w 226"/>
              <a:gd name="T11" fmla="*/ 121 h 252"/>
              <a:gd name="T12" fmla="*/ 225 w 226"/>
              <a:gd name="T13" fmla="*/ 138 h 252"/>
              <a:gd name="T14" fmla="*/ 112 w 226"/>
              <a:gd name="T15" fmla="*/ 251 h 252"/>
              <a:gd name="T16" fmla="*/ 69 w 226"/>
              <a:gd name="T17" fmla="*/ 173 h 252"/>
              <a:gd name="T18" fmla="*/ 69 w 226"/>
              <a:gd name="T19" fmla="*/ 173 h 252"/>
              <a:gd name="T20" fmla="*/ 112 w 226"/>
              <a:gd name="T21" fmla="*/ 173 h 252"/>
              <a:gd name="T22" fmla="*/ 156 w 226"/>
              <a:gd name="T23" fmla="*/ 138 h 252"/>
              <a:gd name="T24" fmla="*/ 156 w 226"/>
              <a:gd name="T25" fmla="*/ 121 h 252"/>
              <a:gd name="T26" fmla="*/ 112 w 226"/>
              <a:gd name="T27" fmla="*/ 78 h 252"/>
              <a:gd name="T28" fmla="*/ 69 w 226"/>
              <a:gd name="T29" fmla="*/ 112 h 252"/>
              <a:gd name="T30" fmla="*/ 69 w 226"/>
              <a:gd name="T31" fmla="*/ 173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26" h="252">
                <a:moveTo>
                  <a:pt x="112" y="251"/>
                </a:moveTo>
                <a:lnTo>
                  <a:pt x="112" y="251"/>
                </a:lnTo>
                <a:cubicBezTo>
                  <a:pt x="0" y="251"/>
                  <a:pt x="0" y="251"/>
                  <a:pt x="0" y="251"/>
                </a:cubicBezTo>
                <a:cubicBezTo>
                  <a:pt x="0" y="112"/>
                  <a:pt x="0" y="112"/>
                  <a:pt x="0" y="112"/>
                </a:cubicBezTo>
                <a:cubicBezTo>
                  <a:pt x="0" y="52"/>
                  <a:pt x="43" y="0"/>
                  <a:pt x="112" y="0"/>
                </a:cubicBezTo>
                <a:cubicBezTo>
                  <a:pt x="173" y="0"/>
                  <a:pt x="225" y="52"/>
                  <a:pt x="225" y="121"/>
                </a:cubicBezTo>
                <a:cubicBezTo>
                  <a:pt x="225" y="138"/>
                  <a:pt x="225" y="138"/>
                  <a:pt x="225" y="138"/>
                </a:cubicBezTo>
                <a:cubicBezTo>
                  <a:pt x="225" y="199"/>
                  <a:pt x="173" y="251"/>
                  <a:pt x="112" y="251"/>
                </a:cubicBezTo>
                <a:close/>
                <a:moveTo>
                  <a:pt x="69" y="173"/>
                </a:moveTo>
                <a:lnTo>
                  <a:pt x="69" y="173"/>
                </a:lnTo>
                <a:cubicBezTo>
                  <a:pt x="112" y="173"/>
                  <a:pt x="112" y="173"/>
                  <a:pt x="112" y="173"/>
                </a:cubicBezTo>
                <a:cubicBezTo>
                  <a:pt x="138" y="173"/>
                  <a:pt x="156" y="156"/>
                  <a:pt x="156" y="138"/>
                </a:cubicBezTo>
                <a:cubicBezTo>
                  <a:pt x="156" y="121"/>
                  <a:pt x="156" y="121"/>
                  <a:pt x="156" y="121"/>
                </a:cubicBezTo>
                <a:cubicBezTo>
                  <a:pt x="156" y="95"/>
                  <a:pt x="129" y="78"/>
                  <a:pt x="112" y="78"/>
                </a:cubicBezTo>
                <a:cubicBezTo>
                  <a:pt x="86" y="78"/>
                  <a:pt x="69" y="95"/>
                  <a:pt x="69" y="112"/>
                </a:cubicBezTo>
                <a:lnTo>
                  <a:pt x="69" y="17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282">
            <a:extLst>
              <a:ext uri="{FF2B5EF4-FFF2-40B4-BE49-F238E27FC236}">
                <a16:creationId xmlns:a16="http://schemas.microsoft.com/office/drawing/2014/main" id="{BE870197-8426-4E47-9F32-14F06C3415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9748" y="9644086"/>
            <a:ext cx="75236" cy="352667"/>
          </a:xfrm>
          <a:custGeom>
            <a:avLst/>
            <a:gdLst>
              <a:gd name="T0" fmla="*/ 70 w 71"/>
              <a:gd name="T1" fmla="*/ 329 h 330"/>
              <a:gd name="T2" fmla="*/ 70 w 71"/>
              <a:gd name="T3" fmla="*/ 329 h 330"/>
              <a:gd name="T4" fmla="*/ 0 w 71"/>
              <a:gd name="T5" fmla="*/ 329 h 330"/>
              <a:gd name="T6" fmla="*/ 0 w 71"/>
              <a:gd name="T7" fmla="*/ 35 h 330"/>
              <a:gd name="T8" fmla="*/ 35 w 71"/>
              <a:gd name="T9" fmla="*/ 0 h 330"/>
              <a:gd name="T10" fmla="*/ 35 w 71"/>
              <a:gd name="T11" fmla="*/ 0 h 330"/>
              <a:gd name="T12" fmla="*/ 70 w 71"/>
              <a:gd name="T13" fmla="*/ 35 h 330"/>
              <a:gd name="T14" fmla="*/ 70 w 71"/>
              <a:gd name="T15" fmla="*/ 329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1" h="330">
                <a:moveTo>
                  <a:pt x="70" y="329"/>
                </a:moveTo>
                <a:lnTo>
                  <a:pt x="70" y="329"/>
                </a:lnTo>
                <a:cubicBezTo>
                  <a:pt x="0" y="329"/>
                  <a:pt x="0" y="329"/>
                  <a:pt x="0" y="329"/>
                </a:cubicBezTo>
                <a:cubicBezTo>
                  <a:pt x="0" y="35"/>
                  <a:pt x="0" y="35"/>
                  <a:pt x="0" y="35"/>
                </a:cubicBezTo>
                <a:cubicBezTo>
                  <a:pt x="0" y="17"/>
                  <a:pt x="18" y="0"/>
                  <a:pt x="35" y="0"/>
                </a:cubicBezTo>
                <a:lnTo>
                  <a:pt x="35" y="0"/>
                </a:lnTo>
                <a:cubicBezTo>
                  <a:pt x="52" y="0"/>
                  <a:pt x="70" y="17"/>
                  <a:pt x="70" y="35"/>
                </a:cubicBezTo>
                <a:lnTo>
                  <a:pt x="70" y="32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283">
            <a:extLst>
              <a:ext uri="{FF2B5EF4-FFF2-40B4-BE49-F238E27FC236}">
                <a16:creationId xmlns:a16="http://schemas.microsoft.com/office/drawing/2014/main" id="{CD101F40-CF2C-1C4D-AA5E-4799117E4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99748" y="9357247"/>
            <a:ext cx="84641" cy="202198"/>
          </a:xfrm>
          <a:custGeom>
            <a:avLst/>
            <a:gdLst>
              <a:gd name="T0" fmla="*/ 78 w 79"/>
              <a:gd name="T1" fmla="*/ 190 h 191"/>
              <a:gd name="T2" fmla="*/ 0 w 79"/>
              <a:gd name="T3" fmla="*/ 190 h 191"/>
              <a:gd name="T4" fmla="*/ 0 w 79"/>
              <a:gd name="T5" fmla="*/ 0 h 191"/>
              <a:gd name="T6" fmla="*/ 78 w 79"/>
              <a:gd name="T7" fmla="*/ 0 h 191"/>
              <a:gd name="T8" fmla="*/ 78 w 79"/>
              <a:gd name="T9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" h="191">
                <a:moveTo>
                  <a:pt x="78" y="190"/>
                </a:moveTo>
                <a:lnTo>
                  <a:pt x="0" y="190"/>
                </a:lnTo>
                <a:lnTo>
                  <a:pt x="0" y="0"/>
                </a:lnTo>
                <a:lnTo>
                  <a:pt x="78" y="0"/>
                </a:lnTo>
                <a:lnTo>
                  <a:pt x="78" y="19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284">
            <a:extLst>
              <a:ext uri="{FF2B5EF4-FFF2-40B4-BE49-F238E27FC236}">
                <a16:creationId xmlns:a16="http://schemas.microsoft.com/office/drawing/2014/main" id="{C34BB8EE-5FCD-DD4B-8898-9EB6E501A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37676" y="9521828"/>
            <a:ext cx="813488" cy="517248"/>
          </a:xfrm>
          <a:custGeom>
            <a:avLst/>
            <a:gdLst>
              <a:gd name="T0" fmla="*/ 87 w 764"/>
              <a:gd name="T1" fmla="*/ 0 h 486"/>
              <a:gd name="T2" fmla="*/ 87 w 764"/>
              <a:gd name="T3" fmla="*/ 0 h 486"/>
              <a:gd name="T4" fmla="*/ 79 w 764"/>
              <a:gd name="T5" fmla="*/ 79 h 486"/>
              <a:gd name="T6" fmla="*/ 693 w 764"/>
              <a:gd name="T7" fmla="*/ 79 h 486"/>
              <a:gd name="T8" fmla="*/ 693 w 764"/>
              <a:gd name="T9" fmla="*/ 416 h 486"/>
              <a:gd name="T10" fmla="*/ 693 w 764"/>
              <a:gd name="T11" fmla="*/ 416 h 486"/>
              <a:gd name="T12" fmla="*/ 79 w 764"/>
              <a:gd name="T13" fmla="*/ 416 h 486"/>
              <a:gd name="T14" fmla="*/ 79 w 764"/>
              <a:gd name="T15" fmla="*/ 139 h 486"/>
              <a:gd name="T16" fmla="*/ 44 w 764"/>
              <a:gd name="T17" fmla="*/ 96 h 486"/>
              <a:gd name="T18" fmla="*/ 44 w 764"/>
              <a:gd name="T19" fmla="*/ 96 h 486"/>
              <a:gd name="T20" fmla="*/ 0 w 764"/>
              <a:gd name="T21" fmla="*/ 139 h 486"/>
              <a:gd name="T22" fmla="*/ 0 w 764"/>
              <a:gd name="T23" fmla="*/ 416 h 486"/>
              <a:gd name="T24" fmla="*/ 79 w 764"/>
              <a:gd name="T25" fmla="*/ 485 h 486"/>
              <a:gd name="T26" fmla="*/ 693 w 764"/>
              <a:gd name="T27" fmla="*/ 485 h 486"/>
              <a:gd name="T28" fmla="*/ 763 w 764"/>
              <a:gd name="T29" fmla="*/ 416 h 486"/>
              <a:gd name="T30" fmla="*/ 763 w 764"/>
              <a:gd name="T31" fmla="*/ 0 h 486"/>
              <a:gd name="T32" fmla="*/ 87 w 764"/>
              <a:gd name="T33" fmla="*/ 0 h 4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764" h="486">
                <a:moveTo>
                  <a:pt x="87" y="0"/>
                </a:moveTo>
                <a:lnTo>
                  <a:pt x="87" y="0"/>
                </a:lnTo>
                <a:cubicBezTo>
                  <a:pt x="79" y="79"/>
                  <a:pt x="79" y="79"/>
                  <a:pt x="79" y="79"/>
                </a:cubicBezTo>
                <a:cubicBezTo>
                  <a:pt x="693" y="79"/>
                  <a:pt x="693" y="79"/>
                  <a:pt x="693" y="79"/>
                </a:cubicBezTo>
                <a:cubicBezTo>
                  <a:pt x="693" y="416"/>
                  <a:pt x="693" y="416"/>
                  <a:pt x="693" y="416"/>
                </a:cubicBezTo>
                <a:lnTo>
                  <a:pt x="693" y="416"/>
                </a:lnTo>
                <a:cubicBezTo>
                  <a:pt x="79" y="416"/>
                  <a:pt x="79" y="416"/>
                  <a:pt x="79" y="416"/>
                </a:cubicBezTo>
                <a:cubicBezTo>
                  <a:pt x="79" y="139"/>
                  <a:pt x="79" y="139"/>
                  <a:pt x="79" y="139"/>
                </a:cubicBezTo>
                <a:cubicBezTo>
                  <a:pt x="79" y="113"/>
                  <a:pt x="61" y="96"/>
                  <a:pt x="44" y="96"/>
                </a:cubicBezTo>
                <a:lnTo>
                  <a:pt x="44" y="96"/>
                </a:lnTo>
                <a:cubicBezTo>
                  <a:pt x="18" y="96"/>
                  <a:pt x="0" y="113"/>
                  <a:pt x="0" y="139"/>
                </a:cubicBezTo>
                <a:cubicBezTo>
                  <a:pt x="0" y="416"/>
                  <a:pt x="0" y="416"/>
                  <a:pt x="0" y="416"/>
                </a:cubicBezTo>
                <a:cubicBezTo>
                  <a:pt x="0" y="451"/>
                  <a:pt x="35" y="485"/>
                  <a:pt x="79" y="485"/>
                </a:cubicBezTo>
                <a:cubicBezTo>
                  <a:pt x="693" y="485"/>
                  <a:pt x="693" y="485"/>
                  <a:pt x="693" y="485"/>
                </a:cubicBezTo>
                <a:cubicBezTo>
                  <a:pt x="728" y="485"/>
                  <a:pt x="763" y="451"/>
                  <a:pt x="763" y="416"/>
                </a:cubicBezTo>
                <a:cubicBezTo>
                  <a:pt x="763" y="0"/>
                  <a:pt x="763" y="0"/>
                  <a:pt x="763" y="0"/>
                </a:cubicBezTo>
                <a:lnTo>
                  <a:pt x="87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285">
            <a:extLst>
              <a:ext uri="{FF2B5EF4-FFF2-40B4-BE49-F238E27FC236}">
                <a16:creationId xmlns:a16="http://schemas.microsoft.com/office/drawing/2014/main" id="{CD7332FB-D6C5-1448-8C7B-A1DF05006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3036" y="9319629"/>
            <a:ext cx="987473" cy="286839"/>
          </a:xfrm>
          <a:custGeom>
            <a:avLst/>
            <a:gdLst>
              <a:gd name="T0" fmla="*/ 822 w 927"/>
              <a:gd name="T1" fmla="*/ 269 h 270"/>
              <a:gd name="T2" fmla="*/ 822 w 927"/>
              <a:gd name="T3" fmla="*/ 269 h 270"/>
              <a:gd name="T4" fmla="*/ 104 w 927"/>
              <a:gd name="T5" fmla="*/ 269 h 270"/>
              <a:gd name="T6" fmla="*/ 0 w 927"/>
              <a:gd name="T7" fmla="*/ 165 h 270"/>
              <a:gd name="T8" fmla="*/ 0 w 927"/>
              <a:gd name="T9" fmla="*/ 104 h 270"/>
              <a:gd name="T10" fmla="*/ 104 w 927"/>
              <a:gd name="T11" fmla="*/ 0 h 270"/>
              <a:gd name="T12" fmla="*/ 822 w 927"/>
              <a:gd name="T13" fmla="*/ 0 h 270"/>
              <a:gd name="T14" fmla="*/ 926 w 927"/>
              <a:gd name="T15" fmla="*/ 104 h 270"/>
              <a:gd name="T16" fmla="*/ 926 w 927"/>
              <a:gd name="T17" fmla="*/ 165 h 270"/>
              <a:gd name="T18" fmla="*/ 822 w 927"/>
              <a:gd name="T19" fmla="*/ 269 h 270"/>
              <a:gd name="T20" fmla="*/ 104 w 927"/>
              <a:gd name="T21" fmla="*/ 78 h 270"/>
              <a:gd name="T22" fmla="*/ 104 w 927"/>
              <a:gd name="T23" fmla="*/ 78 h 270"/>
              <a:gd name="T24" fmla="*/ 69 w 927"/>
              <a:gd name="T25" fmla="*/ 104 h 270"/>
              <a:gd name="T26" fmla="*/ 69 w 927"/>
              <a:gd name="T27" fmla="*/ 165 h 270"/>
              <a:gd name="T28" fmla="*/ 104 w 927"/>
              <a:gd name="T29" fmla="*/ 190 h 270"/>
              <a:gd name="T30" fmla="*/ 822 w 927"/>
              <a:gd name="T31" fmla="*/ 190 h 270"/>
              <a:gd name="T32" fmla="*/ 848 w 927"/>
              <a:gd name="T33" fmla="*/ 165 h 270"/>
              <a:gd name="T34" fmla="*/ 848 w 927"/>
              <a:gd name="T35" fmla="*/ 104 h 270"/>
              <a:gd name="T36" fmla="*/ 822 w 927"/>
              <a:gd name="T37" fmla="*/ 78 h 270"/>
              <a:gd name="T38" fmla="*/ 104 w 927"/>
              <a:gd name="T39" fmla="*/ 78 h 2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927" h="270">
                <a:moveTo>
                  <a:pt x="822" y="269"/>
                </a:moveTo>
                <a:lnTo>
                  <a:pt x="822" y="269"/>
                </a:lnTo>
                <a:cubicBezTo>
                  <a:pt x="104" y="269"/>
                  <a:pt x="104" y="269"/>
                  <a:pt x="104" y="269"/>
                </a:cubicBezTo>
                <a:cubicBezTo>
                  <a:pt x="43" y="269"/>
                  <a:pt x="0" y="216"/>
                  <a:pt x="0" y="165"/>
                </a:cubicBezTo>
                <a:cubicBezTo>
                  <a:pt x="0" y="104"/>
                  <a:pt x="0" y="104"/>
                  <a:pt x="0" y="104"/>
                </a:cubicBezTo>
                <a:cubicBezTo>
                  <a:pt x="0" y="52"/>
                  <a:pt x="43" y="0"/>
                  <a:pt x="104" y="0"/>
                </a:cubicBezTo>
                <a:cubicBezTo>
                  <a:pt x="822" y="0"/>
                  <a:pt x="822" y="0"/>
                  <a:pt x="822" y="0"/>
                </a:cubicBezTo>
                <a:cubicBezTo>
                  <a:pt x="874" y="0"/>
                  <a:pt x="926" y="52"/>
                  <a:pt x="926" y="104"/>
                </a:cubicBezTo>
                <a:cubicBezTo>
                  <a:pt x="926" y="165"/>
                  <a:pt x="926" y="165"/>
                  <a:pt x="926" y="165"/>
                </a:cubicBezTo>
                <a:cubicBezTo>
                  <a:pt x="926" y="216"/>
                  <a:pt x="874" y="269"/>
                  <a:pt x="822" y="269"/>
                </a:cubicBezTo>
                <a:close/>
                <a:moveTo>
                  <a:pt x="104" y="78"/>
                </a:moveTo>
                <a:lnTo>
                  <a:pt x="104" y="78"/>
                </a:lnTo>
                <a:cubicBezTo>
                  <a:pt x="86" y="78"/>
                  <a:pt x="69" y="87"/>
                  <a:pt x="69" y="104"/>
                </a:cubicBezTo>
                <a:cubicBezTo>
                  <a:pt x="69" y="165"/>
                  <a:pt x="69" y="165"/>
                  <a:pt x="69" y="165"/>
                </a:cubicBezTo>
                <a:cubicBezTo>
                  <a:pt x="69" y="173"/>
                  <a:pt x="86" y="190"/>
                  <a:pt x="104" y="190"/>
                </a:cubicBezTo>
                <a:cubicBezTo>
                  <a:pt x="822" y="190"/>
                  <a:pt x="822" y="190"/>
                  <a:pt x="822" y="190"/>
                </a:cubicBezTo>
                <a:cubicBezTo>
                  <a:pt x="840" y="190"/>
                  <a:pt x="848" y="173"/>
                  <a:pt x="848" y="165"/>
                </a:cubicBezTo>
                <a:cubicBezTo>
                  <a:pt x="848" y="104"/>
                  <a:pt x="848" y="104"/>
                  <a:pt x="848" y="104"/>
                </a:cubicBezTo>
                <a:cubicBezTo>
                  <a:pt x="848" y="87"/>
                  <a:pt x="840" y="78"/>
                  <a:pt x="822" y="78"/>
                </a:cubicBezTo>
                <a:lnTo>
                  <a:pt x="104" y="7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286">
            <a:extLst>
              <a:ext uri="{FF2B5EF4-FFF2-40B4-BE49-F238E27FC236}">
                <a16:creationId xmlns:a16="http://schemas.microsoft.com/office/drawing/2014/main" id="{45879ADD-963B-3646-A1AF-5C90308C4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5419" y="9385461"/>
            <a:ext cx="4704" cy="470225"/>
          </a:xfrm>
          <a:custGeom>
            <a:avLst/>
            <a:gdLst>
              <a:gd name="T0" fmla="*/ 0 w 1"/>
              <a:gd name="T1" fmla="*/ 0 h 442"/>
              <a:gd name="T2" fmla="*/ 0 w 1"/>
              <a:gd name="T3" fmla="*/ 441 h 442"/>
              <a:gd name="T4" fmla="*/ 0 w 1"/>
              <a:gd name="T5" fmla="*/ 0 h 4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442">
                <a:moveTo>
                  <a:pt x="0" y="0"/>
                </a:moveTo>
                <a:lnTo>
                  <a:pt x="0" y="441"/>
                </a:lnTo>
                <a:lnTo>
                  <a:pt x="0" y="0"/>
                </a:lnTo>
              </a:path>
            </a:pathLst>
          </a:custGeom>
          <a:solidFill>
            <a:srgbClr val="365A9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Line 287">
            <a:extLst>
              <a:ext uri="{FF2B5EF4-FFF2-40B4-BE49-F238E27FC236}">
                <a16:creationId xmlns:a16="http://schemas.microsoft.com/office/drawing/2014/main" id="{9A336BE5-8EA3-C64C-90B3-AD64BACE05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8125419" y="9385461"/>
            <a:ext cx="4704" cy="470225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449" name="Grupo 448">
            <a:extLst>
              <a:ext uri="{FF2B5EF4-FFF2-40B4-BE49-F238E27FC236}">
                <a16:creationId xmlns:a16="http://schemas.microsoft.com/office/drawing/2014/main" id="{6AD8A1A5-A9AD-FC4A-BF21-20B79A3AB685}"/>
              </a:ext>
            </a:extLst>
          </p:cNvPr>
          <p:cNvGrpSpPr/>
          <p:nvPr/>
        </p:nvGrpSpPr>
        <p:grpSpPr>
          <a:xfrm>
            <a:off x="2668308" y="936780"/>
            <a:ext cx="19041035" cy="2561450"/>
            <a:chOff x="2668308" y="861425"/>
            <a:chExt cx="19041035" cy="2561450"/>
          </a:xfrm>
        </p:grpSpPr>
        <p:sp>
          <p:nvSpPr>
            <p:cNvPr id="450" name="CuadroTexto 449">
              <a:extLst>
                <a:ext uri="{FF2B5EF4-FFF2-40B4-BE49-F238E27FC236}">
                  <a16:creationId xmlns:a16="http://schemas.microsoft.com/office/drawing/2014/main" id="{A460E9E5-2F38-0D46-AD9C-6013CE3E1624}"/>
                </a:ext>
              </a:extLst>
            </p:cNvPr>
            <p:cNvSpPr txBox="1"/>
            <p:nvPr/>
          </p:nvSpPr>
          <p:spPr>
            <a:xfrm>
              <a:off x="8202003" y="861425"/>
              <a:ext cx="79736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SCRUM Diagram</a:t>
              </a:r>
            </a:p>
          </p:txBody>
        </p:sp>
        <p:sp>
          <p:nvSpPr>
            <p:cNvPr id="451" name="CuadroTexto 450">
              <a:extLst>
                <a:ext uri="{FF2B5EF4-FFF2-40B4-BE49-F238E27FC236}">
                  <a16:creationId xmlns:a16="http://schemas.microsoft.com/office/drawing/2014/main" id="{BCAF0649-C161-CE4B-B805-301264091469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sp>
        <p:nvSpPr>
          <p:cNvPr id="452" name="CuadroTexto 451">
            <a:extLst>
              <a:ext uri="{FF2B5EF4-FFF2-40B4-BE49-F238E27FC236}">
                <a16:creationId xmlns:a16="http://schemas.microsoft.com/office/drawing/2014/main" id="{E48C2A77-DA0E-414D-8461-F11A281B89DB}"/>
              </a:ext>
            </a:extLst>
          </p:cNvPr>
          <p:cNvSpPr txBox="1"/>
          <p:nvPr/>
        </p:nvSpPr>
        <p:spPr>
          <a:xfrm>
            <a:off x="15971301" y="6411424"/>
            <a:ext cx="136287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1-6</a:t>
            </a:r>
          </a:p>
        </p:txBody>
      </p:sp>
      <p:sp>
        <p:nvSpPr>
          <p:cNvPr id="453" name="CuadroTexto 452">
            <a:extLst>
              <a:ext uri="{FF2B5EF4-FFF2-40B4-BE49-F238E27FC236}">
                <a16:creationId xmlns:a16="http://schemas.microsoft.com/office/drawing/2014/main" id="{4FACFCC0-F3AD-8D40-9BE4-8267A836756C}"/>
              </a:ext>
            </a:extLst>
          </p:cNvPr>
          <p:cNvSpPr txBox="1"/>
          <p:nvPr/>
        </p:nvSpPr>
        <p:spPr>
          <a:xfrm>
            <a:off x="15941050" y="7268750"/>
            <a:ext cx="14430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Weeks</a:t>
            </a:r>
          </a:p>
        </p:txBody>
      </p:sp>
      <p:grpSp>
        <p:nvGrpSpPr>
          <p:cNvPr id="454" name="Grupo 453">
            <a:extLst>
              <a:ext uri="{FF2B5EF4-FFF2-40B4-BE49-F238E27FC236}">
                <a16:creationId xmlns:a16="http://schemas.microsoft.com/office/drawing/2014/main" id="{14332FA3-1993-ED41-905D-0E792B96986C}"/>
              </a:ext>
            </a:extLst>
          </p:cNvPr>
          <p:cNvGrpSpPr/>
          <p:nvPr/>
        </p:nvGrpSpPr>
        <p:grpSpPr>
          <a:xfrm>
            <a:off x="2079807" y="11101062"/>
            <a:ext cx="2100255" cy="1218322"/>
            <a:chOff x="10582006" y="10044267"/>
            <a:chExt cx="2100255" cy="1218322"/>
          </a:xfrm>
        </p:grpSpPr>
        <p:sp>
          <p:nvSpPr>
            <p:cNvPr id="455" name="Rectángulo 454">
              <a:extLst>
                <a:ext uri="{FF2B5EF4-FFF2-40B4-BE49-F238E27FC236}">
                  <a16:creationId xmlns:a16="http://schemas.microsoft.com/office/drawing/2014/main" id="{86BF78FC-B0B9-EA44-A0F9-C997A958A543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56" name="CuadroTexto 455">
              <a:extLst>
                <a:ext uri="{FF2B5EF4-FFF2-40B4-BE49-F238E27FC236}">
                  <a16:creationId xmlns:a16="http://schemas.microsoft.com/office/drawing/2014/main" id="{F45DA702-46E4-2847-9C28-B8C6DED047D7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57" name="Grupo 456">
            <a:extLst>
              <a:ext uri="{FF2B5EF4-FFF2-40B4-BE49-F238E27FC236}">
                <a16:creationId xmlns:a16="http://schemas.microsoft.com/office/drawing/2014/main" id="{6ACA4C85-A7C2-0243-8A0B-2AE1C5FC14A9}"/>
              </a:ext>
            </a:extLst>
          </p:cNvPr>
          <p:cNvGrpSpPr/>
          <p:nvPr/>
        </p:nvGrpSpPr>
        <p:grpSpPr>
          <a:xfrm>
            <a:off x="6058836" y="11102670"/>
            <a:ext cx="2100255" cy="1218322"/>
            <a:chOff x="10582006" y="10044267"/>
            <a:chExt cx="2100255" cy="1218322"/>
          </a:xfrm>
        </p:grpSpPr>
        <p:sp>
          <p:nvSpPr>
            <p:cNvPr id="458" name="Rectángulo 457">
              <a:extLst>
                <a:ext uri="{FF2B5EF4-FFF2-40B4-BE49-F238E27FC236}">
                  <a16:creationId xmlns:a16="http://schemas.microsoft.com/office/drawing/2014/main" id="{9C5ACA84-B6D6-994E-8B99-409304D7B4DD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59" name="CuadroTexto 458">
              <a:extLst>
                <a:ext uri="{FF2B5EF4-FFF2-40B4-BE49-F238E27FC236}">
                  <a16:creationId xmlns:a16="http://schemas.microsoft.com/office/drawing/2014/main" id="{455F34CA-5A2A-3441-9029-95B6257DE3B0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60" name="Grupo 459">
            <a:extLst>
              <a:ext uri="{FF2B5EF4-FFF2-40B4-BE49-F238E27FC236}">
                <a16:creationId xmlns:a16="http://schemas.microsoft.com/office/drawing/2014/main" id="{D714DDC1-D21E-C845-A3FC-B4C973C2DEDC}"/>
              </a:ext>
            </a:extLst>
          </p:cNvPr>
          <p:cNvGrpSpPr/>
          <p:nvPr/>
        </p:nvGrpSpPr>
        <p:grpSpPr>
          <a:xfrm>
            <a:off x="10037444" y="11109614"/>
            <a:ext cx="2100255" cy="1218322"/>
            <a:chOff x="10582006" y="10044267"/>
            <a:chExt cx="2100255" cy="1218322"/>
          </a:xfrm>
        </p:grpSpPr>
        <p:sp>
          <p:nvSpPr>
            <p:cNvPr id="461" name="Rectángulo 460">
              <a:extLst>
                <a:ext uri="{FF2B5EF4-FFF2-40B4-BE49-F238E27FC236}">
                  <a16:creationId xmlns:a16="http://schemas.microsoft.com/office/drawing/2014/main" id="{0A239A9A-0710-184D-8892-D3217FEC0AA2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62" name="CuadroTexto 461">
              <a:extLst>
                <a:ext uri="{FF2B5EF4-FFF2-40B4-BE49-F238E27FC236}">
                  <a16:creationId xmlns:a16="http://schemas.microsoft.com/office/drawing/2014/main" id="{9CB59932-342A-1A42-8D50-8D3BBAA6CD2F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63" name="Grupo 462">
            <a:extLst>
              <a:ext uri="{FF2B5EF4-FFF2-40B4-BE49-F238E27FC236}">
                <a16:creationId xmlns:a16="http://schemas.microsoft.com/office/drawing/2014/main" id="{56AFC6E7-3E65-394A-A6D7-AEC5543BE5DC}"/>
              </a:ext>
            </a:extLst>
          </p:cNvPr>
          <p:cNvGrpSpPr/>
          <p:nvPr/>
        </p:nvGrpSpPr>
        <p:grpSpPr>
          <a:xfrm>
            <a:off x="19919692" y="11108672"/>
            <a:ext cx="2100255" cy="1218322"/>
            <a:chOff x="10582006" y="10044267"/>
            <a:chExt cx="2100255" cy="1218322"/>
          </a:xfrm>
        </p:grpSpPr>
        <p:sp>
          <p:nvSpPr>
            <p:cNvPr id="464" name="Rectángulo 463">
              <a:extLst>
                <a:ext uri="{FF2B5EF4-FFF2-40B4-BE49-F238E27FC236}">
                  <a16:creationId xmlns:a16="http://schemas.microsoft.com/office/drawing/2014/main" id="{BFA6DB6C-E1F4-E141-BC29-50B45AAE4E35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65" name="CuadroTexto 464">
              <a:extLst>
                <a:ext uri="{FF2B5EF4-FFF2-40B4-BE49-F238E27FC236}">
                  <a16:creationId xmlns:a16="http://schemas.microsoft.com/office/drawing/2014/main" id="{ACC3F32B-8FDE-6B4B-8116-4C60D7C3772B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503873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Freeform 230">
            <a:extLst>
              <a:ext uri="{FF2B5EF4-FFF2-40B4-BE49-F238E27FC236}">
                <a16:creationId xmlns:a16="http://schemas.microsoft.com/office/drawing/2014/main" id="{F8A7369C-4F99-2541-84FA-41839966E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48416" y="4291836"/>
            <a:ext cx="5240034" cy="5511635"/>
          </a:xfrm>
          <a:custGeom>
            <a:avLst/>
            <a:gdLst>
              <a:gd name="T0" fmla="*/ 3991 w 4935"/>
              <a:gd name="T1" fmla="*/ 764 h 5190"/>
              <a:gd name="T2" fmla="*/ 3991 w 4935"/>
              <a:gd name="T3" fmla="*/ 764 h 5190"/>
              <a:gd name="T4" fmla="*/ 3371 w 4935"/>
              <a:gd name="T5" fmla="*/ 425 h 5190"/>
              <a:gd name="T6" fmla="*/ 424 w 4935"/>
              <a:gd name="T7" fmla="*/ 1818 h 5190"/>
              <a:gd name="T8" fmla="*/ 1809 w 4935"/>
              <a:gd name="T9" fmla="*/ 4756 h 5190"/>
              <a:gd name="T10" fmla="*/ 4756 w 4935"/>
              <a:gd name="T11" fmla="*/ 3371 h 5190"/>
              <a:gd name="T12" fmla="*/ 4790 w 4935"/>
              <a:gd name="T13" fmla="*/ 1928 h 5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935" h="5190">
                <a:moveTo>
                  <a:pt x="3991" y="764"/>
                </a:moveTo>
                <a:lnTo>
                  <a:pt x="3991" y="764"/>
                </a:lnTo>
                <a:cubicBezTo>
                  <a:pt x="3805" y="628"/>
                  <a:pt x="3601" y="509"/>
                  <a:pt x="3371" y="425"/>
                </a:cubicBezTo>
                <a:cubicBezTo>
                  <a:pt x="2175" y="0"/>
                  <a:pt x="858" y="620"/>
                  <a:pt x="424" y="1818"/>
                </a:cubicBezTo>
                <a:cubicBezTo>
                  <a:pt x="0" y="3006"/>
                  <a:pt x="620" y="4323"/>
                  <a:pt x="1809" y="4756"/>
                </a:cubicBezTo>
                <a:cubicBezTo>
                  <a:pt x="3006" y="5189"/>
                  <a:pt x="4323" y="4569"/>
                  <a:pt x="4756" y="3371"/>
                </a:cubicBezTo>
                <a:cubicBezTo>
                  <a:pt x="4926" y="2887"/>
                  <a:pt x="4934" y="2387"/>
                  <a:pt x="4790" y="1928"/>
                </a:cubicBezTo>
              </a:path>
            </a:pathLst>
          </a:custGeom>
          <a:noFill/>
          <a:ln w="824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9" name="Freeform 231">
            <a:extLst>
              <a:ext uri="{FF2B5EF4-FFF2-40B4-BE49-F238E27FC236}">
                <a16:creationId xmlns:a16="http://schemas.microsoft.com/office/drawing/2014/main" id="{14D8A10F-9EEB-1B4B-906A-1695EB147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7242" y="5869933"/>
            <a:ext cx="543203" cy="777342"/>
          </a:xfrm>
          <a:custGeom>
            <a:avLst/>
            <a:gdLst>
              <a:gd name="T0" fmla="*/ 0 w 511"/>
              <a:gd name="T1" fmla="*/ 0 h 732"/>
              <a:gd name="T2" fmla="*/ 510 w 511"/>
              <a:gd name="T3" fmla="*/ 527 h 732"/>
              <a:gd name="T4" fmla="*/ 196 w 511"/>
              <a:gd name="T5" fmla="*/ 476 h 732"/>
              <a:gd name="T6" fmla="*/ 0 w 511"/>
              <a:gd name="T7" fmla="*/ 731 h 732"/>
              <a:gd name="T8" fmla="*/ 0 w 511"/>
              <a:gd name="T9" fmla="*/ 0 h 7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1" h="732">
                <a:moveTo>
                  <a:pt x="0" y="0"/>
                </a:moveTo>
                <a:lnTo>
                  <a:pt x="510" y="527"/>
                </a:lnTo>
                <a:lnTo>
                  <a:pt x="196" y="476"/>
                </a:lnTo>
                <a:lnTo>
                  <a:pt x="0" y="731"/>
                </a:lnTo>
                <a:lnTo>
                  <a:pt x="0" y="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Line 232">
            <a:extLst>
              <a:ext uri="{FF2B5EF4-FFF2-40B4-BE49-F238E27FC236}">
                <a16:creationId xmlns:a16="http://schemas.microsoft.com/office/drawing/2014/main" id="{8DC9B40A-87D7-A04A-A176-9F129B5648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47350" y="7040629"/>
            <a:ext cx="5947136" cy="4684"/>
          </a:xfrm>
          <a:prstGeom prst="line">
            <a:avLst/>
          </a:prstGeom>
          <a:noFill/>
          <a:ln w="824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1" name="Freeform 233">
            <a:extLst>
              <a:ext uri="{FF2B5EF4-FFF2-40B4-BE49-F238E27FC236}">
                <a16:creationId xmlns:a16="http://schemas.microsoft.com/office/drawing/2014/main" id="{39825504-B971-714B-94F8-6A4E4BDA9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3762" y="6754980"/>
            <a:ext cx="721149" cy="585347"/>
          </a:xfrm>
          <a:custGeom>
            <a:avLst/>
            <a:gdLst>
              <a:gd name="T0" fmla="*/ 679 w 680"/>
              <a:gd name="T1" fmla="*/ 271 h 552"/>
              <a:gd name="T2" fmla="*/ 0 w 680"/>
              <a:gd name="T3" fmla="*/ 0 h 552"/>
              <a:gd name="T4" fmla="*/ 161 w 680"/>
              <a:gd name="T5" fmla="*/ 271 h 552"/>
              <a:gd name="T6" fmla="*/ 0 w 680"/>
              <a:gd name="T7" fmla="*/ 551 h 552"/>
              <a:gd name="T8" fmla="*/ 679 w 680"/>
              <a:gd name="T9" fmla="*/ 271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0" h="552">
                <a:moveTo>
                  <a:pt x="679" y="271"/>
                </a:moveTo>
                <a:lnTo>
                  <a:pt x="0" y="0"/>
                </a:lnTo>
                <a:lnTo>
                  <a:pt x="161" y="271"/>
                </a:lnTo>
                <a:lnTo>
                  <a:pt x="0" y="551"/>
                </a:lnTo>
                <a:lnTo>
                  <a:pt x="679" y="27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Line 234">
            <a:extLst>
              <a:ext uri="{FF2B5EF4-FFF2-40B4-BE49-F238E27FC236}">
                <a16:creationId xmlns:a16="http://schemas.microsoft.com/office/drawing/2014/main" id="{23FC9C8F-09F6-A549-B465-4BDA6298B829}"/>
              </a:ext>
            </a:extLst>
          </p:cNvPr>
          <p:cNvSpPr>
            <a:spLocks noChangeShapeType="1"/>
          </p:cNvSpPr>
          <p:nvPr/>
        </p:nvSpPr>
        <p:spPr bwMode="auto">
          <a:xfrm>
            <a:off x="14841622" y="7040629"/>
            <a:ext cx="4977801" cy="4684"/>
          </a:xfrm>
          <a:prstGeom prst="line">
            <a:avLst/>
          </a:prstGeom>
          <a:noFill/>
          <a:ln w="82440" cap="flat">
            <a:solidFill>
              <a:schemeClr val="accent4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13" name="Freeform 235">
            <a:extLst>
              <a:ext uri="{FF2B5EF4-FFF2-40B4-BE49-F238E27FC236}">
                <a16:creationId xmlns:a16="http://schemas.microsoft.com/office/drawing/2014/main" id="{11C94D79-FB3F-8042-B0CF-42EA0864A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04015" y="6754980"/>
            <a:ext cx="721149" cy="585347"/>
          </a:xfrm>
          <a:custGeom>
            <a:avLst/>
            <a:gdLst>
              <a:gd name="T0" fmla="*/ 680 w 681"/>
              <a:gd name="T1" fmla="*/ 271 h 552"/>
              <a:gd name="T2" fmla="*/ 0 w 681"/>
              <a:gd name="T3" fmla="*/ 551 h 552"/>
              <a:gd name="T4" fmla="*/ 162 w 681"/>
              <a:gd name="T5" fmla="*/ 271 h 552"/>
              <a:gd name="T6" fmla="*/ 0 w 681"/>
              <a:gd name="T7" fmla="*/ 0 h 552"/>
              <a:gd name="T8" fmla="*/ 680 w 681"/>
              <a:gd name="T9" fmla="*/ 271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1" h="552">
                <a:moveTo>
                  <a:pt x="680" y="271"/>
                </a:moveTo>
                <a:lnTo>
                  <a:pt x="0" y="551"/>
                </a:lnTo>
                <a:lnTo>
                  <a:pt x="162" y="271"/>
                </a:lnTo>
                <a:lnTo>
                  <a:pt x="0" y="0"/>
                </a:lnTo>
                <a:lnTo>
                  <a:pt x="680" y="271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36">
            <a:extLst>
              <a:ext uri="{FF2B5EF4-FFF2-40B4-BE49-F238E27FC236}">
                <a16:creationId xmlns:a16="http://schemas.microsoft.com/office/drawing/2014/main" id="{12345AA0-8771-354B-B7C1-0A71AEB7BE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138" y="6005735"/>
            <a:ext cx="2074475" cy="2083837"/>
          </a:xfrm>
          <a:custGeom>
            <a:avLst/>
            <a:gdLst>
              <a:gd name="T0" fmla="*/ 1537 w 1954"/>
              <a:gd name="T1" fmla="*/ 1961 h 1962"/>
              <a:gd name="T2" fmla="*/ 1537 w 1954"/>
              <a:gd name="T3" fmla="*/ 1961 h 1962"/>
              <a:gd name="T4" fmla="*/ 416 w 1954"/>
              <a:gd name="T5" fmla="*/ 1961 h 1962"/>
              <a:gd name="T6" fmla="*/ 0 w 1954"/>
              <a:gd name="T7" fmla="*/ 1536 h 1962"/>
              <a:gd name="T8" fmla="*/ 0 w 1954"/>
              <a:gd name="T9" fmla="*/ 416 h 1962"/>
              <a:gd name="T10" fmla="*/ 416 w 1954"/>
              <a:gd name="T11" fmla="*/ 0 h 1962"/>
              <a:gd name="T12" fmla="*/ 1537 w 1954"/>
              <a:gd name="T13" fmla="*/ 0 h 1962"/>
              <a:gd name="T14" fmla="*/ 1953 w 1954"/>
              <a:gd name="T15" fmla="*/ 416 h 1962"/>
              <a:gd name="T16" fmla="*/ 1953 w 1954"/>
              <a:gd name="T17" fmla="*/ 1536 h 1962"/>
              <a:gd name="T18" fmla="*/ 1537 w 1954"/>
              <a:gd name="T19" fmla="*/ 1961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54" h="1962">
                <a:moveTo>
                  <a:pt x="1537" y="1961"/>
                </a:moveTo>
                <a:lnTo>
                  <a:pt x="1537" y="1961"/>
                </a:lnTo>
                <a:cubicBezTo>
                  <a:pt x="416" y="1961"/>
                  <a:pt x="416" y="1961"/>
                  <a:pt x="416" y="1961"/>
                </a:cubicBezTo>
                <a:cubicBezTo>
                  <a:pt x="186" y="1961"/>
                  <a:pt x="0" y="1774"/>
                  <a:pt x="0" y="1536"/>
                </a:cubicBezTo>
                <a:cubicBezTo>
                  <a:pt x="0" y="416"/>
                  <a:pt x="0" y="416"/>
                  <a:pt x="0" y="416"/>
                </a:cubicBezTo>
                <a:cubicBezTo>
                  <a:pt x="0" y="187"/>
                  <a:pt x="186" y="0"/>
                  <a:pt x="416" y="0"/>
                </a:cubicBezTo>
                <a:cubicBezTo>
                  <a:pt x="1537" y="0"/>
                  <a:pt x="1537" y="0"/>
                  <a:pt x="1537" y="0"/>
                </a:cubicBezTo>
                <a:cubicBezTo>
                  <a:pt x="1767" y="0"/>
                  <a:pt x="1953" y="187"/>
                  <a:pt x="1953" y="416"/>
                </a:cubicBezTo>
                <a:cubicBezTo>
                  <a:pt x="1953" y="1536"/>
                  <a:pt x="1953" y="1536"/>
                  <a:pt x="1953" y="1536"/>
                </a:cubicBezTo>
                <a:cubicBezTo>
                  <a:pt x="1953" y="1774"/>
                  <a:pt x="1767" y="1961"/>
                  <a:pt x="1537" y="196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37">
            <a:extLst>
              <a:ext uri="{FF2B5EF4-FFF2-40B4-BE49-F238E27FC236}">
                <a16:creationId xmlns:a16="http://schemas.microsoft.com/office/drawing/2014/main" id="{9A0FC9A4-B4AB-8047-AA47-7084BB068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4575" y="6005735"/>
            <a:ext cx="2083837" cy="2083837"/>
          </a:xfrm>
          <a:custGeom>
            <a:avLst/>
            <a:gdLst>
              <a:gd name="T0" fmla="*/ 1546 w 1964"/>
              <a:gd name="T1" fmla="*/ 1961 h 1962"/>
              <a:gd name="T2" fmla="*/ 1546 w 1964"/>
              <a:gd name="T3" fmla="*/ 1961 h 1962"/>
              <a:gd name="T4" fmla="*/ 425 w 1964"/>
              <a:gd name="T5" fmla="*/ 1961 h 1962"/>
              <a:gd name="T6" fmla="*/ 0 w 1964"/>
              <a:gd name="T7" fmla="*/ 1536 h 1962"/>
              <a:gd name="T8" fmla="*/ 0 w 1964"/>
              <a:gd name="T9" fmla="*/ 416 h 1962"/>
              <a:gd name="T10" fmla="*/ 425 w 1964"/>
              <a:gd name="T11" fmla="*/ 0 h 1962"/>
              <a:gd name="T12" fmla="*/ 1546 w 1964"/>
              <a:gd name="T13" fmla="*/ 0 h 1962"/>
              <a:gd name="T14" fmla="*/ 1963 w 1964"/>
              <a:gd name="T15" fmla="*/ 416 h 1962"/>
              <a:gd name="T16" fmla="*/ 1963 w 1964"/>
              <a:gd name="T17" fmla="*/ 1536 h 1962"/>
              <a:gd name="T18" fmla="*/ 1546 w 1964"/>
              <a:gd name="T19" fmla="*/ 1961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64" h="1962">
                <a:moveTo>
                  <a:pt x="1546" y="1961"/>
                </a:moveTo>
                <a:lnTo>
                  <a:pt x="1546" y="1961"/>
                </a:lnTo>
                <a:cubicBezTo>
                  <a:pt x="425" y="1961"/>
                  <a:pt x="425" y="1961"/>
                  <a:pt x="425" y="1961"/>
                </a:cubicBezTo>
                <a:cubicBezTo>
                  <a:pt x="187" y="1961"/>
                  <a:pt x="0" y="1774"/>
                  <a:pt x="0" y="1536"/>
                </a:cubicBezTo>
                <a:cubicBezTo>
                  <a:pt x="0" y="416"/>
                  <a:pt x="0" y="416"/>
                  <a:pt x="0" y="416"/>
                </a:cubicBezTo>
                <a:cubicBezTo>
                  <a:pt x="0" y="187"/>
                  <a:pt x="187" y="0"/>
                  <a:pt x="425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776" y="0"/>
                  <a:pt x="1963" y="187"/>
                  <a:pt x="1963" y="416"/>
                </a:cubicBezTo>
                <a:cubicBezTo>
                  <a:pt x="1963" y="1536"/>
                  <a:pt x="1963" y="1536"/>
                  <a:pt x="1963" y="1536"/>
                </a:cubicBezTo>
                <a:cubicBezTo>
                  <a:pt x="1963" y="1774"/>
                  <a:pt x="1776" y="1961"/>
                  <a:pt x="1546" y="196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6" name="Freeform 238">
            <a:extLst>
              <a:ext uri="{FF2B5EF4-FFF2-40B4-BE49-F238E27FC236}">
                <a16:creationId xmlns:a16="http://schemas.microsoft.com/office/drawing/2014/main" id="{18B138DC-3FDA-9143-BD4C-078874CD2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4585" y="6005735"/>
            <a:ext cx="2083840" cy="2083837"/>
          </a:xfrm>
          <a:custGeom>
            <a:avLst/>
            <a:gdLst>
              <a:gd name="T0" fmla="*/ 1546 w 1963"/>
              <a:gd name="T1" fmla="*/ 1961 h 1962"/>
              <a:gd name="T2" fmla="*/ 1546 w 1963"/>
              <a:gd name="T3" fmla="*/ 1961 h 1962"/>
              <a:gd name="T4" fmla="*/ 425 w 1963"/>
              <a:gd name="T5" fmla="*/ 1961 h 1962"/>
              <a:gd name="T6" fmla="*/ 0 w 1963"/>
              <a:gd name="T7" fmla="*/ 1536 h 1962"/>
              <a:gd name="T8" fmla="*/ 0 w 1963"/>
              <a:gd name="T9" fmla="*/ 416 h 1962"/>
              <a:gd name="T10" fmla="*/ 425 w 1963"/>
              <a:gd name="T11" fmla="*/ 0 h 1962"/>
              <a:gd name="T12" fmla="*/ 1546 w 1963"/>
              <a:gd name="T13" fmla="*/ 0 h 1962"/>
              <a:gd name="T14" fmla="*/ 1962 w 1963"/>
              <a:gd name="T15" fmla="*/ 416 h 1962"/>
              <a:gd name="T16" fmla="*/ 1962 w 1963"/>
              <a:gd name="T17" fmla="*/ 1536 h 1962"/>
              <a:gd name="T18" fmla="*/ 1546 w 1963"/>
              <a:gd name="T19" fmla="*/ 1961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63" h="1962">
                <a:moveTo>
                  <a:pt x="1546" y="1961"/>
                </a:moveTo>
                <a:lnTo>
                  <a:pt x="1546" y="1961"/>
                </a:lnTo>
                <a:cubicBezTo>
                  <a:pt x="425" y="1961"/>
                  <a:pt x="425" y="1961"/>
                  <a:pt x="425" y="1961"/>
                </a:cubicBezTo>
                <a:cubicBezTo>
                  <a:pt x="187" y="1961"/>
                  <a:pt x="0" y="1774"/>
                  <a:pt x="0" y="1536"/>
                </a:cubicBezTo>
                <a:cubicBezTo>
                  <a:pt x="0" y="416"/>
                  <a:pt x="0" y="416"/>
                  <a:pt x="0" y="416"/>
                </a:cubicBezTo>
                <a:cubicBezTo>
                  <a:pt x="0" y="187"/>
                  <a:pt x="187" y="0"/>
                  <a:pt x="425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775" y="0"/>
                  <a:pt x="1962" y="187"/>
                  <a:pt x="1962" y="416"/>
                </a:cubicBezTo>
                <a:cubicBezTo>
                  <a:pt x="1962" y="1536"/>
                  <a:pt x="1962" y="1536"/>
                  <a:pt x="1962" y="1536"/>
                </a:cubicBezTo>
                <a:cubicBezTo>
                  <a:pt x="1962" y="1774"/>
                  <a:pt x="1775" y="1961"/>
                  <a:pt x="1546" y="196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7" name="Freeform 239">
            <a:extLst>
              <a:ext uri="{FF2B5EF4-FFF2-40B4-BE49-F238E27FC236}">
                <a16:creationId xmlns:a16="http://schemas.microsoft.com/office/drawing/2014/main" id="{E46551F1-C1FB-7646-A450-AC312C31E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56282" y="6005735"/>
            <a:ext cx="2083837" cy="2083837"/>
          </a:xfrm>
          <a:custGeom>
            <a:avLst/>
            <a:gdLst>
              <a:gd name="T0" fmla="*/ 1546 w 1963"/>
              <a:gd name="T1" fmla="*/ 1961 h 1962"/>
              <a:gd name="T2" fmla="*/ 1546 w 1963"/>
              <a:gd name="T3" fmla="*/ 1961 h 1962"/>
              <a:gd name="T4" fmla="*/ 425 w 1963"/>
              <a:gd name="T5" fmla="*/ 1961 h 1962"/>
              <a:gd name="T6" fmla="*/ 0 w 1963"/>
              <a:gd name="T7" fmla="*/ 1536 h 1962"/>
              <a:gd name="T8" fmla="*/ 0 w 1963"/>
              <a:gd name="T9" fmla="*/ 416 h 1962"/>
              <a:gd name="T10" fmla="*/ 425 w 1963"/>
              <a:gd name="T11" fmla="*/ 0 h 1962"/>
              <a:gd name="T12" fmla="*/ 1546 w 1963"/>
              <a:gd name="T13" fmla="*/ 0 h 1962"/>
              <a:gd name="T14" fmla="*/ 1962 w 1963"/>
              <a:gd name="T15" fmla="*/ 416 h 1962"/>
              <a:gd name="T16" fmla="*/ 1962 w 1963"/>
              <a:gd name="T17" fmla="*/ 1536 h 1962"/>
              <a:gd name="T18" fmla="*/ 1546 w 1963"/>
              <a:gd name="T19" fmla="*/ 1961 h 19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63" h="1962">
                <a:moveTo>
                  <a:pt x="1546" y="1961"/>
                </a:moveTo>
                <a:lnTo>
                  <a:pt x="1546" y="1961"/>
                </a:lnTo>
                <a:cubicBezTo>
                  <a:pt x="425" y="1961"/>
                  <a:pt x="425" y="1961"/>
                  <a:pt x="425" y="1961"/>
                </a:cubicBezTo>
                <a:cubicBezTo>
                  <a:pt x="195" y="1961"/>
                  <a:pt x="0" y="1774"/>
                  <a:pt x="0" y="1536"/>
                </a:cubicBezTo>
                <a:cubicBezTo>
                  <a:pt x="0" y="416"/>
                  <a:pt x="0" y="416"/>
                  <a:pt x="0" y="416"/>
                </a:cubicBezTo>
                <a:cubicBezTo>
                  <a:pt x="0" y="187"/>
                  <a:pt x="195" y="0"/>
                  <a:pt x="425" y="0"/>
                </a:cubicBezTo>
                <a:cubicBezTo>
                  <a:pt x="1546" y="0"/>
                  <a:pt x="1546" y="0"/>
                  <a:pt x="1546" y="0"/>
                </a:cubicBezTo>
                <a:cubicBezTo>
                  <a:pt x="1776" y="0"/>
                  <a:pt x="1962" y="187"/>
                  <a:pt x="1962" y="416"/>
                </a:cubicBezTo>
                <a:cubicBezTo>
                  <a:pt x="1962" y="1536"/>
                  <a:pt x="1962" y="1536"/>
                  <a:pt x="1962" y="1536"/>
                </a:cubicBezTo>
                <a:cubicBezTo>
                  <a:pt x="1962" y="1774"/>
                  <a:pt x="1776" y="1961"/>
                  <a:pt x="1546" y="1961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1" name="Freeform 253">
            <a:extLst>
              <a:ext uri="{FF2B5EF4-FFF2-40B4-BE49-F238E27FC236}">
                <a16:creationId xmlns:a16="http://schemas.microsoft.com/office/drawing/2014/main" id="{CF3294CC-A284-4646-BD0E-72822373E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6359" y="6726884"/>
            <a:ext cx="650906" cy="641540"/>
          </a:xfrm>
          <a:custGeom>
            <a:avLst/>
            <a:gdLst>
              <a:gd name="T0" fmla="*/ 306 w 613"/>
              <a:gd name="T1" fmla="*/ 603 h 604"/>
              <a:gd name="T2" fmla="*/ 306 w 613"/>
              <a:gd name="T3" fmla="*/ 603 h 604"/>
              <a:gd name="T4" fmla="*/ 221 w 613"/>
              <a:gd name="T5" fmla="*/ 569 h 604"/>
              <a:gd name="T6" fmla="*/ 43 w 613"/>
              <a:gd name="T7" fmla="*/ 399 h 604"/>
              <a:gd name="T8" fmla="*/ 43 w 613"/>
              <a:gd name="T9" fmla="*/ 220 h 604"/>
              <a:gd name="T10" fmla="*/ 255 w 613"/>
              <a:gd name="T11" fmla="*/ 9 h 604"/>
              <a:gd name="T12" fmla="*/ 281 w 613"/>
              <a:gd name="T13" fmla="*/ 0 h 604"/>
              <a:gd name="T14" fmla="*/ 552 w 613"/>
              <a:gd name="T15" fmla="*/ 0 h 604"/>
              <a:gd name="T16" fmla="*/ 612 w 613"/>
              <a:gd name="T17" fmla="*/ 60 h 604"/>
              <a:gd name="T18" fmla="*/ 612 w 613"/>
              <a:gd name="T19" fmla="*/ 331 h 604"/>
              <a:gd name="T20" fmla="*/ 604 w 613"/>
              <a:gd name="T21" fmla="*/ 348 h 604"/>
              <a:gd name="T22" fmla="*/ 391 w 613"/>
              <a:gd name="T23" fmla="*/ 560 h 604"/>
              <a:gd name="T24" fmla="*/ 306 w 613"/>
              <a:gd name="T25" fmla="*/ 603 h 604"/>
              <a:gd name="T26" fmla="*/ 289 w 613"/>
              <a:gd name="T27" fmla="*/ 60 h 604"/>
              <a:gd name="T28" fmla="*/ 289 w 613"/>
              <a:gd name="T29" fmla="*/ 60 h 604"/>
              <a:gd name="T30" fmla="*/ 85 w 613"/>
              <a:gd name="T31" fmla="*/ 263 h 604"/>
              <a:gd name="T32" fmla="*/ 85 w 613"/>
              <a:gd name="T33" fmla="*/ 356 h 604"/>
              <a:gd name="T34" fmla="*/ 264 w 613"/>
              <a:gd name="T35" fmla="*/ 526 h 604"/>
              <a:gd name="T36" fmla="*/ 349 w 613"/>
              <a:gd name="T37" fmla="*/ 518 h 604"/>
              <a:gd name="T38" fmla="*/ 552 w 613"/>
              <a:gd name="T39" fmla="*/ 314 h 604"/>
              <a:gd name="T40" fmla="*/ 552 w 613"/>
              <a:gd name="T41" fmla="*/ 60 h 604"/>
              <a:gd name="T42" fmla="*/ 289 w 613"/>
              <a:gd name="T43" fmla="*/ 60 h 6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13" h="604">
                <a:moveTo>
                  <a:pt x="306" y="603"/>
                </a:moveTo>
                <a:lnTo>
                  <a:pt x="306" y="603"/>
                </a:lnTo>
                <a:cubicBezTo>
                  <a:pt x="272" y="603"/>
                  <a:pt x="247" y="586"/>
                  <a:pt x="221" y="569"/>
                </a:cubicBezTo>
                <a:cubicBezTo>
                  <a:pt x="43" y="399"/>
                  <a:pt x="43" y="399"/>
                  <a:pt x="43" y="399"/>
                </a:cubicBezTo>
                <a:cubicBezTo>
                  <a:pt x="0" y="348"/>
                  <a:pt x="0" y="271"/>
                  <a:pt x="43" y="220"/>
                </a:cubicBezTo>
                <a:cubicBezTo>
                  <a:pt x="255" y="9"/>
                  <a:pt x="255" y="9"/>
                  <a:pt x="255" y="9"/>
                </a:cubicBezTo>
                <a:cubicBezTo>
                  <a:pt x="264" y="0"/>
                  <a:pt x="272" y="0"/>
                  <a:pt x="281" y="0"/>
                </a:cubicBezTo>
                <a:cubicBezTo>
                  <a:pt x="552" y="0"/>
                  <a:pt x="552" y="0"/>
                  <a:pt x="552" y="0"/>
                </a:cubicBezTo>
                <a:cubicBezTo>
                  <a:pt x="586" y="0"/>
                  <a:pt x="612" y="26"/>
                  <a:pt x="612" y="60"/>
                </a:cubicBezTo>
                <a:cubicBezTo>
                  <a:pt x="612" y="331"/>
                  <a:pt x="612" y="331"/>
                  <a:pt x="612" y="331"/>
                </a:cubicBezTo>
                <a:cubicBezTo>
                  <a:pt x="612" y="339"/>
                  <a:pt x="612" y="339"/>
                  <a:pt x="604" y="348"/>
                </a:cubicBezTo>
                <a:cubicBezTo>
                  <a:pt x="391" y="560"/>
                  <a:pt x="391" y="560"/>
                  <a:pt x="391" y="560"/>
                </a:cubicBezTo>
                <a:cubicBezTo>
                  <a:pt x="366" y="586"/>
                  <a:pt x="332" y="603"/>
                  <a:pt x="306" y="603"/>
                </a:cubicBezTo>
                <a:close/>
                <a:moveTo>
                  <a:pt x="289" y="60"/>
                </a:moveTo>
                <a:lnTo>
                  <a:pt x="289" y="60"/>
                </a:lnTo>
                <a:cubicBezTo>
                  <a:pt x="85" y="263"/>
                  <a:pt x="85" y="263"/>
                  <a:pt x="85" y="263"/>
                </a:cubicBezTo>
                <a:cubicBezTo>
                  <a:pt x="68" y="288"/>
                  <a:pt x="68" y="331"/>
                  <a:pt x="85" y="356"/>
                </a:cubicBezTo>
                <a:cubicBezTo>
                  <a:pt x="264" y="526"/>
                  <a:pt x="264" y="526"/>
                  <a:pt x="264" y="526"/>
                </a:cubicBezTo>
                <a:cubicBezTo>
                  <a:pt x="289" y="543"/>
                  <a:pt x="323" y="543"/>
                  <a:pt x="349" y="518"/>
                </a:cubicBezTo>
                <a:cubicBezTo>
                  <a:pt x="552" y="314"/>
                  <a:pt x="552" y="314"/>
                  <a:pt x="552" y="314"/>
                </a:cubicBezTo>
                <a:cubicBezTo>
                  <a:pt x="552" y="60"/>
                  <a:pt x="552" y="60"/>
                  <a:pt x="552" y="60"/>
                </a:cubicBezTo>
                <a:lnTo>
                  <a:pt x="289" y="6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2" name="Freeform 254">
            <a:extLst>
              <a:ext uri="{FF2B5EF4-FFF2-40B4-BE49-F238E27FC236}">
                <a16:creationId xmlns:a16="http://schemas.microsoft.com/office/drawing/2014/main" id="{7FB1F5BC-34EA-4A45-A98B-65283ADDC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8444" y="6862683"/>
            <a:ext cx="103021" cy="107706"/>
          </a:xfrm>
          <a:custGeom>
            <a:avLst/>
            <a:gdLst>
              <a:gd name="T0" fmla="*/ 77 w 95"/>
              <a:gd name="T1" fmla="*/ 84 h 102"/>
              <a:gd name="T2" fmla="*/ 77 w 95"/>
              <a:gd name="T3" fmla="*/ 84 h 102"/>
              <a:gd name="T4" fmla="*/ 17 w 95"/>
              <a:gd name="T5" fmla="*/ 84 h 102"/>
              <a:gd name="T6" fmla="*/ 17 w 95"/>
              <a:gd name="T7" fmla="*/ 17 h 102"/>
              <a:gd name="T8" fmla="*/ 77 w 95"/>
              <a:gd name="T9" fmla="*/ 17 h 102"/>
              <a:gd name="T10" fmla="*/ 77 w 95"/>
              <a:gd name="T11" fmla="*/ 84 h 1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5" h="102">
                <a:moveTo>
                  <a:pt x="77" y="84"/>
                </a:moveTo>
                <a:lnTo>
                  <a:pt x="77" y="84"/>
                </a:lnTo>
                <a:cubicBezTo>
                  <a:pt x="60" y="101"/>
                  <a:pt x="34" y="101"/>
                  <a:pt x="17" y="84"/>
                </a:cubicBezTo>
                <a:cubicBezTo>
                  <a:pt x="0" y="67"/>
                  <a:pt x="0" y="34"/>
                  <a:pt x="17" y="17"/>
                </a:cubicBezTo>
                <a:cubicBezTo>
                  <a:pt x="34" y="0"/>
                  <a:pt x="60" y="0"/>
                  <a:pt x="77" y="17"/>
                </a:cubicBezTo>
                <a:cubicBezTo>
                  <a:pt x="94" y="34"/>
                  <a:pt x="94" y="67"/>
                  <a:pt x="77" y="8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3" name="Freeform 255">
            <a:extLst>
              <a:ext uri="{FF2B5EF4-FFF2-40B4-BE49-F238E27FC236}">
                <a16:creationId xmlns:a16="http://schemas.microsoft.com/office/drawing/2014/main" id="{A1CF7323-FE12-D54A-BE95-DA7A29AE7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58699" y="6736249"/>
            <a:ext cx="683686" cy="421451"/>
          </a:xfrm>
          <a:custGeom>
            <a:avLst/>
            <a:gdLst>
              <a:gd name="T0" fmla="*/ 518 w 646"/>
              <a:gd name="T1" fmla="*/ 398 h 399"/>
              <a:gd name="T2" fmla="*/ 518 w 646"/>
              <a:gd name="T3" fmla="*/ 398 h 399"/>
              <a:gd name="T4" fmla="*/ 246 w 646"/>
              <a:gd name="T5" fmla="*/ 398 h 399"/>
              <a:gd name="T6" fmla="*/ 186 w 646"/>
              <a:gd name="T7" fmla="*/ 339 h 399"/>
              <a:gd name="T8" fmla="*/ 102 w 646"/>
              <a:gd name="T9" fmla="*/ 59 h 399"/>
              <a:gd name="T10" fmla="*/ 34 w 646"/>
              <a:gd name="T11" fmla="*/ 59 h 399"/>
              <a:gd name="T12" fmla="*/ 0 w 646"/>
              <a:gd name="T13" fmla="*/ 34 h 399"/>
              <a:gd name="T14" fmla="*/ 34 w 646"/>
              <a:gd name="T15" fmla="*/ 0 h 399"/>
              <a:gd name="T16" fmla="*/ 118 w 646"/>
              <a:gd name="T17" fmla="*/ 0 h 399"/>
              <a:gd name="T18" fmla="*/ 152 w 646"/>
              <a:gd name="T19" fmla="*/ 25 h 399"/>
              <a:gd name="T20" fmla="*/ 246 w 646"/>
              <a:gd name="T21" fmla="*/ 330 h 399"/>
              <a:gd name="T22" fmla="*/ 246 w 646"/>
              <a:gd name="T23" fmla="*/ 339 h 399"/>
              <a:gd name="T24" fmla="*/ 518 w 646"/>
              <a:gd name="T25" fmla="*/ 339 h 399"/>
              <a:gd name="T26" fmla="*/ 518 w 646"/>
              <a:gd name="T27" fmla="*/ 330 h 399"/>
              <a:gd name="T28" fmla="*/ 569 w 646"/>
              <a:gd name="T29" fmla="*/ 153 h 399"/>
              <a:gd name="T30" fmla="*/ 339 w 646"/>
              <a:gd name="T31" fmla="*/ 153 h 399"/>
              <a:gd name="T32" fmla="*/ 305 w 646"/>
              <a:gd name="T33" fmla="*/ 127 h 399"/>
              <a:gd name="T34" fmla="*/ 339 w 646"/>
              <a:gd name="T35" fmla="*/ 93 h 399"/>
              <a:gd name="T36" fmla="*/ 611 w 646"/>
              <a:gd name="T37" fmla="*/ 93 h 399"/>
              <a:gd name="T38" fmla="*/ 637 w 646"/>
              <a:gd name="T39" fmla="*/ 102 h 399"/>
              <a:gd name="T40" fmla="*/ 637 w 646"/>
              <a:gd name="T41" fmla="*/ 127 h 399"/>
              <a:gd name="T42" fmla="*/ 577 w 646"/>
              <a:gd name="T43" fmla="*/ 339 h 399"/>
              <a:gd name="T44" fmla="*/ 518 w 646"/>
              <a:gd name="T45" fmla="*/ 398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646" h="399">
                <a:moveTo>
                  <a:pt x="518" y="398"/>
                </a:moveTo>
                <a:lnTo>
                  <a:pt x="518" y="398"/>
                </a:lnTo>
                <a:cubicBezTo>
                  <a:pt x="246" y="398"/>
                  <a:pt x="246" y="398"/>
                  <a:pt x="246" y="398"/>
                </a:cubicBezTo>
                <a:cubicBezTo>
                  <a:pt x="212" y="398"/>
                  <a:pt x="186" y="373"/>
                  <a:pt x="186" y="339"/>
                </a:cubicBezTo>
                <a:cubicBezTo>
                  <a:pt x="102" y="59"/>
                  <a:pt x="102" y="59"/>
                  <a:pt x="102" y="59"/>
                </a:cubicBezTo>
                <a:cubicBezTo>
                  <a:pt x="34" y="59"/>
                  <a:pt x="34" y="59"/>
                  <a:pt x="34" y="59"/>
                </a:cubicBezTo>
                <a:cubicBezTo>
                  <a:pt x="17" y="59"/>
                  <a:pt x="0" y="51"/>
                  <a:pt x="0" y="34"/>
                </a:cubicBezTo>
                <a:cubicBezTo>
                  <a:pt x="0" y="17"/>
                  <a:pt x="17" y="0"/>
                  <a:pt x="34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36" y="0"/>
                  <a:pt x="144" y="8"/>
                  <a:pt x="152" y="25"/>
                </a:cubicBezTo>
                <a:cubicBezTo>
                  <a:pt x="246" y="330"/>
                  <a:pt x="246" y="330"/>
                  <a:pt x="246" y="330"/>
                </a:cubicBezTo>
                <a:cubicBezTo>
                  <a:pt x="246" y="330"/>
                  <a:pt x="246" y="330"/>
                  <a:pt x="246" y="339"/>
                </a:cubicBezTo>
                <a:cubicBezTo>
                  <a:pt x="518" y="339"/>
                  <a:pt x="518" y="339"/>
                  <a:pt x="518" y="339"/>
                </a:cubicBezTo>
                <a:cubicBezTo>
                  <a:pt x="518" y="330"/>
                  <a:pt x="518" y="330"/>
                  <a:pt x="518" y="330"/>
                </a:cubicBezTo>
                <a:cubicBezTo>
                  <a:pt x="569" y="153"/>
                  <a:pt x="569" y="153"/>
                  <a:pt x="569" y="153"/>
                </a:cubicBezTo>
                <a:cubicBezTo>
                  <a:pt x="339" y="153"/>
                  <a:pt x="339" y="153"/>
                  <a:pt x="339" y="153"/>
                </a:cubicBezTo>
                <a:cubicBezTo>
                  <a:pt x="322" y="153"/>
                  <a:pt x="305" y="136"/>
                  <a:pt x="305" y="127"/>
                </a:cubicBezTo>
                <a:cubicBezTo>
                  <a:pt x="305" y="110"/>
                  <a:pt x="322" y="93"/>
                  <a:pt x="339" y="93"/>
                </a:cubicBezTo>
                <a:cubicBezTo>
                  <a:pt x="611" y="93"/>
                  <a:pt x="611" y="93"/>
                  <a:pt x="611" y="93"/>
                </a:cubicBezTo>
                <a:cubicBezTo>
                  <a:pt x="620" y="93"/>
                  <a:pt x="628" y="93"/>
                  <a:pt x="637" y="102"/>
                </a:cubicBezTo>
                <a:cubicBezTo>
                  <a:pt x="637" y="110"/>
                  <a:pt x="645" y="119"/>
                  <a:pt x="637" y="127"/>
                </a:cubicBezTo>
                <a:cubicBezTo>
                  <a:pt x="577" y="339"/>
                  <a:pt x="577" y="339"/>
                  <a:pt x="577" y="339"/>
                </a:cubicBezTo>
                <a:cubicBezTo>
                  <a:pt x="577" y="373"/>
                  <a:pt x="552" y="398"/>
                  <a:pt x="518" y="3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4" name="Freeform 256">
            <a:extLst>
              <a:ext uri="{FF2B5EF4-FFF2-40B4-BE49-F238E27FC236}">
                <a16:creationId xmlns:a16="http://schemas.microsoft.com/office/drawing/2014/main" id="{E114E275-8C23-7145-8296-BE65A70A37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17914" y="7223259"/>
            <a:ext cx="126434" cy="126434"/>
          </a:xfrm>
          <a:custGeom>
            <a:avLst/>
            <a:gdLst>
              <a:gd name="T0" fmla="*/ 0 w 120"/>
              <a:gd name="T1" fmla="*/ 59 h 120"/>
              <a:gd name="T2" fmla="*/ 0 w 120"/>
              <a:gd name="T3" fmla="*/ 59 h 120"/>
              <a:gd name="T4" fmla="*/ 60 w 120"/>
              <a:gd name="T5" fmla="*/ 0 h 120"/>
              <a:gd name="T6" fmla="*/ 119 w 120"/>
              <a:gd name="T7" fmla="*/ 59 h 120"/>
              <a:gd name="T8" fmla="*/ 60 w 120"/>
              <a:gd name="T9" fmla="*/ 119 h 120"/>
              <a:gd name="T10" fmla="*/ 0 w 120"/>
              <a:gd name="T11" fmla="*/ 5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" h="120">
                <a:moveTo>
                  <a:pt x="0" y="59"/>
                </a:moveTo>
                <a:lnTo>
                  <a:pt x="0" y="59"/>
                </a:lnTo>
                <a:cubicBezTo>
                  <a:pt x="0" y="25"/>
                  <a:pt x="26" y="0"/>
                  <a:pt x="60" y="0"/>
                </a:cubicBezTo>
                <a:cubicBezTo>
                  <a:pt x="94" y="0"/>
                  <a:pt x="119" y="25"/>
                  <a:pt x="119" y="59"/>
                </a:cubicBezTo>
                <a:cubicBezTo>
                  <a:pt x="119" y="93"/>
                  <a:pt x="94" y="119"/>
                  <a:pt x="60" y="119"/>
                </a:cubicBezTo>
                <a:cubicBezTo>
                  <a:pt x="26" y="119"/>
                  <a:pt x="0" y="93"/>
                  <a:pt x="0" y="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5" name="Freeform 257">
            <a:extLst>
              <a:ext uri="{FF2B5EF4-FFF2-40B4-BE49-F238E27FC236}">
                <a16:creationId xmlns:a16="http://schemas.microsoft.com/office/drawing/2014/main" id="{CBF93DAD-7FB8-2E46-BEE5-29BECD06B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3171" y="7223259"/>
            <a:ext cx="126434" cy="126434"/>
          </a:xfrm>
          <a:custGeom>
            <a:avLst/>
            <a:gdLst>
              <a:gd name="T0" fmla="*/ 0 w 120"/>
              <a:gd name="T1" fmla="*/ 59 h 120"/>
              <a:gd name="T2" fmla="*/ 0 w 120"/>
              <a:gd name="T3" fmla="*/ 59 h 120"/>
              <a:gd name="T4" fmla="*/ 60 w 120"/>
              <a:gd name="T5" fmla="*/ 0 h 120"/>
              <a:gd name="T6" fmla="*/ 119 w 120"/>
              <a:gd name="T7" fmla="*/ 59 h 120"/>
              <a:gd name="T8" fmla="*/ 60 w 120"/>
              <a:gd name="T9" fmla="*/ 119 h 120"/>
              <a:gd name="T10" fmla="*/ 0 w 120"/>
              <a:gd name="T11" fmla="*/ 59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0" h="120">
                <a:moveTo>
                  <a:pt x="0" y="59"/>
                </a:moveTo>
                <a:lnTo>
                  <a:pt x="0" y="59"/>
                </a:lnTo>
                <a:cubicBezTo>
                  <a:pt x="0" y="25"/>
                  <a:pt x="26" y="0"/>
                  <a:pt x="60" y="0"/>
                </a:cubicBezTo>
                <a:cubicBezTo>
                  <a:pt x="94" y="0"/>
                  <a:pt x="119" y="25"/>
                  <a:pt x="119" y="59"/>
                </a:cubicBezTo>
                <a:cubicBezTo>
                  <a:pt x="119" y="93"/>
                  <a:pt x="94" y="119"/>
                  <a:pt x="60" y="119"/>
                </a:cubicBezTo>
                <a:cubicBezTo>
                  <a:pt x="26" y="119"/>
                  <a:pt x="0" y="93"/>
                  <a:pt x="0" y="5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6" name="Freeform 258">
            <a:extLst>
              <a:ext uri="{FF2B5EF4-FFF2-40B4-BE49-F238E27FC236}">
                <a16:creationId xmlns:a16="http://schemas.microsoft.com/office/drawing/2014/main" id="{306A28E1-F3E9-0246-9F40-01A8C3700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9950" y="6745615"/>
            <a:ext cx="824170" cy="594712"/>
          </a:xfrm>
          <a:custGeom>
            <a:avLst/>
            <a:gdLst>
              <a:gd name="T0" fmla="*/ 662 w 774"/>
              <a:gd name="T1" fmla="*/ 560 h 561"/>
              <a:gd name="T2" fmla="*/ 662 w 774"/>
              <a:gd name="T3" fmla="*/ 560 h 561"/>
              <a:gd name="T4" fmla="*/ 118 w 774"/>
              <a:gd name="T5" fmla="*/ 560 h 561"/>
              <a:gd name="T6" fmla="*/ 0 w 774"/>
              <a:gd name="T7" fmla="*/ 450 h 561"/>
              <a:gd name="T8" fmla="*/ 0 w 774"/>
              <a:gd name="T9" fmla="*/ 119 h 561"/>
              <a:gd name="T10" fmla="*/ 118 w 774"/>
              <a:gd name="T11" fmla="*/ 0 h 561"/>
              <a:gd name="T12" fmla="*/ 662 w 774"/>
              <a:gd name="T13" fmla="*/ 0 h 561"/>
              <a:gd name="T14" fmla="*/ 773 w 774"/>
              <a:gd name="T15" fmla="*/ 119 h 561"/>
              <a:gd name="T16" fmla="*/ 773 w 774"/>
              <a:gd name="T17" fmla="*/ 450 h 561"/>
              <a:gd name="T18" fmla="*/ 662 w 774"/>
              <a:gd name="T19" fmla="*/ 560 h 561"/>
              <a:gd name="T20" fmla="*/ 118 w 774"/>
              <a:gd name="T21" fmla="*/ 60 h 561"/>
              <a:gd name="T22" fmla="*/ 118 w 774"/>
              <a:gd name="T23" fmla="*/ 60 h 561"/>
              <a:gd name="T24" fmla="*/ 68 w 774"/>
              <a:gd name="T25" fmla="*/ 119 h 561"/>
              <a:gd name="T26" fmla="*/ 68 w 774"/>
              <a:gd name="T27" fmla="*/ 450 h 561"/>
              <a:gd name="T28" fmla="*/ 118 w 774"/>
              <a:gd name="T29" fmla="*/ 501 h 561"/>
              <a:gd name="T30" fmla="*/ 662 w 774"/>
              <a:gd name="T31" fmla="*/ 501 h 561"/>
              <a:gd name="T32" fmla="*/ 713 w 774"/>
              <a:gd name="T33" fmla="*/ 450 h 561"/>
              <a:gd name="T34" fmla="*/ 713 w 774"/>
              <a:gd name="T35" fmla="*/ 119 h 561"/>
              <a:gd name="T36" fmla="*/ 662 w 774"/>
              <a:gd name="T37" fmla="*/ 60 h 561"/>
              <a:gd name="T38" fmla="*/ 118 w 774"/>
              <a:gd name="T39" fmla="*/ 60 h 5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74" h="561">
                <a:moveTo>
                  <a:pt x="662" y="560"/>
                </a:moveTo>
                <a:lnTo>
                  <a:pt x="662" y="560"/>
                </a:lnTo>
                <a:cubicBezTo>
                  <a:pt x="118" y="560"/>
                  <a:pt x="118" y="560"/>
                  <a:pt x="118" y="560"/>
                </a:cubicBezTo>
                <a:cubicBezTo>
                  <a:pt x="59" y="560"/>
                  <a:pt x="0" y="509"/>
                  <a:pt x="0" y="450"/>
                </a:cubicBezTo>
                <a:cubicBezTo>
                  <a:pt x="0" y="119"/>
                  <a:pt x="0" y="119"/>
                  <a:pt x="0" y="119"/>
                </a:cubicBezTo>
                <a:cubicBezTo>
                  <a:pt x="0" y="51"/>
                  <a:pt x="59" y="0"/>
                  <a:pt x="118" y="0"/>
                </a:cubicBezTo>
                <a:cubicBezTo>
                  <a:pt x="662" y="0"/>
                  <a:pt x="662" y="0"/>
                  <a:pt x="662" y="0"/>
                </a:cubicBezTo>
                <a:cubicBezTo>
                  <a:pt x="722" y="0"/>
                  <a:pt x="773" y="51"/>
                  <a:pt x="773" y="119"/>
                </a:cubicBezTo>
                <a:cubicBezTo>
                  <a:pt x="773" y="450"/>
                  <a:pt x="773" y="450"/>
                  <a:pt x="773" y="450"/>
                </a:cubicBezTo>
                <a:cubicBezTo>
                  <a:pt x="773" y="509"/>
                  <a:pt x="722" y="560"/>
                  <a:pt x="662" y="560"/>
                </a:cubicBezTo>
                <a:close/>
                <a:moveTo>
                  <a:pt x="118" y="60"/>
                </a:moveTo>
                <a:lnTo>
                  <a:pt x="118" y="60"/>
                </a:lnTo>
                <a:cubicBezTo>
                  <a:pt x="93" y="60"/>
                  <a:pt x="68" y="85"/>
                  <a:pt x="68" y="119"/>
                </a:cubicBezTo>
                <a:cubicBezTo>
                  <a:pt x="68" y="450"/>
                  <a:pt x="68" y="450"/>
                  <a:pt x="68" y="450"/>
                </a:cubicBezTo>
                <a:cubicBezTo>
                  <a:pt x="68" y="475"/>
                  <a:pt x="93" y="501"/>
                  <a:pt x="118" y="501"/>
                </a:cubicBezTo>
                <a:cubicBezTo>
                  <a:pt x="662" y="501"/>
                  <a:pt x="662" y="501"/>
                  <a:pt x="662" y="501"/>
                </a:cubicBezTo>
                <a:cubicBezTo>
                  <a:pt x="688" y="501"/>
                  <a:pt x="713" y="475"/>
                  <a:pt x="713" y="450"/>
                </a:cubicBezTo>
                <a:cubicBezTo>
                  <a:pt x="713" y="119"/>
                  <a:pt x="713" y="119"/>
                  <a:pt x="713" y="119"/>
                </a:cubicBezTo>
                <a:cubicBezTo>
                  <a:pt x="713" y="85"/>
                  <a:pt x="688" y="60"/>
                  <a:pt x="662" y="60"/>
                </a:cubicBezTo>
                <a:lnTo>
                  <a:pt x="118" y="6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7" name="Freeform 259">
            <a:extLst>
              <a:ext uri="{FF2B5EF4-FFF2-40B4-BE49-F238E27FC236}">
                <a16:creationId xmlns:a16="http://schemas.microsoft.com/office/drawing/2014/main" id="{609F415C-0E92-8645-90E4-FB343A4B1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3060" y="6923560"/>
            <a:ext cx="182630" cy="243505"/>
          </a:xfrm>
          <a:custGeom>
            <a:avLst/>
            <a:gdLst>
              <a:gd name="T0" fmla="*/ 94 w 171"/>
              <a:gd name="T1" fmla="*/ 230 h 231"/>
              <a:gd name="T2" fmla="*/ 94 w 171"/>
              <a:gd name="T3" fmla="*/ 230 h 231"/>
              <a:gd name="T4" fmla="*/ 34 w 171"/>
              <a:gd name="T5" fmla="*/ 230 h 231"/>
              <a:gd name="T6" fmla="*/ 9 w 171"/>
              <a:gd name="T7" fmla="*/ 204 h 231"/>
              <a:gd name="T8" fmla="*/ 9 w 171"/>
              <a:gd name="T9" fmla="*/ 204 h 231"/>
              <a:gd name="T10" fmla="*/ 34 w 171"/>
              <a:gd name="T11" fmla="*/ 179 h 231"/>
              <a:gd name="T12" fmla="*/ 94 w 171"/>
              <a:gd name="T13" fmla="*/ 179 h 231"/>
              <a:gd name="T14" fmla="*/ 119 w 171"/>
              <a:gd name="T15" fmla="*/ 162 h 231"/>
              <a:gd name="T16" fmla="*/ 94 w 171"/>
              <a:gd name="T17" fmla="*/ 136 h 231"/>
              <a:gd name="T18" fmla="*/ 77 w 171"/>
              <a:gd name="T19" fmla="*/ 136 h 231"/>
              <a:gd name="T20" fmla="*/ 0 w 171"/>
              <a:gd name="T21" fmla="*/ 77 h 231"/>
              <a:gd name="T22" fmla="*/ 77 w 171"/>
              <a:gd name="T23" fmla="*/ 0 h 231"/>
              <a:gd name="T24" fmla="*/ 136 w 171"/>
              <a:gd name="T25" fmla="*/ 0 h 231"/>
              <a:gd name="T26" fmla="*/ 162 w 171"/>
              <a:gd name="T27" fmla="*/ 17 h 231"/>
              <a:gd name="T28" fmla="*/ 162 w 171"/>
              <a:gd name="T29" fmla="*/ 17 h 231"/>
              <a:gd name="T30" fmla="*/ 136 w 171"/>
              <a:gd name="T31" fmla="*/ 43 h 231"/>
              <a:gd name="T32" fmla="*/ 77 w 171"/>
              <a:gd name="T33" fmla="*/ 43 h 231"/>
              <a:gd name="T34" fmla="*/ 51 w 171"/>
              <a:gd name="T35" fmla="*/ 68 h 231"/>
              <a:gd name="T36" fmla="*/ 77 w 171"/>
              <a:gd name="T37" fmla="*/ 85 h 231"/>
              <a:gd name="T38" fmla="*/ 94 w 171"/>
              <a:gd name="T39" fmla="*/ 85 h 231"/>
              <a:gd name="T40" fmla="*/ 162 w 171"/>
              <a:gd name="T41" fmla="*/ 162 h 231"/>
              <a:gd name="T42" fmla="*/ 94 w 171"/>
              <a:gd name="T43" fmla="*/ 230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71" h="231">
                <a:moveTo>
                  <a:pt x="94" y="230"/>
                </a:moveTo>
                <a:lnTo>
                  <a:pt x="94" y="230"/>
                </a:lnTo>
                <a:cubicBezTo>
                  <a:pt x="34" y="230"/>
                  <a:pt x="34" y="230"/>
                  <a:pt x="34" y="230"/>
                </a:cubicBezTo>
                <a:cubicBezTo>
                  <a:pt x="17" y="230"/>
                  <a:pt x="9" y="221"/>
                  <a:pt x="9" y="204"/>
                </a:cubicBezTo>
                <a:lnTo>
                  <a:pt x="9" y="204"/>
                </a:lnTo>
                <a:cubicBezTo>
                  <a:pt x="9" y="187"/>
                  <a:pt x="17" y="179"/>
                  <a:pt x="34" y="179"/>
                </a:cubicBezTo>
                <a:cubicBezTo>
                  <a:pt x="94" y="179"/>
                  <a:pt x="94" y="179"/>
                  <a:pt x="94" y="179"/>
                </a:cubicBezTo>
                <a:cubicBezTo>
                  <a:pt x="111" y="179"/>
                  <a:pt x="119" y="170"/>
                  <a:pt x="119" y="162"/>
                </a:cubicBezTo>
                <a:cubicBezTo>
                  <a:pt x="119" y="145"/>
                  <a:pt x="111" y="136"/>
                  <a:pt x="94" y="136"/>
                </a:cubicBezTo>
                <a:cubicBezTo>
                  <a:pt x="77" y="136"/>
                  <a:pt x="77" y="136"/>
                  <a:pt x="77" y="136"/>
                </a:cubicBezTo>
                <a:cubicBezTo>
                  <a:pt x="43" y="136"/>
                  <a:pt x="9" y="111"/>
                  <a:pt x="0" y="77"/>
                </a:cubicBezTo>
                <a:cubicBezTo>
                  <a:pt x="0" y="34"/>
                  <a:pt x="34" y="0"/>
                  <a:pt x="77" y="0"/>
                </a:cubicBezTo>
                <a:cubicBezTo>
                  <a:pt x="136" y="0"/>
                  <a:pt x="136" y="0"/>
                  <a:pt x="136" y="0"/>
                </a:cubicBezTo>
                <a:cubicBezTo>
                  <a:pt x="145" y="0"/>
                  <a:pt x="162" y="9"/>
                  <a:pt x="162" y="17"/>
                </a:cubicBezTo>
                <a:lnTo>
                  <a:pt x="162" y="17"/>
                </a:lnTo>
                <a:cubicBezTo>
                  <a:pt x="162" y="34"/>
                  <a:pt x="145" y="43"/>
                  <a:pt x="136" y="43"/>
                </a:cubicBezTo>
                <a:cubicBezTo>
                  <a:pt x="77" y="43"/>
                  <a:pt x="77" y="43"/>
                  <a:pt x="77" y="43"/>
                </a:cubicBezTo>
                <a:cubicBezTo>
                  <a:pt x="60" y="43"/>
                  <a:pt x="51" y="51"/>
                  <a:pt x="51" y="68"/>
                </a:cubicBezTo>
                <a:cubicBezTo>
                  <a:pt x="51" y="77"/>
                  <a:pt x="60" y="85"/>
                  <a:pt x="77" y="85"/>
                </a:cubicBezTo>
                <a:cubicBezTo>
                  <a:pt x="94" y="85"/>
                  <a:pt x="94" y="85"/>
                  <a:pt x="94" y="85"/>
                </a:cubicBezTo>
                <a:cubicBezTo>
                  <a:pt x="136" y="85"/>
                  <a:pt x="170" y="128"/>
                  <a:pt x="162" y="162"/>
                </a:cubicBezTo>
                <a:cubicBezTo>
                  <a:pt x="162" y="204"/>
                  <a:pt x="128" y="230"/>
                  <a:pt x="94" y="2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8" name="Freeform 260">
            <a:extLst>
              <a:ext uri="{FF2B5EF4-FFF2-40B4-BE49-F238E27FC236}">
                <a16:creationId xmlns:a16="http://schemas.microsoft.com/office/drawing/2014/main" id="{D5BCA93C-F9C5-7A4C-ACA7-F3D1E827F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619" y="6886098"/>
            <a:ext cx="56193" cy="56193"/>
          </a:xfrm>
          <a:custGeom>
            <a:avLst/>
            <a:gdLst>
              <a:gd name="T0" fmla="*/ 51 w 52"/>
              <a:gd name="T1" fmla="*/ 50 h 51"/>
              <a:gd name="T2" fmla="*/ 0 w 52"/>
              <a:gd name="T3" fmla="*/ 50 h 51"/>
              <a:gd name="T4" fmla="*/ 0 w 52"/>
              <a:gd name="T5" fmla="*/ 0 h 51"/>
              <a:gd name="T6" fmla="*/ 51 w 52"/>
              <a:gd name="T7" fmla="*/ 0 h 51"/>
              <a:gd name="T8" fmla="*/ 51 w 52"/>
              <a:gd name="T9" fmla="*/ 50 h 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51">
                <a:moveTo>
                  <a:pt x="51" y="50"/>
                </a:moveTo>
                <a:lnTo>
                  <a:pt x="0" y="50"/>
                </a:lnTo>
                <a:lnTo>
                  <a:pt x="0" y="0"/>
                </a:lnTo>
                <a:lnTo>
                  <a:pt x="51" y="0"/>
                </a:lnTo>
                <a:lnTo>
                  <a:pt x="51" y="5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9" name="Freeform 261">
            <a:extLst>
              <a:ext uri="{FF2B5EF4-FFF2-40B4-BE49-F238E27FC236}">
                <a16:creationId xmlns:a16="http://schemas.microsoft.com/office/drawing/2014/main" id="{5933465F-112A-584F-94A8-EC31B3A52C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8619" y="7138969"/>
            <a:ext cx="56193" cy="65559"/>
          </a:xfrm>
          <a:custGeom>
            <a:avLst/>
            <a:gdLst>
              <a:gd name="T0" fmla="*/ 51 w 52"/>
              <a:gd name="T1" fmla="*/ 60 h 61"/>
              <a:gd name="T2" fmla="*/ 0 w 52"/>
              <a:gd name="T3" fmla="*/ 60 h 61"/>
              <a:gd name="T4" fmla="*/ 0 w 52"/>
              <a:gd name="T5" fmla="*/ 0 h 61"/>
              <a:gd name="T6" fmla="*/ 51 w 52"/>
              <a:gd name="T7" fmla="*/ 0 h 61"/>
              <a:gd name="T8" fmla="*/ 51 w 52"/>
              <a:gd name="T9" fmla="*/ 60 h 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61">
                <a:moveTo>
                  <a:pt x="51" y="60"/>
                </a:moveTo>
                <a:lnTo>
                  <a:pt x="0" y="60"/>
                </a:lnTo>
                <a:lnTo>
                  <a:pt x="0" y="0"/>
                </a:lnTo>
                <a:lnTo>
                  <a:pt x="51" y="0"/>
                </a:lnTo>
                <a:lnTo>
                  <a:pt x="51" y="6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0" name="Freeform 262">
            <a:extLst>
              <a:ext uri="{FF2B5EF4-FFF2-40B4-BE49-F238E27FC236}">
                <a16:creationId xmlns:a16="http://schemas.microsoft.com/office/drawing/2014/main" id="{69258199-F257-1A48-8AA1-CE65D7BC5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81490" y="6834586"/>
            <a:ext cx="93656" cy="79609"/>
          </a:xfrm>
          <a:custGeom>
            <a:avLst/>
            <a:gdLst>
              <a:gd name="T0" fmla="*/ 51 w 86"/>
              <a:gd name="T1" fmla="*/ 9 h 77"/>
              <a:gd name="T2" fmla="*/ 51 w 86"/>
              <a:gd name="T3" fmla="*/ 9 h 77"/>
              <a:gd name="T4" fmla="*/ 17 w 86"/>
              <a:gd name="T5" fmla="*/ 26 h 77"/>
              <a:gd name="T6" fmla="*/ 8 w 86"/>
              <a:gd name="T7" fmla="*/ 60 h 77"/>
              <a:gd name="T8" fmla="*/ 8 w 86"/>
              <a:gd name="T9" fmla="*/ 60 h 77"/>
              <a:gd name="T10" fmla="*/ 42 w 86"/>
              <a:gd name="T11" fmla="*/ 68 h 77"/>
              <a:gd name="T12" fmla="*/ 76 w 86"/>
              <a:gd name="T13" fmla="*/ 43 h 77"/>
              <a:gd name="T14" fmla="*/ 85 w 86"/>
              <a:gd name="T15" fmla="*/ 17 h 77"/>
              <a:gd name="T16" fmla="*/ 85 w 86"/>
              <a:gd name="T17" fmla="*/ 17 h 77"/>
              <a:gd name="T18" fmla="*/ 51 w 86"/>
              <a:gd name="T19" fmla="*/ 9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" h="77">
                <a:moveTo>
                  <a:pt x="51" y="9"/>
                </a:moveTo>
                <a:lnTo>
                  <a:pt x="51" y="9"/>
                </a:lnTo>
                <a:cubicBezTo>
                  <a:pt x="17" y="26"/>
                  <a:pt x="17" y="26"/>
                  <a:pt x="17" y="26"/>
                </a:cubicBezTo>
                <a:cubicBezTo>
                  <a:pt x="8" y="34"/>
                  <a:pt x="0" y="51"/>
                  <a:pt x="8" y="60"/>
                </a:cubicBezTo>
                <a:lnTo>
                  <a:pt x="8" y="60"/>
                </a:lnTo>
                <a:cubicBezTo>
                  <a:pt x="17" y="68"/>
                  <a:pt x="34" y="76"/>
                  <a:pt x="42" y="68"/>
                </a:cubicBezTo>
                <a:cubicBezTo>
                  <a:pt x="76" y="43"/>
                  <a:pt x="76" y="43"/>
                  <a:pt x="76" y="43"/>
                </a:cubicBezTo>
                <a:cubicBezTo>
                  <a:pt x="85" y="43"/>
                  <a:pt x="85" y="26"/>
                  <a:pt x="85" y="17"/>
                </a:cubicBezTo>
                <a:lnTo>
                  <a:pt x="85" y="17"/>
                </a:lnTo>
                <a:cubicBezTo>
                  <a:pt x="76" y="0"/>
                  <a:pt x="59" y="0"/>
                  <a:pt x="51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1" name="Freeform 263">
            <a:extLst>
              <a:ext uri="{FF2B5EF4-FFF2-40B4-BE49-F238E27FC236}">
                <a16:creationId xmlns:a16="http://schemas.microsoft.com/office/drawing/2014/main" id="{D1C71F2A-7B0B-7B47-8E4B-AB6383DEF4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287" y="7167065"/>
            <a:ext cx="93656" cy="79606"/>
          </a:xfrm>
          <a:custGeom>
            <a:avLst/>
            <a:gdLst>
              <a:gd name="T0" fmla="*/ 43 w 86"/>
              <a:gd name="T1" fmla="*/ 8 h 77"/>
              <a:gd name="T2" fmla="*/ 43 w 86"/>
              <a:gd name="T3" fmla="*/ 8 h 77"/>
              <a:gd name="T4" fmla="*/ 9 w 86"/>
              <a:gd name="T5" fmla="*/ 25 h 77"/>
              <a:gd name="T6" fmla="*/ 9 w 86"/>
              <a:gd name="T7" fmla="*/ 59 h 77"/>
              <a:gd name="T8" fmla="*/ 9 w 86"/>
              <a:gd name="T9" fmla="*/ 59 h 77"/>
              <a:gd name="T10" fmla="*/ 43 w 86"/>
              <a:gd name="T11" fmla="*/ 68 h 77"/>
              <a:gd name="T12" fmla="*/ 68 w 86"/>
              <a:gd name="T13" fmla="*/ 42 h 77"/>
              <a:gd name="T14" fmla="*/ 77 w 86"/>
              <a:gd name="T15" fmla="*/ 17 h 77"/>
              <a:gd name="T16" fmla="*/ 77 w 86"/>
              <a:gd name="T17" fmla="*/ 17 h 77"/>
              <a:gd name="T18" fmla="*/ 43 w 86"/>
              <a:gd name="T19" fmla="*/ 8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6" h="77">
                <a:moveTo>
                  <a:pt x="43" y="8"/>
                </a:moveTo>
                <a:lnTo>
                  <a:pt x="43" y="8"/>
                </a:lnTo>
                <a:cubicBezTo>
                  <a:pt x="9" y="25"/>
                  <a:pt x="9" y="25"/>
                  <a:pt x="9" y="25"/>
                </a:cubicBezTo>
                <a:cubicBezTo>
                  <a:pt x="0" y="34"/>
                  <a:pt x="0" y="51"/>
                  <a:pt x="9" y="59"/>
                </a:cubicBezTo>
                <a:lnTo>
                  <a:pt x="9" y="59"/>
                </a:lnTo>
                <a:cubicBezTo>
                  <a:pt x="17" y="68"/>
                  <a:pt x="25" y="76"/>
                  <a:pt x="43" y="68"/>
                </a:cubicBezTo>
                <a:cubicBezTo>
                  <a:pt x="68" y="42"/>
                  <a:pt x="68" y="42"/>
                  <a:pt x="68" y="42"/>
                </a:cubicBezTo>
                <a:cubicBezTo>
                  <a:pt x="77" y="34"/>
                  <a:pt x="85" y="25"/>
                  <a:pt x="77" y="17"/>
                </a:cubicBezTo>
                <a:lnTo>
                  <a:pt x="77" y="17"/>
                </a:lnTo>
                <a:cubicBezTo>
                  <a:pt x="68" y="0"/>
                  <a:pt x="51" y="0"/>
                  <a:pt x="43" y="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2" name="Freeform 264">
            <a:extLst>
              <a:ext uri="{FF2B5EF4-FFF2-40B4-BE49-F238E27FC236}">
                <a16:creationId xmlns:a16="http://schemas.microsoft.com/office/drawing/2014/main" id="{8E327A45-84F4-C145-A24B-CED41C631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91474" y="7049994"/>
            <a:ext cx="182630" cy="182630"/>
          </a:xfrm>
          <a:custGeom>
            <a:avLst/>
            <a:gdLst>
              <a:gd name="T0" fmla="*/ 128 w 171"/>
              <a:gd name="T1" fmla="*/ 170 h 171"/>
              <a:gd name="T2" fmla="*/ 128 w 171"/>
              <a:gd name="T3" fmla="*/ 170 h 171"/>
              <a:gd name="T4" fmla="*/ 43 w 171"/>
              <a:gd name="T5" fmla="*/ 170 h 171"/>
              <a:gd name="T6" fmla="*/ 0 w 171"/>
              <a:gd name="T7" fmla="*/ 119 h 171"/>
              <a:gd name="T8" fmla="*/ 0 w 171"/>
              <a:gd name="T9" fmla="*/ 43 h 171"/>
              <a:gd name="T10" fmla="*/ 43 w 171"/>
              <a:gd name="T11" fmla="*/ 0 h 171"/>
              <a:gd name="T12" fmla="*/ 128 w 171"/>
              <a:gd name="T13" fmla="*/ 0 h 171"/>
              <a:gd name="T14" fmla="*/ 170 w 171"/>
              <a:gd name="T15" fmla="*/ 43 h 171"/>
              <a:gd name="T16" fmla="*/ 170 w 171"/>
              <a:gd name="T17" fmla="*/ 119 h 171"/>
              <a:gd name="T18" fmla="*/ 128 w 171"/>
              <a:gd name="T19" fmla="*/ 170 h 171"/>
              <a:gd name="T20" fmla="*/ 128 w 171"/>
              <a:gd name="T21" fmla="*/ 43 h 171"/>
              <a:gd name="T22" fmla="*/ 128 w 171"/>
              <a:gd name="T23" fmla="*/ 43 h 171"/>
              <a:gd name="T24" fmla="*/ 43 w 171"/>
              <a:gd name="T25" fmla="*/ 43 h 171"/>
              <a:gd name="T26" fmla="*/ 43 w 171"/>
              <a:gd name="T27" fmla="*/ 119 h 171"/>
              <a:gd name="T28" fmla="*/ 128 w 171"/>
              <a:gd name="T29" fmla="*/ 119 h 171"/>
              <a:gd name="T30" fmla="*/ 128 w 171"/>
              <a:gd name="T31" fmla="*/ 43 h 1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71" h="171">
                <a:moveTo>
                  <a:pt x="128" y="170"/>
                </a:moveTo>
                <a:lnTo>
                  <a:pt x="128" y="170"/>
                </a:lnTo>
                <a:cubicBezTo>
                  <a:pt x="43" y="170"/>
                  <a:pt x="43" y="170"/>
                  <a:pt x="43" y="170"/>
                </a:cubicBezTo>
                <a:cubicBezTo>
                  <a:pt x="17" y="170"/>
                  <a:pt x="0" y="145"/>
                  <a:pt x="0" y="119"/>
                </a:cubicBezTo>
                <a:cubicBezTo>
                  <a:pt x="0" y="43"/>
                  <a:pt x="0" y="43"/>
                  <a:pt x="0" y="43"/>
                </a:cubicBezTo>
                <a:cubicBezTo>
                  <a:pt x="0" y="17"/>
                  <a:pt x="17" y="0"/>
                  <a:pt x="43" y="0"/>
                </a:cubicBezTo>
                <a:cubicBezTo>
                  <a:pt x="128" y="0"/>
                  <a:pt x="128" y="0"/>
                  <a:pt x="128" y="0"/>
                </a:cubicBezTo>
                <a:cubicBezTo>
                  <a:pt x="153" y="0"/>
                  <a:pt x="170" y="17"/>
                  <a:pt x="170" y="43"/>
                </a:cubicBezTo>
                <a:cubicBezTo>
                  <a:pt x="170" y="119"/>
                  <a:pt x="170" y="119"/>
                  <a:pt x="170" y="119"/>
                </a:cubicBezTo>
                <a:cubicBezTo>
                  <a:pt x="170" y="145"/>
                  <a:pt x="153" y="170"/>
                  <a:pt x="128" y="170"/>
                </a:cubicBezTo>
                <a:close/>
                <a:moveTo>
                  <a:pt x="128" y="43"/>
                </a:moveTo>
                <a:lnTo>
                  <a:pt x="128" y="43"/>
                </a:lnTo>
                <a:cubicBezTo>
                  <a:pt x="43" y="43"/>
                  <a:pt x="43" y="43"/>
                  <a:pt x="43" y="43"/>
                </a:cubicBezTo>
                <a:cubicBezTo>
                  <a:pt x="43" y="119"/>
                  <a:pt x="43" y="119"/>
                  <a:pt x="43" y="119"/>
                </a:cubicBezTo>
                <a:cubicBezTo>
                  <a:pt x="128" y="119"/>
                  <a:pt x="128" y="119"/>
                  <a:pt x="128" y="119"/>
                </a:cubicBezTo>
                <a:lnTo>
                  <a:pt x="128" y="4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3" name="Freeform 265">
            <a:extLst>
              <a:ext uri="{FF2B5EF4-FFF2-40B4-BE49-F238E27FC236}">
                <a16:creationId xmlns:a16="http://schemas.microsoft.com/office/drawing/2014/main" id="{83547B68-75F6-9D4E-A1E0-6DA6789E6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9540" y="6815855"/>
            <a:ext cx="749245" cy="585349"/>
          </a:xfrm>
          <a:custGeom>
            <a:avLst/>
            <a:gdLst>
              <a:gd name="T0" fmla="*/ 587 w 707"/>
              <a:gd name="T1" fmla="*/ 552 h 553"/>
              <a:gd name="T2" fmla="*/ 587 w 707"/>
              <a:gd name="T3" fmla="*/ 552 h 553"/>
              <a:gd name="T4" fmla="*/ 120 w 707"/>
              <a:gd name="T5" fmla="*/ 552 h 553"/>
              <a:gd name="T6" fmla="*/ 0 w 707"/>
              <a:gd name="T7" fmla="*/ 441 h 553"/>
              <a:gd name="T8" fmla="*/ 0 w 707"/>
              <a:gd name="T9" fmla="*/ 0 h 553"/>
              <a:gd name="T10" fmla="*/ 68 w 707"/>
              <a:gd name="T11" fmla="*/ 0 h 553"/>
              <a:gd name="T12" fmla="*/ 68 w 707"/>
              <a:gd name="T13" fmla="*/ 441 h 553"/>
              <a:gd name="T14" fmla="*/ 120 w 707"/>
              <a:gd name="T15" fmla="*/ 492 h 553"/>
              <a:gd name="T16" fmla="*/ 587 w 707"/>
              <a:gd name="T17" fmla="*/ 492 h 553"/>
              <a:gd name="T18" fmla="*/ 646 w 707"/>
              <a:gd name="T19" fmla="*/ 441 h 553"/>
              <a:gd name="T20" fmla="*/ 646 w 707"/>
              <a:gd name="T21" fmla="*/ 161 h 553"/>
              <a:gd name="T22" fmla="*/ 587 w 707"/>
              <a:gd name="T23" fmla="*/ 110 h 553"/>
              <a:gd name="T24" fmla="*/ 120 w 707"/>
              <a:gd name="T25" fmla="*/ 110 h 553"/>
              <a:gd name="T26" fmla="*/ 120 w 707"/>
              <a:gd name="T27" fmla="*/ 51 h 553"/>
              <a:gd name="T28" fmla="*/ 587 w 707"/>
              <a:gd name="T29" fmla="*/ 51 h 553"/>
              <a:gd name="T30" fmla="*/ 706 w 707"/>
              <a:gd name="T31" fmla="*/ 161 h 553"/>
              <a:gd name="T32" fmla="*/ 706 w 707"/>
              <a:gd name="T33" fmla="*/ 441 h 553"/>
              <a:gd name="T34" fmla="*/ 587 w 707"/>
              <a:gd name="T35" fmla="*/ 552 h 5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707" h="553">
                <a:moveTo>
                  <a:pt x="587" y="552"/>
                </a:moveTo>
                <a:lnTo>
                  <a:pt x="587" y="552"/>
                </a:lnTo>
                <a:cubicBezTo>
                  <a:pt x="120" y="552"/>
                  <a:pt x="120" y="552"/>
                  <a:pt x="120" y="552"/>
                </a:cubicBezTo>
                <a:cubicBezTo>
                  <a:pt x="52" y="552"/>
                  <a:pt x="0" y="501"/>
                  <a:pt x="0" y="441"/>
                </a:cubicBezTo>
                <a:cubicBezTo>
                  <a:pt x="0" y="0"/>
                  <a:pt x="0" y="0"/>
                  <a:pt x="0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68" y="441"/>
                  <a:pt x="68" y="441"/>
                  <a:pt x="68" y="441"/>
                </a:cubicBezTo>
                <a:cubicBezTo>
                  <a:pt x="68" y="467"/>
                  <a:pt x="86" y="492"/>
                  <a:pt x="120" y="492"/>
                </a:cubicBezTo>
                <a:cubicBezTo>
                  <a:pt x="587" y="492"/>
                  <a:pt x="587" y="492"/>
                  <a:pt x="587" y="492"/>
                </a:cubicBezTo>
                <a:cubicBezTo>
                  <a:pt x="621" y="492"/>
                  <a:pt x="646" y="467"/>
                  <a:pt x="646" y="441"/>
                </a:cubicBezTo>
                <a:cubicBezTo>
                  <a:pt x="646" y="161"/>
                  <a:pt x="646" y="161"/>
                  <a:pt x="646" y="161"/>
                </a:cubicBezTo>
                <a:cubicBezTo>
                  <a:pt x="646" y="135"/>
                  <a:pt x="621" y="110"/>
                  <a:pt x="587" y="110"/>
                </a:cubicBezTo>
                <a:cubicBezTo>
                  <a:pt x="120" y="110"/>
                  <a:pt x="120" y="110"/>
                  <a:pt x="120" y="110"/>
                </a:cubicBezTo>
                <a:cubicBezTo>
                  <a:pt x="120" y="51"/>
                  <a:pt x="120" y="51"/>
                  <a:pt x="120" y="51"/>
                </a:cubicBezTo>
                <a:cubicBezTo>
                  <a:pt x="587" y="51"/>
                  <a:pt x="587" y="51"/>
                  <a:pt x="587" y="51"/>
                </a:cubicBezTo>
                <a:cubicBezTo>
                  <a:pt x="655" y="51"/>
                  <a:pt x="706" y="101"/>
                  <a:pt x="706" y="161"/>
                </a:cubicBezTo>
                <a:cubicBezTo>
                  <a:pt x="706" y="441"/>
                  <a:pt x="706" y="441"/>
                  <a:pt x="706" y="441"/>
                </a:cubicBezTo>
                <a:cubicBezTo>
                  <a:pt x="706" y="501"/>
                  <a:pt x="655" y="552"/>
                  <a:pt x="587" y="5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4" name="Freeform 266">
            <a:extLst>
              <a:ext uri="{FF2B5EF4-FFF2-40B4-BE49-F238E27FC236}">
                <a16:creationId xmlns:a16="http://schemas.microsoft.com/office/drawing/2014/main" id="{FFCEEDE8-B74B-1C42-8BE5-E87D4A3B35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4859" y="6680056"/>
            <a:ext cx="688368" cy="252870"/>
          </a:xfrm>
          <a:custGeom>
            <a:avLst/>
            <a:gdLst>
              <a:gd name="T0" fmla="*/ 128 w 647"/>
              <a:gd name="T1" fmla="*/ 237 h 238"/>
              <a:gd name="T2" fmla="*/ 128 w 647"/>
              <a:gd name="T3" fmla="*/ 237 h 238"/>
              <a:gd name="T4" fmla="*/ 8 w 647"/>
              <a:gd name="T5" fmla="*/ 102 h 238"/>
              <a:gd name="T6" fmla="*/ 136 w 647"/>
              <a:gd name="T7" fmla="*/ 0 h 238"/>
              <a:gd name="T8" fmla="*/ 544 w 647"/>
              <a:gd name="T9" fmla="*/ 0 h 238"/>
              <a:gd name="T10" fmla="*/ 646 w 647"/>
              <a:gd name="T11" fmla="*/ 102 h 238"/>
              <a:gd name="T12" fmla="*/ 646 w 647"/>
              <a:gd name="T13" fmla="*/ 119 h 238"/>
              <a:gd name="T14" fmla="*/ 612 w 647"/>
              <a:gd name="T15" fmla="*/ 153 h 238"/>
              <a:gd name="T16" fmla="*/ 612 w 647"/>
              <a:gd name="T17" fmla="*/ 153 h 238"/>
              <a:gd name="T18" fmla="*/ 586 w 647"/>
              <a:gd name="T19" fmla="*/ 119 h 238"/>
              <a:gd name="T20" fmla="*/ 586 w 647"/>
              <a:gd name="T21" fmla="*/ 102 h 238"/>
              <a:gd name="T22" fmla="*/ 544 w 647"/>
              <a:gd name="T23" fmla="*/ 59 h 238"/>
              <a:gd name="T24" fmla="*/ 128 w 647"/>
              <a:gd name="T25" fmla="*/ 59 h 238"/>
              <a:gd name="T26" fmla="*/ 76 w 647"/>
              <a:gd name="T27" fmla="*/ 110 h 238"/>
              <a:gd name="T28" fmla="*/ 128 w 647"/>
              <a:gd name="T29" fmla="*/ 178 h 238"/>
              <a:gd name="T30" fmla="*/ 128 w 647"/>
              <a:gd name="T31" fmla="*/ 237 h 2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47" h="238">
                <a:moveTo>
                  <a:pt x="128" y="237"/>
                </a:moveTo>
                <a:lnTo>
                  <a:pt x="128" y="237"/>
                </a:lnTo>
                <a:cubicBezTo>
                  <a:pt x="60" y="237"/>
                  <a:pt x="0" y="178"/>
                  <a:pt x="8" y="102"/>
                </a:cubicBezTo>
                <a:cubicBezTo>
                  <a:pt x="17" y="42"/>
                  <a:pt x="76" y="0"/>
                  <a:pt x="136" y="0"/>
                </a:cubicBezTo>
                <a:cubicBezTo>
                  <a:pt x="544" y="0"/>
                  <a:pt x="544" y="0"/>
                  <a:pt x="544" y="0"/>
                </a:cubicBezTo>
                <a:cubicBezTo>
                  <a:pt x="603" y="0"/>
                  <a:pt x="646" y="42"/>
                  <a:pt x="646" y="102"/>
                </a:cubicBezTo>
                <a:cubicBezTo>
                  <a:pt x="646" y="119"/>
                  <a:pt x="646" y="119"/>
                  <a:pt x="646" y="119"/>
                </a:cubicBezTo>
                <a:cubicBezTo>
                  <a:pt x="646" y="136"/>
                  <a:pt x="629" y="153"/>
                  <a:pt x="612" y="153"/>
                </a:cubicBezTo>
                <a:lnTo>
                  <a:pt x="612" y="153"/>
                </a:lnTo>
                <a:cubicBezTo>
                  <a:pt x="595" y="153"/>
                  <a:pt x="586" y="136"/>
                  <a:pt x="586" y="119"/>
                </a:cubicBezTo>
                <a:cubicBezTo>
                  <a:pt x="586" y="102"/>
                  <a:pt x="586" y="102"/>
                  <a:pt x="586" y="102"/>
                </a:cubicBezTo>
                <a:cubicBezTo>
                  <a:pt x="586" y="76"/>
                  <a:pt x="569" y="59"/>
                  <a:pt x="544" y="59"/>
                </a:cubicBezTo>
                <a:cubicBezTo>
                  <a:pt x="128" y="59"/>
                  <a:pt x="128" y="59"/>
                  <a:pt x="128" y="59"/>
                </a:cubicBezTo>
                <a:cubicBezTo>
                  <a:pt x="102" y="59"/>
                  <a:pt x="76" y="85"/>
                  <a:pt x="76" y="110"/>
                </a:cubicBezTo>
                <a:cubicBezTo>
                  <a:pt x="68" y="144"/>
                  <a:pt x="94" y="178"/>
                  <a:pt x="128" y="178"/>
                </a:cubicBezTo>
                <a:lnTo>
                  <a:pt x="128" y="23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5" name="Freeform 267">
            <a:extLst>
              <a:ext uri="{FF2B5EF4-FFF2-40B4-BE49-F238E27FC236}">
                <a16:creationId xmlns:a16="http://schemas.microsoft.com/office/drawing/2014/main" id="{AE352984-F6E8-6840-A60D-2F23676B8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777" y="8445464"/>
            <a:ext cx="739880" cy="739880"/>
          </a:xfrm>
          <a:custGeom>
            <a:avLst/>
            <a:gdLst>
              <a:gd name="T0" fmla="*/ 697 w 698"/>
              <a:gd name="T1" fmla="*/ 348 h 698"/>
              <a:gd name="T2" fmla="*/ 697 w 698"/>
              <a:gd name="T3" fmla="*/ 348 h 698"/>
              <a:gd name="T4" fmla="*/ 348 w 698"/>
              <a:gd name="T5" fmla="*/ 697 h 698"/>
              <a:gd name="T6" fmla="*/ 0 w 698"/>
              <a:gd name="T7" fmla="*/ 348 h 698"/>
              <a:gd name="T8" fmla="*/ 348 w 698"/>
              <a:gd name="T9" fmla="*/ 0 h 698"/>
              <a:gd name="T10" fmla="*/ 697 w 698"/>
              <a:gd name="T11" fmla="*/ 348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8" h="698">
                <a:moveTo>
                  <a:pt x="697" y="348"/>
                </a:moveTo>
                <a:lnTo>
                  <a:pt x="697" y="348"/>
                </a:lnTo>
                <a:cubicBezTo>
                  <a:pt x="697" y="544"/>
                  <a:pt x="535" y="697"/>
                  <a:pt x="348" y="697"/>
                </a:cubicBezTo>
                <a:cubicBezTo>
                  <a:pt x="153" y="697"/>
                  <a:pt x="0" y="544"/>
                  <a:pt x="0" y="348"/>
                </a:cubicBezTo>
                <a:cubicBezTo>
                  <a:pt x="0" y="161"/>
                  <a:pt x="153" y="0"/>
                  <a:pt x="348" y="0"/>
                </a:cubicBezTo>
                <a:cubicBezTo>
                  <a:pt x="535" y="0"/>
                  <a:pt x="697" y="161"/>
                  <a:pt x="697" y="348"/>
                </a:cubicBezTo>
              </a:path>
            </a:pathLst>
          </a:cu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281">
            <a:extLst>
              <a:ext uri="{FF2B5EF4-FFF2-40B4-BE49-F238E27FC236}">
                <a16:creationId xmlns:a16="http://schemas.microsoft.com/office/drawing/2014/main" id="{D046CA39-3D1F-1B41-A23C-24B57BC58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777" y="10721297"/>
            <a:ext cx="739880" cy="739880"/>
          </a:xfrm>
          <a:custGeom>
            <a:avLst/>
            <a:gdLst>
              <a:gd name="T0" fmla="*/ 697 w 698"/>
              <a:gd name="T1" fmla="*/ 348 h 697"/>
              <a:gd name="T2" fmla="*/ 697 w 698"/>
              <a:gd name="T3" fmla="*/ 348 h 697"/>
              <a:gd name="T4" fmla="*/ 348 w 698"/>
              <a:gd name="T5" fmla="*/ 696 h 697"/>
              <a:gd name="T6" fmla="*/ 0 w 698"/>
              <a:gd name="T7" fmla="*/ 348 h 697"/>
              <a:gd name="T8" fmla="*/ 348 w 698"/>
              <a:gd name="T9" fmla="*/ 0 h 697"/>
              <a:gd name="T10" fmla="*/ 697 w 698"/>
              <a:gd name="T11" fmla="*/ 348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8" h="697">
                <a:moveTo>
                  <a:pt x="697" y="348"/>
                </a:moveTo>
                <a:lnTo>
                  <a:pt x="697" y="348"/>
                </a:lnTo>
                <a:cubicBezTo>
                  <a:pt x="697" y="535"/>
                  <a:pt x="535" y="696"/>
                  <a:pt x="348" y="696"/>
                </a:cubicBezTo>
                <a:cubicBezTo>
                  <a:pt x="153" y="696"/>
                  <a:pt x="0" y="535"/>
                  <a:pt x="0" y="348"/>
                </a:cubicBezTo>
                <a:cubicBezTo>
                  <a:pt x="0" y="153"/>
                  <a:pt x="153" y="0"/>
                  <a:pt x="348" y="0"/>
                </a:cubicBezTo>
                <a:cubicBezTo>
                  <a:pt x="535" y="0"/>
                  <a:pt x="697" y="153"/>
                  <a:pt x="697" y="348"/>
                </a:cubicBezTo>
              </a:path>
            </a:pathLst>
          </a:custGeom>
          <a:noFill/>
          <a:ln w="12240" cap="flat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296">
            <a:extLst>
              <a:ext uri="{FF2B5EF4-FFF2-40B4-BE49-F238E27FC236}">
                <a16:creationId xmlns:a16="http://schemas.microsoft.com/office/drawing/2014/main" id="{DB9FA0E4-14BB-C04C-BF08-62450B57EB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896" y="8445464"/>
            <a:ext cx="730514" cy="739880"/>
          </a:xfrm>
          <a:custGeom>
            <a:avLst/>
            <a:gdLst>
              <a:gd name="T0" fmla="*/ 688 w 689"/>
              <a:gd name="T1" fmla="*/ 348 h 698"/>
              <a:gd name="T2" fmla="*/ 688 w 689"/>
              <a:gd name="T3" fmla="*/ 348 h 698"/>
              <a:gd name="T4" fmla="*/ 349 w 689"/>
              <a:gd name="T5" fmla="*/ 697 h 698"/>
              <a:gd name="T6" fmla="*/ 0 w 689"/>
              <a:gd name="T7" fmla="*/ 348 h 698"/>
              <a:gd name="T8" fmla="*/ 349 w 689"/>
              <a:gd name="T9" fmla="*/ 0 h 698"/>
              <a:gd name="T10" fmla="*/ 688 w 689"/>
              <a:gd name="T11" fmla="*/ 348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9" h="698">
                <a:moveTo>
                  <a:pt x="688" y="348"/>
                </a:moveTo>
                <a:lnTo>
                  <a:pt x="688" y="348"/>
                </a:lnTo>
                <a:cubicBezTo>
                  <a:pt x="688" y="544"/>
                  <a:pt x="536" y="697"/>
                  <a:pt x="349" y="697"/>
                </a:cubicBezTo>
                <a:cubicBezTo>
                  <a:pt x="153" y="697"/>
                  <a:pt x="0" y="544"/>
                  <a:pt x="0" y="348"/>
                </a:cubicBezTo>
                <a:cubicBezTo>
                  <a:pt x="0" y="161"/>
                  <a:pt x="153" y="0"/>
                  <a:pt x="349" y="0"/>
                </a:cubicBezTo>
                <a:cubicBezTo>
                  <a:pt x="536" y="0"/>
                  <a:pt x="688" y="161"/>
                  <a:pt x="688" y="348"/>
                </a:cubicBezTo>
              </a:path>
            </a:pathLst>
          </a:cu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12">
            <a:extLst>
              <a:ext uri="{FF2B5EF4-FFF2-40B4-BE49-F238E27FC236}">
                <a16:creationId xmlns:a16="http://schemas.microsoft.com/office/drawing/2014/main" id="{5242D942-A915-1949-9E93-84531D912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8896" y="10721297"/>
            <a:ext cx="730514" cy="739880"/>
          </a:xfrm>
          <a:custGeom>
            <a:avLst/>
            <a:gdLst>
              <a:gd name="T0" fmla="*/ 688 w 689"/>
              <a:gd name="T1" fmla="*/ 348 h 697"/>
              <a:gd name="T2" fmla="*/ 688 w 689"/>
              <a:gd name="T3" fmla="*/ 348 h 697"/>
              <a:gd name="T4" fmla="*/ 349 w 689"/>
              <a:gd name="T5" fmla="*/ 696 h 697"/>
              <a:gd name="T6" fmla="*/ 0 w 689"/>
              <a:gd name="T7" fmla="*/ 348 h 697"/>
              <a:gd name="T8" fmla="*/ 349 w 689"/>
              <a:gd name="T9" fmla="*/ 0 h 697"/>
              <a:gd name="T10" fmla="*/ 688 w 689"/>
              <a:gd name="T11" fmla="*/ 348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9" h="697">
                <a:moveTo>
                  <a:pt x="688" y="348"/>
                </a:moveTo>
                <a:lnTo>
                  <a:pt x="688" y="348"/>
                </a:lnTo>
                <a:cubicBezTo>
                  <a:pt x="688" y="535"/>
                  <a:pt x="536" y="696"/>
                  <a:pt x="349" y="696"/>
                </a:cubicBezTo>
                <a:cubicBezTo>
                  <a:pt x="153" y="696"/>
                  <a:pt x="0" y="535"/>
                  <a:pt x="0" y="348"/>
                </a:cubicBezTo>
                <a:cubicBezTo>
                  <a:pt x="0" y="153"/>
                  <a:pt x="153" y="0"/>
                  <a:pt x="349" y="0"/>
                </a:cubicBezTo>
                <a:cubicBezTo>
                  <a:pt x="536" y="0"/>
                  <a:pt x="688" y="153"/>
                  <a:pt x="688" y="348"/>
                </a:cubicBezTo>
              </a:path>
            </a:pathLst>
          </a:custGeom>
          <a:noFill/>
          <a:ln w="12240" cap="flat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71" name="Freeform 342">
            <a:extLst>
              <a:ext uri="{FF2B5EF4-FFF2-40B4-BE49-F238E27FC236}">
                <a16:creationId xmlns:a16="http://schemas.microsoft.com/office/drawing/2014/main" id="{EAE9503F-A45D-474E-8D15-C39793A61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8906" y="8445464"/>
            <a:ext cx="730514" cy="739880"/>
          </a:xfrm>
          <a:custGeom>
            <a:avLst/>
            <a:gdLst>
              <a:gd name="T0" fmla="*/ 688 w 689"/>
              <a:gd name="T1" fmla="*/ 348 h 698"/>
              <a:gd name="T2" fmla="*/ 688 w 689"/>
              <a:gd name="T3" fmla="*/ 348 h 698"/>
              <a:gd name="T4" fmla="*/ 348 w 689"/>
              <a:gd name="T5" fmla="*/ 697 h 698"/>
              <a:gd name="T6" fmla="*/ 0 w 689"/>
              <a:gd name="T7" fmla="*/ 348 h 698"/>
              <a:gd name="T8" fmla="*/ 348 w 689"/>
              <a:gd name="T9" fmla="*/ 0 h 698"/>
              <a:gd name="T10" fmla="*/ 688 w 689"/>
              <a:gd name="T11" fmla="*/ 348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9" h="698">
                <a:moveTo>
                  <a:pt x="688" y="348"/>
                </a:moveTo>
                <a:lnTo>
                  <a:pt x="688" y="348"/>
                </a:lnTo>
                <a:cubicBezTo>
                  <a:pt x="688" y="544"/>
                  <a:pt x="535" y="697"/>
                  <a:pt x="348" y="697"/>
                </a:cubicBezTo>
                <a:cubicBezTo>
                  <a:pt x="153" y="697"/>
                  <a:pt x="0" y="544"/>
                  <a:pt x="0" y="348"/>
                </a:cubicBezTo>
                <a:cubicBezTo>
                  <a:pt x="0" y="161"/>
                  <a:pt x="153" y="0"/>
                  <a:pt x="348" y="0"/>
                </a:cubicBezTo>
                <a:cubicBezTo>
                  <a:pt x="535" y="0"/>
                  <a:pt x="688" y="161"/>
                  <a:pt x="688" y="348"/>
                </a:cubicBez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81" name="Freeform 352">
            <a:extLst>
              <a:ext uri="{FF2B5EF4-FFF2-40B4-BE49-F238E27FC236}">
                <a16:creationId xmlns:a16="http://schemas.microsoft.com/office/drawing/2014/main" id="{8F4299B6-6293-8647-8934-50D67D993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8906" y="10721297"/>
            <a:ext cx="730514" cy="739880"/>
          </a:xfrm>
          <a:custGeom>
            <a:avLst/>
            <a:gdLst>
              <a:gd name="T0" fmla="*/ 688 w 689"/>
              <a:gd name="T1" fmla="*/ 348 h 697"/>
              <a:gd name="T2" fmla="*/ 688 w 689"/>
              <a:gd name="T3" fmla="*/ 348 h 697"/>
              <a:gd name="T4" fmla="*/ 348 w 689"/>
              <a:gd name="T5" fmla="*/ 696 h 697"/>
              <a:gd name="T6" fmla="*/ 0 w 689"/>
              <a:gd name="T7" fmla="*/ 348 h 697"/>
              <a:gd name="T8" fmla="*/ 348 w 689"/>
              <a:gd name="T9" fmla="*/ 0 h 697"/>
              <a:gd name="T10" fmla="*/ 688 w 689"/>
              <a:gd name="T11" fmla="*/ 348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89" h="697">
                <a:moveTo>
                  <a:pt x="688" y="348"/>
                </a:moveTo>
                <a:lnTo>
                  <a:pt x="688" y="348"/>
                </a:lnTo>
                <a:cubicBezTo>
                  <a:pt x="688" y="535"/>
                  <a:pt x="535" y="696"/>
                  <a:pt x="348" y="696"/>
                </a:cubicBezTo>
                <a:cubicBezTo>
                  <a:pt x="153" y="696"/>
                  <a:pt x="0" y="535"/>
                  <a:pt x="0" y="348"/>
                </a:cubicBezTo>
                <a:cubicBezTo>
                  <a:pt x="0" y="153"/>
                  <a:pt x="153" y="0"/>
                  <a:pt x="348" y="0"/>
                </a:cubicBezTo>
                <a:cubicBezTo>
                  <a:pt x="535" y="0"/>
                  <a:pt x="688" y="153"/>
                  <a:pt x="688" y="348"/>
                </a:cubicBezTo>
              </a:path>
            </a:pathLst>
          </a:custGeom>
          <a:noFill/>
          <a:ln w="122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494" name="Freeform 365">
            <a:extLst>
              <a:ext uri="{FF2B5EF4-FFF2-40B4-BE49-F238E27FC236}">
                <a16:creationId xmlns:a16="http://schemas.microsoft.com/office/drawing/2014/main" id="{E793FB95-2870-3A4E-A634-80F4AA00DF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30602" y="8445464"/>
            <a:ext cx="739880" cy="739880"/>
          </a:xfrm>
          <a:custGeom>
            <a:avLst/>
            <a:gdLst>
              <a:gd name="T0" fmla="*/ 697 w 698"/>
              <a:gd name="T1" fmla="*/ 348 h 698"/>
              <a:gd name="T2" fmla="*/ 697 w 698"/>
              <a:gd name="T3" fmla="*/ 348 h 698"/>
              <a:gd name="T4" fmla="*/ 348 w 698"/>
              <a:gd name="T5" fmla="*/ 697 h 698"/>
              <a:gd name="T6" fmla="*/ 0 w 698"/>
              <a:gd name="T7" fmla="*/ 348 h 698"/>
              <a:gd name="T8" fmla="*/ 348 w 698"/>
              <a:gd name="T9" fmla="*/ 0 h 698"/>
              <a:gd name="T10" fmla="*/ 697 w 698"/>
              <a:gd name="T11" fmla="*/ 348 h 6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8" h="698">
                <a:moveTo>
                  <a:pt x="697" y="348"/>
                </a:moveTo>
                <a:lnTo>
                  <a:pt x="697" y="348"/>
                </a:lnTo>
                <a:cubicBezTo>
                  <a:pt x="697" y="544"/>
                  <a:pt x="535" y="697"/>
                  <a:pt x="348" y="697"/>
                </a:cubicBezTo>
                <a:cubicBezTo>
                  <a:pt x="153" y="697"/>
                  <a:pt x="0" y="544"/>
                  <a:pt x="0" y="348"/>
                </a:cubicBezTo>
                <a:cubicBezTo>
                  <a:pt x="0" y="161"/>
                  <a:pt x="153" y="0"/>
                  <a:pt x="348" y="0"/>
                </a:cubicBezTo>
                <a:cubicBezTo>
                  <a:pt x="535" y="0"/>
                  <a:pt x="697" y="161"/>
                  <a:pt x="697" y="348"/>
                </a:cubicBezTo>
              </a:path>
            </a:pathLst>
          </a:cu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8" name="Freeform 379">
            <a:extLst>
              <a:ext uri="{FF2B5EF4-FFF2-40B4-BE49-F238E27FC236}">
                <a16:creationId xmlns:a16="http://schemas.microsoft.com/office/drawing/2014/main" id="{18324853-E5E7-F448-9E12-AEB582A97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30602" y="10721297"/>
            <a:ext cx="739880" cy="739880"/>
          </a:xfrm>
          <a:custGeom>
            <a:avLst/>
            <a:gdLst>
              <a:gd name="T0" fmla="*/ 697 w 698"/>
              <a:gd name="T1" fmla="*/ 348 h 697"/>
              <a:gd name="T2" fmla="*/ 697 w 698"/>
              <a:gd name="T3" fmla="*/ 348 h 697"/>
              <a:gd name="T4" fmla="*/ 348 w 698"/>
              <a:gd name="T5" fmla="*/ 696 h 697"/>
              <a:gd name="T6" fmla="*/ 0 w 698"/>
              <a:gd name="T7" fmla="*/ 348 h 697"/>
              <a:gd name="T8" fmla="*/ 348 w 698"/>
              <a:gd name="T9" fmla="*/ 0 h 697"/>
              <a:gd name="T10" fmla="*/ 697 w 698"/>
              <a:gd name="T11" fmla="*/ 348 h 6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98" h="697">
                <a:moveTo>
                  <a:pt x="697" y="348"/>
                </a:moveTo>
                <a:lnTo>
                  <a:pt x="697" y="348"/>
                </a:lnTo>
                <a:cubicBezTo>
                  <a:pt x="697" y="535"/>
                  <a:pt x="535" y="696"/>
                  <a:pt x="348" y="696"/>
                </a:cubicBezTo>
                <a:cubicBezTo>
                  <a:pt x="153" y="696"/>
                  <a:pt x="0" y="535"/>
                  <a:pt x="0" y="348"/>
                </a:cubicBezTo>
                <a:cubicBezTo>
                  <a:pt x="0" y="153"/>
                  <a:pt x="153" y="0"/>
                  <a:pt x="348" y="0"/>
                </a:cubicBezTo>
                <a:cubicBezTo>
                  <a:pt x="535" y="0"/>
                  <a:pt x="697" y="153"/>
                  <a:pt x="697" y="348"/>
                </a:cubicBezTo>
              </a:path>
            </a:pathLst>
          </a:custGeom>
          <a:noFill/>
          <a:ln w="12240" cap="flat">
            <a:solidFill>
              <a:schemeClr val="accent5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0" name="Freeform 381">
            <a:extLst>
              <a:ext uri="{FF2B5EF4-FFF2-40B4-BE49-F238E27FC236}">
                <a16:creationId xmlns:a16="http://schemas.microsoft.com/office/drawing/2014/main" id="{FAED006B-DF94-814A-AA7B-F63594AD53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1951" y="6122803"/>
            <a:ext cx="711783" cy="688371"/>
          </a:xfrm>
          <a:custGeom>
            <a:avLst/>
            <a:gdLst>
              <a:gd name="T0" fmla="*/ 576 w 671"/>
              <a:gd name="T1" fmla="*/ 646 h 647"/>
              <a:gd name="T2" fmla="*/ 576 w 671"/>
              <a:gd name="T3" fmla="*/ 646 h 647"/>
              <a:gd name="T4" fmla="*/ 93 w 671"/>
              <a:gd name="T5" fmla="*/ 646 h 647"/>
              <a:gd name="T6" fmla="*/ 0 w 671"/>
              <a:gd name="T7" fmla="*/ 552 h 647"/>
              <a:gd name="T8" fmla="*/ 0 w 671"/>
              <a:gd name="T9" fmla="*/ 94 h 647"/>
              <a:gd name="T10" fmla="*/ 93 w 671"/>
              <a:gd name="T11" fmla="*/ 0 h 647"/>
              <a:gd name="T12" fmla="*/ 135 w 671"/>
              <a:gd name="T13" fmla="*/ 0 h 647"/>
              <a:gd name="T14" fmla="*/ 135 w 671"/>
              <a:gd name="T15" fmla="*/ 60 h 647"/>
              <a:gd name="T16" fmla="*/ 93 w 671"/>
              <a:gd name="T17" fmla="*/ 60 h 647"/>
              <a:gd name="T18" fmla="*/ 50 w 671"/>
              <a:gd name="T19" fmla="*/ 94 h 647"/>
              <a:gd name="T20" fmla="*/ 50 w 671"/>
              <a:gd name="T21" fmla="*/ 552 h 647"/>
              <a:gd name="T22" fmla="*/ 93 w 671"/>
              <a:gd name="T23" fmla="*/ 586 h 647"/>
              <a:gd name="T24" fmla="*/ 576 w 671"/>
              <a:gd name="T25" fmla="*/ 586 h 647"/>
              <a:gd name="T26" fmla="*/ 610 w 671"/>
              <a:gd name="T27" fmla="*/ 552 h 647"/>
              <a:gd name="T28" fmla="*/ 610 w 671"/>
              <a:gd name="T29" fmla="*/ 94 h 647"/>
              <a:gd name="T30" fmla="*/ 576 w 671"/>
              <a:gd name="T31" fmla="*/ 60 h 647"/>
              <a:gd name="T32" fmla="*/ 525 w 671"/>
              <a:gd name="T33" fmla="*/ 60 h 647"/>
              <a:gd name="T34" fmla="*/ 525 w 671"/>
              <a:gd name="T35" fmla="*/ 0 h 647"/>
              <a:gd name="T36" fmla="*/ 576 w 671"/>
              <a:gd name="T37" fmla="*/ 0 h 647"/>
              <a:gd name="T38" fmla="*/ 670 w 671"/>
              <a:gd name="T39" fmla="*/ 94 h 647"/>
              <a:gd name="T40" fmla="*/ 670 w 671"/>
              <a:gd name="T41" fmla="*/ 552 h 647"/>
              <a:gd name="T42" fmla="*/ 576 w 671"/>
              <a:gd name="T43" fmla="*/ 646 h 6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671" h="647">
                <a:moveTo>
                  <a:pt x="576" y="646"/>
                </a:moveTo>
                <a:lnTo>
                  <a:pt x="576" y="646"/>
                </a:lnTo>
                <a:cubicBezTo>
                  <a:pt x="93" y="646"/>
                  <a:pt x="93" y="646"/>
                  <a:pt x="93" y="646"/>
                </a:cubicBezTo>
                <a:cubicBezTo>
                  <a:pt x="42" y="646"/>
                  <a:pt x="0" y="603"/>
                  <a:pt x="0" y="552"/>
                </a:cubicBezTo>
                <a:cubicBezTo>
                  <a:pt x="0" y="94"/>
                  <a:pt x="0" y="94"/>
                  <a:pt x="0" y="94"/>
                </a:cubicBezTo>
                <a:cubicBezTo>
                  <a:pt x="0" y="43"/>
                  <a:pt x="42" y="0"/>
                  <a:pt x="93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35" y="60"/>
                  <a:pt x="135" y="60"/>
                  <a:pt x="135" y="60"/>
                </a:cubicBezTo>
                <a:cubicBezTo>
                  <a:pt x="93" y="60"/>
                  <a:pt x="93" y="60"/>
                  <a:pt x="93" y="60"/>
                </a:cubicBezTo>
                <a:cubicBezTo>
                  <a:pt x="67" y="60"/>
                  <a:pt x="50" y="77"/>
                  <a:pt x="50" y="94"/>
                </a:cubicBezTo>
                <a:cubicBezTo>
                  <a:pt x="50" y="552"/>
                  <a:pt x="50" y="552"/>
                  <a:pt x="50" y="552"/>
                </a:cubicBezTo>
                <a:cubicBezTo>
                  <a:pt x="50" y="569"/>
                  <a:pt x="67" y="586"/>
                  <a:pt x="93" y="586"/>
                </a:cubicBezTo>
                <a:cubicBezTo>
                  <a:pt x="576" y="586"/>
                  <a:pt x="576" y="586"/>
                  <a:pt x="576" y="586"/>
                </a:cubicBezTo>
                <a:cubicBezTo>
                  <a:pt x="593" y="586"/>
                  <a:pt x="610" y="569"/>
                  <a:pt x="610" y="552"/>
                </a:cubicBezTo>
                <a:cubicBezTo>
                  <a:pt x="610" y="94"/>
                  <a:pt x="610" y="94"/>
                  <a:pt x="610" y="94"/>
                </a:cubicBezTo>
                <a:cubicBezTo>
                  <a:pt x="610" y="77"/>
                  <a:pt x="593" y="60"/>
                  <a:pt x="576" y="60"/>
                </a:cubicBezTo>
                <a:cubicBezTo>
                  <a:pt x="525" y="60"/>
                  <a:pt x="525" y="60"/>
                  <a:pt x="525" y="60"/>
                </a:cubicBezTo>
                <a:cubicBezTo>
                  <a:pt x="525" y="0"/>
                  <a:pt x="525" y="0"/>
                  <a:pt x="525" y="0"/>
                </a:cubicBezTo>
                <a:cubicBezTo>
                  <a:pt x="576" y="0"/>
                  <a:pt x="576" y="0"/>
                  <a:pt x="576" y="0"/>
                </a:cubicBezTo>
                <a:cubicBezTo>
                  <a:pt x="627" y="0"/>
                  <a:pt x="670" y="43"/>
                  <a:pt x="670" y="94"/>
                </a:cubicBezTo>
                <a:cubicBezTo>
                  <a:pt x="670" y="552"/>
                  <a:pt x="670" y="552"/>
                  <a:pt x="670" y="552"/>
                </a:cubicBezTo>
                <a:cubicBezTo>
                  <a:pt x="670" y="603"/>
                  <a:pt x="627" y="646"/>
                  <a:pt x="576" y="646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1" name="Freeform 382">
            <a:extLst>
              <a:ext uri="{FF2B5EF4-FFF2-40B4-BE49-F238E27FC236}">
                <a16:creationId xmlns:a16="http://schemas.microsoft.com/office/drawing/2014/main" id="{0FF413E5-9412-2D4D-852A-9C8AB9AEA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8628" y="6024466"/>
            <a:ext cx="318429" cy="65559"/>
          </a:xfrm>
          <a:custGeom>
            <a:avLst/>
            <a:gdLst>
              <a:gd name="T0" fmla="*/ 298 w 299"/>
              <a:gd name="T1" fmla="*/ 59 h 60"/>
              <a:gd name="T2" fmla="*/ 0 w 299"/>
              <a:gd name="T3" fmla="*/ 59 h 60"/>
              <a:gd name="T4" fmla="*/ 0 w 299"/>
              <a:gd name="T5" fmla="*/ 0 h 60"/>
              <a:gd name="T6" fmla="*/ 298 w 299"/>
              <a:gd name="T7" fmla="*/ 0 h 60"/>
              <a:gd name="T8" fmla="*/ 298 w 299"/>
              <a:gd name="T9" fmla="*/ 59 h 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9" h="60">
                <a:moveTo>
                  <a:pt x="298" y="59"/>
                </a:moveTo>
                <a:lnTo>
                  <a:pt x="0" y="59"/>
                </a:lnTo>
                <a:lnTo>
                  <a:pt x="0" y="0"/>
                </a:lnTo>
                <a:lnTo>
                  <a:pt x="298" y="0"/>
                </a:lnTo>
                <a:lnTo>
                  <a:pt x="298" y="59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2" name="Freeform 383">
            <a:extLst>
              <a:ext uri="{FF2B5EF4-FFF2-40B4-BE49-F238E27FC236}">
                <a16:creationId xmlns:a16="http://schemas.microsoft.com/office/drawing/2014/main" id="{087B6A4D-96CF-0049-AC50-76A5C4635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5305" y="6024466"/>
            <a:ext cx="201361" cy="163896"/>
          </a:xfrm>
          <a:custGeom>
            <a:avLst/>
            <a:gdLst>
              <a:gd name="T0" fmla="*/ 34 w 188"/>
              <a:gd name="T1" fmla="*/ 144 h 154"/>
              <a:gd name="T2" fmla="*/ 34 w 188"/>
              <a:gd name="T3" fmla="*/ 144 h 154"/>
              <a:gd name="T4" fmla="*/ 0 w 188"/>
              <a:gd name="T5" fmla="*/ 102 h 154"/>
              <a:gd name="T6" fmla="*/ 85 w 188"/>
              <a:gd name="T7" fmla="*/ 8 h 154"/>
              <a:gd name="T8" fmla="*/ 111 w 188"/>
              <a:gd name="T9" fmla="*/ 0 h 154"/>
              <a:gd name="T10" fmla="*/ 136 w 188"/>
              <a:gd name="T11" fmla="*/ 17 h 154"/>
              <a:gd name="T12" fmla="*/ 179 w 188"/>
              <a:gd name="T13" fmla="*/ 110 h 154"/>
              <a:gd name="T14" fmla="*/ 170 w 188"/>
              <a:gd name="T15" fmla="*/ 153 h 154"/>
              <a:gd name="T16" fmla="*/ 170 w 188"/>
              <a:gd name="T17" fmla="*/ 153 h 154"/>
              <a:gd name="T18" fmla="*/ 128 w 188"/>
              <a:gd name="T19" fmla="*/ 136 h 154"/>
              <a:gd name="T20" fmla="*/ 102 w 188"/>
              <a:gd name="T21" fmla="*/ 85 h 154"/>
              <a:gd name="T22" fmla="*/ 34 w 188"/>
              <a:gd name="T23" fmla="*/ 144 h 154"/>
              <a:gd name="T24" fmla="*/ 128 w 188"/>
              <a:gd name="T25" fmla="*/ 51 h 154"/>
              <a:gd name="T26" fmla="*/ 128 w 188"/>
              <a:gd name="T27" fmla="*/ 51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8" h="154">
                <a:moveTo>
                  <a:pt x="34" y="144"/>
                </a:moveTo>
                <a:lnTo>
                  <a:pt x="34" y="144"/>
                </a:lnTo>
                <a:cubicBezTo>
                  <a:pt x="0" y="102"/>
                  <a:pt x="0" y="102"/>
                  <a:pt x="0" y="102"/>
                </a:cubicBezTo>
                <a:cubicBezTo>
                  <a:pt x="85" y="8"/>
                  <a:pt x="85" y="8"/>
                  <a:pt x="85" y="8"/>
                </a:cubicBezTo>
                <a:cubicBezTo>
                  <a:pt x="94" y="8"/>
                  <a:pt x="102" y="0"/>
                  <a:pt x="111" y="0"/>
                </a:cubicBezTo>
                <a:cubicBezTo>
                  <a:pt x="128" y="8"/>
                  <a:pt x="136" y="8"/>
                  <a:pt x="136" y="17"/>
                </a:cubicBezTo>
                <a:cubicBezTo>
                  <a:pt x="179" y="110"/>
                  <a:pt x="179" y="110"/>
                  <a:pt x="179" y="110"/>
                </a:cubicBezTo>
                <a:cubicBezTo>
                  <a:pt x="187" y="127"/>
                  <a:pt x="179" y="144"/>
                  <a:pt x="170" y="153"/>
                </a:cubicBezTo>
                <a:lnTo>
                  <a:pt x="170" y="153"/>
                </a:lnTo>
                <a:cubicBezTo>
                  <a:pt x="153" y="153"/>
                  <a:pt x="136" y="153"/>
                  <a:pt x="128" y="136"/>
                </a:cubicBezTo>
                <a:cubicBezTo>
                  <a:pt x="102" y="85"/>
                  <a:pt x="102" y="85"/>
                  <a:pt x="102" y="85"/>
                </a:cubicBezTo>
                <a:lnTo>
                  <a:pt x="34" y="144"/>
                </a:lnTo>
                <a:close/>
                <a:moveTo>
                  <a:pt x="128" y="51"/>
                </a:moveTo>
                <a:lnTo>
                  <a:pt x="128" y="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3" name="Freeform 384">
            <a:extLst>
              <a:ext uri="{FF2B5EF4-FFF2-40B4-BE49-F238E27FC236}">
                <a16:creationId xmlns:a16="http://schemas.microsoft.com/office/drawing/2014/main" id="{9CCAD39E-A6BD-8147-9809-3878394D30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36334" y="6122803"/>
            <a:ext cx="290333" cy="201361"/>
          </a:xfrm>
          <a:custGeom>
            <a:avLst/>
            <a:gdLst>
              <a:gd name="T0" fmla="*/ 111 w 273"/>
              <a:gd name="T1" fmla="*/ 187 h 188"/>
              <a:gd name="T2" fmla="*/ 111 w 273"/>
              <a:gd name="T3" fmla="*/ 187 h 188"/>
              <a:gd name="T4" fmla="*/ 111 w 273"/>
              <a:gd name="T5" fmla="*/ 187 h 188"/>
              <a:gd name="T6" fmla="*/ 77 w 273"/>
              <a:gd name="T7" fmla="*/ 170 h 188"/>
              <a:gd name="T8" fmla="*/ 0 w 273"/>
              <a:gd name="T9" fmla="*/ 85 h 188"/>
              <a:gd name="T10" fmla="*/ 85 w 273"/>
              <a:gd name="T11" fmla="*/ 9 h 188"/>
              <a:gd name="T12" fmla="*/ 119 w 273"/>
              <a:gd name="T13" fmla="*/ 51 h 188"/>
              <a:gd name="T14" fmla="*/ 85 w 273"/>
              <a:gd name="T15" fmla="*/ 85 h 188"/>
              <a:gd name="T16" fmla="*/ 111 w 273"/>
              <a:gd name="T17" fmla="*/ 119 h 188"/>
              <a:gd name="T18" fmla="*/ 213 w 273"/>
              <a:gd name="T19" fmla="*/ 9 h 188"/>
              <a:gd name="T20" fmla="*/ 255 w 273"/>
              <a:gd name="T21" fmla="*/ 9 h 188"/>
              <a:gd name="T22" fmla="*/ 255 w 273"/>
              <a:gd name="T23" fmla="*/ 9 h 188"/>
              <a:gd name="T24" fmla="*/ 255 w 273"/>
              <a:gd name="T25" fmla="*/ 51 h 188"/>
              <a:gd name="T26" fmla="*/ 153 w 273"/>
              <a:gd name="T27" fmla="*/ 170 h 188"/>
              <a:gd name="T28" fmla="*/ 111 w 273"/>
              <a:gd name="T29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73" h="188">
                <a:moveTo>
                  <a:pt x="111" y="187"/>
                </a:moveTo>
                <a:lnTo>
                  <a:pt x="111" y="187"/>
                </a:lnTo>
                <a:lnTo>
                  <a:pt x="111" y="187"/>
                </a:lnTo>
                <a:cubicBezTo>
                  <a:pt x="102" y="187"/>
                  <a:pt x="85" y="179"/>
                  <a:pt x="77" y="170"/>
                </a:cubicBezTo>
                <a:cubicBezTo>
                  <a:pt x="0" y="85"/>
                  <a:pt x="0" y="85"/>
                  <a:pt x="0" y="85"/>
                </a:cubicBezTo>
                <a:cubicBezTo>
                  <a:pt x="85" y="9"/>
                  <a:pt x="85" y="9"/>
                  <a:pt x="85" y="9"/>
                </a:cubicBezTo>
                <a:cubicBezTo>
                  <a:pt x="119" y="51"/>
                  <a:pt x="119" y="51"/>
                  <a:pt x="119" y="51"/>
                </a:cubicBezTo>
                <a:cubicBezTo>
                  <a:pt x="85" y="85"/>
                  <a:pt x="85" y="85"/>
                  <a:pt x="85" y="85"/>
                </a:cubicBezTo>
                <a:cubicBezTo>
                  <a:pt x="111" y="119"/>
                  <a:pt x="111" y="119"/>
                  <a:pt x="111" y="119"/>
                </a:cubicBezTo>
                <a:cubicBezTo>
                  <a:pt x="213" y="9"/>
                  <a:pt x="213" y="9"/>
                  <a:pt x="213" y="9"/>
                </a:cubicBezTo>
                <a:cubicBezTo>
                  <a:pt x="230" y="0"/>
                  <a:pt x="247" y="0"/>
                  <a:pt x="255" y="9"/>
                </a:cubicBezTo>
                <a:lnTo>
                  <a:pt x="255" y="9"/>
                </a:lnTo>
                <a:cubicBezTo>
                  <a:pt x="272" y="17"/>
                  <a:pt x="272" y="43"/>
                  <a:pt x="255" y="51"/>
                </a:cubicBezTo>
                <a:cubicBezTo>
                  <a:pt x="153" y="170"/>
                  <a:pt x="153" y="170"/>
                  <a:pt x="153" y="170"/>
                </a:cubicBezTo>
                <a:cubicBezTo>
                  <a:pt x="145" y="179"/>
                  <a:pt x="128" y="187"/>
                  <a:pt x="111" y="18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4" name="Freeform 385">
            <a:extLst>
              <a:ext uri="{FF2B5EF4-FFF2-40B4-BE49-F238E27FC236}">
                <a16:creationId xmlns:a16="http://schemas.microsoft.com/office/drawing/2014/main" id="{80AF53DF-3094-9C46-9CBD-00AF45A56C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9023" y="6024466"/>
            <a:ext cx="196677" cy="163896"/>
          </a:xfrm>
          <a:custGeom>
            <a:avLst/>
            <a:gdLst>
              <a:gd name="T0" fmla="*/ 143 w 187"/>
              <a:gd name="T1" fmla="*/ 144 h 154"/>
              <a:gd name="T2" fmla="*/ 143 w 187"/>
              <a:gd name="T3" fmla="*/ 144 h 154"/>
              <a:gd name="T4" fmla="*/ 186 w 187"/>
              <a:gd name="T5" fmla="*/ 102 h 154"/>
              <a:gd name="T6" fmla="*/ 101 w 187"/>
              <a:gd name="T7" fmla="*/ 8 h 154"/>
              <a:gd name="T8" fmla="*/ 68 w 187"/>
              <a:gd name="T9" fmla="*/ 0 h 154"/>
              <a:gd name="T10" fmla="*/ 51 w 187"/>
              <a:gd name="T11" fmla="*/ 17 h 154"/>
              <a:gd name="T12" fmla="*/ 0 w 187"/>
              <a:gd name="T13" fmla="*/ 110 h 154"/>
              <a:gd name="T14" fmla="*/ 17 w 187"/>
              <a:gd name="T15" fmla="*/ 153 h 154"/>
              <a:gd name="T16" fmla="*/ 17 w 187"/>
              <a:gd name="T17" fmla="*/ 153 h 154"/>
              <a:gd name="T18" fmla="*/ 59 w 187"/>
              <a:gd name="T19" fmla="*/ 136 h 154"/>
              <a:gd name="T20" fmla="*/ 84 w 187"/>
              <a:gd name="T21" fmla="*/ 85 h 154"/>
              <a:gd name="T22" fmla="*/ 143 w 187"/>
              <a:gd name="T23" fmla="*/ 144 h 154"/>
              <a:gd name="T24" fmla="*/ 59 w 187"/>
              <a:gd name="T25" fmla="*/ 51 h 154"/>
              <a:gd name="T26" fmla="*/ 59 w 187"/>
              <a:gd name="T27" fmla="*/ 51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87" h="154">
                <a:moveTo>
                  <a:pt x="143" y="144"/>
                </a:moveTo>
                <a:lnTo>
                  <a:pt x="143" y="144"/>
                </a:lnTo>
                <a:cubicBezTo>
                  <a:pt x="186" y="102"/>
                  <a:pt x="186" y="102"/>
                  <a:pt x="186" y="102"/>
                </a:cubicBezTo>
                <a:cubicBezTo>
                  <a:pt x="101" y="8"/>
                  <a:pt x="101" y="8"/>
                  <a:pt x="101" y="8"/>
                </a:cubicBezTo>
                <a:cubicBezTo>
                  <a:pt x="92" y="8"/>
                  <a:pt x="84" y="0"/>
                  <a:pt x="68" y="0"/>
                </a:cubicBezTo>
                <a:cubicBezTo>
                  <a:pt x="59" y="8"/>
                  <a:pt x="51" y="8"/>
                  <a:pt x="51" y="17"/>
                </a:cubicBezTo>
                <a:cubicBezTo>
                  <a:pt x="0" y="110"/>
                  <a:pt x="0" y="110"/>
                  <a:pt x="0" y="110"/>
                </a:cubicBezTo>
                <a:cubicBezTo>
                  <a:pt x="0" y="127"/>
                  <a:pt x="0" y="144"/>
                  <a:pt x="17" y="153"/>
                </a:cubicBezTo>
                <a:lnTo>
                  <a:pt x="17" y="153"/>
                </a:lnTo>
                <a:cubicBezTo>
                  <a:pt x="34" y="153"/>
                  <a:pt x="51" y="153"/>
                  <a:pt x="59" y="136"/>
                </a:cubicBezTo>
                <a:cubicBezTo>
                  <a:pt x="84" y="85"/>
                  <a:pt x="84" y="85"/>
                  <a:pt x="84" y="85"/>
                </a:cubicBezTo>
                <a:lnTo>
                  <a:pt x="143" y="144"/>
                </a:lnTo>
                <a:close/>
                <a:moveTo>
                  <a:pt x="59" y="51"/>
                </a:moveTo>
                <a:lnTo>
                  <a:pt x="59" y="51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5" name="Freeform 386">
            <a:extLst>
              <a:ext uri="{FF2B5EF4-FFF2-40B4-BE49-F238E27FC236}">
                <a16:creationId xmlns:a16="http://schemas.microsoft.com/office/drawing/2014/main" id="{5575556F-C29A-D74B-A281-8E4CC16A2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9023" y="6122803"/>
            <a:ext cx="280967" cy="201361"/>
          </a:xfrm>
          <a:custGeom>
            <a:avLst/>
            <a:gdLst>
              <a:gd name="T0" fmla="*/ 152 w 263"/>
              <a:gd name="T1" fmla="*/ 187 h 188"/>
              <a:gd name="T2" fmla="*/ 152 w 263"/>
              <a:gd name="T3" fmla="*/ 187 h 188"/>
              <a:gd name="T4" fmla="*/ 152 w 263"/>
              <a:gd name="T5" fmla="*/ 187 h 188"/>
              <a:gd name="T6" fmla="*/ 194 w 263"/>
              <a:gd name="T7" fmla="*/ 170 h 188"/>
              <a:gd name="T8" fmla="*/ 262 w 263"/>
              <a:gd name="T9" fmla="*/ 85 h 188"/>
              <a:gd name="T10" fmla="*/ 186 w 263"/>
              <a:gd name="T11" fmla="*/ 9 h 188"/>
              <a:gd name="T12" fmla="*/ 143 w 263"/>
              <a:gd name="T13" fmla="*/ 51 h 188"/>
              <a:gd name="T14" fmla="*/ 186 w 263"/>
              <a:gd name="T15" fmla="*/ 85 h 188"/>
              <a:gd name="T16" fmla="*/ 152 w 263"/>
              <a:gd name="T17" fmla="*/ 119 h 188"/>
              <a:gd name="T18" fmla="*/ 51 w 263"/>
              <a:gd name="T19" fmla="*/ 9 h 188"/>
              <a:gd name="T20" fmla="*/ 8 w 263"/>
              <a:gd name="T21" fmla="*/ 9 h 188"/>
              <a:gd name="T22" fmla="*/ 8 w 263"/>
              <a:gd name="T23" fmla="*/ 9 h 188"/>
              <a:gd name="T24" fmla="*/ 8 w 263"/>
              <a:gd name="T25" fmla="*/ 51 h 188"/>
              <a:gd name="T26" fmla="*/ 118 w 263"/>
              <a:gd name="T27" fmla="*/ 170 h 188"/>
              <a:gd name="T28" fmla="*/ 152 w 263"/>
              <a:gd name="T29" fmla="*/ 187 h 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63" h="188">
                <a:moveTo>
                  <a:pt x="152" y="187"/>
                </a:moveTo>
                <a:lnTo>
                  <a:pt x="152" y="187"/>
                </a:lnTo>
                <a:lnTo>
                  <a:pt x="152" y="187"/>
                </a:lnTo>
                <a:cubicBezTo>
                  <a:pt x="169" y="187"/>
                  <a:pt x="186" y="179"/>
                  <a:pt x="194" y="170"/>
                </a:cubicBezTo>
                <a:cubicBezTo>
                  <a:pt x="262" y="85"/>
                  <a:pt x="262" y="85"/>
                  <a:pt x="262" y="85"/>
                </a:cubicBezTo>
                <a:cubicBezTo>
                  <a:pt x="186" y="9"/>
                  <a:pt x="186" y="9"/>
                  <a:pt x="186" y="9"/>
                </a:cubicBezTo>
                <a:cubicBezTo>
                  <a:pt x="143" y="51"/>
                  <a:pt x="143" y="51"/>
                  <a:pt x="143" y="51"/>
                </a:cubicBezTo>
                <a:cubicBezTo>
                  <a:pt x="186" y="85"/>
                  <a:pt x="186" y="85"/>
                  <a:pt x="186" y="85"/>
                </a:cubicBezTo>
                <a:cubicBezTo>
                  <a:pt x="152" y="119"/>
                  <a:pt x="152" y="119"/>
                  <a:pt x="152" y="119"/>
                </a:cubicBezTo>
                <a:cubicBezTo>
                  <a:pt x="51" y="9"/>
                  <a:pt x="51" y="9"/>
                  <a:pt x="51" y="9"/>
                </a:cubicBezTo>
                <a:cubicBezTo>
                  <a:pt x="42" y="0"/>
                  <a:pt x="25" y="0"/>
                  <a:pt x="8" y="9"/>
                </a:cubicBezTo>
                <a:lnTo>
                  <a:pt x="8" y="9"/>
                </a:lnTo>
                <a:cubicBezTo>
                  <a:pt x="0" y="17"/>
                  <a:pt x="0" y="43"/>
                  <a:pt x="8" y="51"/>
                </a:cubicBezTo>
                <a:cubicBezTo>
                  <a:pt x="118" y="170"/>
                  <a:pt x="118" y="170"/>
                  <a:pt x="118" y="170"/>
                </a:cubicBezTo>
                <a:cubicBezTo>
                  <a:pt x="126" y="179"/>
                  <a:pt x="143" y="187"/>
                  <a:pt x="152" y="18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6" name="Freeform 387">
            <a:extLst>
              <a:ext uri="{FF2B5EF4-FFF2-40B4-BE49-F238E27FC236}">
                <a16:creationId xmlns:a16="http://schemas.microsoft.com/office/drawing/2014/main" id="{F9A2C200-ABBE-634E-AD0D-B22628281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81499" y="6408454"/>
            <a:ext cx="145168" cy="46828"/>
          </a:xfrm>
          <a:custGeom>
            <a:avLst/>
            <a:gdLst>
              <a:gd name="T0" fmla="*/ 0 w 137"/>
              <a:gd name="T1" fmla="*/ 17 h 43"/>
              <a:gd name="T2" fmla="*/ 0 w 137"/>
              <a:gd name="T3" fmla="*/ 17 h 43"/>
              <a:gd name="T4" fmla="*/ 0 w 137"/>
              <a:gd name="T5" fmla="*/ 17 h 43"/>
              <a:gd name="T6" fmla="*/ 17 w 137"/>
              <a:gd name="T7" fmla="*/ 0 h 43"/>
              <a:gd name="T8" fmla="*/ 111 w 137"/>
              <a:gd name="T9" fmla="*/ 0 h 43"/>
              <a:gd name="T10" fmla="*/ 136 w 137"/>
              <a:gd name="T11" fmla="*/ 17 h 43"/>
              <a:gd name="T12" fmla="*/ 136 w 137"/>
              <a:gd name="T13" fmla="*/ 17 h 43"/>
              <a:gd name="T14" fmla="*/ 111 w 137"/>
              <a:gd name="T15" fmla="*/ 42 h 43"/>
              <a:gd name="T16" fmla="*/ 17 w 137"/>
              <a:gd name="T17" fmla="*/ 42 h 43"/>
              <a:gd name="T18" fmla="*/ 0 w 137"/>
              <a:gd name="T19" fmla="*/ 17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7" h="43">
                <a:moveTo>
                  <a:pt x="0" y="17"/>
                </a:moveTo>
                <a:lnTo>
                  <a:pt x="0" y="17"/>
                </a:lnTo>
                <a:lnTo>
                  <a:pt x="0" y="17"/>
                </a:lnTo>
                <a:cubicBezTo>
                  <a:pt x="0" y="8"/>
                  <a:pt x="9" y="0"/>
                  <a:pt x="17" y="0"/>
                </a:cubicBezTo>
                <a:cubicBezTo>
                  <a:pt x="111" y="0"/>
                  <a:pt x="111" y="0"/>
                  <a:pt x="111" y="0"/>
                </a:cubicBezTo>
                <a:cubicBezTo>
                  <a:pt x="128" y="0"/>
                  <a:pt x="136" y="8"/>
                  <a:pt x="136" y="17"/>
                </a:cubicBezTo>
                <a:lnTo>
                  <a:pt x="136" y="17"/>
                </a:lnTo>
                <a:cubicBezTo>
                  <a:pt x="136" y="34"/>
                  <a:pt x="128" y="42"/>
                  <a:pt x="111" y="42"/>
                </a:cubicBezTo>
                <a:cubicBezTo>
                  <a:pt x="17" y="42"/>
                  <a:pt x="17" y="42"/>
                  <a:pt x="17" y="42"/>
                </a:cubicBezTo>
                <a:cubicBezTo>
                  <a:pt x="9" y="42"/>
                  <a:pt x="0" y="34"/>
                  <a:pt x="0" y="17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517" name="Freeform 388">
            <a:extLst>
              <a:ext uri="{FF2B5EF4-FFF2-40B4-BE49-F238E27FC236}">
                <a16:creationId xmlns:a16="http://schemas.microsoft.com/office/drawing/2014/main" id="{137668E4-5E77-3C4E-88C6-BEF251A30B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55065" y="6417820"/>
            <a:ext cx="46828" cy="360573"/>
          </a:xfrm>
          <a:custGeom>
            <a:avLst/>
            <a:gdLst>
              <a:gd name="T0" fmla="*/ 43 w 44"/>
              <a:gd name="T1" fmla="*/ 340 h 341"/>
              <a:gd name="T2" fmla="*/ 43 w 44"/>
              <a:gd name="T3" fmla="*/ 340 h 341"/>
              <a:gd name="T4" fmla="*/ 0 w 44"/>
              <a:gd name="T5" fmla="*/ 340 h 341"/>
              <a:gd name="T6" fmla="*/ 0 w 44"/>
              <a:gd name="T7" fmla="*/ 26 h 341"/>
              <a:gd name="T8" fmla="*/ 26 w 44"/>
              <a:gd name="T9" fmla="*/ 0 h 341"/>
              <a:gd name="T10" fmla="*/ 26 w 44"/>
              <a:gd name="T11" fmla="*/ 0 h 341"/>
              <a:gd name="T12" fmla="*/ 43 w 44"/>
              <a:gd name="T13" fmla="*/ 26 h 341"/>
              <a:gd name="T14" fmla="*/ 43 w 44"/>
              <a:gd name="T15" fmla="*/ 340 h 3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" h="341">
                <a:moveTo>
                  <a:pt x="43" y="340"/>
                </a:moveTo>
                <a:lnTo>
                  <a:pt x="43" y="340"/>
                </a:lnTo>
                <a:cubicBezTo>
                  <a:pt x="0" y="340"/>
                  <a:pt x="0" y="340"/>
                  <a:pt x="0" y="340"/>
                </a:cubicBezTo>
                <a:cubicBezTo>
                  <a:pt x="0" y="26"/>
                  <a:pt x="0" y="26"/>
                  <a:pt x="0" y="26"/>
                </a:cubicBezTo>
                <a:cubicBezTo>
                  <a:pt x="0" y="9"/>
                  <a:pt x="9" y="0"/>
                  <a:pt x="26" y="0"/>
                </a:cubicBezTo>
                <a:lnTo>
                  <a:pt x="26" y="0"/>
                </a:lnTo>
                <a:cubicBezTo>
                  <a:pt x="34" y="0"/>
                  <a:pt x="43" y="9"/>
                  <a:pt x="43" y="26"/>
                </a:cubicBezTo>
                <a:lnTo>
                  <a:pt x="43" y="34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518" name="Grupo 517">
            <a:extLst>
              <a:ext uri="{FF2B5EF4-FFF2-40B4-BE49-F238E27FC236}">
                <a16:creationId xmlns:a16="http://schemas.microsoft.com/office/drawing/2014/main" id="{9BE78724-3F38-9742-9FA2-19E77C24D075}"/>
              </a:ext>
            </a:extLst>
          </p:cNvPr>
          <p:cNvGrpSpPr/>
          <p:nvPr/>
        </p:nvGrpSpPr>
        <p:grpSpPr>
          <a:xfrm>
            <a:off x="2668308" y="888654"/>
            <a:ext cx="19041035" cy="2561450"/>
            <a:chOff x="2668308" y="861425"/>
            <a:chExt cx="19041035" cy="2561450"/>
          </a:xfrm>
        </p:grpSpPr>
        <p:sp>
          <p:nvSpPr>
            <p:cNvPr id="519" name="CuadroTexto 518">
              <a:extLst>
                <a:ext uri="{FF2B5EF4-FFF2-40B4-BE49-F238E27FC236}">
                  <a16:creationId xmlns:a16="http://schemas.microsoft.com/office/drawing/2014/main" id="{DA5A17F1-9B1C-5442-BE48-0AB9A09969E2}"/>
                </a:ext>
              </a:extLst>
            </p:cNvPr>
            <p:cNvSpPr txBox="1"/>
            <p:nvPr/>
          </p:nvSpPr>
          <p:spPr>
            <a:xfrm>
              <a:off x="8202002" y="861425"/>
              <a:ext cx="79736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SCRUM Diagram</a:t>
              </a:r>
            </a:p>
          </p:txBody>
        </p:sp>
        <p:sp>
          <p:nvSpPr>
            <p:cNvPr id="520" name="CuadroTexto 519">
              <a:extLst>
                <a:ext uri="{FF2B5EF4-FFF2-40B4-BE49-F238E27FC236}">
                  <a16:creationId xmlns:a16="http://schemas.microsoft.com/office/drawing/2014/main" id="{0116C351-141D-284C-BD71-86033DCD3B0C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521" name="Grupo 520">
            <a:extLst>
              <a:ext uri="{FF2B5EF4-FFF2-40B4-BE49-F238E27FC236}">
                <a16:creationId xmlns:a16="http://schemas.microsoft.com/office/drawing/2014/main" id="{5EC9A490-1260-7941-A541-88DC39DAF88A}"/>
              </a:ext>
            </a:extLst>
          </p:cNvPr>
          <p:cNvGrpSpPr/>
          <p:nvPr/>
        </p:nvGrpSpPr>
        <p:grpSpPr>
          <a:xfrm>
            <a:off x="2004928" y="4505148"/>
            <a:ext cx="2100255" cy="1218322"/>
            <a:chOff x="10582006" y="10044267"/>
            <a:chExt cx="2100255" cy="1218322"/>
          </a:xfrm>
        </p:grpSpPr>
        <p:sp>
          <p:nvSpPr>
            <p:cNvPr id="522" name="Rectángulo 521">
              <a:extLst>
                <a:ext uri="{FF2B5EF4-FFF2-40B4-BE49-F238E27FC236}">
                  <a16:creationId xmlns:a16="http://schemas.microsoft.com/office/drawing/2014/main" id="{20434F5B-7482-B945-8AFF-8D4BFFB2E63D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523" name="CuadroTexto 522">
              <a:extLst>
                <a:ext uri="{FF2B5EF4-FFF2-40B4-BE49-F238E27FC236}">
                  <a16:creationId xmlns:a16="http://schemas.microsoft.com/office/drawing/2014/main" id="{2394070A-1F07-CF40-A36E-6FD16B42CD97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524" name="Grupo 523">
            <a:extLst>
              <a:ext uri="{FF2B5EF4-FFF2-40B4-BE49-F238E27FC236}">
                <a16:creationId xmlns:a16="http://schemas.microsoft.com/office/drawing/2014/main" id="{F88CB060-0E1C-1346-8B29-10DD692E22DC}"/>
              </a:ext>
            </a:extLst>
          </p:cNvPr>
          <p:cNvGrpSpPr/>
          <p:nvPr/>
        </p:nvGrpSpPr>
        <p:grpSpPr>
          <a:xfrm>
            <a:off x="5978269" y="4484771"/>
            <a:ext cx="2100255" cy="1218322"/>
            <a:chOff x="10582006" y="10044267"/>
            <a:chExt cx="2100255" cy="1218322"/>
          </a:xfrm>
        </p:grpSpPr>
        <p:sp>
          <p:nvSpPr>
            <p:cNvPr id="525" name="Rectángulo 524">
              <a:extLst>
                <a:ext uri="{FF2B5EF4-FFF2-40B4-BE49-F238E27FC236}">
                  <a16:creationId xmlns:a16="http://schemas.microsoft.com/office/drawing/2014/main" id="{AE4A8902-32ED-AC46-9BB4-6AE4AC2D97D0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526" name="CuadroTexto 525">
              <a:extLst>
                <a:ext uri="{FF2B5EF4-FFF2-40B4-BE49-F238E27FC236}">
                  <a16:creationId xmlns:a16="http://schemas.microsoft.com/office/drawing/2014/main" id="{02949AFC-46E0-D44F-8BDF-E8B6C1C3774C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527" name="Grupo 526">
            <a:extLst>
              <a:ext uri="{FF2B5EF4-FFF2-40B4-BE49-F238E27FC236}">
                <a16:creationId xmlns:a16="http://schemas.microsoft.com/office/drawing/2014/main" id="{15046629-ECE1-2840-9815-A5B4922F2EB3}"/>
              </a:ext>
            </a:extLst>
          </p:cNvPr>
          <p:cNvGrpSpPr/>
          <p:nvPr/>
        </p:nvGrpSpPr>
        <p:grpSpPr>
          <a:xfrm>
            <a:off x="16816574" y="4490437"/>
            <a:ext cx="2100255" cy="1218322"/>
            <a:chOff x="10582006" y="10044267"/>
            <a:chExt cx="2100255" cy="1218322"/>
          </a:xfrm>
        </p:grpSpPr>
        <p:sp>
          <p:nvSpPr>
            <p:cNvPr id="528" name="Rectángulo 527">
              <a:extLst>
                <a:ext uri="{FF2B5EF4-FFF2-40B4-BE49-F238E27FC236}">
                  <a16:creationId xmlns:a16="http://schemas.microsoft.com/office/drawing/2014/main" id="{03C9D041-6E01-2C49-962E-8EBF93E57424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529" name="CuadroTexto 528">
              <a:extLst>
                <a:ext uri="{FF2B5EF4-FFF2-40B4-BE49-F238E27FC236}">
                  <a16:creationId xmlns:a16="http://schemas.microsoft.com/office/drawing/2014/main" id="{EE829E48-178C-8648-8ED0-E0B239F33C0C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530" name="Grupo 529">
            <a:extLst>
              <a:ext uri="{FF2B5EF4-FFF2-40B4-BE49-F238E27FC236}">
                <a16:creationId xmlns:a16="http://schemas.microsoft.com/office/drawing/2014/main" id="{E9CE012F-6970-4249-B66A-DA3EB1C1E220}"/>
              </a:ext>
            </a:extLst>
          </p:cNvPr>
          <p:cNvGrpSpPr/>
          <p:nvPr/>
        </p:nvGrpSpPr>
        <p:grpSpPr>
          <a:xfrm>
            <a:off x="20439864" y="4488256"/>
            <a:ext cx="2100255" cy="1218322"/>
            <a:chOff x="10582006" y="10044267"/>
            <a:chExt cx="2100255" cy="1218322"/>
          </a:xfrm>
        </p:grpSpPr>
        <p:sp>
          <p:nvSpPr>
            <p:cNvPr id="531" name="Rectángulo 530">
              <a:extLst>
                <a:ext uri="{FF2B5EF4-FFF2-40B4-BE49-F238E27FC236}">
                  <a16:creationId xmlns:a16="http://schemas.microsoft.com/office/drawing/2014/main" id="{ABB0FAB1-67DA-0E49-8206-F3220EE2F3EF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532" name="CuadroTexto 531">
              <a:extLst>
                <a:ext uri="{FF2B5EF4-FFF2-40B4-BE49-F238E27FC236}">
                  <a16:creationId xmlns:a16="http://schemas.microsoft.com/office/drawing/2014/main" id="{9E1B2D39-CCDB-B746-B055-622D44A8DD0A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sp>
        <p:nvSpPr>
          <p:cNvPr id="533" name="CuadroTexto 532">
            <a:extLst>
              <a:ext uri="{FF2B5EF4-FFF2-40B4-BE49-F238E27FC236}">
                <a16:creationId xmlns:a16="http://schemas.microsoft.com/office/drawing/2014/main" id="{2F5EB899-82CB-A347-AF85-29C00D822EBD}"/>
              </a:ext>
            </a:extLst>
          </p:cNvPr>
          <p:cNvSpPr txBox="1"/>
          <p:nvPr/>
        </p:nvSpPr>
        <p:spPr>
          <a:xfrm>
            <a:off x="11357286" y="3781203"/>
            <a:ext cx="19768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Your Title</a:t>
            </a:r>
          </a:p>
        </p:txBody>
      </p:sp>
      <p:grpSp>
        <p:nvGrpSpPr>
          <p:cNvPr id="534" name="Grupo 533">
            <a:extLst>
              <a:ext uri="{FF2B5EF4-FFF2-40B4-BE49-F238E27FC236}">
                <a16:creationId xmlns:a16="http://schemas.microsoft.com/office/drawing/2014/main" id="{E587D411-475E-8848-A7B3-AC113C2FF6EE}"/>
              </a:ext>
            </a:extLst>
          </p:cNvPr>
          <p:cNvGrpSpPr/>
          <p:nvPr/>
        </p:nvGrpSpPr>
        <p:grpSpPr>
          <a:xfrm>
            <a:off x="11384543" y="6914194"/>
            <a:ext cx="2100255" cy="1218322"/>
            <a:chOff x="10582006" y="10044267"/>
            <a:chExt cx="2100255" cy="1218322"/>
          </a:xfrm>
        </p:grpSpPr>
        <p:sp>
          <p:nvSpPr>
            <p:cNvPr id="535" name="Rectángulo 534">
              <a:extLst>
                <a:ext uri="{FF2B5EF4-FFF2-40B4-BE49-F238E27FC236}">
                  <a16:creationId xmlns:a16="http://schemas.microsoft.com/office/drawing/2014/main" id="{D537477B-6E42-3D4F-B3B6-D782EAEEB7F0}"/>
                </a:ext>
              </a:extLst>
            </p:cNvPr>
            <p:cNvSpPr/>
            <p:nvPr/>
          </p:nvSpPr>
          <p:spPr>
            <a:xfrm>
              <a:off x="10582006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536" name="CuadroTexto 535">
              <a:extLst>
                <a:ext uri="{FF2B5EF4-FFF2-40B4-BE49-F238E27FC236}">
                  <a16:creationId xmlns:a16="http://schemas.microsoft.com/office/drawing/2014/main" id="{9E429A4C-10CC-A940-A8B3-CCB948CDB1F2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537" name="Grupo 536">
            <a:extLst>
              <a:ext uri="{FF2B5EF4-FFF2-40B4-BE49-F238E27FC236}">
                <a16:creationId xmlns:a16="http://schemas.microsoft.com/office/drawing/2014/main" id="{3BF37FDB-B654-3943-AE4C-B10656417A85}"/>
              </a:ext>
            </a:extLst>
          </p:cNvPr>
          <p:cNvGrpSpPr/>
          <p:nvPr/>
        </p:nvGrpSpPr>
        <p:grpSpPr>
          <a:xfrm>
            <a:off x="1934684" y="9181702"/>
            <a:ext cx="2100255" cy="1168894"/>
            <a:chOff x="10582006" y="10044267"/>
            <a:chExt cx="2100255" cy="1168894"/>
          </a:xfrm>
        </p:grpSpPr>
        <p:sp>
          <p:nvSpPr>
            <p:cNvPr id="538" name="Rectángulo 537">
              <a:extLst>
                <a:ext uri="{FF2B5EF4-FFF2-40B4-BE49-F238E27FC236}">
                  <a16:creationId xmlns:a16="http://schemas.microsoft.com/office/drawing/2014/main" id="{94E75610-219D-3A48-9A18-984BF07AE22B}"/>
                </a:ext>
              </a:extLst>
            </p:cNvPr>
            <p:cNvSpPr/>
            <p:nvPr/>
          </p:nvSpPr>
          <p:spPr>
            <a:xfrm>
              <a:off x="10582006" y="10505275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539" name="CuadroTexto 538">
              <a:extLst>
                <a:ext uri="{FF2B5EF4-FFF2-40B4-BE49-F238E27FC236}">
                  <a16:creationId xmlns:a16="http://schemas.microsoft.com/office/drawing/2014/main" id="{43071452-7472-3643-9A0A-EB7127CCBAFC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540" name="Grupo 539">
            <a:extLst>
              <a:ext uri="{FF2B5EF4-FFF2-40B4-BE49-F238E27FC236}">
                <a16:creationId xmlns:a16="http://schemas.microsoft.com/office/drawing/2014/main" id="{36396266-AE72-0B46-818B-C698124892D9}"/>
              </a:ext>
            </a:extLst>
          </p:cNvPr>
          <p:cNvGrpSpPr/>
          <p:nvPr/>
        </p:nvGrpSpPr>
        <p:grpSpPr>
          <a:xfrm>
            <a:off x="6006365" y="9182384"/>
            <a:ext cx="2100255" cy="1168894"/>
            <a:chOff x="10582006" y="10044267"/>
            <a:chExt cx="2100255" cy="1168894"/>
          </a:xfrm>
        </p:grpSpPr>
        <p:sp>
          <p:nvSpPr>
            <p:cNvPr id="541" name="Rectángulo 540">
              <a:extLst>
                <a:ext uri="{FF2B5EF4-FFF2-40B4-BE49-F238E27FC236}">
                  <a16:creationId xmlns:a16="http://schemas.microsoft.com/office/drawing/2014/main" id="{8EFABF58-1FA4-B044-A063-FD1F81922E3C}"/>
                </a:ext>
              </a:extLst>
            </p:cNvPr>
            <p:cNvSpPr/>
            <p:nvPr/>
          </p:nvSpPr>
          <p:spPr>
            <a:xfrm>
              <a:off x="10582006" y="10505275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542" name="CuadroTexto 541">
              <a:extLst>
                <a:ext uri="{FF2B5EF4-FFF2-40B4-BE49-F238E27FC236}">
                  <a16:creationId xmlns:a16="http://schemas.microsoft.com/office/drawing/2014/main" id="{78DC9605-97B6-B64E-A0BA-02944A5B18F8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543" name="Grupo 542">
            <a:extLst>
              <a:ext uri="{FF2B5EF4-FFF2-40B4-BE49-F238E27FC236}">
                <a16:creationId xmlns:a16="http://schemas.microsoft.com/office/drawing/2014/main" id="{146CA755-0E48-1B42-BD33-1167641B1B48}"/>
              </a:ext>
            </a:extLst>
          </p:cNvPr>
          <p:cNvGrpSpPr/>
          <p:nvPr/>
        </p:nvGrpSpPr>
        <p:grpSpPr>
          <a:xfrm>
            <a:off x="6006365" y="11479394"/>
            <a:ext cx="2100255" cy="1168894"/>
            <a:chOff x="10582006" y="10044267"/>
            <a:chExt cx="2100255" cy="1168894"/>
          </a:xfrm>
        </p:grpSpPr>
        <p:sp>
          <p:nvSpPr>
            <p:cNvPr id="544" name="Rectángulo 543">
              <a:extLst>
                <a:ext uri="{FF2B5EF4-FFF2-40B4-BE49-F238E27FC236}">
                  <a16:creationId xmlns:a16="http://schemas.microsoft.com/office/drawing/2014/main" id="{98073D60-C84B-F841-A75A-98D8BF8878C7}"/>
                </a:ext>
              </a:extLst>
            </p:cNvPr>
            <p:cNvSpPr/>
            <p:nvPr/>
          </p:nvSpPr>
          <p:spPr>
            <a:xfrm>
              <a:off x="10582006" y="10505275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545" name="CuadroTexto 544">
              <a:extLst>
                <a:ext uri="{FF2B5EF4-FFF2-40B4-BE49-F238E27FC236}">
                  <a16:creationId xmlns:a16="http://schemas.microsoft.com/office/drawing/2014/main" id="{E720FC1B-F0C6-3E4F-BED6-7BA2C434AB63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546" name="Grupo 545">
            <a:extLst>
              <a:ext uri="{FF2B5EF4-FFF2-40B4-BE49-F238E27FC236}">
                <a16:creationId xmlns:a16="http://schemas.microsoft.com/office/drawing/2014/main" id="{B6A2818F-DB96-0744-AE52-84D71C909FAF}"/>
              </a:ext>
            </a:extLst>
          </p:cNvPr>
          <p:cNvGrpSpPr/>
          <p:nvPr/>
        </p:nvGrpSpPr>
        <p:grpSpPr>
          <a:xfrm>
            <a:off x="1904247" y="11486902"/>
            <a:ext cx="2100255" cy="1168894"/>
            <a:chOff x="10582006" y="10044267"/>
            <a:chExt cx="2100255" cy="1168894"/>
          </a:xfrm>
        </p:grpSpPr>
        <p:sp>
          <p:nvSpPr>
            <p:cNvPr id="547" name="Rectángulo 546">
              <a:extLst>
                <a:ext uri="{FF2B5EF4-FFF2-40B4-BE49-F238E27FC236}">
                  <a16:creationId xmlns:a16="http://schemas.microsoft.com/office/drawing/2014/main" id="{162D99C8-0C52-464D-9323-ABA9FF4E7765}"/>
                </a:ext>
              </a:extLst>
            </p:cNvPr>
            <p:cNvSpPr/>
            <p:nvPr/>
          </p:nvSpPr>
          <p:spPr>
            <a:xfrm>
              <a:off x="10582006" y="10505275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548" name="CuadroTexto 547">
              <a:extLst>
                <a:ext uri="{FF2B5EF4-FFF2-40B4-BE49-F238E27FC236}">
                  <a16:creationId xmlns:a16="http://schemas.microsoft.com/office/drawing/2014/main" id="{33B18409-ECFE-4D48-9226-A986DC0AC5E8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549" name="Grupo 548">
            <a:extLst>
              <a:ext uri="{FF2B5EF4-FFF2-40B4-BE49-F238E27FC236}">
                <a16:creationId xmlns:a16="http://schemas.microsoft.com/office/drawing/2014/main" id="{9F06FC46-F8B8-F14B-ADEE-982350C35ED3}"/>
              </a:ext>
            </a:extLst>
          </p:cNvPr>
          <p:cNvGrpSpPr/>
          <p:nvPr/>
        </p:nvGrpSpPr>
        <p:grpSpPr>
          <a:xfrm>
            <a:off x="16889539" y="11477567"/>
            <a:ext cx="2100255" cy="1168894"/>
            <a:chOff x="10582006" y="10044267"/>
            <a:chExt cx="2100255" cy="1168894"/>
          </a:xfrm>
        </p:grpSpPr>
        <p:sp>
          <p:nvSpPr>
            <p:cNvPr id="550" name="Rectángulo 549">
              <a:extLst>
                <a:ext uri="{FF2B5EF4-FFF2-40B4-BE49-F238E27FC236}">
                  <a16:creationId xmlns:a16="http://schemas.microsoft.com/office/drawing/2014/main" id="{0BDD3EB2-434F-CD4A-A3EC-A9426534117E}"/>
                </a:ext>
              </a:extLst>
            </p:cNvPr>
            <p:cNvSpPr/>
            <p:nvPr/>
          </p:nvSpPr>
          <p:spPr>
            <a:xfrm>
              <a:off x="10582006" y="10505275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551" name="CuadroTexto 550">
              <a:extLst>
                <a:ext uri="{FF2B5EF4-FFF2-40B4-BE49-F238E27FC236}">
                  <a16:creationId xmlns:a16="http://schemas.microsoft.com/office/drawing/2014/main" id="{A325EE08-E799-CC48-A37E-CCFAFEFA2693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552" name="Grupo 551">
            <a:extLst>
              <a:ext uri="{FF2B5EF4-FFF2-40B4-BE49-F238E27FC236}">
                <a16:creationId xmlns:a16="http://schemas.microsoft.com/office/drawing/2014/main" id="{3C680DAE-CAE9-C840-B996-90F1D829C2A4}"/>
              </a:ext>
            </a:extLst>
          </p:cNvPr>
          <p:cNvGrpSpPr/>
          <p:nvPr/>
        </p:nvGrpSpPr>
        <p:grpSpPr>
          <a:xfrm>
            <a:off x="20534773" y="11480348"/>
            <a:ext cx="2100255" cy="1168894"/>
            <a:chOff x="10582006" y="10044267"/>
            <a:chExt cx="2100255" cy="1168894"/>
          </a:xfrm>
        </p:grpSpPr>
        <p:sp>
          <p:nvSpPr>
            <p:cNvPr id="553" name="Rectángulo 552">
              <a:extLst>
                <a:ext uri="{FF2B5EF4-FFF2-40B4-BE49-F238E27FC236}">
                  <a16:creationId xmlns:a16="http://schemas.microsoft.com/office/drawing/2014/main" id="{87E751ED-3DBD-3349-8553-3FE2C19F80BF}"/>
                </a:ext>
              </a:extLst>
            </p:cNvPr>
            <p:cNvSpPr/>
            <p:nvPr/>
          </p:nvSpPr>
          <p:spPr>
            <a:xfrm>
              <a:off x="10582006" y="10505275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554" name="CuadroTexto 553">
              <a:extLst>
                <a:ext uri="{FF2B5EF4-FFF2-40B4-BE49-F238E27FC236}">
                  <a16:creationId xmlns:a16="http://schemas.microsoft.com/office/drawing/2014/main" id="{BDD17985-FCCE-7048-B660-51BF4910B78C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555" name="Grupo 554">
            <a:extLst>
              <a:ext uri="{FF2B5EF4-FFF2-40B4-BE49-F238E27FC236}">
                <a16:creationId xmlns:a16="http://schemas.microsoft.com/office/drawing/2014/main" id="{608E8B08-AB80-874F-BA29-DB627E5B6DFF}"/>
              </a:ext>
            </a:extLst>
          </p:cNvPr>
          <p:cNvGrpSpPr/>
          <p:nvPr/>
        </p:nvGrpSpPr>
        <p:grpSpPr>
          <a:xfrm>
            <a:off x="20485394" y="9181702"/>
            <a:ext cx="2100255" cy="1168894"/>
            <a:chOff x="10582006" y="10044267"/>
            <a:chExt cx="2100255" cy="1168894"/>
          </a:xfrm>
        </p:grpSpPr>
        <p:sp>
          <p:nvSpPr>
            <p:cNvPr id="556" name="Rectángulo 555">
              <a:extLst>
                <a:ext uri="{FF2B5EF4-FFF2-40B4-BE49-F238E27FC236}">
                  <a16:creationId xmlns:a16="http://schemas.microsoft.com/office/drawing/2014/main" id="{0D6D28A4-32E5-624D-87E8-EE22434AA80C}"/>
                </a:ext>
              </a:extLst>
            </p:cNvPr>
            <p:cNvSpPr/>
            <p:nvPr/>
          </p:nvSpPr>
          <p:spPr>
            <a:xfrm>
              <a:off x="10582006" y="10505275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557" name="CuadroTexto 556">
              <a:extLst>
                <a:ext uri="{FF2B5EF4-FFF2-40B4-BE49-F238E27FC236}">
                  <a16:creationId xmlns:a16="http://schemas.microsoft.com/office/drawing/2014/main" id="{ECC86884-AEBE-AD44-8117-DEE2480816DD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558" name="Grupo 557">
            <a:extLst>
              <a:ext uri="{FF2B5EF4-FFF2-40B4-BE49-F238E27FC236}">
                <a16:creationId xmlns:a16="http://schemas.microsoft.com/office/drawing/2014/main" id="{2B3931F6-A07F-3049-AC28-5788BC4B3D9B}"/>
              </a:ext>
            </a:extLst>
          </p:cNvPr>
          <p:cNvGrpSpPr/>
          <p:nvPr/>
        </p:nvGrpSpPr>
        <p:grpSpPr>
          <a:xfrm>
            <a:off x="16896181" y="9182806"/>
            <a:ext cx="2100255" cy="1168894"/>
            <a:chOff x="10582006" y="10044267"/>
            <a:chExt cx="2100255" cy="1168894"/>
          </a:xfrm>
        </p:grpSpPr>
        <p:sp>
          <p:nvSpPr>
            <p:cNvPr id="559" name="Rectángulo 558">
              <a:extLst>
                <a:ext uri="{FF2B5EF4-FFF2-40B4-BE49-F238E27FC236}">
                  <a16:creationId xmlns:a16="http://schemas.microsoft.com/office/drawing/2014/main" id="{1C348B4B-720B-694B-B3DC-E213B6B5E98C}"/>
                </a:ext>
              </a:extLst>
            </p:cNvPr>
            <p:cNvSpPr/>
            <p:nvPr/>
          </p:nvSpPr>
          <p:spPr>
            <a:xfrm>
              <a:off x="10582006" y="10505275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560" name="CuadroTexto 559">
              <a:extLst>
                <a:ext uri="{FF2B5EF4-FFF2-40B4-BE49-F238E27FC236}">
                  <a16:creationId xmlns:a16="http://schemas.microsoft.com/office/drawing/2014/main" id="{A4F737BC-0782-3B41-BE8B-FC3D0BDF1A24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sp>
        <p:nvSpPr>
          <p:cNvPr id="561" name="CuadroTexto 560">
            <a:extLst>
              <a:ext uri="{FF2B5EF4-FFF2-40B4-BE49-F238E27FC236}">
                <a16:creationId xmlns:a16="http://schemas.microsoft.com/office/drawing/2014/main" id="{A130C59A-AC59-8D4B-9C61-120F13EA19B7}"/>
              </a:ext>
            </a:extLst>
          </p:cNvPr>
          <p:cNvSpPr txBox="1"/>
          <p:nvPr/>
        </p:nvSpPr>
        <p:spPr>
          <a:xfrm>
            <a:off x="2731943" y="8498217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1</a:t>
            </a:r>
          </a:p>
        </p:txBody>
      </p:sp>
      <p:sp>
        <p:nvSpPr>
          <p:cNvPr id="562" name="CuadroTexto 561">
            <a:extLst>
              <a:ext uri="{FF2B5EF4-FFF2-40B4-BE49-F238E27FC236}">
                <a16:creationId xmlns:a16="http://schemas.microsoft.com/office/drawing/2014/main" id="{F2CCB3CC-77CD-8C49-93D0-9FE787B33F29}"/>
              </a:ext>
            </a:extLst>
          </p:cNvPr>
          <p:cNvSpPr txBox="1"/>
          <p:nvPr/>
        </p:nvSpPr>
        <p:spPr>
          <a:xfrm>
            <a:off x="6836856" y="8501291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1</a:t>
            </a:r>
          </a:p>
        </p:txBody>
      </p:sp>
      <p:sp>
        <p:nvSpPr>
          <p:cNvPr id="563" name="CuadroTexto 562">
            <a:extLst>
              <a:ext uri="{FF2B5EF4-FFF2-40B4-BE49-F238E27FC236}">
                <a16:creationId xmlns:a16="http://schemas.microsoft.com/office/drawing/2014/main" id="{A0A16899-2EE0-1647-A65E-D82567C3D84D}"/>
              </a:ext>
            </a:extLst>
          </p:cNvPr>
          <p:cNvSpPr txBox="1"/>
          <p:nvPr/>
        </p:nvSpPr>
        <p:spPr>
          <a:xfrm>
            <a:off x="6836856" y="10755807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2</a:t>
            </a:r>
          </a:p>
        </p:txBody>
      </p:sp>
      <p:sp>
        <p:nvSpPr>
          <p:cNvPr id="564" name="CuadroTexto 563">
            <a:extLst>
              <a:ext uri="{FF2B5EF4-FFF2-40B4-BE49-F238E27FC236}">
                <a16:creationId xmlns:a16="http://schemas.microsoft.com/office/drawing/2014/main" id="{7C522950-FDD9-4742-A720-044C1124149C}"/>
              </a:ext>
            </a:extLst>
          </p:cNvPr>
          <p:cNvSpPr txBox="1"/>
          <p:nvPr/>
        </p:nvSpPr>
        <p:spPr>
          <a:xfrm>
            <a:off x="2750604" y="10777596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2</a:t>
            </a:r>
          </a:p>
        </p:txBody>
      </p:sp>
      <p:sp>
        <p:nvSpPr>
          <p:cNvPr id="565" name="CuadroTexto 564">
            <a:extLst>
              <a:ext uri="{FF2B5EF4-FFF2-40B4-BE49-F238E27FC236}">
                <a16:creationId xmlns:a16="http://schemas.microsoft.com/office/drawing/2014/main" id="{4FA8DED8-D6EC-AE4E-917F-F5C60B205E9C}"/>
              </a:ext>
            </a:extLst>
          </p:cNvPr>
          <p:cNvSpPr txBox="1"/>
          <p:nvPr/>
        </p:nvSpPr>
        <p:spPr>
          <a:xfrm>
            <a:off x="17686762" y="8482926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1</a:t>
            </a:r>
          </a:p>
        </p:txBody>
      </p:sp>
      <p:sp>
        <p:nvSpPr>
          <p:cNvPr id="566" name="CuadroTexto 565">
            <a:extLst>
              <a:ext uri="{FF2B5EF4-FFF2-40B4-BE49-F238E27FC236}">
                <a16:creationId xmlns:a16="http://schemas.microsoft.com/office/drawing/2014/main" id="{5AA61917-0F02-924C-B21E-F02E69F4C44F}"/>
              </a:ext>
            </a:extLst>
          </p:cNvPr>
          <p:cNvSpPr txBox="1"/>
          <p:nvPr/>
        </p:nvSpPr>
        <p:spPr>
          <a:xfrm>
            <a:off x="17705423" y="10762305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2</a:t>
            </a:r>
          </a:p>
        </p:txBody>
      </p:sp>
      <p:sp>
        <p:nvSpPr>
          <p:cNvPr id="567" name="CuadroTexto 566">
            <a:extLst>
              <a:ext uri="{FF2B5EF4-FFF2-40B4-BE49-F238E27FC236}">
                <a16:creationId xmlns:a16="http://schemas.microsoft.com/office/drawing/2014/main" id="{40880001-4952-0A4D-B9D8-06DDD458DA6A}"/>
              </a:ext>
            </a:extLst>
          </p:cNvPr>
          <p:cNvSpPr txBox="1"/>
          <p:nvPr/>
        </p:nvSpPr>
        <p:spPr>
          <a:xfrm>
            <a:off x="21278493" y="8501291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1</a:t>
            </a:r>
          </a:p>
        </p:txBody>
      </p:sp>
      <p:sp>
        <p:nvSpPr>
          <p:cNvPr id="568" name="CuadroTexto 567">
            <a:extLst>
              <a:ext uri="{FF2B5EF4-FFF2-40B4-BE49-F238E27FC236}">
                <a16:creationId xmlns:a16="http://schemas.microsoft.com/office/drawing/2014/main" id="{F70C7B71-022E-554C-8433-9E6D4117547B}"/>
              </a:ext>
            </a:extLst>
          </p:cNvPr>
          <p:cNvSpPr txBox="1"/>
          <p:nvPr/>
        </p:nvSpPr>
        <p:spPr>
          <a:xfrm>
            <a:off x="21278493" y="10755807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865552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Freeform 1">
            <a:extLst>
              <a:ext uri="{FF2B5EF4-FFF2-40B4-BE49-F238E27FC236}">
                <a16:creationId xmlns:a16="http://schemas.microsoft.com/office/drawing/2014/main" id="{CDB8689F-9AD1-8F40-949B-9E90F4EBD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1384" y="9053292"/>
            <a:ext cx="5473316" cy="3417955"/>
          </a:xfrm>
          <a:custGeom>
            <a:avLst/>
            <a:gdLst>
              <a:gd name="T0" fmla="*/ 3621 w 5260"/>
              <a:gd name="T1" fmla="*/ 3284 h 3285"/>
              <a:gd name="T2" fmla="*/ 3621 w 5260"/>
              <a:gd name="T3" fmla="*/ 3284 h 3285"/>
              <a:gd name="T4" fmla="*/ 0 w 5260"/>
              <a:gd name="T5" fmla="*/ 3284 h 3285"/>
              <a:gd name="T6" fmla="*/ 0 w 5260"/>
              <a:gd name="T7" fmla="*/ 0 h 3285"/>
              <a:gd name="T8" fmla="*/ 3621 w 5260"/>
              <a:gd name="T9" fmla="*/ 0 h 3285"/>
              <a:gd name="T10" fmla="*/ 5259 w 5260"/>
              <a:gd name="T11" fmla="*/ 1637 h 3285"/>
              <a:gd name="T12" fmla="*/ 5259 w 5260"/>
              <a:gd name="T13" fmla="*/ 1637 h 3285"/>
              <a:gd name="T14" fmla="*/ 3621 w 5260"/>
              <a:gd name="T15" fmla="*/ 3284 h 3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260" h="3285">
                <a:moveTo>
                  <a:pt x="3621" y="3284"/>
                </a:moveTo>
                <a:lnTo>
                  <a:pt x="3621" y="3284"/>
                </a:lnTo>
                <a:cubicBezTo>
                  <a:pt x="0" y="3284"/>
                  <a:pt x="0" y="3284"/>
                  <a:pt x="0" y="3284"/>
                </a:cubicBezTo>
                <a:cubicBezTo>
                  <a:pt x="0" y="0"/>
                  <a:pt x="0" y="0"/>
                  <a:pt x="0" y="0"/>
                </a:cubicBezTo>
                <a:cubicBezTo>
                  <a:pt x="3621" y="0"/>
                  <a:pt x="3621" y="0"/>
                  <a:pt x="3621" y="0"/>
                </a:cubicBezTo>
                <a:cubicBezTo>
                  <a:pt x="4527" y="0"/>
                  <a:pt x="5259" y="732"/>
                  <a:pt x="5259" y="1637"/>
                </a:cubicBezTo>
                <a:lnTo>
                  <a:pt x="5259" y="1637"/>
                </a:lnTo>
                <a:cubicBezTo>
                  <a:pt x="5259" y="2542"/>
                  <a:pt x="4527" y="3284"/>
                  <a:pt x="3621" y="328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94" name="Freeform 2">
            <a:extLst>
              <a:ext uri="{FF2B5EF4-FFF2-40B4-BE49-F238E27FC236}">
                <a16:creationId xmlns:a16="http://schemas.microsoft.com/office/drawing/2014/main" id="{F7E3529F-9884-6F40-874B-8FB082E875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7738" y="6277635"/>
            <a:ext cx="5955043" cy="4858546"/>
          </a:xfrm>
          <a:custGeom>
            <a:avLst/>
            <a:gdLst>
              <a:gd name="T0" fmla="*/ 5721 w 5722"/>
              <a:gd name="T1" fmla="*/ 4670 h 4671"/>
              <a:gd name="T2" fmla="*/ 5721 w 5722"/>
              <a:gd name="T3" fmla="*/ 4670 h 4671"/>
              <a:gd name="T4" fmla="*/ 2331 w 5722"/>
              <a:gd name="T5" fmla="*/ 4670 h 4671"/>
              <a:gd name="T6" fmla="*/ 0 w 5722"/>
              <a:gd name="T7" fmla="*/ 2329 h 4671"/>
              <a:gd name="T8" fmla="*/ 0 w 5722"/>
              <a:gd name="T9" fmla="*/ 2329 h 4671"/>
              <a:gd name="T10" fmla="*/ 2331 w 5722"/>
              <a:gd name="T11" fmla="*/ 0 h 4671"/>
              <a:gd name="T12" fmla="*/ 5721 w 5722"/>
              <a:gd name="T13" fmla="*/ 0 h 4671"/>
              <a:gd name="T14" fmla="*/ 5721 w 5722"/>
              <a:gd name="T15" fmla="*/ 4670 h 46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5722" h="4671">
                <a:moveTo>
                  <a:pt x="5721" y="4670"/>
                </a:moveTo>
                <a:lnTo>
                  <a:pt x="5721" y="4670"/>
                </a:lnTo>
                <a:cubicBezTo>
                  <a:pt x="2331" y="4670"/>
                  <a:pt x="2331" y="4670"/>
                  <a:pt x="2331" y="4670"/>
                </a:cubicBezTo>
                <a:cubicBezTo>
                  <a:pt x="1040" y="4670"/>
                  <a:pt x="0" y="3620"/>
                  <a:pt x="0" y="2329"/>
                </a:cubicBezTo>
                <a:lnTo>
                  <a:pt x="0" y="2329"/>
                </a:lnTo>
                <a:cubicBezTo>
                  <a:pt x="0" y="1039"/>
                  <a:pt x="1040" y="0"/>
                  <a:pt x="2331" y="0"/>
                </a:cubicBezTo>
                <a:cubicBezTo>
                  <a:pt x="5721" y="0"/>
                  <a:pt x="5721" y="0"/>
                  <a:pt x="5721" y="0"/>
                </a:cubicBezTo>
                <a:lnTo>
                  <a:pt x="5721" y="4670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6" name="Freeform 94">
            <a:extLst>
              <a:ext uri="{FF2B5EF4-FFF2-40B4-BE49-F238E27FC236}">
                <a16:creationId xmlns:a16="http://schemas.microsoft.com/office/drawing/2014/main" id="{49FAF563-9156-2249-8B20-41C7415B1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345" y="8860602"/>
            <a:ext cx="4110723" cy="3927209"/>
          </a:xfrm>
          <a:custGeom>
            <a:avLst/>
            <a:gdLst>
              <a:gd name="T0" fmla="*/ 3650 w 3950"/>
              <a:gd name="T1" fmla="*/ 934 h 3776"/>
              <a:gd name="T2" fmla="*/ 3650 w 3950"/>
              <a:gd name="T3" fmla="*/ 934 h 3776"/>
              <a:gd name="T4" fmla="*/ 3429 w 3950"/>
              <a:gd name="T5" fmla="*/ 57 h 3776"/>
              <a:gd name="T6" fmla="*/ 19 w 3950"/>
              <a:gd name="T7" fmla="*/ 0 h 3776"/>
              <a:gd name="T8" fmla="*/ 665 w 3950"/>
              <a:gd name="T9" fmla="*/ 2581 h 3776"/>
              <a:gd name="T10" fmla="*/ 703 w 3950"/>
              <a:gd name="T11" fmla="*/ 2658 h 3776"/>
              <a:gd name="T12" fmla="*/ 3602 w 3950"/>
              <a:gd name="T13" fmla="*/ 2677 h 3776"/>
              <a:gd name="T14" fmla="*/ 3631 w 3950"/>
              <a:gd name="T15" fmla="*/ 2639 h 3776"/>
              <a:gd name="T16" fmla="*/ 3650 w 3950"/>
              <a:gd name="T17" fmla="*/ 934 h 3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50" h="3776">
                <a:moveTo>
                  <a:pt x="3650" y="934"/>
                </a:moveTo>
                <a:lnTo>
                  <a:pt x="3650" y="934"/>
                </a:lnTo>
                <a:cubicBezTo>
                  <a:pt x="3496" y="654"/>
                  <a:pt x="3429" y="356"/>
                  <a:pt x="3429" y="57"/>
                </a:cubicBezTo>
                <a:cubicBezTo>
                  <a:pt x="19" y="0"/>
                  <a:pt x="19" y="0"/>
                  <a:pt x="19" y="0"/>
                </a:cubicBezTo>
                <a:cubicBezTo>
                  <a:pt x="0" y="866"/>
                  <a:pt x="202" y="1762"/>
                  <a:pt x="665" y="2581"/>
                </a:cubicBezTo>
                <a:cubicBezTo>
                  <a:pt x="674" y="2610"/>
                  <a:pt x="694" y="2629"/>
                  <a:pt x="703" y="2658"/>
                </a:cubicBezTo>
                <a:cubicBezTo>
                  <a:pt x="1339" y="3765"/>
                  <a:pt x="2947" y="3775"/>
                  <a:pt x="3602" y="2677"/>
                </a:cubicBezTo>
                <a:cubicBezTo>
                  <a:pt x="3631" y="2639"/>
                  <a:pt x="3631" y="2639"/>
                  <a:pt x="3631" y="2639"/>
                </a:cubicBezTo>
                <a:cubicBezTo>
                  <a:pt x="3949" y="2118"/>
                  <a:pt x="3949" y="1473"/>
                  <a:pt x="3650" y="93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7" name="Freeform 95">
            <a:extLst>
              <a:ext uri="{FF2B5EF4-FFF2-40B4-BE49-F238E27FC236}">
                <a16:creationId xmlns:a16="http://schemas.microsoft.com/office/drawing/2014/main" id="{C259F54C-107C-AA4A-8156-386BC286C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60750" y="8993648"/>
            <a:ext cx="4161188" cy="3927209"/>
          </a:xfrm>
          <a:custGeom>
            <a:avLst/>
            <a:gdLst>
              <a:gd name="T0" fmla="*/ 289 w 3998"/>
              <a:gd name="T1" fmla="*/ 2571 h 3776"/>
              <a:gd name="T2" fmla="*/ 289 w 3998"/>
              <a:gd name="T3" fmla="*/ 2571 h 3776"/>
              <a:gd name="T4" fmla="*/ 308 w 3998"/>
              <a:gd name="T5" fmla="*/ 2610 h 3776"/>
              <a:gd name="T6" fmla="*/ 3227 w 3998"/>
              <a:gd name="T7" fmla="*/ 2677 h 3776"/>
              <a:gd name="T8" fmla="*/ 3997 w 3998"/>
              <a:gd name="T9" fmla="*/ 58 h 3776"/>
              <a:gd name="T10" fmla="*/ 587 w 3998"/>
              <a:gd name="T11" fmla="*/ 0 h 3776"/>
              <a:gd name="T12" fmla="*/ 328 w 3998"/>
              <a:gd name="T13" fmla="*/ 876 h 3776"/>
              <a:gd name="T14" fmla="*/ 289 w 3998"/>
              <a:gd name="T15" fmla="*/ 2571 h 37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98" h="3776">
                <a:moveTo>
                  <a:pt x="289" y="2571"/>
                </a:moveTo>
                <a:lnTo>
                  <a:pt x="289" y="2571"/>
                </a:lnTo>
                <a:cubicBezTo>
                  <a:pt x="308" y="2610"/>
                  <a:pt x="308" y="2610"/>
                  <a:pt x="308" y="2610"/>
                </a:cubicBezTo>
                <a:cubicBezTo>
                  <a:pt x="934" y="3737"/>
                  <a:pt x="2543" y="3775"/>
                  <a:pt x="3227" y="2677"/>
                </a:cubicBezTo>
                <a:cubicBezTo>
                  <a:pt x="3708" y="1888"/>
                  <a:pt x="3978" y="982"/>
                  <a:pt x="3997" y="58"/>
                </a:cubicBezTo>
                <a:cubicBezTo>
                  <a:pt x="587" y="0"/>
                  <a:pt x="587" y="0"/>
                  <a:pt x="587" y="0"/>
                </a:cubicBezTo>
                <a:cubicBezTo>
                  <a:pt x="578" y="308"/>
                  <a:pt x="491" y="616"/>
                  <a:pt x="328" y="876"/>
                </a:cubicBezTo>
                <a:cubicBezTo>
                  <a:pt x="0" y="1396"/>
                  <a:pt x="0" y="2042"/>
                  <a:pt x="289" y="2571"/>
                </a:cubicBezTo>
              </a:path>
            </a:pathLst>
          </a:custGeom>
          <a:solidFill>
            <a:srgbClr val="5CD7D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88" name="Freeform 96">
            <a:extLst>
              <a:ext uri="{FF2B5EF4-FFF2-40B4-BE49-F238E27FC236}">
                <a16:creationId xmlns:a16="http://schemas.microsoft.com/office/drawing/2014/main" id="{6D88FE0D-DFF0-214B-AEA7-690E8A93C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4696" y="4272741"/>
            <a:ext cx="4477752" cy="4647501"/>
          </a:xfrm>
          <a:custGeom>
            <a:avLst/>
            <a:gdLst>
              <a:gd name="T0" fmla="*/ 0 w 4305"/>
              <a:gd name="T1" fmla="*/ 4410 h 4468"/>
              <a:gd name="T2" fmla="*/ 0 w 4305"/>
              <a:gd name="T3" fmla="*/ 4410 h 4468"/>
              <a:gd name="T4" fmla="*/ 3410 w 4305"/>
              <a:gd name="T5" fmla="*/ 4467 h 4468"/>
              <a:gd name="T6" fmla="*/ 4304 w 4305"/>
              <a:gd name="T7" fmla="*/ 2984 h 4468"/>
              <a:gd name="T8" fmla="*/ 2649 w 4305"/>
              <a:gd name="T9" fmla="*/ 0 h 4468"/>
              <a:gd name="T10" fmla="*/ 0 w 4305"/>
              <a:gd name="T11" fmla="*/ 4410 h 4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305" h="4468">
                <a:moveTo>
                  <a:pt x="0" y="4410"/>
                </a:moveTo>
                <a:lnTo>
                  <a:pt x="0" y="4410"/>
                </a:lnTo>
                <a:cubicBezTo>
                  <a:pt x="3410" y="4467"/>
                  <a:pt x="3410" y="4467"/>
                  <a:pt x="3410" y="4467"/>
                </a:cubicBezTo>
                <a:cubicBezTo>
                  <a:pt x="3419" y="3870"/>
                  <a:pt x="3747" y="3292"/>
                  <a:pt x="4304" y="2984"/>
                </a:cubicBezTo>
                <a:cubicBezTo>
                  <a:pt x="2649" y="0"/>
                  <a:pt x="2649" y="0"/>
                  <a:pt x="2649" y="0"/>
                </a:cubicBezTo>
                <a:cubicBezTo>
                  <a:pt x="983" y="915"/>
                  <a:pt x="29" y="2628"/>
                  <a:pt x="0" y="441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89" name="Freeform 97">
            <a:extLst>
              <a:ext uri="{FF2B5EF4-FFF2-40B4-BE49-F238E27FC236}">
                <a16:creationId xmlns:a16="http://schemas.microsoft.com/office/drawing/2014/main" id="{8A2F7D6F-2585-CD48-BA29-7CF754D91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90065" y="4364499"/>
            <a:ext cx="4450225" cy="4688793"/>
          </a:xfrm>
          <a:custGeom>
            <a:avLst/>
            <a:gdLst>
              <a:gd name="T0" fmla="*/ 626 w 4277"/>
              <a:gd name="T1" fmla="*/ 3572 h 4508"/>
              <a:gd name="T2" fmla="*/ 626 w 4277"/>
              <a:gd name="T3" fmla="*/ 3572 h 4508"/>
              <a:gd name="T4" fmla="*/ 847 w 4277"/>
              <a:gd name="T5" fmla="*/ 4449 h 4508"/>
              <a:gd name="T6" fmla="*/ 4257 w 4277"/>
              <a:gd name="T7" fmla="*/ 4507 h 4508"/>
              <a:gd name="T8" fmla="*/ 3612 w 4277"/>
              <a:gd name="T9" fmla="*/ 1917 h 4508"/>
              <a:gd name="T10" fmla="*/ 1762 w 4277"/>
              <a:gd name="T11" fmla="*/ 0 h 4508"/>
              <a:gd name="T12" fmla="*/ 0 w 4277"/>
              <a:gd name="T13" fmla="*/ 2927 h 4508"/>
              <a:gd name="T14" fmla="*/ 626 w 4277"/>
              <a:gd name="T15" fmla="*/ 3572 h 45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277" h="4508">
                <a:moveTo>
                  <a:pt x="626" y="3572"/>
                </a:moveTo>
                <a:lnTo>
                  <a:pt x="626" y="3572"/>
                </a:lnTo>
                <a:cubicBezTo>
                  <a:pt x="780" y="3852"/>
                  <a:pt x="847" y="4150"/>
                  <a:pt x="847" y="4449"/>
                </a:cubicBezTo>
                <a:cubicBezTo>
                  <a:pt x="4257" y="4507"/>
                  <a:pt x="4257" y="4507"/>
                  <a:pt x="4257" y="4507"/>
                </a:cubicBezTo>
                <a:cubicBezTo>
                  <a:pt x="4276" y="3630"/>
                  <a:pt x="4064" y="2744"/>
                  <a:pt x="3612" y="1917"/>
                </a:cubicBezTo>
                <a:cubicBezTo>
                  <a:pt x="3159" y="1098"/>
                  <a:pt x="2514" y="453"/>
                  <a:pt x="1762" y="0"/>
                </a:cubicBezTo>
                <a:cubicBezTo>
                  <a:pt x="0" y="2927"/>
                  <a:pt x="0" y="2927"/>
                  <a:pt x="0" y="2927"/>
                </a:cubicBezTo>
                <a:cubicBezTo>
                  <a:pt x="260" y="3081"/>
                  <a:pt x="472" y="3293"/>
                  <a:pt x="626" y="357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190" name="Freeform 98">
            <a:extLst>
              <a:ext uri="{FF2B5EF4-FFF2-40B4-BE49-F238E27FC236}">
                <a16:creationId xmlns:a16="http://schemas.microsoft.com/office/drawing/2014/main" id="{5C12BE37-4420-E044-9A71-24D105DE57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62002" y="3313877"/>
            <a:ext cx="5358621" cy="4096961"/>
          </a:xfrm>
          <a:custGeom>
            <a:avLst/>
            <a:gdLst>
              <a:gd name="T0" fmla="*/ 3389 w 5152"/>
              <a:gd name="T1" fmla="*/ 3938 h 3939"/>
              <a:gd name="T2" fmla="*/ 3389 w 5152"/>
              <a:gd name="T3" fmla="*/ 3938 h 3939"/>
              <a:gd name="T4" fmla="*/ 5151 w 5152"/>
              <a:gd name="T5" fmla="*/ 1011 h 3939"/>
              <a:gd name="T6" fmla="*/ 0 w 5152"/>
              <a:gd name="T7" fmla="*/ 925 h 3939"/>
              <a:gd name="T8" fmla="*/ 1655 w 5152"/>
              <a:gd name="T9" fmla="*/ 3909 h 3939"/>
              <a:gd name="T10" fmla="*/ 3389 w 5152"/>
              <a:gd name="T11" fmla="*/ 3938 h 39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52" h="3939">
                <a:moveTo>
                  <a:pt x="3389" y="3938"/>
                </a:moveTo>
                <a:lnTo>
                  <a:pt x="3389" y="3938"/>
                </a:lnTo>
                <a:cubicBezTo>
                  <a:pt x="5151" y="1011"/>
                  <a:pt x="5151" y="1011"/>
                  <a:pt x="5151" y="1011"/>
                </a:cubicBezTo>
                <a:cubicBezTo>
                  <a:pt x="3630" y="96"/>
                  <a:pt x="1675" y="0"/>
                  <a:pt x="0" y="925"/>
                </a:cubicBezTo>
                <a:cubicBezTo>
                  <a:pt x="1655" y="3909"/>
                  <a:pt x="1655" y="3909"/>
                  <a:pt x="1655" y="3909"/>
                </a:cubicBezTo>
                <a:cubicBezTo>
                  <a:pt x="2214" y="3591"/>
                  <a:pt x="2879" y="3630"/>
                  <a:pt x="3389" y="393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2" name="Freeform 220">
            <a:extLst>
              <a:ext uri="{FF2B5EF4-FFF2-40B4-BE49-F238E27FC236}">
                <a16:creationId xmlns:a16="http://schemas.microsoft.com/office/drawing/2014/main" id="{3F7FB535-F083-124A-9C5A-01AC2207C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2636" y="9952513"/>
            <a:ext cx="252334" cy="270682"/>
          </a:xfrm>
          <a:custGeom>
            <a:avLst/>
            <a:gdLst>
              <a:gd name="T0" fmla="*/ 9 w 242"/>
              <a:gd name="T1" fmla="*/ 250 h 260"/>
              <a:gd name="T2" fmla="*/ 9 w 242"/>
              <a:gd name="T3" fmla="*/ 250 h 260"/>
              <a:gd name="T4" fmla="*/ 9 w 242"/>
              <a:gd name="T5" fmla="*/ 250 h 260"/>
              <a:gd name="T6" fmla="*/ 9 w 242"/>
              <a:gd name="T7" fmla="*/ 221 h 260"/>
              <a:gd name="T8" fmla="*/ 202 w 242"/>
              <a:gd name="T9" fmla="*/ 9 h 260"/>
              <a:gd name="T10" fmla="*/ 231 w 242"/>
              <a:gd name="T11" fmla="*/ 9 h 260"/>
              <a:gd name="T12" fmla="*/ 231 w 242"/>
              <a:gd name="T13" fmla="*/ 9 h 260"/>
              <a:gd name="T14" fmla="*/ 231 w 242"/>
              <a:gd name="T15" fmla="*/ 38 h 260"/>
              <a:gd name="T16" fmla="*/ 38 w 242"/>
              <a:gd name="T17" fmla="*/ 250 h 260"/>
              <a:gd name="T18" fmla="*/ 9 w 242"/>
              <a:gd name="T19" fmla="*/ 25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2" h="260">
                <a:moveTo>
                  <a:pt x="9" y="250"/>
                </a:moveTo>
                <a:lnTo>
                  <a:pt x="9" y="250"/>
                </a:lnTo>
                <a:lnTo>
                  <a:pt x="9" y="250"/>
                </a:lnTo>
                <a:cubicBezTo>
                  <a:pt x="0" y="250"/>
                  <a:pt x="0" y="231"/>
                  <a:pt x="9" y="221"/>
                </a:cubicBezTo>
                <a:cubicBezTo>
                  <a:pt x="202" y="9"/>
                  <a:pt x="202" y="9"/>
                  <a:pt x="202" y="9"/>
                </a:cubicBezTo>
                <a:cubicBezTo>
                  <a:pt x="202" y="0"/>
                  <a:pt x="221" y="0"/>
                  <a:pt x="231" y="9"/>
                </a:cubicBezTo>
                <a:lnTo>
                  <a:pt x="231" y="9"/>
                </a:lnTo>
                <a:cubicBezTo>
                  <a:pt x="241" y="19"/>
                  <a:pt x="241" y="28"/>
                  <a:pt x="231" y="38"/>
                </a:cubicBezTo>
                <a:cubicBezTo>
                  <a:pt x="38" y="250"/>
                  <a:pt x="38" y="250"/>
                  <a:pt x="38" y="250"/>
                </a:cubicBezTo>
                <a:cubicBezTo>
                  <a:pt x="38" y="259"/>
                  <a:pt x="19" y="259"/>
                  <a:pt x="9" y="25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3" name="Freeform 221">
            <a:extLst>
              <a:ext uri="{FF2B5EF4-FFF2-40B4-BE49-F238E27FC236}">
                <a16:creationId xmlns:a16="http://schemas.microsoft.com/office/drawing/2014/main" id="{A2B42210-2366-D548-A7BC-8264516A1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01096" y="10103911"/>
            <a:ext cx="151401" cy="151401"/>
          </a:xfrm>
          <a:custGeom>
            <a:avLst/>
            <a:gdLst>
              <a:gd name="T0" fmla="*/ 77 w 146"/>
              <a:gd name="T1" fmla="*/ 144 h 145"/>
              <a:gd name="T2" fmla="*/ 77 w 146"/>
              <a:gd name="T3" fmla="*/ 144 h 145"/>
              <a:gd name="T4" fmla="*/ 0 w 146"/>
              <a:gd name="T5" fmla="*/ 67 h 145"/>
              <a:gd name="T6" fmla="*/ 77 w 146"/>
              <a:gd name="T7" fmla="*/ 0 h 145"/>
              <a:gd name="T8" fmla="*/ 145 w 146"/>
              <a:gd name="T9" fmla="*/ 67 h 145"/>
              <a:gd name="T10" fmla="*/ 77 w 146"/>
              <a:gd name="T11" fmla="*/ 144 h 145"/>
              <a:gd name="T12" fmla="*/ 77 w 146"/>
              <a:gd name="T13" fmla="*/ 48 h 145"/>
              <a:gd name="T14" fmla="*/ 77 w 146"/>
              <a:gd name="T15" fmla="*/ 48 h 145"/>
              <a:gd name="T16" fmla="*/ 48 w 146"/>
              <a:gd name="T17" fmla="*/ 67 h 145"/>
              <a:gd name="T18" fmla="*/ 77 w 146"/>
              <a:gd name="T19" fmla="*/ 96 h 145"/>
              <a:gd name="T20" fmla="*/ 106 w 146"/>
              <a:gd name="T21" fmla="*/ 67 h 145"/>
              <a:gd name="T22" fmla="*/ 77 w 146"/>
              <a:gd name="T23" fmla="*/ 48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6" h="145">
                <a:moveTo>
                  <a:pt x="77" y="144"/>
                </a:moveTo>
                <a:lnTo>
                  <a:pt x="77" y="144"/>
                </a:lnTo>
                <a:cubicBezTo>
                  <a:pt x="29" y="144"/>
                  <a:pt x="0" y="115"/>
                  <a:pt x="0" y="67"/>
                </a:cubicBezTo>
                <a:cubicBezTo>
                  <a:pt x="0" y="29"/>
                  <a:pt x="29" y="0"/>
                  <a:pt x="77" y="0"/>
                </a:cubicBezTo>
                <a:cubicBezTo>
                  <a:pt x="116" y="0"/>
                  <a:pt x="145" y="29"/>
                  <a:pt x="145" y="67"/>
                </a:cubicBezTo>
                <a:cubicBezTo>
                  <a:pt x="145" y="115"/>
                  <a:pt x="116" y="144"/>
                  <a:pt x="77" y="144"/>
                </a:cubicBezTo>
                <a:close/>
                <a:moveTo>
                  <a:pt x="77" y="48"/>
                </a:moveTo>
                <a:lnTo>
                  <a:pt x="77" y="48"/>
                </a:lnTo>
                <a:cubicBezTo>
                  <a:pt x="58" y="48"/>
                  <a:pt x="48" y="58"/>
                  <a:pt x="48" y="67"/>
                </a:cubicBezTo>
                <a:cubicBezTo>
                  <a:pt x="48" y="87"/>
                  <a:pt x="58" y="96"/>
                  <a:pt x="77" y="96"/>
                </a:cubicBezTo>
                <a:cubicBezTo>
                  <a:pt x="87" y="96"/>
                  <a:pt x="106" y="87"/>
                  <a:pt x="106" y="67"/>
                </a:cubicBezTo>
                <a:cubicBezTo>
                  <a:pt x="106" y="58"/>
                  <a:pt x="87" y="48"/>
                  <a:pt x="77" y="4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4" name="Freeform 222">
            <a:extLst>
              <a:ext uri="{FF2B5EF4-FFF2-40B4-BE49-F238E27FC236}">
                <a16:creationId xmlns:a16="http://schemas.microsoft.com/office/drawing/2014/main" id="{17F03E08-283B-F549-A7FB-15E74057F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31346" y="9924986"/>
            <a:ext cx="151398" cy="151398"/>
          </a:xfrm>
          <a:custGeom>
            <a:avLst/>
            <a:gdLst>
              <a:gd name="T0" fmla="*/ 68 w 146"/>
              <a:gd name="T1" fmla="*/ 144 h 145"/>
              <a:gd name="T2" fmla="*/ 68 w 146"/>
              <a:gd name="T3" fmla="*/ 144 h 145"/>
              <a:gd name="T4" fmla="*/ 0 w 146"/>
              <a:gd name="T5" fmla="*/ 77 h 145"/>
              <a:gd name="T6" fmla="*/ 68 w 146"/>
              <a:gd name="T7" fmla="*/ 0 h 145"/>
              <a:gd name="T8" fmla="*/ 145 w 146"/>
              <a:gd name="T9" fmla="*/ 77 h 145"/>
              <a:gd name="T10" fmla="*/ 68 w 146"/>
              <a:gd name="T11" fmla="*/ 144 h 145"/>
              <a:gd name="T12" fmla="*/ 68 w 146"/>
              <a:gd name="T13" fmla="*/ 48 h 145"/>
              <a:gd name="T14" fmla="*/ 68 w 146"/>
              <a:gd name="T15" fmla="*/ 48 h 145"/>
              <a:gd name="T16" fmla="*/ 39 w 146"/>
              <a:gd name="T17" fmla="*/ 77 h 145"/>
              <a:gd name="T18" fmla="*/ 68 w 146"/>
              <a:gd name="T19" fmla="*/ 106 h 145"/>
              <a:gd name="T20" fmla="*/ 97 w 146"/>
              <a:gd name="T21" fmla="*/ 77 h 145"/>
              <a:gd name="T22" fmla="*/ 68 w 146"/>
              <a:gd name="T23" fmla="*/ 48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46" h="145">
                <a:moveTo>
                  <a:pt x="68" y="144"/>
                </a:moveTo>
                <a:lnTo>
                  <a:pt x="68" y="144"/>
                </a:lnTo>
                <a:cubicBezTo>
                  <a:pt x="29" y="144"/>
                  <a:pt x="0" y="115"/>
                  <a:pt x="0" y="77"/>
                </a:cubicBezTo>
                <a:cubicBezTo>
                  <a:pt x="0" y="38"/>
                  <a:pt x="29" y="0"/>
                  <a:pt x="68" y="0"/>
                </a:cubicBezTo>
                <a:cubicBezTo>
                  <a:pt x="106" y="0"/>
                  <a:pt x="145" y="38"/>
                  <a:pt x="145" y="77"/>
                </a:cubicBezTo>
                <a:cubicBezTo>
                  <a:pt x="145" y="115"/>
                  <a:pt x="106" y="144"/>
                  <a:pt x="68" y="144"/>
                </a:cubicBezTo>
                <a:close/>
                <a:moveTo>
                  <a:pt x="68" y="48"/>
                </a:moveTo>
                <a:lnTo>
                  <a:pt x="68" y="48"/>
                </a:lnTo>
                <a:cubicBezTo>
                  <a:pt x="58" y="48"/>
                  <a:pt x="39" y="57"/>
                  <a:pt x="39" y="77"/>
                </a:cubicBezTo>
                <a:cubicBezTo>
                  <a:pt x="39" y="86"/>
                  <a:pt x="58" y="106"/>
                  <a:pt x="68" y="106"/>
                </a:cubicBezTo>
                <a:cubicBezTo>
                  <a:pt x="87" y="106"/>
                  <a:pt x="97" y="86"/>
                  <a:pt x="97" y="77"/>
                </a:cubicBezTo>
                <a:cubicBezTo>
                  <a:pt x="97" y="57"/>
                  <a:pt x="87" y="48"/>
                  <a:pt x="68" y="48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5" name="Freeform 223">
            <a:extLst>
              <a:ext uri="{FF2B5EF4-FFF2-40B4-BE49-F238E27FC236}">
                <a16:creationId xmlns:a16="http://schemas.microsoft.com/office/drawing/2014/main" id="{81075BD2-3DE6-DD4C-86E0-51ED58BC9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0413" y="9883693"/>
            <a:ext cx="32114" cy="50468"/>
          </a:xfrm>
          <a:custGeom>
            <a:avLst/>
            <a:gdLst>
              <a:gd name="T0" fmla="*/ 29 w 30"/>
              <a:gd name="T1" fmla="*/ 48 h 49"/>
              <a:gd name="T2" fmla="*/ 0 w 30"/>
              <a:gd name="T3" fmla="*/ 48 h 49"/>
              <a:gd name="T4" fmla="*/ 0 w 30"/>
              <a:gd name="T5" fmla="*/ 0 h 49"/>
              <a:gd name="T6" fmla="*/ 29 w 30"/>
              <a:gd name="T7" fmla="*/ 0 h 49"/>
              <a:gd name="T8" fmla="*/ 29 w 30"/>
              <a:gd name="T9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49">
                <a:moveTo>
                  <a:pt x="29" y="48"/>
                </a:moveTo>
                <a:lnTo>
                  <a:pt x="0" y="48"/>
                </a:lnTo>
                <a:lnTo>
                  <a:pt x="0" y="0"/>
                </a:lnTo>
                <a:lnTo>
                  <a:pt x="29" y="0"/>
                </a:lnTo>
                <a:lnTo>
                  <a:pt x="29" y="4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6" name="Freeform 224">
            <a:extLst>
              <a:ext uri="{FF2B5EF4-FFF2-40B4-BE49-F238E27FC236}">
                <a16:creationId xmlns:a16="http://schemas.microsoft.com/office/drawing/2014/main" id="{9AC50C28-0A93-2741-82B8-C92975DE4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0413" y="9975451"/>
            <a:ext cx="32114" cy="91757"/>
          </a:xfrm>
          <a:custGeom>
            <a:avLst/>
            <a:gdLst>
              <a:gd name="T0" fmla="*/ 29 w 30"/>
              <a:gd name="T1" fmla="*/ 86 h 87"/>
              <a:gd name="T2" fmla="*/ 0 w 30"/>
              <a:gd name="T3" fmla="*/ 86 h 87"/>
              <a:gd name="T4" fmla="*/ 0 w 30"/>
              <a:gd name="T5" fmla="*/ 0 h 87"/>
              <a:gd name="T6" fmla="*/ 29 w 30"/>
              <a:gd name="T7" fmla="*/ 0 h 87"/>
              <a:gd name="T8" fmla="*/ 29 w 30"/>
              <a:gd name="T9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87">
                <a:moveTo>
                  <a:pt x="29" y="86"/>
                </a:moveTo>
                <a:lnTo>
                  <a:pt x="0" y="86"/>
                </a:lnTo>
                <a:lnTo>
                  <a:pt x="0" y="0"/>
                </a:lnTo>
                <a:lnTo>
                  <a:pt x="29" y="0"/>
                </a:lnTo>
                <a:lnTo>
                  <a:pt x="29" y="8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7" name="Freeform 225">
            <a:extLst>
              <a:ext uri="{FF2B5EF4-FFF2-40B4-BE49-F238E27FC236}">
                <a16:creationId xmlns:a16="http://schemas.microsoft.com/office/drawing/2014/main" id="{72AA381B-9008-D64C-95A1-5EAF3B4A6C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0413" y="10113086"/>
            <a:ext cx="32114" cy="91757"/>
          </a:xfrm>
          <a:custGeom>
            <a:avLst/>
            <a:gdLst>
              <a:gd name="T0" fmla="*/ 29 w 30"/>
              <a:gd name="T1" fmla="*/ 86 h 87"/>
              <a:gd name="T2" fmla="*/ 0 w 30"/>
              <a:gd name="T3" fmla="*/ 86 h 87"/>
              <a:gd name="T4" fmla="*/ 0 w 30"/>
              <a:gd name="T5" fmla="*/ 0 h 87"/>
              <a:gd name="T6" fmla="*/ 29 w 30"/>
              <a:gd name="T7" fmla="*/ 0 h 87"/>
              <a:gd name="T8" fmla="*/ 29 w 30"/>
              <a:gd name="T9" fmla="*/ 86 h 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87">
                <a:moveTo>
                  <a:pt x="29" y="86"/>
                </a:moveTo>
                <a:lnTo>
                  <a:pt x="0" y="86"/>
                </a:lnTo>
                <a:lnTo>
                  <a:pt x="0" y="0"/>
                </a:lnTo>
                <a:lnTo>
                  <a:pt x="29" y="0"/>
                </a:lnTo>
                <a:lnTo>
                  <a:pt x="29" y="8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8" name="Freeform 226">
            <a:extLst>
              <a:ext uri="{FF2B5EF4-FFF2-40B4-BE49-F238E27FC236}">
                <a16:creationId xmlns:a16="http://schemas.microsoft.com/office/drawing/2014/main" id="{43754D47-E2B1-F449-9504-4C0D9AF96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30413" y="10246136"/>
            <a:ext cx="32114" cy="50465"/>
          </a:xfrm>
          <a:custGeom>
            <a:avLst/>
            <a:gdLst>
              <a:gd name="T0" fmla="*/ 29 w 30"/>
              <a:gd name="T1" fmla="*/ 48 h 49"/>
              <a:gd name="T2" fmla="*/ 0 w 30"/>
              <a:gd name="T3" fmla="*/ 48 h 49"/>
              <a:gd name="T4" fmla="*/ 0 w 30"/>
              <a:gd name="T5" fmla="*/ 0 h 49"/>
              <a:gd name="T6" fmla="*/ 29 w 30"/>
              <a:gd name="T7" fmla="*/ 0 h 49"/>
              <a:gd name="T8" fmla="*/ 29 w 30"/>
              <a:gd name="T9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" h="49">
                <a:moveTo>
                  <a:pt x="29" y="48"/>
                </a:moveTo>
                <a:lnTo>
                  <a:pt x="0" y="48"/>
                </a:lnTo>
                <a:lnTo>
                  <a:pt x="0" y="0"/>
                </a:lnTo>
                <a:lnTo>
                  <a:pt x="29" y="0"/>
                </a:lnTo>
                <a:lnTo>
                  <a:pt x="29" y="4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29" name="Freeform 227">
            <a:extLst>
              <a:ext uri="{FF2B5EF4-FFF2-40B4-BE49-F238E27FC236}">
                <a16:creationId xmlns:a16="http://schemas.microsoft.com/office/drawing/2014/main" id="{07474023-6385-5B4D-897E-7670F82129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10196" y="9814877"/>
            <a:ext cx="752409" cy="550543"/>
          </a:xfrm>
          <a:custGeom>
            <a:avLst/>
            <a:gdLst>
              <a:gd name="T0" fmla="*/ 636 w 723"/>
              <a:gd name="T1" fmla="*/ 529 h 530"/>
              <a:gd name="T2" fmla="*/ 636 w 723"/>
              <a:gd name="T3" fmla="*/ 529 h 530"/>
              <a:gd name="T4" fmla="*/ 29 w 723"/>
              <a:gd name="T5" fmla="*/ 529 h 530"/>
              <a:gd name="T6" fmla="*/ 0 w 723"/>
              <a:gd name="T7" fmla="*/ 500 h 530"/>
              <a:gd name="T8" fmla="*/ 0 w 723"/>
              <a:gd name="T9" fmla="*/ 385 h 530"/>
              <a:gd name="T10" fmla="*/ 29 w 723"/>
              <a:gd name="T11" fmla="*/ 356 h 530"/>
              <a:gd name="T12" fmla="*/ 106 w 723"/>
              <a:gd name="T13" fmla="*/ 260 h 530"/>
              <a:gd name="T14" fmla="*/ 29 w 723"/>
              <a:gd name="T15" fmla="*/ 173 h 530"/>
              <a:gd name="T16" fmla="*/ 0 w 723"/>
              <a:gd name="T17" fmla="*/ 144 h 530"/>
              <a:gd name="T18" fmla="*/ 0 w 723"/>
              <a:gd name="T19" fmla="*/ 29 h 530"/>
              <a:gd name="T20" fmla="*/ 29 w 723"/>
              <a:gd name="T21" fmla="*/ 0 h 530"/>
              <a:gd name="T22" fmla="*/ 636 w 723"/>
              <a:gd name="T23" fmla="*/ 0 h 530"/>
              <a:gd name="T24" fmla="*/ 722 w 723"/>
              <a:gd name="T25" fmla="*/ 77 h 530"/>
              <a:gd name="T26" fmla="*/ 722 w 723"/>
              <a:gd name="T27" fmla="*/ 443 h 530"/>
              <a:gd name="T28" fmla="*/ 636 w 723"/>
              <a:gd name="T29" fmla="*/ 529 h 530"/>
              <a:gd name="T30" fmla="*/ 58 w 723"/>
              <a:gd name="T31" fmla="*/ 471 h 530"/>
              <a:gd name="T32" fmla="*/ 58 w 723"/>
              <a:gd name="T33" fmla="*/ 471 h 530"/>
              <a:gd name="T34" fmla="*/ 636 w 723"/>
              <a:gd name="T35" fmla="*/ 471 h 530"/>
              <a:gd name="T36" fmla="*/ 665 w 723"/>
              <a:gd name="T37" fmla="*/ 443 h 530"/>
              <a:gd name="T38" fmla="*/ 665 w 723"/>
              <a:gd name="T39" fmla="*/ 77 h 530"/>
              <a:gd name="T40" fmla="*/ 636 w 723"/>
              <a:gd name="T41" fmla="*/ 57 h 530"/>
              <a:gd name="T42" fmla="*/ 58 w 723"/>
              <a:gd name="T43" fmla="*/ 57 h 530"/>
              <a:gd name="T44" fmla="*/ 58 w 723"/>
              <a:gd name="T45" fmla="*/ 125 h 530"/>
              <a:gd name="T46" fmla="*/ 164 w 723"/>
              <a:gd name="T47" fmla="*/ 260 h 530"/>
              <a:gd name="T48" fmla="*/ 58 w 723"/>
              <a:gd name="T49" fmla="*/ 404 h 530"/>
              <a:gd name="T50" fmla="*/ 58 w 723"/>
              <a:gd name="T51" fmla="*/ 471 h 5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723" h="530">
                <a:moveTo>
                  <a:pt x="636" y="529"/>
                </a:moveTo>
                <a:lnTo>
                  <a:pt x="636" y="529"/>
                </a:lnTo>
                <a:cubicBezTo>
                  <a:pt x="29" y="529"/>
                  <a:pt x="29" y="529"/>
                  <a:pt x="29" y="529"/>
                </a:cubicBezTo>
                <a:cubicBezTo>
                  <a:pt x="19" y="529"/>
                  <a:pt x="0" y="520"/>
                  <a:pt x="0" y="500"/>
                </a:cubicBezTo>
                <a:cubicBezTo>
                  <a:pt x="0" y="385"/>
                  <a:pt x="0" y="385"/>
                  <a:pt x="0" y="385"/>
                </a:cubicBezTo>
                <a:cubicBezTo>
                  <a:pt x="0" y="366"/>
                  <a:pt x="10" y="356"/>
                  <a:pt x="29" y="356"/>
                </a:cubicBezTo>
                <a:cubicBezTo>
                  <a:pt x="77" y="346"/>
                  <a:pt x="106" y="308"/>
                  <a:pt x="106" y="260"/>
                </a:cubicBezTo>
                <a:cubicBezTo>
                  <a:pt x="106" y="221"/>
                  <a:pt x="77" y="183"/>
                  <a:pt x="29" y="173"/>
                </a:cubicBezTo>
                <a:cubicBezTo>
                  <a:pt x="10" y="173"/>
                  <a:pt x="0" y="163"/>
                  <a:pt x="0" y="144"/>
                </a:cubicBezTo>
                <a:cubicBezTo>
                  <a:pt x="0" y="29"/>
                  <a:pt x="0" y="29"/>
                  <a:pt x="0" y="29"/>
                </a:cubicBezTo>
                <a:cubicBezTo>
                  <a:pt x="0" y="9"/>
                  <a:pt x="19" y="0"/>
                  <a:pt x="29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84" y="0"/>
                  <a:pt x="722" y="38"/>
                  <a:pt x="722" y="77"/>
                </a:cubicBezTo>
                <a:cubicBezTo>
                  <a:pt x="722" y="443"/>
                  <a:pt x="722" y="443"/>
                  <a:pt x="722" y="443"/>
                </a:cubicBezTo>
                <a:cubicBezTo>
                  <a:pt x="722" y="491"/>
                  <a:pt x="684" y="529"/>
                  <a:pt x="636" y="529"/>
                </a:cubicBezTo>
                <a:close/>
                <a:moveTo>
                  <a:pt x="58" y="471"/>
                </a:moveTo>
                <a:lnTo>
                  <a:pt x="58" y="471"/>
                </a:lnTo>
                <a:cubicBezTo>
                  <a:pt x="636" y="471"/>
                  <a:pt x="636" y="471"/>
                  <a:pt x="636" y="471"/>
                </a:cubicBezTo>
                <a:cubicBezTo>
                  <a:pt x="655" y="471"/>
                  <a:pt x="665" y="462"/>
                  <a:pt x="665" y="443"/>
                </a:cubicBezTo>
                <a:cubicBezTo>
                  <a:pt x="665" y="77"/>
                  <a:pt x="665" y="77"/>
                  <a:pt x="665" y="77"/>
                </a:cubicBezTo>
                <a:cubicBezTo>
                  <a:pt x="665" y="67"/>
                  <a:pt x="655" y="57"/>
                  <a:pt x="636" y="57"/>
                </a:cubicBezTo>
                <a:cubicBezTo>
                  <a:pt x="58" y="57"/>
                  <a:pt x="58" y="57"/>
                  <a:pt x="58" y="57"/>
                </a:cubicBezTo>
                <a:cubicBezTo>
                  <a:pt x="58" y="125"/>
                  <a:pt x="58" y="125"/>
                  <a:pt x="58" y="125"/>
                </a:cubicBezTo>
                <a:cubicBezTo>
                  <a:pt x="125" y="144"/>
                  <a:pt x="164" y="202"/>
                  <a:pt x="164" y="260"/>
                </a:cubicBezTo>
                <a:cubicBezTo>
                  <a:pt x="164" y="327"/>
                  <a:pt x="125" y="385"/>
                  <a:pt x="58" y="404"/>
                </a:cubicBezTo>
                <a:lnTo>
                  <a:pt x="58" y="47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30" name="Freeform 228">
            <a:extLst>
              <a:ext uri="{FF2B5EF4-FFF2-40B4-BE49-F238E27FC236}">
                <a16:creationId xmlns:a16="http://schemas.microsoft.com/office/drawing/2014/main" id="{6EE9DDF0-9B6B-2041-B918-EA2553BEAC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30050" y="8282531"/>
            <a:ext cx="591835" cy="73406"/>
          </a:xfrm>
          <a:custGeom>
            <a:avLst/>
            <a:gdLst>
              <a:gd name="T0" fmla="*/ 569 w 570"/>
              <a:gd name="T1" fmla="*/ 68 h 69"/>
              <a:gd name="T2" fmla="*/ 0 w 570"/>
              <a:gd name="T3" fmla="*/ 68 h 69"/>
              <a:gd name="T4" fmla="*/ 0 w 570"/>
              <a:gd name="T5" fmla="*/ 0 h 69"/>
              <a:gd name="T6" fmla="*/ 569 w 570"/>
              <a:gd name="T7" fmla="*/ 0 h 69"/>
              <a:gd name="T8" fmla="*/ 569 w 570"/>
              <a:gd name="T9" fmla="*/ 68 h 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0" h="69">
                <a:moveTo>
                  <a:pt x="569" y="68"/>
                </a:moveTo>
                <a:lnTo>
                  <a:pt x="0" y="68"/>
                </a:lnTo>
                <a:lnTo>
                  <a:pt x="0" y="0"/>
                </a:lnTo>
                <a:lnTo>
                  <a:pt x="569" y="0"/>
                </a:lnTo>
                <a:lnTo>
                  <a:pt x="569" y="6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6" name="Freeform 229">
            <a:extLst>
              <a:ext uri="{FF2B5EF4-FFF2-40B4-BE49-F238E27FC236}">
                <a16:creationId xmlns:a16="http://schemas.microsoft.com/office/drawing/2014/main" id="{861E7DC8-1BD5-1C4E-BF86-9CBF9A21F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0766" y="7530122"/>
            <a:ext cx="821229" cy="821226"/>
          </a:xfrm>
          <a:custGeom>
            <a:avLst/>
            <a:gdLst>
              <a:gd name="T0" fmla="*/ 684 w 791"/>
              <a:gd name="T1" fmla="*/ 790 h 791"/>
              <a:gd name="T2" fmla="*/ 684 w 791"/>
              <a:gd name="T3" fmla="*/ 790 h 791"/>
              <a:gd name="T4" fmla="*/ 684 w 791"/>
              <a:gd name="T5" fmla="*/ 722 h 791"/>
              <a:gd name="T6" fmla="*/ 722 w 791"/>
              <a:gd name="T7" fmla="*/ 684 h 791"/>
              <a:gd name="T8" fmla="*/ 722 w 791"/>
              <a:gd name="T9" fmla="*/ 626 h 791"/>
              <a:gd name="T10" fmla="*/ 250 w 791"/>
              <a:gd name="T11" fmla="*/ 626 h 791"/>
              <a:gd name="T12" fmla="*/ 250 w 791"/>
              <a:gd name="T13" fmla="*/ 664 h 791"/>
              <a:gd name="T14" fmla="*/ 125 w 791"/>
              <a:gd name="T15" fmla="*/ 790 h 791"/>
              <a:gd name="T16" fmla="*/ 0 w 791"/>
              <a:gd name="T17" fmla="*/ 664 h 791"/>
              <a:gd name="T18" fmla="*/ 0 w 791"/>
              <a:gd name="T19" fmla="*/ 58 h 791"/>
              <a:gd name="T20" fmla="*/ 58 w 791"/>
              <a:gd name="T21" fmla="*/ 0 h 791"/>
              <a:gd name="T22" fmla="*/ 616 w 791"/>
              <a:gd name="T23" fmla="*/ 0 h 791"/>
              <a:gd name="T24" fmla="*/ 674 w 791"/>
              <a:gd name="T25" fmla="*/ 58 h 791"/>
              <a:gd name="T26" fmla="*/ 665 w 791"/>
              <a:gd name="T27" fmla="*/ 549 h 791"/>
              <a:gd name="T28" fmla="*/ 751 w 791"/>
              <a:gd name="T29" fmla="*/ 549 h 791"/>
              <a:gd name="T30" fmla="*/ 790 w 791"/>
              <a:gd name="T31" fmla="*/ 587 h 791"/>
              <a:gd name="T32" fmla="*/ 790 w 791"/>
              <a:gd name="T33" fmla="*/ 684 h 791"/>
              <a:gd name="T34" fmla="*/ 684 w 791"/>
              <a:gd name="T35" fmla="*/ 790 h 791"/>
              <a:gd name="T36" fmla="*/ 67 w 791"/>
              <a:gd name="T37" fmla="*/ 67 h 791"/>
              <a:gd name="T38" fmla="*/ 67 w 791"/>
              <a:gd name="T39" fmla="*/ 67 h 791"/>
              <a:gd name="T40" fmla="*/ 67 w 791"/>
              <a:gd name="T41" fmla="*/ 664 h 791"/>
              <a:gd name="T42" fmla="*/ 125 w 791"/>
              <a:gd name="T43" fmla="*/ 722 h 791"/>
              <a:gd name="T44" fmla="*/ 183 w 791"/>
              <a:gd name="T45" fmla="*/ 664 h 791"/>
              <a:gd name="T46" fmla="*/ 183 w 791"/>
              <a:gd name="T47" fmla="*/ 587 h 791"/>
              <a:gd name="T48" fmla="*/ 221 w 791"/>
              <a:gd name="T49" fmla="*/ 549 h 791"/>
              <a:gd name="T50" fmla="*/ 597 w 791"/>
              <a:gd name="T51" fmla="*/ 549 h 791"/>
              <a:gd name="T52" fmla="*/ 597 w 791"/>
              <a:gd name="T53" fmla="*/ 67 h 791"/>
              <a:gd name="T54" fmla="*/ 67 w 791"/>
              <a:gd name="T55" fmla="*/ 67 h 7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791" h="791">
                <a:moveTo>
                  <a:pt x="684" y="790"/>
                </a:moveTo>
                <a:lnTo>
                  <a:pt x="684" y="790"/>
                </a:lnTo>
                <a:cubicBezTo>
                  <a:pt x="684" y="722"/>
                  <a:pt x="684" y="722"/>
                  <a:pt x="684" y="722"/>
                </a:cubicBezTo>
                <a:cubicBezTo>
                  <a:pt x="703" y="722"/>
                  <a:pt x="722" y="703"/>
                  <a:pt x="722" y="684"/>
                </a:cubicBezTo>
                <a:cubicBezTo>
                  <a:pt x="722" y="626"/>
                  <a:pt x="722" y="626"/>
                  <a:pt x="722" y="626"/>
                </a:cubicBezTo>
                <a:cubicBezTo>
                  <a:pt x="250" y="626"/>
                  <a:pt x="250" y="626"/>
                  <a:pt x="250" y="626"/>
                </a:cubicBezTo>
                <a:cubicBezTo>
                  <a:pt x="250" y="664"/>
                  <a:pt x="250" y="664"/>
                  <a:pt x="250" y="664"/>
                </a:cubicBezTo>
                <a:cubicBezTo>
                  <a:pt x="250" y="741"/>
                  <a:pt x="202" y="790"/>
                  <a:pt x="125" y="790"/>
                </a:cubicBezTo>
                <a:cubicBezTo>
                  <a:pt x="58" y="790"/>
                  <a:pt x="0" y="741"/>
                  <a:pt x="0" y="664"/>
                </a:cubicBezTo>
                <a:cubicBezTo>
                  <a:pt x="0" y="58"/>
                  <a:pt x="0" y="58"/>
                  <a:pt x="0" y="58"/>
                </a:cubicBezTo>
                <a:cubicBezTo>
                  <a:pt x="0" y="19"/>
                  <a:pt x="29" y="0"/>
                  <a:pt x="58" y="0"/>
                </a:cubicBezTo>
                <a:cubicBezTo>
                  <a:pt x="616" y="0"/>
                  <a:pt x="616" y="0"/>
                  <a:pt x="616" y="0"/>
                </a:cubicBezTo>
                <a:cubicBezTo>
                  <a:pt x="645" y="0"/>
                  <a:pt x="674" y="19"/>
                  <a:pt x="674" y="58"/>
                </a:cubicBezTo>
                <a:cubicBezTo>
                  <a:pt x="665" y="549"/>
                  <a:pt x="665" y="549"/>
                  <a:pt x="665" y="549"/>
                </a:cubicBezTo>
                <a:cubicBezTo>
                  <a:pt x="751" y="549"/>
                  <a:pt x="751" y="549"/>
                  <a:pt x="751" y="549"/>
                </a:cubicBezTo>
                <a:cubicBezTo>
                  <a:pt x="780" y="549"/>
                  <a:pt x="790" y="568"/>
                  <a:pt x="790" y="587"/>
                </a:cubicBezTo>
                <a:cubicBezTo>
                  <a:pt x="790" y="684"/>
                  <a:pt x="790" y="684"/>
                  <a:pt x="790" y="684"/>
                </a:cubicBezTo>
                <a:cubicBezTo>
                  <a:pt x="790" y="741"/>
                  <a:pt x="742" y="790"/>
                  <a:pt x="684" y="790"/>
                </a:cubicBezTo>
                <a:close/>
                <a:moveTo>
                  <a:pt x="67" y="67"/>
                </a:moveTo>
                <a:lnTo>
                  <a:pt x="67" y="67"/>
                </a:lnTo>
                <a:cubicBezTo>
                  <a:pt x="67" y="664"/>
                  <a:pt x="67" y="664"/>
                  <a:pt x="67" y="664"/>
                </a:cubicBezTo>
                <a:cubicBezTo>
                  <a:pt x="67" y="703"/>
                  <a:pt x="96" y="722"/>
                  <a:pt x="125" y="722"/>
                </a:cubicBezTo>
                <a:cubicBezTo>
                  <a:pt x="164" y="722"/>
                  <a:pt x="183" y="703"/>
                  <a:pt x="183" y="664"/>
                </a:cubicBezTo>
                <a:cubicBezTo>
                  <a:pt x="183" y="587"/>
                  <a:pt x="183" y="587"/>
                  <a:pt x="183" y="587"/>
                </a:cubicBezTo>
                <a:cubicBezTo>
                  <a:pt x="183" y="568"/>
                  <a:pt x="202" y="549"/>
                  <a:pt x="221" y="549"/>
                </a:cubicBezTo>
                <a:cubicBezTo>
                  <a:pt x="597" y="549"/>
                  <a:pt x="597" y="549"/>
                  <a:pt x="597" y="549"/>
                </a:cubicBezTo>
                <a:cubicBezTo>
                  <a:pt x="597" y="67"/>
                  <a:pt x="597" y="67"/>
                  <a:pt x="597" y="67"/>
                </a:cubicBezTo>
                <a:lnTo>
                  <a:pt x="67" y="67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7" name="Freeform 230">
            <a:extLst>
              <a:ext uri="{FF2B5EF4-FFF2-40B4-BE49-F238E27FC236}">
                <a16:creationId xmlns:a16="http://schemas.microsoft.com/office/drawing/2014/main" id="{9F0E55BB-2184-8947-A30B-F9C3203AA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104" y="7727399"/>
            <a:ext cx="353267" cy="50468"/>
          </a:xfrm>
          <a:custGeom>
            <a:avLst/>
            <a:gdLst>
              <a:gd name="T0" fmla="*/ 308 w 338"/>
              <a:gd name="T1" fmla="*/ 48 h 49"/>
              <a:gd name="T2" fmla="*/ 308 w 338"/>
              <a:gd name="T3" fmla="*/ 48 h 49"/>
              <a:gd name="T4" fmla="*/ 28 w 338"/>
              <a:gd name="T5" fmla="*/ 48 h 49"/>
              <a:gd name="T6" fmla="*/ 0 w 338"/>
              <a:gd name="T7" fmla="*/ 29 h 49"/>
              <a:gd name="T8" fmla="*/ 0 w 338"/>
              <a:gd name="T9" fmla="*/ 29 h 49"/>
              <a:gd name="T10" fmla="*/ 28 w 338"/>
              <a:gd name="T11" fmla="*/ 0 h 49"/>
              <a:gd name="T12" fmla="*/ 308 w 338"/>
              <a:gd name="T13" fmla="*/ 0 h 49"/>
              <a:gd name="T14" fmla="*/ 337 w 338"/>
              <a:gd name="T15" fmla="*/ 29 h 49"/>
              <a:gd name="T16" fmla="*/ 337 w 338"/>
              <a:gd name="T17" fmla="*/ 29 h 49"/>
              <a:gd name="T18" fmla="*/ 308 w 338"/>
              <a:gd name="T19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8" h="49">
                <a:moveTo>
                  <a:pt x="308" y="48"/>
                </a:moveTo>
                <a:lnTo>
                  <a:pt x="308" y="48"/>
                </a:lnTo>
                <a:cubicBezTo>
                  <a:pt x="28" y="48"/>
                  <a:pt x="28" y="48"/>
                  <a:pt x="28" y="48"/>
                </a:cubicBezTo>
                <a:cubicBezTo>
                  <a:pt x="9" y="48"/>
                  <a:pt x="0" y="39"/>
                  <a:pt x="0" y="29"/>
                </a:cubicBezTo>
                <a:lnTo>
                  <a:pt x="0" y="29"/>
                </a:lnTo>
                <a:cubicBezTo>
                  <a:pt x="0" y="10"/>
                  <a:pt x="9" y="0"/>
                  <a:pt x="28" y="0"/>
                </a:cubicBezTo>
                <a:cubicBezTo>
                  <a:pt x="308" y="0"/>
                  <a:pt x="308" y="0"/>
                  <a:pt x="308" y="0"/>
                </a:cubicBezTo>
                <a:cubicBezTo>
                  <a:pt x="327" y="0"/>
                  <a:pt x="337" y="10"/>
                  <a:pt x="337" y="29"/>
                </a:cubicBezTo>
                <a:lnTo>
                  <a:pt x="337" y="29"/>
                </a:lnTo>
                <a:cubicBezTo>
                  <a:pt x="337" y="39"/>
                  <a:pt x="327" y="48"/>
                  <a:pt x="308" y="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8" name="Freeform 231">
            <a:extLst>
              <a:ext uri="{FF2B5EF4-FFF2-40B4-BE49-F238E27FC236}">
                <a16:creationId xmlns:a16="http://schemas.microsoft.com/office/drawing/2014/main" id="{0B89570D-2F65-844C-91B3-027AB2B36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104" y="7837508"/>
            <a:ext cx="353267" cy="59644"/>
          </a:xfrm>
          <a:custGeom>
            <a:avLst/>
            <a:gdLst>
              <a:gd name="T0" fmla="*/ 308 w 338"/>
              <a:gd name="T1" fmla="*/ 58 h 59"/>
              <a:gd name="T2" fmla="*/ 308 w 338"/>
              <a:gd name="T3" fmla="*/ 58 h 59"/>
              <a:gd name="T4" fmla="*/ 28 w 338"/>
              <a:gd name="T5" fmla="*/ 58 h 59"/>
              <a:gd name="T6" fmla="*/ 0 w 338"/>
              <a:gd name="T7" fmla="*/ 29 h 59"/>
              <a:gd name="T8" fmla="*/ 0 w 338"/>
              <a:gd name="T9" fmla="*/ 29 h 59"/>
              <a:gd name="T10" fmla="*/ 28 w 338"/>
              <a:gd name="T11" fmla="*/ 0 h 59"/>
              <a:gd name="T12" fmla="*/ 308 w 338"/>
              <a:gd name="T13" fmla="*/ 0 h 59"/>
              <a:gd name="T14" fmla="*/ 337 w 338"/>
              <a:gd name="T15" fmla="*/ 29 h 59"/>
              <a:gd name="T16" fmla="*/ 337 w 338"/>
              <a:gd name="T17" fmla="*/ 29 h 59"/>
              <a:gd name="T18" fmla="*/ 308 w 338"/>
              <a:gd name="T19" fmla="*/ 58 h 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338" h="59">
                <a:moveTo>
                  <a:pt x="308" y="58"/>
                </a:moveTo>
                <a:lnTo>
                  <a:pt x="308" y="58"/>
                </a:lnTo>
                <a:cubicBezTo>
                  <a:pt x="28" y="58"/>
                  <a:pt x="28" y="58"/>
                  <a:pt x="28" y="58"/>
                </a:cubicBezTo>
                <a:cubicBezTo>
                  <a:pt x="9" y="58"/>
                  <a:pt x="0" y="39"/>
                  <a:pt x="0" y="29"/>
                </a:cubicBezTo>
                <a:lnTo>
                  <a:pt x="0" y="29"/>
                </a:lnTo>
                <a:cubicBezTo>
                  <a:pt x="0" y="19"/>
                  <a:pt x="9" y="0"/>
                  <a:pt x="28" y="0"/>
                </a:cubicBezTo>
                <a:cubicBezTo>
                  <a:pt x="308" y="0"/>
                  <a:pt x="308" y="0"/>
                  <a:pt x="308" y="0"/>
                </a:cubicBezTo>
                <a:cubicBezTo>
                  <a:pt x="327" y="0"/>
                  <a:pt x="337" y="19"/>
                  <a:pt x="337" y="29"/>
                </a:cubicBezTo>
                <a:lnTo>
                  <a:pt x="337" y="29"/>
                </a:lnTo>
                <a:cubicBezTo>
                  <a:pt x="337" y="39"/>
                  <a:pt x="327" y="58"/>
                  <a:pt x="308" y="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49" name="Freeform 232">
            <a:extLst>
              <a:ext uri="{FF2B5EF4-FFF2-40B4-BE49-F238E27FC236}">
                <a16:creationId xmlns:a16="http://schemas.microsoft.com/office/drawing/2014/main" id="{DB7950DC-FB00-E44C-A922-3EE109F71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5104" y="7961381"/>
            <a:ext cx="220217" cy="50465"/>
          </a:xfrm>
          <a:custGeom>
            <a:avLst/>
            <a:gdLst>
              <a:gd name="T0" fmla="*/ 192 w 212"/>
              <a:gd name="T1" fmla="*/ 48 h 49"/>
              <a:gd name="T2" fmla="*/ 192 w 212"/>
              <a:gd name="T3" fmla="*/ 48 h 49"/>
              <a:gd name="T4" fmla="*/ 28 w 212"/>
              <a:gd name="T5" fmla="*/ 48 h 49"/>
              <a:gd name="T6" fmla="*/ 0 w 212"/>
              <a:gd name="T7" fmla="*/ 19 h 49"/>
              <a:gd name="T8" fmla="*/ 0 w 212"/>
              <a:gd name="T9" fmla="*/ 19 h 49"/>
              <a:gd name="T10" fmla="*/ 28 w 212"/>
              <a:gd name="T11" fmla="*/ 0 h 49"/>
              <a:gd name="T12" fmla="*/ 192 w 212"/>
              <a:gd name="T13" fmla="*/ 0 h 49"/>
              <a:gd name="T14" fmla="*/ 211 w 212"/>
              <a:gd name="T15" fmla="*/ 19 h 49"/>
              <a:gd name="T16" fmla="*/ 211 w 212"/>
              <a:gd name="T17" fmla="*/ 19 h 49"/>
              <a:gd name="T18" fmla="*/ 192 w 212"/>
              <a:gd name="T19" fmla="*/ 48 h 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12" h="49">
                <a:moveTo>
                  <a:pt x="192" y="48"/>
                </a:moveTo>
                <a:lnTo>
                  <a:pt x="192" y="48"/>
                </a:lnTo>
                <a:cubicBezTo>
                  <a:pt x="28" y="48"/>
                  <a:pt x="28" y="48"/>
                  <a:pt x="28" y="48"/>
                </a:cubicBezTo>
                <a:cubicBezTo>
                  <a:pt x="9" y="48"/>
                  <a:pt x="0" y="38"/>
                  <a:pt x="0" y="19"/>
                </a:cubicBezTo>
                <a:lnTo>
                  <a:pt x="0" y="19"/>
                </a:lnTo>
                <a:cubicBezTo>
                  <a:pt x="0" y="9"/>
                  <a:pt x="9" y="0"/>
                  <a:pt x="28" y="0"/>
                </a:cubicBezTo>
                <a:cubicBezTo>
                  <a:pt x="192" y="0"/>
                  <a:pt x="192" y="0"/>
                  <a:pt x="192" y="0"/>
                </a:cubicBezTo>
                <a:cubicBezTo>
                  <a:pt x="202" y="0"/>
                  <a:pt x="211" y="9"/>
                  <a:pt x="211" y="19"/>
                </a:cubicBezTo>
                <a:lnTo>
                  <a:pt x="211" y="19"/>
                </a:lnTo>
                <a:cubicBezTo>
                  <a:pt x="211" y="38"/>
                  <a:pt x="202" y="48"/>
                  <a:pt x="192" y="4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350" name="Grupo 349">
            <a:extLst>
              <a:ext uri="{FF2B5EF4-FFF2-40B4-BE49-F238E27FC236}">
                <a16:creationId xmlns:a16="http://schemas.microsoft.com/office/drawing/2014/main" id="{E19FCDBE-0426-D34E-8288-C0ABDEBA8E65}"/>
              </a:ext>
            </a:extLst>
          </p:cNvPr>
          <p:cNvGrpSpPr/>
          <p:nvPr/>
        </p:nvGrpSpPr>
        <p:grpSpPr>
          <a:xfrm>
            <a:off x="1961529" y="1055291"/>
            <a:ext cx="8746371" cy="3111475"/>
            <a:chOff x="2455029" y="-2303174"/>
            <a:chExt cx="8746371" cy="3111475"/>
          </a:xfrm>
        </p:grpSpPr>
        <p:sp>
          <p:nvSpPr>
            <p:cNvPr id="351" name="CuadroTexto 350">
              <a:extLst>
                <a:ext uri="{FF2B5EF4-FFF2-40B4-BE49-F238E27FC236}">
                  <a16:creationId xmlns:a16="http://schemas.microsoft.com/office/drawing/2014/main" id="{BE394A80-5C41-6846-AF29-32C4DA2A0D8E}"/>
                </a:ext>
              </a:extLst>
            </p:cNvPr>
            <p:cNvSpPr txBox="1"/>
            <p:nvPr/>
          </p:nvSpPr>
          <p:spPr>
            <a:xfrm>
              <a:off x="2455029" y="-2303174"/>
              <a:ext cx="7192995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2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SCRUM Diagram</a:t>
              </a:r>
            </a:p>
          </p:txBody>
        </p:sp>
        <p:sp>
          <p:nvSpPr>
            <p:cNvPr id="352" name="CuadroTexto 351">
              <a:extLst>
                <a:ext uri="{FF2B5EF4-FFF2-40B4-BE49-F238E27FC236}">
                  <a16:creationId xmlns:a16="http://schemas.microsoft.com/office/drawing/2014/main" id="{3BF99FB5-721F-4841-8636-6981AF32F1C0}"/>
                </a:ext>
              </a:extLst>
            </p:cNvPr>
            <p:cNvSpPr txBox="1"/>
            <p:nvPr/>
          </p:nvSpPr>
          <p:spPr>
            <a:xfrm>
              <a:off x="2527937" y="-946025"/>
              <a:ext cx="867346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business process </a:t>
              </a:r>
            </a:p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of creating relationships with and satisfying customers.</a:t>
              </a:r>
            </a:p>
          </p:txBody>
        </p:sp>
      </p:grpSp>
      <p:grpSp>
        <p:nvGrpSpPr>
          <p:cNvPr id="353" name="Grupo 352">
            <a:extLst>
              <a:ext uri="{FF2B5EF4-FFF2-40B4-BE49-F238E27FC236}">
                <a16:creationId xmlns:a16="http://schemas.microsoft.com/office/drawing/2014/main" id="{241FF2BE-1D32-BD40-BCDB-A5E0190EB1F9}"/>
              </a:ext>
            </a:extLst>
          </p:cNvPr>
          <p:cNvGrpSpPr/>
          <p:nvPr/>
        </p:nvGrpSpPr>
        <p:grpSpPr>
          <a:xfrm>
            <a:off x="5056229" y="8535849"/>
            <a:ext cx="2100255" cy="1168894"/>
            <a:chOff x="10582006" y="10044267"/>
            <a:chExt cx="2100255" cy="1168894"/>
          </a:xfrm>
        </p:grpSpPr>
        <p:sp>
          <p:nvSpPr>
            <p:cNvPr id="354" name="Rectángulo 353">
              <a:extLst>
                <a:ext uri="{FF2B5EF4-FFF2-40B4-BE49-F238E27FC236}">
                  <a16:creationId xmlns:a16="http://schemas.microsoft.com/office/drawing/2014/main" id="{5DB8C580-7659-5E42-9033-402D80DA1A77}"/>
                </a:ext>
              </a:extLst>
            </p:cNvPr>
            <p:cNvSpPr/>
            <p:nvPr/>
          </p:nvSpPr>
          <p:spPr>
            <a:xfrm>
              <a:off x="10582006" y="10505275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bg2"/>
                </a:solidFill>
              </a:endParaRPr>
            </a:p>
          </p:txBody>
        </p:sp>
        <p:sp>
          <p:nvSpPr>
            <p:cNvPr id="355" name="CuadroTexto 354">
              <a:extLst>
                <a:ext uri="{FF2B5EF4-FFF2-40B4-BE49-F238E27FC236}">
                  <a16:creationId xmlns:a16="http://schemas.microsoft.com/office/drawing/2014/main" id="{7E30AB9E-4F1B-BA4A-AF01-5D1317DCE4AF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56" name="Grupo 355">
            <a:extLst>
              <a:ext uri="{FF2B5EF4-FFF2-40B4-BE49-F238E27FC236}">
                <a16:creationId xmlns:a16="http://schemas.microsoft.com/office/drawing/2014/main" id="{952DEEE8-AEE6-F849-875C-E15075078105}"/>
              </a:ext>
            </a:extLst>
          </p:cNvPr>
          <p:cNvGrpSpPr/>
          <p:nvPr/>
        </p:nvGrpSpPr>
        <p:grpSpPr>
          <a:xfrm>
            <a:off x="19256917" y="10551734"/>
            <a:ext cx="2100255" cy="1168894"/>
            <a:chOff x="10582006" y="10044267"/>
            <a:chExt cx="2100255" cy="1168894"/>
          </a:xfrm>
        </p:grpSpPr>
        <p:sp>
          <p:nvSpPr>
            <p:cNvPr id="357" name="Rectángulo 356">
              <a:extLst>
                <a:ext uri="{FF2B5EF4-FFF2-40B4-BE49-F238E27FC236}">
                  <a16:creationId xmlns:a16="http://schemas.microsoft.com/office/drawing/2014/main" id="{ECD8C2CF-9BEE-9346-9F24-BB1B6C7AD839}"/>
                </a:ext>
              </a:extLst>
            </p:cNvPr>
            <p:cNvSpPr/>
            <p:nvPr/>
          </p:nvSpPr>
          <p:spPr>
            <a:xfrm>
              <a:off x="10582006" y="10505275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bg2"/>
                </a:solidFill>
              </a:endParaRPr>
            </a:p>
          </p:txBody>
        </p:sp>
        <p:sp>
          <p:nvSpPr>
            <p:cNvPr id="358" name="CuadroTexto 357">
              <a:extLst>
                <a:ext uri="{FF2B5EF4-FFF2-40B4-BE49-F238E27FC236}">
                  <a16:creationId xmlns:a16="http://schemas.microsoft.com/office/drawing/2014/main" id="{D75DACE9-9DF4-194A-A02C-7D51F256CB95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60" name="Grupo 359">
            <a:extLst>
              <a:ext uri="{FF2B5EF4-FFF2-40B4-BE49-F238E27FC236}">
                <a16:creationId xmlns:a16="http://schemas.microsoft.com/office/drawing/2014/main" id="{08FBC655-5DCE-944A-B2FF-4A49D75BE6D1}"/>
              </a:ext>
            </a:extLst>
          </p:cNvPr>
          <p:cNvGrpSpPr/>
          <p:nvPr/>
        </p:nvGrpSpPr>
        <p:grpSpPr>
          <a:xfrm>
            <a:off x="9062693" y="9884495"/>
            <a:ext cx="2100255" cy="1168894"/>
            <a:chOff x="10582006" y="10044267"/>
            <a:chExt cx="2100255" cy="1168894"/>
          </a:xfrm>
        </p:grpSpPr>
        <p:sp>
          <p:nvSpPr>
            <p:cNvPr id="361" name="Rectángulo 360">
              <a:extLst>
                <a:ext uri="{FF2B5EF4-FFF2-40B4-BE49-F238E27FC236}">
                  <a16:creationId xmlns:a16="http://schemas.microsoft.com/office/drawing/2014/main" id="{9D31D23B-576F-5346-AFE8-2E4ED8D4EA7F}"/>
                </a:ext>
              </a:extLst>
            </p:cNvPr>
            <p:cNvSpPr/>
            <p:nvPr/>
          </p:nvSpPr>
          <p:spPr>
            <a:xfrm>
              <a:off x="10582006" y="10505275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bg2"/>
                </a:solidFill>
              </a:endParaRPr>
            </a:p>
          </p:txBody>
        </p:sp>
        <p:sp>
          <p:nvSpPr>
            <p:cNvPr id="362" name="CuadroTexto 361">
              <a:extLst>
                <a:ext uri="{FF2B5EF4-FFF2-40B4-BE49-F238E27FC236}">
                  <a16:creationId xmlns:a16="http://schemas.microsoft.com/office/drawing/2014/main" id="{1B5F21C3-210A-3349-AEF5-F1898601606A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63" name="Grupo 362">
            <a:extLst>
              <a:ext uri="{FF2B5EF4-FFF2-40B4-BE49-F238E27FC236}">
                <a16:creationId xmlns:a16="http://schemas.microsoft.com/office/drawing/2014/main" id="{C66F0380-EF66-2A47-9232-93D6D7191214}"/>
              </a:ext>
            </a:extLst>
          </p:cNvPr>
          <p:cNvGrpSpPr/>
          <p:nvPr/>
        </p:nvGrpSpPr>
        <p:grpSpPr>
          <a:xfrm>
            <a:off x="15643118" y="9949007"/>
            <a:ext cx="2100255" cy="1168894"/>
            <a:chOff x="10582006" y="10044267"/>
            <a:chExt cx="2100255" cy="1168894"/>
          </a:xfrm>
        </p:grpSpPr>
        <p:sp>
          <p:nvSpPr>
            <p:cNvPr id="364" name="Rectángulo 363">
              <a:extLst>
                <a:ext uri="{FF2B5EF4-FFF2-40B4-BE49-F238E27FC236}">
                  <a16:creationId xmlns:a16="http://schemas.microsoft.com/office/drawing/2014/main" id="{DFE079DA-D92E-3C40-8A7B-1906E116BCA1}"/>
                </a:ext>
              </a:extLst>
            </p:cNvPr>
            <p:cNvSpPr/>
            <p:nvPr/>
          </p:nvSpPr>
          <p:spPr>
            <a:xfrm>
              <a:off x="10582006" y="10505275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bg2"/>
                </a:solidFill>
              </a:endParaRPr>
            </a:p>
          </p:txBody>
        </p:sp>
        <p:sp>
          <p:nvSpPr>
            <p:cNvPr id="365" name="CuadroTexto 364">
              <a:extLst>
                <a:ext uri="{FF2B5EF4-FFF2-40B4-BE49-F238E27FC236}">
                  <a16:creationId xmlns:a16="http://schemas.microsoft.com/office/drawing/2014/main" id="{253D5A3D-CA7C-A94E-8937-EC4ACEC393E2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66" name="Grupo 365">
            <a:extLst>
              <a:ext uri="{FF2B5EF4-FFF2-40B4-BE49-F238E27FC236}">
                <a16:creationId xmlns:a16="http://schemas.microsoft.com/office/drawing/2014/main" id="{7A895327-07A3-8D4A-99DE-CFB07001C4FD}"/>
              </a:ext>
            </a:extLst>
          </p:cNvPr>
          <p:cNvGrpSpPr/>
          <p:nvPr/>
        </p:nvGrpSpPr>
        <p:grpSpPr>
          <a:xfrm>
            <a:off x="15643116" y="6547376"/>
            <a:ext cx="2100255" cy="1168894"/>
            <a:chOff x="10582006" y="10044267"/>
            <a:chExt cx="2100255" cy="1168894"/>
          </a:xfrm>
        </p:grpSpPr>
        <p:sp>
          <p:nvSpPr>
            <p:cNvPr id="367" name="Rectángulo 366">
              <a:extLst>
                <a:ext uri="{FF2B5EF4-FFF2-40B4-BE49-F238E27FC236}">
                  <a16:creationId xmlns:a16="http://schemas.microsoft.com/office/drawing/2014/main" id="{92E615DA-B595-ED4B-8067-D164F0B4CE75}"/>
                </a:ext>
              </a:extLst>
            </p:cNvPr>
            <p:cNvSpPr/>
            <p:nvPr/>
          </p:nvSpPr>
          <p:spPr>
            <a:xfrm>
              <a:off x="10582006" y="10505275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bg2"/>
                </a:solidFill>
              </a:endParaRPr>
            </a:p>
          </p:txBody>
        </p:sp>
        <p:sp>
          <p:nvSpPr>
            <p:cNvPr id="368" name="CuadroTexto 367">
              <a:extLst>
                <a:ext uri="{FF2B5EF4-FFF2-40B4-BE49-F238E27FC236}">
                  <a16:creationId xmlns:a16="http://schemas.microsoft.com/office/drawing/2014/main" id="{E3EECAE1-A77A-D24B-BDCA-A06EAC057004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69" name="Grupo 368">
            <a:extLst>
              <a:ext uri="{FF2B5EF4-FFF2-40B4-BE49-F238E27FC236}">
                <a16:creationId xmlns:a16="http://schemas.microsoft.com/office/drawing/2014/main" id="{A3C0E6C0-048C-604D-B44D-CB2F29357C98}"/>
              </a:ext>
            </a:extLst>
          </p:cNvPr>
          <p:cNvGrpSpPr/>
          <p:nvPr/>
        </p:nvGrpSpPr>
        <p:grpSpPr>
          <a:xfrm>
            <a:off x="12391184" y="4777910"/>
            <a:ext cx="2100255" cy="1168894"/>
            <a:chOff x="10582006" y="10044267"/>
            <a:chExt cx="2100255" cy="1168894"/>
          </a:xfrm>
        </p:grpSpPr>
        <p:sp>
          <p:nvSpPr>
            <p:cNvPr id="370" name="Rectángulo 369">
              <a:extLst>
                <a:ext uri="{FF2B5EF4-FFF2-40B4-BE49-F238E27FC236}">
                  <a16:creationId xmlns:a16="http://schemas.microsoft.com/office/drawing/2014/main" id="{1F75DF29-2F92-8D47-B652-543313BB9863}"/>
                </a:ext>
              </a:extLst>
            </p:cNvPr>
            <p:cNvSpPr/>
            <p:nvPr/>
          </p:nvSpPr>
          <p:spPr>
            <a:xfrm>
              <a:off x="10582006" y="10505275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bg2"/>
                </a:solidFill>
              </a:endParaRPr>
            </a:p>
          </p:txBody>
        </p:sp>
        <p:sp>
          <p:nvSpPr>
            <p:cNvPr id="371" name="CuadroTexto 370">
              <a:extLst>
                <a:ext uri="{FF2B5EF4-FFF2-40B4-BE49-F238E27FC236}">
                  <a16:creationId xmlns:a16="http://schemas.microsoft.com/office/drawing/2014/main" id="{6C5F7819-7839-0E45-856D-1DA4BE340015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372" name="Grupo 371">
            <a:extLst>
              <a:ext uri="{FF2B5EF4-FFF2-40B4-BE49-F238E27FC236}">
                <a16:creationId xmlns:a16="http://schemas.microsoft.com/office/drawing/2014/main" id="{684C8347-B68F-3445-B57C-E6940720DE55}"/>
              </a:ext>
            </a:extLst>
          </p:cNvPr>
          <p:cNvGrpSpPr/>
          <p:nvPr/>
        </p:nvGrpSpPr>
        <p:grpSpPr>
          <a:xfrm>
            <a:off x="9141884" y="6496675"/>
            <a:ext cx="2100255" cy="1168894"/>
            <a:chOff x="10582006" y="10044267"/>
            <a:chExt cx="2100255" cy="1168894"/>
          </a:xfrm>
        </p:grpSpPr>
        <p:sp>
          <p:nvSpPr>
            <p:cNvPr id="373" name="Rectángulo 372">
              <a:extLst>
                <a:ext uri="{FF2B5EF4-FFF2-40B4-BE49-F238E27FC236}">
                  <a16:creationId xmlns:a16="http://schemas.microsoft.com/office/drawing/2014/main" id="{52334765-799F-EC4B-85CF-4D9DFAF1B52F}"/>
                </a:ext>
              </a:extLst>
            </p:cNvPr>
            <p:cNvSpPr/>
            <p:nvPr/>
          </p:nvSpPr>
          <p:spPr>
            <a:xfrm>
              <a:off x="10582006" y="10505275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bg2"/>
                </a:solidFill>
              </a:endParaRPr>
            </a:p>
          </p:txBody>
        </p:sp>
        <p:sp>
          <p:nvSpPr>
            <p:cNvPr id="375" name="CuadroTexto 374">
              <a:extLst>
                <a:ext uri="{FF2B5EF4-FFF2-40B4-BE49-F238E27FC236}">
                  <a16:creationId xmlns:a16="http://schemas.microsoft.com/office/drawing/2014/main" id="{4E1139DD-B6E3-7D4E-BD37-D9066F39EAC0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030122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Line 1">
            <a:extLst>
              <a:ext uri="{FF2B5EF4-FFF2-40B4-BE49-F238E27FC236}">
                <a16:creationId xmlns:a16="http://schemas.microsoft.com/office/drawing/2014/main" id="{CD13E610-34FA-014B-9213-B196192D3C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9357" y="9467398"/>
            <a:ext cx="17923288" cy="4930"/>
          </a:xfrm>
          <a:prstGeom prst="line">
            <a:avLst/>
          </a:prstGeom>
          <a:noFill/>
          <a:ln w="2268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7" name="Freeform 2">
            <a:extLst>
              <a:ext uri="{FF2B5EF4-FFF2-40B4-BE49-F238E27FC236}">
                <a16:creationId xmlns:a16="http://schemas.microsoft.com/office/drawing/2014/main" id="{A47B9324-01B8-D145-BEF9-2C78281BF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32044" y="5204643"/>
            <a:ext cx="10752986" cy="4302179"/>
          </a:xfrm>
          <a:custGeom>
            <a:avLst/>
            <a:gdLst>
              <a:gd name="T0" fmla="*/ 0 w 9623"/>
              <a:gd name="T1" fmla="*/ 1680 h 3850"/>
              <a:gd name="T2" fmla="*/ 0 w 9623"/>
              <a:gd name="T3" fmla="*/ 1680 h 3850"/>
              <a:gd name="T4" fmla="*/ 0 w 9623"/>
              <a:gd name="T5" fmla="*/ 597 h 3850"/>
              <a:gd name="T6" fmla="*/ 596 w 9623"/>
              <a:gd name="T7" fmla="*/ 0 h 3850"/>
              <a:gd name="T8" fmla="*/ 9026 w 9623"/>
              <a:gd name="T9" fmla="*/ 0 h 3850"/>
              <a:gd name="T10" fmla="*/ 9622 w 9623"/>
              <a:gd name="T11" fmla="*/ 597 h 3850"/>
              <a:gd name="T12" fmla="*/ 9622 w 9623"/>
              <a:gd name="T13" fmla="*/ 3849 h 3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23" h="3850">
                <a:moveTo>
                  <a:pt x="0" y="1680"/>
                </a:moveTo>
                <a:lnTo>
                  <a:pt x="0" y="1680"/>
                </a:lnTo>
                <a:cubicBezTo>
                  <a:pt x="0" y="597"/>
                  <a:pt x="0" y="597"/>
                  <a:pt x="0" y="597"/>
                </a:cubicBezTo>
                <a:cubicBezTo>
                  <a:pt x="0" y="272"/>
                  <a:pt x="271" y="0"/>
                  <a:pt x="596" y="0"/>
                </a:cubicBezTo>
                <a:cubicBezTo>
                  <a:pt x="9026" y="0"/>
                  <a:pt x="9026" y="0"/>
                  <a:pt x="9026" y="0"/>
                </a:cubicBezTo>
                <a:cubicBezTo>
                  <a:pt x="9360" y="0"/>
                  <a:pt x="9622" y="272"/>
                  <a:pt x="9622" y="597"/>
                </a:cubicBezTo>
                <a:cubicBezTo>
                  <a:pt x="9622" y="3849"/>
                  <a:pt x="9622" y="3849"/>
                  <a:pt x="9622" y="3849"/>
                </a:cubicBezTo>
              </a:path>
            </a:pathLst>
          </a:custGeom>
          <a:noFill/>
          <a:ln w="2268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48" name="Freeform 3">
            <a:extLst>
              <a:ext uri="{FF2B5EF4-FFF2-40B4-BE49-F238E27FC236}">
                <a16:creationId xmlns:a16="http://schemas.microsoft.com/office/drawing/2014/main" id="{2069B6E1-2050-A249-BBA1-A7C78718B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1001" y="6890034"/>
            <a:ext cx="556870" cy="665284"/>
          </a:xfrm>
          <a:custGeom>
            <a:avLst/>
            <a:gdLst>
              <a:gd name="T0" fmla="*/ 244 w 498"/>
              <a:gd name="T1" fmla="*/ 596 h 597"/>
              <a:gd name="T2" fmla="*/ 497 w 498"/>
              <a:gd name="T3" fmla="*/ 0 h 597"/>
              <a:gd name="T4" fmla="*/ 244 w 498"/>
              <a:gd name="T5" fmla="*/ 135 h 597"/>
              <a:gd name="T6" fmla="*/ 0 w 498"/>
              <a:gd name="T7" fmla="*/ 0 h 597"/>
              <a:gd name="T8" fmla="*/ 244 w 498"/>
              <a:gd name="T9" fmla="*/ 596 h 5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8" h="597">
                <a:moveTo>
                  <a:pt x="244" y="596"/>
                </a:moveTo>
                <a:lnTo>
                  <a:pt x="497" y="0"/>
                </a:lnTo>
                <a:lnTo>
                  <a:pt x="244" y="135"/>
                </a:lnTo>
                <a:lnTo>
                  <a:pt x="0" y="0"/>
                </a:lnTo>
                <a:lnTo>
                  <a:pt x="244" y="596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9" name="Freeform 4">
            <a:extLst>
              <a:ext uri="{FF2B5EF4-FFF2-40B4-BE49-F238E27FC236}">
                <a16:creationId xmlns:a16="http://schemas.microsoft.com/office/drawing/2014/main" id="{E7DBF436-D9F4-A941-989C-88C8BB5439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9445" y="4135257"/>
            <a:ext cx="4928041" cy="2375316"/>
          </a:xfrm>
          <a:custGeom>
            <a:avLst/>
            <a:gdLst>
              <a:gd name="T0" fmla="*/ 4264 w 4410"/>
              <a:gd name="T1" fmla="*/ 2124 h 2125"/>
              <a:gd name="T2" fmla="*/ 4264 w 4410"/>
              <a:gd name="T3" fmla="*/ 2124 h 2125"/>
              <a:gd name="T4" fmla="*/ 145 w 4410"/>
              <a:gd name="T5" fmla="*/ 2124 h 2125"/>
              <a:gd name="T6" fmla="*/ 0 w 4410"/>
              <a:gd name="T7" fmla="*/ 1979 h 2125"/>
              <a:gd name="T8" fmla="*/ 0 w 4410"/>
              <a:gd name="T9" fmla="*/ 145 h 2125"/>
              <a:gd name="T10" fmla="*/ 145 w 4410"/>
              <a:gd name="T11" fmla="*/ 0 h 2125"/>
              <a:gd name="T12" fmla="*/ 4264 w 4410"/>
              <a:gd name="T13" fmla="*/ 0 h 2125"/>
              <a:gd name="T14" fmla="*/ 4409 w 4410"/>
              <a:gd name="T15" fmla="*/ 145 h 2125"/>
              <a:gd name="T16" fmla="*/ 4409 w 4410"/>
              <a:gd name="T17" fmla="*/ 1979 h 2125"/>
              <a:gd name="T18" fmla="*/ 4264 w 4410"/>
              <a:gd name="T19" fmla="*/ 2124 h 2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410" h="2125">
                <a:moveTo>
                  <a:pt x="4264" y="2124"/>
                </a:moveTo>
                <a:lnTo>
                  <a:pt x="4264" y="2124"/>
                </a:lnTo>
                <a:cubicBezTo>
                  <a:pt x="145" y="2124"/>
                  <a:pt x="145" y="2124"/>
                  <a:pt x="145" y="2124"/>
                </a:cubicBezTo>
                <a:cubicBezTo>
                  <a:pt x="64" y="2124"/>
                  <a:pt x="0" y="2061"/>
                  <a:pt x="0" y="1979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64"/>
                  <a:pt x="64" y="0"/>
                  <a:pt x="145" y="0"/>
                </a:cubicBezTo>
                <a:cubicBezTo>
                  <a:pt x="4264" y="0"/>
                  <a:pt x="4264" y="0"/>
                  <a:pt x="4264" y="0"/>
                </a:cubicBezTo>
                <a:cubicBezTo>
                  <a:pt x="4345" y="0"/>
                  <a:pt x="4409" y="64"/>
                  <a:pt x="4409" y="145"/>
                </a:cubicBezTo>
                <a:cubicBezTo>
                  <a:pt x="4409" y="1979"/>
                  <a:pt x="4409" y="1979"/>
                  <a:pt x="4409" y="1979"/>
                </a:cubicBezTo>
                <a:cubicBezTo>
                  <a:pt x="4409" y="2061"/>
                  <a:pt x="4345" y="2124"/>
                  <a:pt x="4264" y="2124"/>
                </a:cubicBezTo>
              </a:path>
            </a:pathLst>
          </a:custGeom>
          <a:solidFill>
            <a:srgbClr val="FFFFFF"/>
          </a:solidFill>
          <a:ln w="9525" cap="flat">
            <a:solidFill>
              <a:schemeClr val="tx1">
                <a:lumMod val="20000"/>
                <a:lumOff val="8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FBCE63E4-F3BC-FA45-839F-622CB339B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154" y="8013627"/>
            <a:ext cx="2858264" cy="2858264"/>
          </a:xfrm>
          <a:custGeom>
            <a:avLst/>
            <a:gdLst>
              <a:gd name="T0" fmla="*/ 2557 w 2558"/>
              <a:gd name="T1" fmla="*/ 1283 h 2558"/>
              <a:gd name="T2" fmla="*/ 2557 w 2558"/>
              <a:gd name="T3" fmla="*/ 1283 h 2558"/>
              <a:gd name="T4" fmla="*/ 1283 w 2558"/>
              <a:gd name="T5" fmla="*/ 2557 h 2558"/>
              <a:gd name="T6" fmla="*/ 0 w 2558"/>
              <a:gd name="T7" fmla="*/ 1283 h 2558"/>
              <a:gd name="T8" fmla="*/ 1283 w 2558"/>
              <a:gd name="T9" fmla="*/ 0 h 2558"/>
              <a:gd name="T10" fmla="*/ 2557 w 2558"/>
              <a:gd name="T11" fmla="*/ 1283 h 2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58" h="2558">
                <a:moveTo>
                  <a:pt x="2557" y="1283"/>
                </a:moveTo>
                <a:lnTo>
                  <a:pt x="2557" y="1283"/>
                </a:lnTo>
                <a:cubicBezTo>
                  <a:pt x="2557" y="1988"/>
                  <a:pt x="1988" y="2557"/>
                  <a:pt x="1283" y="2557"/>
                </a:cubicBezTo>
                <a:cubicBezTo>
                  <a:pt x="570" y="2557"/>
                  <a:pt x="0" y="1988"/>
                  <a:pt x="0" y="1283"/>
                </a:cubicBezTo>
                <a:cubicBezTo>
                  <a:pt x="0" y="569"/>
                  <a:pt x="570" y="0"/>
                  <a:pt x="1283" y="0"/>
                </a:cubicBezTo>
                <a:cubicBezTo>
                  <a:pt x="1988" y="0"/>
                  <a:pt x="2557" y="569"/>
                  <a:pt x="2557" y="1283"/>
                </a:cubicBezTo>
              </a:path>
            </a:pathLst>
          </a:custGeom>
          <a:solidFill>
            <a:srgbClr val="FFFFFF"/>
          </a:solidFill>
          <a:ln w="9525" cap="flat">
            <a:solidFill>
              <a:schemeClr val="tx1">
                <a:lumMod val="20000"/>
                <a:lumOff val="8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FFC54D1E-E8E6-2043-99E1-BFE522624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7839" y="8013627"/>
            <a:ext cx="2858264" cy="2858264"/>
          </a:xfrm>
          <a:custGeom>
            <a:avLst/>
            <a:gdLst>
              <a:gd name="T0" fmla="*/ 2557 w 2558"/>
              <a:gd name="T1" fmla="*/ 1283 h 2558"/>
              <a:gd name="T2" fmla="*/ 2557 w 2558"/>
              <a:gd name="T3" fmla="*/ 1283 h 2558"/>
              <a:gd name="T4" fmla="*/ 1274 w 2558"/>
              <a:gd name="T5" fmla="*/ 2557 h 2558"/>
              <a:gd name="T6" fmla="*/ 0 w 2558"/>
              <a:gd name="T7" fmla="*/ 1283 h 2558"/>
              <a:gd name="T8" fmla="*/ 1274 w 2558"/>
              <a:gd name="T9" fmla="*/ 0 h 2558"/>
              <a:gd name="T10" fmla="*/ 2557 w 2558"/>
              <a:gd name="T11" fmla="*/ 1283 h 2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58" h="2558">
                <a:moveTo>
                  <a:pt x="2557" y="1283"/>
                </a:moveTo>
                <a:lnTo>
                  <a:pt x="2557" y="1283"/>
                </a:lnTo>
                <a:cubicBezTo>
                  <a:pt x="2557" y="1988"/>
                  <a:pt x="1988" y="2557"/>
                  <a:pt x="1274" y="2557"/>
                </a:cubicBezTo>
                <a:cubicBezTo>
                  <a:pt x="569" y="2557"/>
                  <a:pt x="0" y="1988"/>
                  <a:pt x="0" y="1283"/>
                </a:cubicBezTo>
                <a:cubicBezTo>
                  <a:pt x="0" y="569"/>
                  <a:pt x="569" y="0"/>
                  <a:pt x="1274" y="0"/>
                </a:cubicBezTo>
                <a:cubicBezTo>
                  <a:pt x="1988" y="0"/>
                  <a:pt x="2557" y="569"/>
                  <a:pt x="2557" y="1283"/>
                </a:cubicBezTo>
              </a:path>
            </a:pathLst>
          </a:custGeom>
          <a:solidFill>
            <a:srgbClr val="FFFFFF"/>
          </a:solidFill>
          <a:ln w="9525" cap="flat">
            <a:solidFill>
              <a:schemeClr val="tx1">
                <a:lumMod val="20000"/>
                <a:lumOff val="8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2" name="Freeform 7">
            <a:extLst>
              <a:ext uri="{FF2B5EF4-FFF2-40B4-BE49-F238E27FC236}">
                <a16:creationId xmlns:a16="http://schemas.microsoft.com/office/drawing/2014/main" id="{9831D48E-179D-C84C-92DC-CE3CDAFE9C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0527" y="8013627"/>
            <a:ext cx="2858264" cy="2858264"/>
          </a:xfrm>
          <a:custGeom>
            <a:avLst/>
            <a:gdLst>
              <a:gd name="T0" fmla="*/ 2558 w 2559"/>
              <a:gd name="T1" fmla="*/ 1283 h 2558"/>
              <a:gd name="T2" fmla="*/ 2558 w 2559"/>
              <a:gd name="T3" fmla="*/ 1283 h 2558"/>
              <a:gd name="T4" fmla="*/ 1275 w 2559"/>
              <a:gd name="T5" fmla="*/ 2557 h 2558"/>
              <a:gd name="T6" fmla="*/ 0 w 2559"/>
              <a:gd name="T7" fmla="*/ 1283 h 2558"/>
              <a:gd name="T8" fmla="*/ 1275 w 2559"/>
              <a:gd name="T9" fmla="*/ 0 h 2558"/>
              <a:gd name="T10" fmla="*/ 2558 w 2559"/>
              <a:gd name="T11" fmla="*/ 1283 h 2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59" h="2558">
                <a:moveTo>
                  <a:pt x="2558" y="1283"/>
                </a:moveTo>
                <a:lnTo>
                  <a:pt x="2558" y="1283"/>
                </a:lnTo>
                <a:cubicBezTo>
                  <a:pt x="2558" y="1988"/>
                  <a:pt x="1988" y="2557"/>
                  <a:pt x="1275" y="2557"/>
                </a:cubicBezTo>
                <a:cubicBezTo>
                  <a:pt x="570" y="2557"/>
                  <a:pt x="0" y="1988"/>
                  <a:pt x="0" y="1283"/>
                </a:cubicBezTo>
                <a:cubicBezTo>
                  <a:pt x="0" y="569"/>
                  <a:pt x="570" y="0"/>
                  <a:pt x="1275" y="0"/>
                </a:cubicBezTo>
                <a:cubicBezTo>
                  <a:pt x="1988" y="0"/>
                  <a:pt x="2558" y="569"/>
                  <a:pt x="2558" y="1283"/>
                </a:cubicBezTo>
              </a:path>
            </a:pathLst>
          </a:custGeom>
          <a:solidFill>
            <a:srgbClr val="FFFFFF"/>
          </a:solidFill>
          <a:ln w="9525" cap="flat">
            <a:solidFill>
              <a:schemeClr val="tx1">
                <a:lumMod val="20000"/>
                <a:lumOff val="8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3" name="Freeform 8">
            <a:extLst>
              <a:ext uri="{FF2B5EF4-FFF2-40B4-BE49-F238E27FC236}">
                <a16:creationId xmlns:a16="http://schemas.microsoft.com/office/drawing/2014/main" id="{39599453-57C3-A74A-AC57-829C4324E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78141" y="8013627"/>
            <a:ext cx="2858264" cy="2858264"/>
          </a:xfrm>
          <a:custGeom>
            <a:avLst/>
            <a:gdLst>
              <a:gd name="T0" fmla="*/ 2558 w 2559"/>
              <a:gd name="T1" fmla="*/ 1283 h 2558"/>
              <a:gd name="T2" fmla="*/ 2558 w 2559"/>
              <a:gd name="T3" fmla="*/ 1283 h 2558"/>
              <a:gd name="T4" fmla="*/ 1274 w 2559"/>
              <a:gd name="T5" fmla="*/ 2557 h 2558"/>
              <a:gd name="T6" fmla="*/ 0 w 2559"/>
              <a:gd name="T7" fmla="*/ 1283 h 2558"/>
              <a:gd name="T8" fmla="*/ 1274 w 2559"/>
              <a:gd name="T9" fmla="*/ 0 h 2558"/>
              <a:gd name="T10" fmla="*/ 2558 w 2559"/>
              <a:gd name="T11" fmla="*/ 1283 h 2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59" h="2558">
                <a:moveTo>
                  <a:pt x="2558" y="1283"/>
                </a:moveTo>
                <a:lnTo>
                  <a:pt x="2558" y="1283"/>
                </a:lnTo>
                <a:cubicBezTo>
                  <a:pt x="2558" y="1988"/>
                  <a:pt x="1979" y="2557"/>
                  <a:pt x="1274" y="2557"/>
                </a:cubicBezTo>
                <a:cubicBezTo>
                  <a:pt x="570" y="2557"/>
                  <a:pt x="0" y="1988"/>
                  <a:pt x="0" y="1283"/>
                </a:cubicBezTo>
                <a:cubicBezTo>
                  <a:pt x="0" y="569"/>
                  <a:pt x="570" y="0"/>
                  <a:pt x="1274" y="0"/>
                </a:cubicBezTo>
                <a:cubicBezTo>
                  <a:pt x="1979" y="0"/>
                  <a:pt x="2558" y="569"/>
                  <a:pt x="2558" y="1283"/>
                </a:cubicBezTo>
              </a:path>
            </a:pathLst>
          </a:custGeom>
          <a:solidFill>
            <a:srgbClr val="FFFFFF"/>
          </a:solidFill>
          <a:ln w="9525" cap="flat">
            <a:solidFill>
              <a:schemeClr val="tx1">
                <a:lumMod val="20000"/>
                <a:lumOff val="8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4" name="Freeform 9">
            <a:extLst>
              <a:ext uri="{FF2B5EF4-FFF2-40B4-BE49-F238E27FC236}">
                <a16:creationId xmlns:a16="http://schemas.microsoft.com/office/drawing/2014/main" id="{493AA0FA-7203-C847-ACD0-698B820D3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60825" y="8013627"/>
            <a:ext cx="2858264" cy="2858264"/>
          </a:xfrm>
          <a:custGeom>
            <a:avLst/>
            <a:gdLst>
              <a:gd name="T0" fmla="*/ 2557 w 2558"/>
              <a:gd name="T1" fmla="*/ 1283 h 2558"/>
              <a:gd name="T2" fmla="*/ 2557 w 2558"/>
              <a:gd name="T3" fmla="*/ 1283 h 2558"/>
              <a:gd name="T4" fmla="*/ 1274 w 2558"/>
              <a:gd name="T5" fmla="*/ 2557 h 2558"/>
              <a:gd name="T6" fmla="*/ 0 w 2558"/>
              <a:gd name="T7" fmla="*/ 1283 h 2558"/>
              <a:gd name="T8" fmla="*/ 1274 w 2558"/>
              <a:gd name="T9" fmla="*/ 0 h 2558"/>
              <a:gd name="T10" fmla="*/ 2557 w 2558"/>
              <a:gd name="T11" fmla="*/ 1283 h 2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58" h="2558">
                <a:moveTo>
                  <a:pt x="2557" y="1283"/>
                </a:moveTo>
                <a:lnTo>
                  <a:pt x="2557" y="1283"/>
                </a:lnTo>
                <a:cubicBezTo>
                  <a:pt x="2557" y="1988"/>
                  <a:pt x="1979" y="2557"/>
                  <a:pt x="1274" y="2557"/>
                </a:cubicBezTo>
                <a:cubicBezTo>
                  <a:pt x="569" y="2557"/>
                  <a:pt x="0" y="1988"/>
                  <a:pt x="0" y="1283"/>
                </a:cubicBezTo>
                <a:cubicBezTo>
                  <a:pt x="0" y="569"/>
                  <a:pt x="569" y="0"/>
                  <a:pt x="1274" y="0"/>
                </a:cubicBezTo>
                <a:cubicBezTo>
                  <a:pt x="1979" y="0"/>
                  <a:pt x="2557" y="569"/>
                  <a:pt x="2557" y="1283"/>
                </a:cubicBezTo>
              </a:path>
            </a:pathLst>
          </a:custGeom>
          <a:solidFill>
            <a:srgbClr val="FFFFFF"/>
          </a:solidFill>
          <a:ln w="9525" cap="flat">
            <a:solidFill>
              <a:schemeClr val="tx1">
                <a:lumMod val="20000"/>
                <a:lumOff val="8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55" name="Freeform 10">
            <a:extLst>
              <a:ext uri="{FF2B5EF4-FFF2-40B4-BE49-F238E27FC236}">
                <a16:creationId xmlns:a16="http://schemas.microsoft.com/office/drawing/2014/main" id="{2B52A795-8A71-7A4B-AED3-C83AB8956A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8439" y="8013627"/>
            <a:ext cx="2858264" cy="2858264"/>
          </a:xfrm>
          <a:custGeom>
            <a:avLst/>
            <a:gdLst>
              <a:gd name="T0" fmla="*/ 2557 w 2558"/>
              <a:gd name="T1" fmla="*/ 1283 h 2558"/>
              <a:gd name="T2" fmla="*/ 2557 w 2558"/>
              <a:gd name="T3" fmla="*/ 1283 h 2558"/>
              <a:gd name="T4" fmla="*/ 1274 w 2558"/>
              <a:gd name="T5" fmla="*/ 2557 h 2558"/>
              <a:gd name="T6" fmla="*/ 0 w 2558"/>
              <a:gd name="T7" fmla="*/ 1283 h 2558"/>
              <a:gd name="T8" fmla="*/ 1274 w 2558"/>
              <a:gd name="T9" fmla="*/ 0 h 2558"/>
              <a:gd name="T10" fmla="*/ 2557 w 2558"/>
              <a:gd name="T11" fmla="*/ 1283 h 25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558" h="2558">
                <a:moveTo>
                  <a:pt x="2557" y="1283"/>
                </a:moveTo>
                <a:lnTo>
                  <a:pt x="2557" y="1283"/>
                </a:lnTo>
                <a:cubicBezTo>
                  <a:pt x="2557" y="1988"/>
                  <a:pt x="1979" y="2557"/>
                  <a:pt x="1274" y="2557"/>
                </a:cubicBezTo>
                <a:cubicBezTo>
                  <a:pt x="569" y="2557"/>
                  <a:pt x="0" y="1988"/>
                  <a:pt x="0" y="1283"/>
                </a:cubicBezTo>
                <a:cubicBezTo>
                  <a:pt x="0" y="569"/>
                  <a:pt x="569" y="0"/>
                  <a:pt x="1274" y="0"/>
                </a:cubicBezTo>
                <a:cubicBezTo>
                  <a:pt x="1979" y="0"/>
                  <a:pt x="2557" y="569"/>
                  <a:pt x="2557" y="1283"/>
                </a:cubicBezTo>
              </a:path>
            </a:pathLst>
          </a:custGeom>
          <a:solidFill>
            <a:srgbClr val="FFFFFF"/>
          </a:solidFill>
          <a:ln w="9525" cap="flat">
            <a:solidFill>
              <a:schemeClr val="tx1">
                <a:lumMod val="20000"/>
                <a:lumOff val="80000"/>
              </a:schemeClr>
            </a:solidFill>
            <a:bevel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08" name="Freeform 256">
            <a:extLst>
              <a:ext uri="{FF2B5EF4-FFF2-40B4-BE49-F238E27FC236}">
                <a16:creationId xmlns:a16="http://schemas.microsoft.com/office/drawing/2014/main" id="{C52B207A-DAE6-8843-91BE-519BA45559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7059" y="8225531"/>
            <a:ext cx="2434452" cy="2434452"/>
          </a:xfrm>
          <a:custGeom>
            <a:avLst/>
            <a:gdLst>
              <a:gd name="T0" fmla="*/ 2177 w 2178"/>
              <a:gd name="T1" fmla="*/ 1093 h 2178"/>
              <a:gd name="T2" fmla="*/ 2177 w 2178"/>
              <a:gd name="T3" fmla="*/ 1093 h 2178"/>
              <a:gd name="T4" fmla="*/ 1093 w 2178"/>
              <a:gd name="T5" fmla="*/ 2177 h 2178"/>
              <a:gd name="T6" fmla="*/ 0 w 2178"/>
              <a:gd name="T7" fmla="*/ 1093 h 2178"/>
              <a:gd name="T8" fmla="*/ 1093 w 2178"/>
              <a:gd name="T9" fmla="*/ 0 h 2178"/>
              <a:gd name="T10" fmla="*/ 2177 w 2178"/>
              <a:gd name="T11" fmla="*/ 1093 h 2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78" h="2178">
                <a:moveTo>
                  <a:pt x="2177" y="1093"/>
                </a:moveTo>
                <a:lnTo>
                  <a:pt x="2177" y="1093"/>
                </a:lnTo>
                <a:cubicBezTo>
                  <a:pt x="2177" y="1689"/>
                  <a:pt x="1690" y="2177"/>
                  <a:pt x="1093" y="2177"/>
                </a:cubicBezTo>
                <a:cubicBezTo>
                  <a:pt x="488" y="2177"/>
                  <a:pt x="0" y="1689"/>
                  <a:pt x="0" y="1093"/>
                </a:cubicBezTo>
                <a:cubicBezTo>
                  <a:pt x="0" y="488"/>
                  <a:pt x="488" y="0"/>
                  <a:pt x="1093" y="0"/>
                </a:cubicBezTo>
                <a:cubicBezTo>
                  <a:pt x="1690" y="0"/>
                  <a:pt x="2177" y="488"/>
                  <a:pt x="2177" y="10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57">
            <a:extLst>
              <a:ext uri="{FF2B5EF4-FFF2-40B4-BE49-F238E27FC236}">
                <a16:creationId xmlns:a16="http://schemas.microsoft.com/office/drawing/2014/main" id="{D46AB5DB-BDB2-DE40-B145-5578B0C36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9746" y="8225531"/>
            <a:ext cx="2434452" cy="2434452"/>
          </a:xfrm>
          <a:custGeom>
            <a:avLst/>
            <a:gdLst>
              <a:gd name="T0" fmla="*/ 2177 w 2178"/>
              <a:gd name="T1" fmla="*/ 1093 h 2178"/>
              <a:gd name="T2" fmla="*/ 2177 w 2178"/>
              <a:gd name="T3" fmla="*/ 1093 h 2178"/>
              <a:gd name="T4" fmla="*/ 1084 w 2178"/>
              <a:gd name="T5" fmla="*/ 2177 h 2178"/>
              <a:gd name="T6" fmla="*/ 0 w 2178"/>
              <a:gd name="T7" fmla="*/ 1093 h 2178"/>
              <a:gd name="T8" fmla="*/ 1084 w 2178"/>
              <a:gd name="T9" fmla="*/ 0 h 2178"/>
              <a:gd name="T10" fmla="*/ 2177 w 2178"/>
              <a:gd name="T11" fmla="*/ 1093 h 2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78" h="2178">
                <a:moveTo>
                  <a:pt x="2177" y="1093"/>
                </a:moveTo>
                <a:lnTo>
                  <a:pt x="2177" y="1093"/>
                </a:lnTo>
                <a:cubicBezTo>
                  <a:pt x="2177" y="1689"/>
                  <a:pt x="1689" y="2177"/>
                  <a:pt x="1084" y="2177"/>
                </a:cubicBezTo>
                <a:cubicBezTo>
                  <a:pt x="487" y="2177"/>
                  <a:pt x="0" y="1689"/>
                  <a:pt x="0" y="1093"/>
                </a:cubicBezTo>
                <a:cubicBezTo>
                  <a:pt x="0" y="488"/>
                  <a:pt x="487" y="0"/>
                  <a:pt x="1084" y="0"/>
                </a:cubicBezTo>
                <a:cubicBezTo>
                  <a:pt x="1689" y="0"/>
                  <a:pt x="2177" y="488"/>
                  <a:pt x="2177" y="109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58">
            <a:extLst>
              <a:ext uri="{FF2B5EF4-FFF2-40B4-BE49-F238E27FC236}">
                <a16:creationId xmlns:a16="http://schemas.microsoft.com/office/drawing/2014/main" id="{6A589A2A-B13B-704C-8E37-A7E50FBDD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2431" y="8225531"/>
            <a:ext cx="2434452" cy="2434452"/>
          </a:xfrm>
          <a:custGeom>
            <a:avLst/>
            <a:gdLst>
              <a:gd name="T0" fmla="*/ 2178 w 2179"/>
              <a:gd name="T1" fmla="*/ 1093 h 2178"/>
              <a:gd name="T2" fmla="*/ 2178 w 2179"/>
              <a:gd name="T3" fmla="*/ 1093 h 2178"/>
              <a:gd name="T4" fmla="*/ 1085 w 2179"/>
              <a:gd name="T5" fmla="*/ 2177 h 2178"/>
              <a:gd name="T6" fmla="*/ 0 w 2179"/>
              <a:gd name="T7" fmla="*/ 1093 h 2178"/>
              <a:gd name="T8" fmla="*/ 1085 w 2179"/>
              <a:gd name="T9" fmla="*/ 0 h 2178"/>
              <a:gd name="T10" fmla="*/ 2178 w 2179"/>
              <a:gd name="T11" fmla="*/ 1093 h 2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79" h="2178">
                <a:moveTo>
                  <a:pt x="2178" y="1093"/>
                </a:moveTo>
                <a:lnTo>
                  <a:pt x="2178" y="1093"/>
                </a:lnTo>
                <a:cubicBezTo>
                  <a:pt x="2178" y="1689"/>
                  <a:pt x="1690" y="2177"/>
                  <a:pt x="1085" y="2177"/>
                </a:cubicBezTo>
                <a:cubicBezTo>
                  <a:pt x="488" y="2177"/>
                  <a:pt x="0" y="1689"/>
                  <a:pt x="0" y="1093"/>
                </a:cubicBezTo>
                <a:cubicBezTo>
                  <a:pt x="0" y="488"/>
                  <a:pt x="488" y="0"/>
                  <a:pt x="1085" y="0"/>
                </a:cubicBezTo>
                <a:cubicBezTo>
                  <a:pt x="1690" y="0"/>
                  <a:pt x="2178" y="488"/>
                  <a:pt x="2178" y="1093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59">
            <a:extLst>
              <a:ext uri="{FF2B5EF4-FFF2-40B4-BE49-F238E27FC236}">
                <a16:creationId xmlns:a16="http://schemas.microsoft.com/office/drawing/2014/main" id="{B38AD73B-295B-6D40-BC2F-D45C45F5B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90045" y="8225531"/>
            <a:ext cx="2434452" cy="2434452"/>
          </a:xfrm>
          <a:custGeom>
            <a:avLst/>
            <a:gdLst>
              <a:gd name="T0" fmla="*/ 2178 w 2179"/>
              <a:gd name="T1" fmla="*/ 1093 h 2178"/>
              <a:gd name="T2" fmla="*/ 2178 w 2179"/>
              <a:gd name="T3" fmla="*/ 1093 h 2178"/>
              <a:gd name="T4" fmla="*/ 1084 w 2179"/>
              <a:gd name="T5" fmla="*/ 2177 h 2178"/>
              <a:gd name="T6" fmla="*/ 0 w 2179"/>
              <a:gd name="T7" fmla="*/ 1093 h 2178"/>
              <a:gd name="T8" fmla="*/ 1084 w 2179"/>
              <a:gd name="T9" fmla="*/ 0 h 2178"/>
              <a:gd name="T10" fmla="*/ 2178 w 2179"/>
              <a:gd name="T11" fmla="*/ 1093 h 2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79" h="2178">
                <a:moveTo>
                  <a:pt x="2178" y="1093"/>
                </a:moveTo>
                <a:lnTo>
                  <a:pt x="2178" y="1093"/>
                </a:lnTo>
                <a:cubicBezTo>
                  <a:pt x="2178" y="1689"/>
                  <a:pt x="1690" y="2177"/>
                  <a:pt x="1084" y="2177"/>
                </a:cubicBezTo>
                <a:cubicBezTo>
                  <a:pt x="488" y="2177"/>
                  <a:pt x="0" y="1689"/>
                  <a:pt x="0" y="1093"/>
                </a:cubicBezTo>
                <a:cubicBezTo>
                  <a:pt x="0" y="488"/>
                  <a:pt x="488" y="0"/>
                  <a:pt x="1084" y="0"/>
                </a:cubicBezTo>
                <a:cubicBezTo>
                  <a:pt x="1690" y="0"/>
                  <a:pt x="2178" y="488"/>
                  <a:pt x="2178" y="1093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60">
            <a:extLst>
              <a:ext uri="{FF2B5EF4-FFF2-40B4-BE49-F238E27FC236}">
                <a16:creationId xmlns:a16="http://schemas.microsoft.com/office/drawing/2014/main" id="{C0A413DB-555C-204C-B6EF-8D2EC531A1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2733" y="8225531"/>
            <a:ext cx="2434452" cy="2434452"/>
          </a:xfrm>
          <a:custGeom>
            <a:avLst/>
            <a:gdLst>
              <a:gd name="T0" fmla="*/ 2177 w 2178"/>
              <a:gd name="T1" fmla="*/ 1093 h 2178"/>
              <a:gd name="T2" fmla="*/ 2177 w 2178"/>
              <a:gd name="T3" fmla="*/ 1093 h 2178"/>
              <a:gd name="T4" fmla="*/ 1084 w 2178"/>
              <a:gd name="T5" fmla="*/ 2177 h 2178"/>
              <a:gd name="T6" fmla="*/ 0 w 2178"/>
              <a:gd name="T7" fmla="*/ 1093 h 2178"/>
              <a:gd name="T8" fmla="*/ 1084 w 2178"/>
              <a:gd name="T9" fmla="*/ 0 h 2178"/>
              <a:gd name="T10" fmla="*/ 2177 w 2178"/>
              <a:gd name="T11" fmla="*/ 1093 h 2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78" h="2178">
                <a:moveTo>
                  <a:pt x="2177" y="1093"/>
                </a:moveTo>
                <a:lnTo>
                  <a:pt x="2177" y="1093"/>
                </a:lnTo>
                <a:cubicBezTo>
                  <a:pt x="2177" y="1689"/>
                  <a:pt x="1690" y="2177"/>
                  <a:pt x="1084" y="2177"/>
                </a:cubicBezTo>
                <a:cubicBezTo>
                  <a:pt x="488" y="2177"/>
                  <a:pt x="0" y="1689"/>
                  <a:pt x="0" y="1093"/>
                </a:cubicBezTo>
                <a:cubicBezTo>
                  <a:pt x="0" y="488"/>
                  <a:pt x="488" y="0"/>
                  <a:pt x="1084" y="0"/>
                </a:cubicBezTo>
                <a:cubicBezTo>
                  <a:pt x="1690" y="0"/>
                  <a:pt x="2177" y="488"/>
                  <a:pt x="2177" y="1093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61">
            <a:extLst>
              <a:ext uri="{FF2B5EF4-FFF2-40B4-BE49-F238E27FC236}">
                <a16:creationId xmlns:a16="http://schemas.microsoft.com/office/drawing/2014/main" id="{F72C437D-E3EB-994A-A3F9-1B630A6968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60347" y="8225531"/>
            <a:ext cx="2434452" cy="2434452"/>
          </a:xfrm>
          <a:custGeom>
            <a:avLst/>
            <a:gdLst>
              <a:gd name="T0" fmla="*/ 2177 w 2178"/>
              <a:gd name="T1" fmla="*/ 1093 h 2178"/>
              <a:gd name="T2" fmla="*/ 2177 w 2178"/>
              <a:gd name="T3" fmla="*/ 1093 h 2178"/>
              <a:gd name="T4" fmla="*/ 1084 w 2178"/>
              <a:gd name="T5" fmla="*/ 2177 h 2178"/>
              <a:gd name="T6" fmla="*/ 0 w 2178"/>
              <a:gd name="T7" fmla="*/ 1093 h 2178"/>
              <a:gd name="T8" fmla="*/ 1084 w 2178"/>
              <a:gd name="T9" fmla="*/ 0 h 2178"/>
              <a:gd name="T10" fmla="*/ 2177 w 2178"/>
              <a:gd name="T11" fmla="*/ 1093 h 21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78" h="2178">
                <a:moveTo>
                  <a:pt x="2177" y="1093"/>
                </a:moveTo>
                <a:lnTo>
                  <a:pt x="2177" y="1093"/>
                </a:lnTo>
                <a:cubicBezTo>
                  <a:pt x="2177" y="1689"/>
                  <a:pt x="1689" y="2177"/>
                  <a:pt x="1084" y="2177"/>
                </a:cubicBezTo>
                <a:cubicBezTo>
                  <a:pt x="487" y="2177"/>
                  <a:pt x="0" y="1689"/>
                  <a:pt x="0" y="1093"/>
                </a:cubicBezTo>
                <a:cubicBezTo>
                  <a:pt x="0" y="488"/>
                  <a:pt x="487" y="0"/>
                  <a:pt x="1084" y="0"/>
                </a:cubicBezTo>
                <a:cubicBezTo>
                  <a:pt x="1689" y="0"/>
                  <a:pt x="2177" y="488"/>
                  <a:pt x="2177" y="109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62">
            <a:extLst>
              <a:ext uri="{FF2B5EF4-FFF2-40B4-BE49-F238E27FC236}">
                <a16:creationId xmlns:a16="http://schemas.microsoft.com/office/drawing/2014/main" id="{26D60223-859D-8649-8793-2F417ACA8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1781" y="4357020"/>
            <a:ext cx="4553510" cy="1931792"/>
          </a:xfrm>
          <a:custGeom>
            <a:avLst/>
            <a:gdLst>
              <a:gd name="T0" fmla="*/ 3929 w 4075"/>
              <a:gd name="T1" fmla="*/ 1726 h 1727"/>
              <a:gd name="T2" fmla="*/ 3929 w 4075"/>
              <a:gd name="T3" fmla="*/ 1726 h 1727"/>
              <a:gd name="T4" fmla="*/ 154 w 4075"/>
              <a:gd name="T5" fmla="*/ 1726 h 1727"/>
              <a:gd name="T6" fmla="*/ 0 w 4075"/>
              <a:gd name="T7" fmla="*/ 1582 h 1727"/>
              <a:gd name="T8" fmla="*/ 0 w 4075"/>
              <a:gd name="T9" fmla="*/ 145 h 1727"/>
              <a:gd name="T10" fmla="*/ 154 w 4075"/>
              <a:gd name="T11" fmla="*/ 0 h 1727"/>
              <a:gd name="T12" fmla="*/ 3929 w 4075"/>
              <a:gd name="T13" fmla="*/ 0 h 1727"/>
              <a:gd name="T14" fmla="*/ 4074 w 4075"/>
              <a:gd name="T15" fmla="*/ 145 h 1727"/>
              <a:gd name="T16" fmla="*/ 4074 w 4075"/>
              <a:gd name="T17" fmla="*/ 1582 h 1727"/>
              <a:gd name="T18" fmla="*/ 3929 w 4075"/>
              <a:gd name="T19" fmla="*/ 1726 h 17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075" h="1727">
                <a:moveTo>
                  <a:pt x="3929" y="1726"/>
                </a:moveTo>
                <a:lnTo>
                  <a:pt x="3929" y="1726"/>
                </a:lnTo>
                <a:cubicBezTo>
                  <a:pt x="154" y="1726"/>
                  <a:pt x="154" y="1726"/>
                  <a:pt x="154" y="1726"/>
                </a:cubicBezTo>
                <a:cubicBezTo>
                  <a:pt x="72" y="1726"/>
                  <a:pt x="0" y="1663"/>
                  <a:pt x="0" y="1582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64"/>
                  <a:pt x="72" y="0"/>
                  <a:pt x="154" y="0"/>
                </a:cubicBezTo>
                <a:cubicBezTo>
                  <a:pt x="3929" y="0"/>
                  <a:pt x="3929" y="0"/>
                  <a:pt x="3929" y="0"/>
                </a:cubicBezTo>
                <a:cubicBezTo>
                  <a:pt x="4011" y="0"/>
                  <a:pt x="4074" y="64"/>
                  <a:pt x="4074" y="145"/>
                </a:cubicBezTo>
                <a:cubicBezTo>
                  <a:pt x="4074" y="1582"/>
                  <a:pt x="4074" y="1582"/>
                  <a:pt x="4074" y="1582"/>
                </a:cubicBezTo>
                <a:cubicBezTo>
                  <a:pt x="4074" y="1663"/>
                  <a:pt x="4011" y="1726"/>
                  <a:pt x="3929" y="1726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286">
            <a:extLst>
              <a:ext uri="{FF2B5EF4-FFF2-40B4-BE49-F238E27FC236}">
                <a16:creationId xmlns:a16="http://schemas.microsoft.com/office/drawing/2014/main" id="{9EE267D9-0719-084C-8844-CCB1152F6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689" y="9122435"/>
            <a:ext cx="877191" cy="635719"/>
          </a:xfrm>
          <a:custGeom>
            <a:avLst/>
            <a:gdLst>
              <a:gd name="T0" fmla="*/ 668 w 787"/>
              <a:gd name="T1" fmla="*/ 569 h 570"/>
              <a:gd name="T2" fmla="*/ 668 w 787"/>
              <a:gd name="T3" fmla="*/ 569 h 570"/>
              <a:gd name="T4" fmla="*/ 117 w 787"/>
              <a:gd name="T5" fmla="*/ 569 h 570"/>
              <a:gd name="T6" fmla="*/ 0 w 787"/>
              <a:gd name="T7" fmla="*/ 452 h 570"/>
              <a:gd name="T8" fmla="*/ 0 w 787"/>
              <a:gd name="T9" fmla="*/ 117 h 570"/>
              <a:gd name="T10" fmla="*/ 117 w 787"/>
              <a:gd name="T11" fmla="*/ 0 h 570"/>
              <a:gd name="T12" fmla="*/ 668 w 787"/>
              <a:gd name="T13" fmla="*/ 0 h 570"/>
              <a:gd name="T14" fmla="*/ 786 w 787"/>
              <a:gd name="T15" fmla="*/ 117 h 570"/>
              <a:gd name="T16" fmla="*/ 786 w 787"/>
              <a:gd name="T17" fmla="*/ 452 h 570"/>
              <a:gd name="T18" fmla="*/ 668 w 787"/>
              <a:gd name="T19" fmla="*/ 569 h 570"/>
              <a:gd name="T20" fmla="*/ 117 w 787"/>
              <a:gd name="T21" fmla="*/ 63 h 570"/>
              <a:gd name="T22" fmla="*/ 117 w 787"/>
              <a:gd name="T23" fmla="*/ 63 h 570"/>
              <a:gd name="T24" fmla="*/ 63 w 787"/>
              <a:gd name="T25" fmla="*/ 117 h 570"/>
              <a:gd name="T26" fmla="*/ 63 w 787"/>
              <a:gd name="T27" fmla="*/ 452 h 570"/>
              <a:gd name="T28" fmla="*/ 117 w 787"/>
              <a:gd name="T29" fmla="*/ 506 h 570"/>
              <a:gd name="T30" fmla="*/ 668 w 787"/>
              <a:gd name="T31" fmla="*/ 506 h 570"/>
              <a:gd name="T32" fmla="*/ 722 w 787"/>
              <a:gd name="T33" fmla="*/ 452 h 570"/>
              <a:gd name="T34" fmla="*/ 722 w 787"/>
              <a:gd name="T35" fmla="*/ 117 h 570"/>
              <a:gd name="T36" fmla="*/ 668 w 787"/>
              <a:gd name="T37" fmla="*/ 63 h 570"/>
              <a:gd name="T38" fmla="*/ 117 w 787"/>
              <a:gd name="T39" fmla="*/ 63 h 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87" h="570">
                <a:moveTo>
                  <a:pt x="668" y="569"/>
                </a:moveTo>
                <a:lnTo>
                  <a:pt x="668" y="569"/>
                </a:lnTo>
                <a:cubicBezTo>
                  <a:pt x="117" y="569"/>
                  <a:pt x="117" y="569"/>
                  <a:pt x="117" y="569"/>
                </a:cubicBezTo>
                <a:cubicBezTo>
                  <a:pt x="54" y="569"/>
                  <a:pt x="0" y="515"/>
                  <a:pt x="0" y="452"/>
                </a:cubicBezTo>
                <a:cubicBezTo>
                  <a:pt x="0" y="117"/>
                  <a:pt x="0" y="117"/>
                  <a:pt x="0" y="117"/>
                </a:cubicBezTo>
                <a:cubicBezTo>
                  <a:pt x="0" y="54"/>
                  <a:pt x="54" y="0"/>
                  <a:pt x="117" y="0"/>
                </a:cubicBezTo>
                <a:cubicBezTo>
                  <a:pt x="668" y="0"/>
                  <a:pt x="668" y="0"/>
                  <a:pt x="668" y="0"/>
                </a:cubicBezTo>
                <a:cubicBezTo>
                  <a:pt x="732" y="0"/>
                  <a:pt x="786" y="54"/>
                  <a:pt x="786" y="117"/>
                </a:cubicBezTo>
                <a:cubicBezTo>
                  <a:pt x="786" y="452"/>
                  <a:pt x="786" y="452"/>
                  <a:pt x="786" y="452"/>
                </a:cubicBezTo>
                <a:cubicBezTo>
                  <a:pt x="786" y="515"/>
                  <a:pt x="732" y="569"/>
                  <a:pt x="668" y="569"/>
                </a:cubicBezTo>
                <a:close/>
                <a:moveTo>
                  <a:pt x="117" y="63"/>
                </a:moveTo>
                <a:lnTo>
                  <a:pt x="117" y="63"/>
                </a:lnTo>
                <a:cubicBezTo>
                  <a:pt x="90" y="63"/>
                  <a:pt x="63" y="91"/>
                  <a:pt x="63" y="117"/>
                </a:cubicBezTo>
                <a:cubicBezTo>
                  <a:pt x="63" y="452"/>
                  <a:pt x="63" y="452"/>
                  <a:pt x="63" y="452"/>
                </a:cubicBezTo>
                <a:cubicBezTo>
                  <a:pt x="63" y="488"/>
                  <a:pt x="90" y="506"/>
                  <a:pt x="117" y="506"/>
                </a:cubicBezTo>
                <a:cubicBezTo>
                  <a:pt x="668" y="506"/>
                  <a:pt x="668" y="506"/>
                  <a:pt x="668" y="506"/>
                </a:cubicBezTo>
                <a:cubicBezTo>
                  <a:pt x="696" y="506"/>
                  <a:pt x="722" y="488"/>
                  <a:pt x="722" y="452"/>
                </a:cubicBezTo>
                <a:cubicBezTo>
                  <a:pt x="722" y="117"/>
                  <a:pt x="722" y="117"/>
                  <a:pt x="722" y="117"/>
                </a:cubicBezTo>
                <a:cubicBezTo>
                  <a:pt x="722" y="91"/>
                  <a:pt x="696" y="63"/>
                  <a:pt x="668" y="63"/>
                </a:cubicBezTo>
                <a:lnTo>
                  <a:pt x="117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287">
            <a:extLst>
              <a:ext uri="{FF2B5EF4-FFF2-40B4-BE49-F238E27FC236}">
                <a16:creationId xmlns:a16="http://schemas.microsoft.com/office/drawing/2014/main" id="{173E82A6-EDFB-E747-9956-80D8E6B07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726" y="9314630"/>
            <a:ext cx="192192" cy="251329"/>
          </a:xfrm>
          <a:custGeom>
            <a:avLst/>
            <a:gdLst>
              <a:gd name="T0" fmla="*/ 90 w 173"/>
              <a:gd name="T1" fmla="*/ 226 h 227"/>
              <a:gd name="T2" fmla="*/ 90 w 173"/>
              <a:gd name="T3" fmla="*/ 226 h 227"/>
              <a:gd name="T4" fmla="*/ 36 w 173"/>
              <a:gd name="T5" fmla="*/ 226 h 227"/>
              <a:gd name="T6" fmla="*/ 9 w 173"/>
              <a:gd name="T7" fmla="*/ 208 h 227"/>
              <a:gd name="T8" fmla="*/ 9 w 173"/>
              <a:gd name="T9" fmla="*/ 208 h 227"/>
              <a:gd name="T10" fmla="*/ 36 w 173"/>
              <a:gd name="T11" fmla="*/ 181 h 227"/>
              <a:gd name="T12" fmla="*/ 99 w 173"/>
              <a:gd name="T13" fmla="*/ 181 h 227"/>
              <a:gd name="T14" fmla="*/ 117 w 173"/>
              <a:gd name="T15" fmla="*/ 162 h 227"/>
              <a:gd name="T16" fmla="*/ 99 w 173"/>
              <a:gd name="T17" fmla="*/ 135 h 227"/>
              <a:gd name="T18" fmla="*/ 81 w 173"/>
              <a:gd name="T19" fmla="*/ 135 h 227"/>
              <a:gd name="T20" fmla="*/ 9 w 173"/>
              <a:gd name="T21" fmla="*/ 72 h 227"/>
              <a:gd name="T22" fmla="*/ 72 w 173"/>
              <a:gd name="T23" fmla="*/ 0 h 227"/>
              <a:gd name="T24" fmla="*/ 135 w 173"/>
              <a:gd name="T25" fmla="*/ 0 h 227"/>
              <a:gd name="T26" fmla="*/ 162 w 173"/>
              <a:gd name="T27" fmla="*/ 18 h 227"/>
              <a:gd name="T28" fmla="*/ 162 w 173"/>
              <a:gd name="T29" fmla="*/ 18 h 227"/>
              <a:gd name="T30" fmla="*/ 135 w 173"/>
              <a:gd name="T31" fmla="*/ 45 h 227"/>
              <a:gd name="T32" fmla="*/ 72 w 173"/>
              <a:gd name="T33" fmla="*/ 45 h 227"/>
              <a:gd name="T34" fmla="*/ 54 w 173"/>
              <a:gd name="T35" fmla="*/ 63 h 227"/>
              <a:gd name="T36" fmla="*/ 72 w 173"/>
              <a:gd name="T37" fmla="*/ 90 h 227"/>
              <a:gd name="T38" fmla="*/ 99 w 173"/>
              <a:gd name="T39" fmla="*/ 90 h 227"/>
              <a:gd name="T40" fmla="*/ 172 w 173"/>
              <a:gd name="T41" fmla="*/ 162 h 227"/>
              <a:gd name="T42" fmla="*/ 90 w 173"/>
              <a:gd name="T43" fmla="*/ 226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73" h="227">
                <a:moveTo>
                  <a:pt x="90" y="226"/>
                </a:moveTo>
                <a:lnTo>
                  <a:pt x="90" y="226"/>
                </a:lnTo>
                <a:cubicBezTo>
                  <a:pt x="36" y="226"/>
                  <a:pt x="36" y="226"/>
                  <a:pt x="36" y="226"/>
                </a:cubicBezTo>
                <a:cubicBezTo>
                  <a:pt x="18" y="226"/>
                  <a:pt x="9" y="217"/>
                  <a:pt x="9" y="208"/>
                </a:cubicBezTo>
                <a:lnTo>
                  <a:pt x="9" y="208"/>
                </a:lnTo>
                <a:cubicBezTo>
                  <a:pt x="9" y="190"/>
                  <a:pt x="18" y="181"/>
                  <a:pt x="36" y="181"/>
                </a:cubicBezTo>
                <a:cubicBezTo>
                  <a:pt x="99" y="181"/>
                  <a:pt x="99" y="181"/>
                  <a:pt x="99" y="181"/>
                </a:cubicBezTo>
                <a:cubicBezTo>
                  <a:pt x="108" y="181"/>
                  <a:pt x="117" y="172"/>
                  <a:pt x="117" y="162"/>
                </a:cubicBezTo>
                <a:cubicBezTo>
                  <a:pt x="117" y="144"/>
                  <a:pt x="108" y="135"/>
                  <a:pt x="99" y="135"/>
                </a:cubicBezTo>
                <a:cubicBezTo>
                  <a:pt x="81" y="135"/>
                  <a:pt x="81" y="135"/>
                  <a:pt x="81" y="135"/>
                </a:cubicBezTo>
                <a:cubicBezTo>
                  <a:pt x="45" y="135"/>
                  <a:pt x="9" y="108"/>
                  <a:pt x="9" y="72"/>
                </a:cubicBezTo>
                <a:cubicBezTo>
                  <a:pt x="0" y="27"/>
                  <a:pt x="36" y="0"/>
                  <a:pt x="72" y="0"/>
                </a:cubicBezTo>
                <a:cubicBezTo>
                  <a:pt x="135" y="0"/>
                  <a:pt x="135" y="0"/>
                  <a:pt x="135" y="0"/>
                </a:cubicBezTo>
                <a:cubicBezTo>
                  <a:pt x="153" y="0"/>
                  <a:pt x="162" y="9"/>
                  <a:pt x="162" y="18"/>
                </a:cubicBezTo>
                <a:lnTo>
                  <a:pt x="162" y="18"/>
                </a:lnTo>
                <a:cubicBezTo>
                  <a:pt x="162" y="36"/>
                  <a:pt x="153" y="45"/>
                  <a:pt x="135" y="45"/>
                </a:cubicBezTo>
                <a:cubicBezTo>
                  <a:pt x="72" y="45"/>
                  <a:pt x="72" y="45"/>
                  <a:pt x="72" y="45"/>
                </a:cubicBezTo>
                <a:cubicBezTo>
                  <a:pt x="63" y="45"/>
                  <a:pt x="54" y="54"/>
                  <a:pt x="54" y="63"/>
                </a:cubicBezTo>
                <a:cubicBezTo>
                  <a:pt x="54" y="81"/>
                  <a:pt x="63" y="90"/>
                  <a:pt x="72" y="90"/>
                </a:cubicBezTo>
                <a:cubicBezTo>
                  <a:pt x="99" y="90"/>
                  <a:pt x="99" y="90"/>
                  <a:pt x="99" y="90"/>
                </a:cubicBezTo>
                <a:cubicBezTo>
                  <a:pt x="135" y="90"/>
                  <a:pt x="172" y="126"/>
                  <a:pt x="172" y="162"/>
                </a:cubicBezTo>
                <a:cubicBezTo>
                  <a:pt x="162" y="208"/>
                  <a:pt x="126" y="226"/>
                  <a:pt x="90" y="22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288">
            <a:extLst>
              <a:ext uri="{FF2B5EF4-FFF2-40B4-BE49-F238E27FC236}">
                <a16:creationId xmlns:a16="http://schemas.microsoft.com/office/drawing/2014/main" id="{0689B89A-8B87-A045-9ADD-DC72705C98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718" y="9275206"/>
            <a:ext cx="49280" cy="59136"/>
          </a:xfrm>
          <a:custGeom>
            <a:avLst/>
            <a:gdLst>
              <a:gd name="T0" fmla="*/ 45 w 46"/>
              <a:gd name="T1" fmla="*/ 54 h 55"/>
              <a:gd name="T2" fmla="*/ 0 w 46"/>
              <a:gd name="T3" fmla="*/ 54 h 55"/>
              <a:gd name="T4" fmla="*/ 0 w 46"/>
              <a:gd name="T5" fmla="*/ 0 h 55"/>
              <a:gd name="T6" fmla="*/ 45 w 46"/>
              <a:gd name="T7" fmla="*/ 0 h 55"/>
              <a:gd name="T8" fmla="*/ 45 w 46"/>
              <a:gd name="T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55">
                <a:moveTo>
                  <a:pt x="45" y="54"/>
                </a:moveTo>
                <a:lnTo>
                  <a:pt x="0" y="54"/>
                </a:lnTo>
                <a:lnTo>
                  <a:pt x="0" y="0"/>
                </a:lnTo>
                <a:lnTo>
                  <a:pt x="45" y="0"/>
                </a:lnTo>
                <a:lnTo>
                  <a:pt x="45" y="5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289">
            <a:extLst>
              <a:ext uri="{FF2B5EF4-FFF2-40B4-BE49-F238E27FC236}">
                <a16:creationId xmlns:a16="http://schemas.microsoft.com/office/drawing/2014/main" id="{D2D30C7A-DB50-F943-9F27-98C170E8C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718" y="9546246"/>
            <a:ext cx="49280" cy="73922"/>
          </a:xfrm>
          <a:custGeom>
            <a:avLst/>
            <a:gdLst>
              <a:gd name="T0" fmla="*/ 45 w 46"/>
              <a:gd name="T1" fmla="*/ 63 h 64"/>
              <a:gd name="T2" fmla="*/ 0 w 46"/>
              <a:gd name="T3" fmla="*/ 63 h 64"/>
              <a:gd name="T4" fmla="*/ 0 w 46"/>
              <a:gd name="T5" fmla="*/ 0 h 64"/>
              <a:gd name="T6" fmla="*/ 45 w 46"/>
              <a:gd name="T7" fmla="*/ 0 h 64"/>
              <a:gd name="T8" fmla="*/ 45 w 46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64">
                <a:moveTo>
                  <a:pt x="45" y="63"/>
                </a:moveTo>
                <a:lnTo>
                  <a:pt x="0" y="63"/>
                </a:lnTo>
                <a:lnTo>
                  <a:pt x="0" y="0"/>
                </a:lnTo>
                <a:lnTo>
                  <a:pt x="45" y="0"/>
                </a:lnTo>
                <a:lnTo>
                  <a:pt x="45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290">
            <a:extLst>
              <a:ext uri="{FF2B5EF4-FFF2-40B4-BE49-F238E27FC236}">
                <a16:creationId xmlns:a16="http://schemas.microsoft.com/office/drawing/2014/main" id="{8DE16CDF-AFF7-5C40-A2BE-BFA1D5E47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688" y="9211140"/>
            <a:ext cx="93631" cy="93634"/>
          </a:xfrm>
          <a:custGeom>
            <a:avLst/>
            <a:gdLst>
              <a:gd name="T0" fmla="*/ 45 w 83"/>
              <a:gd name="T1" fmla="*/ 10 h 83"/>
              <a:gd name="T2" fmla="*/ 45 w 83"/>
              <a:gd name="T3" fmla="*/ 10 h 83"/>
              <a:gd name="T4" fmla="*/ 18 w 83"/>
              <a:gd name="T5" fmla="*/ 36 h 83"/>
              <a:gd name="T6" fmla="*/ 9 w 83"/>
              <a:gd name="T7" fmla="*/ 64 h 83"/>
              <a:gd name="T8" fmla="*/ 9 w 83"/>
              <a:gd name="T9" fmla="*/ 64 h 83"/>
              <a:gd name="T10" fmla="*/ 36 w 83"/>
              <a:gd name="T11" fmla="*/ 73 h 83"/>
              <a:gd name="T12" fmla="*/ 72 w 83"/>
              <a:gd name="T13" fmla="*/ 55 h 83"/>
              <a:gd name="T14" fmla="*/ 82 w 83"/>
              <a:gd name="T15" fmla="*/ 19 h 83"/>
              <a:gd name="T16" fmla="*/ 82 w 83"/>
              <a:gd name="T17" fmla="*/ 19 h 83"/>
              <a:gd name="T18" fmla="*/ 45 w 83"/>
              <a:gd name="T19" fmla="*/ 10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3" h="83">
                <a:moveTo>
                  <a:pt x="45" y="10"/>
                </a:moveTo>
                <a:lnTo>
                  <a:pt x="45" y="10"/>
                </a:lnTo>
                <a:cubicBezTo>
                  <a:pt x="18" y="36"/>
                  <a:pt x="18" y="36"/>
                  <a:pt x="18" y="36"/>
                </a:cubicBezTo>
                <a:cubicBezTo>
                  <a:pt x="0" y="36"/>
                  <a:pt x="0" y="55"/>
                  <a:pt x="9" y="64"/>
                </a:cubicBezTo>
                <a:lnTo>
                  <a:pt x="9" y="64"/>
                </a:lnTo>
                <a:cubicBezTo>
                  <a:pt x="18" y="73"/>
                  <a:pt x="27" y="82"/>
                  <a:pt x="36" y="73"/>
                </a:cubicBezTo>
                <a:cubicBezTo>
                  <a:pt x="72" y="55"/>
                  <a:pt x="72" y="55"/>
                  <a:pt x="72" y="55"/>
                </a:cubicBezTo>
                <a:cubicBezTo>
                  <a:pt x="82" y="46"/>
                  <a:pt x="82" y="28"/>
                  <a:pt x="82" y="19"/>
                </a:cubicBezTo>
                <a:lnTo>
                  <a:pt x="82" y="19"/>
                </a:lnTo>
                <a:cubicBezTo>
                  <a:pt x="72" y="10"/>
                  <a:pt x="54" y="0"/>
                  <a:pt x="45" y="1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291">
            <a:extLst>
              <a:ext uri="{FF2B5EF4-FFF2-40B4-BE49-F238E27FC236}">
                <a16:creationId xmlns:a16="http://schemas.microsoft.com/office/drawing/2014/main" id="{D0093EC3-CE17-8644-A56C-F801A4850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250" y="9575815"/>
            <a:ext cx="103490" cy="83778"/>
          </a:xfrm>
          <a:custGeom>
            <a:avLst/>
            <a:gdLst>
              <a:gd name="T0" fmla="*/ 45 w 91"/>
              <a:gd name="T1" fmla="*/ 9 h 73"/>
              <a:gd name="T2" fmla="*/ 45 w 91"/>
              <a:gd name="T3" fmla="*/ 9 h 73"/>
              <a:gd name="T4" fmla="*/ 18 w 91"/>
              <a:gd name="T5" fmla="*/ 27 h 73"/>
              <a:gd name="T6" fmla="*/ 9 w 91"/>
              <a:gd name="T7" fmla="*/ 63 h 73"/>
              <a:gd name="T8" fmla="*/ 9 w 91"/>
              <a:gd name="T9" fmla="*/ 63 h 73"/>
              <a:gd name="T10" fmla="*/ 45 w 91"/>
              <a:gd name="T11" fmla="*/ 63 h 73"/>
              <a:gd name="T12" fmla="*/ 72 w 91"/>
              <a:gd name="T13" fmla="*/ 45 h 73"/>
              <a:gd name="T14" fmla="*/ 81 w 91"/>
              <a:gd name="T15" fmla="*/ 9 h 73"/>
              <a:gd name="T16" fmla="*/ 81 w 91"/>
              <a:gd name="T17" fmla="*/ 9 h 73"/>
              <a:gd name="T18" fmla="*/ 45 w 91"/>
              <a:gd name="T19" fmla="*/ 9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1" h="73">
                <a:moveTo>
                  <a:pt x="45" y="9"/>
                </a:moveTo>
                <a:lnTo>
                  <a:pt x="45" y="9"/>
                </a:lnTo>
                <a:cubicBezTo>
                  <a:pt x="18" y="27"/>
                  <a:pt x="18" y="27"/>
                  <a:pt x="18" y="27"/>
                </a:cubicBezTo>
                <a:cubicBezTo>
                  <a:pt x="9" y="36"/>
                  <a:pt x="0" y="45"/>
                  <a:pt x="9" y="63"/>
                </a:cubicBezTo>
                <a:lnTo>
                  <a:pt x="9" y="63"/>
                </a:lnTo>
                <a:cubicBezTo>
                  <a:pt x="18" y="72"/>
                  <a:pt x="36" y="72"/>
                  <a:pt x="45" y="63"/>
                </a:cubicBezTo>
                <a:cubicBezTo>
                  <a:pt x="72" y="45"/>
                  <a:pt x="72" y="45"/>
                  <a:pt x="72" y="45"/>
                </a:cubicBezTo>
                <a:cubicBezTo>
                  <a:pt x="81" y="36"/>
                  <a:pt x="90" y="18"/>
                  <a:pt x="81" y="9"/>
                </a:cubicBezTo>
                <a:lnTo>
                  <a:pt x="81" y="9"/>
                </a:lnTo>
                <a:cubicBezTo>
                  <a:pt x="72" y="0"/>
                  <a:pt x="54" y="0"/>
                  <a:pt x="45" y="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292">
            <a:extLst>
              <a:ext uri="{FF2B5EF4-FFF2-40B4-BE49-F238E27FC236}">
                <a16:creationId xmlns:a16="http://schemas.microsoft.com/office/drawing/2014/main" id="{9C4C6A83-4975-D241-A063-4168589ED1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69288" y="9457542"/>
            <a:ext cx="266114" cy="384387"/>
          </a:xfrm>
          <a:custGeom>
            <a:avLst/>
            <a:gdLst>
              <a:gd name="T0" fmla="*/ 235 w 236"/>
              <a:gd name="T1" fmla="*/ 344 h 345"/>
              <a:gd name="T2" fmla="*/ 235 w 236"/>
              <a:gd name="T3" fmla="*/ 344 h 345"/>
              <a:gd name="T4" fmla="*/ 0 w 236"/>
              <a:gd name="T5" fmla="*/ 344 h 345"/>
              <a:gd name="T6" fmla="*/ 0 w 236"/>
              <a:gd name="T7" fmla="*/ 55 h 345"/>
              <a:gd name="T8" fmla="*/ 45 w 236"/>
              <a:gd name="T9" fmla="*/ 0 h 345"/>
              <a:gd name="T10" fmla="*/ 181 w 236"/>
              <a:gd name="T11" fmla="*/ 0 h 345"/>
              <a:gd name="T12" fmla="*/ 235 w 236"/>
              <a:gd name="T13" fmla="*/ 55 h 345"/>
              <a:gd name="T14" fmla="*/ 235 w 236"/>
              <a:gd name="T15" fmla="*/ 344 h 345"/>
              <a:gd name="T16" fmla="*/ 45 w 236"/>
              <a:gd name="T17" fmla="*/ 289 h 345"/>
              <a:gd name="T18" fmla="*/ 45 w 236"/>
              <a:gd name="T19" fmla="*/ 289 h 345"/>
              <a:gd name="T20" fmla="*/ 181 w 236"/>
              <a:gd name="T21" fmla="*/ 289 h 345"/>
              <a:gd name="T22" fmla="*/ 181 w 236"/>
              <a:gd name="T23" fmla="*/ 55 h 345"/>
              <a:gd name="T24" fmla="*/ 181 w 236"/>
              <a:gd name="T25" fmla="*/ 55 h 345"/>
              <a:gd name="T26" fmla="*/ 45 w 236"/>
              <a:gd name="T27" fmla="*/ 55 h 345"/>
              <a:gd name="T28" fmla="*/ 45 w 236"/>
              <a:gd name="T29" fmla="*/ 55 h 345"/>
              <a:gd name="T30" fmla="*/ 45 w 236"/>
              <a:gd name="T31" fmla="*/ 289 h 3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36" h="345">
                <a:moveTo>
                  <a:pt x="235" y="344"/>
                </a:moveTo>
                <a:lnTo>
                  <a:pt x="235" y="344"/>
                </a:lnTo>
                <a:cubicBezTo>
                  <a:pt x="0" y="344"/>
                  <a:pt x="0" y="344"/>
                  <a:pt x="0" y="344"/>
                </a:cubicBezTo>
                <a:cubicBezTo>
                  <a:pt x="0" y="55"/>
                  <a:pt x="0" y="55"/>
                  <a:pt x="0" y="55"/>
                </a:cubicBezTo>
                <a:cubicBezTo>
                  <a:pt x="0" y="27"/>
                  <a:pt x="18" y="0"/>
                  <a:pt x="45" y="0"/>
                </a:cubicBezTo>
                <a:cubicBezTo>
                  <a:pt x="181" y="0"/>
                  <a:pt x="181" y="0"/>
                  <a:pt x="181" y="0"/>
                </a:cubicBezTo>
                <a:cubicBezTo>
                  <a:pt x="208" y="0"/>
                  <a:pt x="235" y="27"/>
                  <a:pt x="235" y="55"/>
                </a:cubicBezTo>
                <a:lnTo>
                  <a:pt x="235" y="344"/>
                </a:lnTo>
                <a:close/>
                <a:moveTo>
                  <a:pt x="45" y="289"/>
                </a:moveTo>
                <a:lnTo>
                  <a:pt x="45" y="289"/>
                </a:lnTo>
                <a:cubicBezTo>
                  <a:pt x="181" y="289"/>
                  <a:pt x="181" y="289"/>
                  <a:pt x="181" y="289"/>
                </a:cubicBezTo>
                <a:cubicBezTo>
                  <a:pt x="181" y="55"/>
                  <a:pt x="181" y="55"/>
                  <a:pt x="181" y="55"/>
                </a:cubicBezTo>
                <a:lnTo>
                  <a:pt x="181" y="55"/>
                </a:lnTo>
                <a:cubicBezTo>
                  <a:pt x="45" y="55"/>
                  <a:pt x="45" y="55"/>
                  <a:pt x="45" y="55"/>
                </a:cubicBezTo>
                <a:lnTo>
                  <a:pt x="45" y="55"/>
                </a:lnTo>
                <a:lnTo>
                  <a:pt x="45" y="28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293">
            <a:extLst>
              <a:ext uri="{FF2B5EF4-FFF2-40B4-BE49-F238E27FC236}">
                <a16:creationId xmlns:a16="http://schemas.microsoft.com/office/drawing/2014/main" id="{61D4CB89-DE9E-BD4D-B505-A7CA1BC3A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27812" y="9354054"/>
            <a:ext cx="768774" cy="487875"/>
          </a:xfrm>
          <a:custGeom>
            <a:avLst/>
            <a:gdLst>
              <a:gd name="T0" fmla="*/ 614 w 688"/>
              <a:gd name="T1" fmla="*/ 434 h 435"/>
              <a:gd name="T2" fmla="*/ 614 w 688"/>
              <a:gd name="T3" fmla="*/ 434 h 435"/>
              <a:gd name="T4" fmla="*/ 72 w 688"/>
              <a:gd name="T5" fmla="*/ 434 h 435"/>
              <a:gd name="T6" fmla="*/ 0 w 688"/>
              <a:gd name="T7" fmla="*/ 370 h 435"/>
              <a:gd name="T8" fmla="*/ 0 w 688"/>
              <a:gd name="T9" fmla="*/ 81 h 435"/>
              <a:gd name="T10" fmla="*/ 27 w 688"/>
              <a:gd name="T11" fmla="*/ 54 h 435"/>
              <a:gd name="T12" fmla="*/ 27 w 688"/>
              <a:gd name="T13" fmla="*/ 54 h 435"/>
              <a:gd name="T14" fmla="*/ 63 w 688"/>
              <a:gd name="T15" fmla="*/ 81 h 435"/>
              <a:gd name="T16" fmla="*/ 63 w 688"/>
              <a:gd name="T17" fmla="*/ 370 h 435"/>
              <a:gd name="T18" fmla="*/ 72 w 688"/>
              <a:gd name="T19" fmla="*/ 379 h 435"/>
              <a:gd name="T20" fmla="*/ 614 w 688"/>
              <a:gd name="T21" fmla="*/ 379 h 435"/>
              <a:gd name="T22" fmla="*/ 623 w 688"/>
              <a:gd name="T23" fmla="*/ 370 h 435"/>
              <a:gd name="T24" fmla="*/ 623 w 688"/>
              <a:gd name="T25" fmla="*/ 0 h 435"/>
              <a:gd name="T26" fmla="*/ 687 w 688"/>
              <a:gd name="T27" fmla="*/ 0 h 435"/>
              <a:gd name="T28" fmla="*/ 687 w 688"/>
              <a:gd name="T29" fmla="*/ 370 h 435"/>
              <a:gd name="T30" fmla="*/ 614 w 688"/>
              <a:gd name="T31" fmla="*/ 434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688" h="435">
                <a:moveTo>
                  <a:pt x="614" y="434"/>
                </a:moveTo>
                <a:lnTo>
                  <a:pt x="614" y="434"/>
                </a:lnTo>
                <a:cubicBezTo>
                  <a:pt x="72" y="434"/>
                  <a:pt x="72" y="434"/>
                  <a:pt x="72" y="434"/>
                </a:cubicBezTo>
                <a:cubicBezTo>
                  <a:pt x="36" y="434"/>
                  <a:pt x="0" y="407"/>
                  <a:pt x="0" y="370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72"/>
                  <a:pt x="18" y="54"/>
                  <a:pt x="27" y="54"/>
                </a:cubicBezTo>
                <a:lnTo>
                  <a:pt x="27" y="54"/>
                </a:lnTo>
                <a:cubicBezTo>
                  <a:pt x="45" y="54"/>
                  <a:pt x="63" y="72"/>
                  <a:pt x="63" y="81"/>
                </a:cubicBezTo>
                <a:cubicBezTo>
                  <a:pt x="63" y="370"/>
                  <a:pt x="63" y="370"/>
                  <a:pt x="63" y="370"/>
                </a:cubicBezTo>
                <a:cubicBezTo>
                  <a:pt x="63" y="370"/>
                  <a:pt x="63" y="379"/>
                  <a:pt x="72" y="379"/>
                </a:cubicBezTo>
                <a:cubicBezTo>
                  <a:pt x="614" y="379"/>
                  <a:pt x="614" y="379"/>
                  <a:pt x="614" y="379"/>
                </a:cubicBezTo>
                <a:cubicBezTo>
                  <a:pt x="623" y="379"/>
                  <a:pt x="623" y="370"/>
                  <a:pt x="623" y="370"/>
                </a:cubicBezTo>
                <a:cubicBezTo>
                  <a:pt x="623" y="0"/>
                  <a:pt x="623" y="0"/>
                  <a:pt x="623" y="0"/>
                </a:cubicBezTo>
                <a:cubicBezTo>
                  <a:pt x="687" y="0"/>
                  <a:pt x="687" y="0"/>
                  <a:pt x="687" y="0"/>
                </a:cubicBezTo>
                <a:cubicBezTo>
                  <a:pt x="687" y="370"/>
                  <a:pt x="687" y="370"/>
                  <a:pt x="687" y="370"/>
                </a:cubicBezTo>
                <a:cubicBezTo>
                  <a:pt x="687" y="407"/>
                  <a:pt x="651" y="434"/>
                  <a:pt x="614" y="4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294">
            <a:extLst>
              <a:ext uri="{FF2B5EF4-FFF2-40B4-BE49-F238E27FC236}">
                <a16:creationId xmlns:a16="http://schemas.microsoft.com/office/drawing/2014/main" id="{CD676383-BA57-CE4A-B2B2-C392A9F5E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68676" y="9043586"/>
            <a:ext cx="877191" cy="364675"/>
          </a:xfrm>
          <a:custGeom>
            <a:avLst/>
            <a:gdLst>
              <a:gd name="T0" fmla="*/ 659 w 787"/>
              <a:gd name="T1" fmla="*/ 325 h 326"/>
              <a:gd name="T2" fmla="*/ 659 w 787"/>
              <a:gd name="T3" fmla="*/ 325 h 326"/>
              <a:gd name="T4" fmla="*/ 569 w 787"/>
              <a:gd name="T5" fmla="*/ 280 h 326"/>
              <a:gd name="T6" fmla="*/ 479 w 787"/>
              <a:gd name="T7" fmla="*/ 316 h 326"/>
              <a:gd name="T8" fmla="*/ 388 w 787"/>
              <a:gd name="T9" fmla="*/ 280 h 326"/>
              <a:gd name="T10" fmla="*/ 298 w 787"/>
              <a:gd name="T11" fmla="*/ 316 h 326"/>
              <a:gd name="T12" fmla="*/ 208 w 787"/>
              <a:gd name="T13" fmla="*/ 280 h 326"/>
              <a:gd name="T14" fmla="*/ 108 w 787"/>
              <a:gd name="T15" fmla="*/ 316 h 326"/>
              <a:gd name="T16" fmla="*/ 0 w 787"/>
              <a:gd name="T17" fmla="*/ 189 h 326"/>
              <a:gd name="T18" fmla="*/ 0 w 787"/>
              <a:gd name="T19" fmla="*/ 181 h 326"/>
              <a:gd name="T20" fmla="*/ 99 w 787"/>
              <a:gd name="T21" fmla="*/ 27 h 326"/>
              <a:gd name="T22" fmla="*/ 153 w 787"/>
              <a:gd name="T23" fmla="*/ 0 h 326"/>
              <a:gd name="T24" fmla="*/ 623 w 787"/>
              <a:gd name="T25" fmla="*/ 0 h 326"/>
              <a:gd name="T26" fmla="*/ 623 w 787"/>
              <a:gd name="T27" fmla="*/ 0 h 326"/>
              <a:gd name="T28" fmla="*/ 677 w 787"/>
              <a:gd name="T29" fmla="*/ 27 h 326"/>
              <a:gd name="T30" fmla="*/ 786 w 787"/>
              <a:gd name="T31" fmla="*/ 189 h 326"/>
              <a:gd name="T32" fmla="*/ 786 w 787"/>
              <a:gd name="T33" fmla="*/ 199 h 326"/>
              <a:gd name="T34" fmla="*/ 668 w 787"/>
              <a:gd name="T35" fmla="*/ 325 h 326"/>
              <a:gd name="T36" fmla="*/ 659 w 787"/>
              <a:gd name="T37" fmla="*/ 325 h 326"/>
              <a:gd name="T38" fmla="*/ 569 w 787"/>
              <a:gd name="T39" fmla="*/ 199 h 326"/>
              <a:gd name="T40" fmla="*/ 569 w 787"/>
              <a:gd name="T41" fmla="*/ 199 h 326"/>
              <a:gd name="T42" fmla="*/ 569 w 787"/>
              <a:gd name="T43" fmla="*/ 199 h 326"/>
              <a:gd name="T44" fmla="*/ 605 w 787"/>
              <a:gd name="T45" fmla="*/ 226 h 326"/>
              <a:gd name="T46" fmla="*/ 668 w 787"/>
              <a:gd name="T47" fmla="*/ 262 h 326"/>
              <a:gd name="T48" fmla="*/ 723 w 787"/>
              <a:gd name="T49" fmla="*/ 199 h 326"/>
              <a:gd name="T50" fmla="*/ 623 w 787"/>
              <a:gd name="T51" fmla="*/ 63 h 326"/>
              <a:gd name="T52" fmla="*/ 153 w 787"/>
              <a:gd name="T53" fmla="*/ 63 h 326"/>
              <a:gd name="T54" fmla="*/ 153 w 787"/>
              <a:gd name="T55" fmla="*/ 63 h 326"/>
              <a:gd name="T56" fmla="*/ 63 w 787"/>
              <a:gd name="T57" fmla="*/ 199 h 326"/>
              <a:gd name="T58" fmla="*/ 117 w 787"/>
              <a:gd name="T59" fmla="*/ 253 h 326"/>
              <a:gd name="T60" fmla="*/ 171 w 787"/>
              <a:gd name="T61" fmla="*/ 226 h 326"/>
              <a:gd name="T62" fmla="*/ 208 w 787"/>
              <a:gd name="T63" fmla="*/ 199 h 326"/>
              <a:gd name="T64" fmla="*/ 208 w 787"/>
              <a:gd name="T65" fmla="*/ 199 h 326"/>
              <a:gd name="T66" fmla="*/ 244 w 787"/>
              <a:gd name="T67" fmla="*/ 226 h 326"/>
              <a:gd name="T68" fmla="*/ 298 w 787"/>
              <a:gd name="T69" fmla="*/ 253 h 326"/>
              <a:gd name="T70" fmla="*/ 352 w 787"/>
              <a:gd name="T71" fmla="*/ 226 h 326"/>
              <a:gd name="T72" fmla="*/ 388 w 787"/>
              <a:gd name="T73" fmla="*/ 199 h 326"/>
              <a:gd name="T74" fmla="*/ 388 w 787"/>
              <a:gd name="T75" fmla="*/ 199 h 326"/>
              <a:gd name="T76" fmla="*/ 424 w 787"/>
              <a:gd name="T77" fmla="*/ 226 h 326"/>
              <a:gd name="T78" fmla="*/ 479 w 787"/>
              <a:gd name="T79" fmla="*/ 253 h 326"/>
              <a:gd name="T80" fmla="*/ 533 w 787"/>
              <a:gd name="T81" fmla="*/ 226 h 326"/>
              <a:gd name="T82" fmla="*/ 569 w 787"/>
              <a:gd name="T83" fmla="*/ 199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787" h="326">
                <a:moveTo>
                  <a:pt x="659" y="325"/>
                </a:moveTo>
                <a:lnTo>
                  <a:pt x="659" y="325"/>
                </a:lnTo>
                <a:cubicBezTo>
                  <a:pt x="623" y="325"/>
                  <a:pt x="596" y="307"/>
                  <a:pt x="569" y="280"/>
                </a:cubicBezTo>
                <a:cubicBezTo>
                  <a:pt x="551" y="307"/>
                  <a:pt x="515" y="316"/>
                  <a:pt x="479" y="316"/>
                </a:cubicBezTo>
                <a:cubicBezTo>
                  <a:pt x="443" y="316"/>
                  <a:pt x="415" y="307"/>
                  <a:pt x="388" y="280"/>
                </a:cubicBezTo>
                <a:cubicBezTo>
                  <a:pt x="370" y="307"/>
                  <a:pt x="334" y="316"/>
                  <a:pt x="298" y="316"/>
                </a:cubicBezTo>
                <a:cubicBezTo>
                  <a:pt x="271" y="316"/>
                  <a:pt x="235" y="307"/>
                  <a:pt x="208" y="280"/>
                </a:cubicBezTo>
                <a:cubicBezTo>
                  <a:pt x="190" y="307"/>
                  <a:pt x="153" y="325"/>
                  <a:pt x="108" y="316"/>
                </a:cubicBezTo>
                <a:cubicBezTo>
                  <a:pt x="45" y="316"/>
                  <a:pt x="0" y="262"/>
                  <a:pt x="0" y="189"/>
                </a:cubicBezTo>
                <a:cubicBezTo>
                  <a:pt x="0" y="181"/>
                  <a:pt x="0" y="181"/>
                  <a:pt x="0" y="181"/>
                </a:cubicBezTo>
                <a:cubicBezTo>
                  <a:pt x="99" y="27"/>
                  <a:pt x="99" y="27"/>
                  <a:pt x="99" y="27"/>
                </a:cubicBezTo>
                <a:cubicBezTo>
                  <a:pt x="117" y="9"/>
                  <a:pt x="135" y="0"/>
                  <a:pt x="153" y="0"/>
                </a:cubicBezTo>
                <a:cubicBezTo>
                  <a:pt x="623" y="0"/>
                  <a:pt x="623" y="0"/>
                  <a:pt x="623" y="0"/>
                </a:cubicBezTo>
                <a:lnTo>
                  <a:pt x="623" y="0"/>
                </a:lnTo>
                <a:cubicBezTo>
                  <a:pt x="651" y="0"/>
                  <a:pt x="668" y="9"/>
                  <a:pt x="677" y="27"/>
                </a:cubicBezTo>
                <a:cubicBezTo>
                  <a:pt x="786" y="189"/>
                  <a:pt x="786" y="189"/>
                  <a:pt x="786" y="189"/>
                </a:cubicBezTo>
                <a:cubicBezTo>
                  <a:pt x="786" y="199"/>
                  <a:pt x="786" y="199"/>
                  <a:pt x="786" y="199"/>
                </a:cubicBezTo>
                <a:cubicBezTo>
                  <a:pt x="786" y="262"/>
                  <a:pt x="732" y="316"/>
                  <a:pt x="668" y="325"/>
                </a:cubicBezTo>
                <a:cubicBezTo>
                  <a:pt x="668" y="325"/>
                  <a:pt x="668" y="325"/>
                  <a:pt x="659" y="325"/>
                </a:cubicBezTo>
                <a:close/>
                <a:moveTo>
                  <a:pt x="569" y="199"/>
                </a:moveTo>
                <a:lnTo>
                  <a:pt x="569" y="199"/>
                </a:lnTo>
                <a:lnTo>
                  <a:pt x="569" y="199"/>
                </a:lnTo>
                <a:cubicBezTo>
                  <a:pt x="587" y="199"/>
                  <a:pt x="605" y="208"/>
                  <a:pt x="605" y="226"/>
                </a:cubicBezTo>
                <a:cubicBezTo>
                  <a:pt x="614" y="244"/>
                  <a:pt x="641" y="262"/>
                  <a:pt x="668" y="262"/>
                </a:cubicBezTo>
                <a:cubicBezTo>
                  <a:pt x="696" y="253"/>
                  <a:pt x="714" y="235"/>
                  <a:pt x="723" y="199"/>
                </a:cubicBezTo>
                <a:cubicBezTo>
                  <a:pt x="623" y="63"/>
                  <a:pt x="623" y="63"/>
                  <a:pt x="623" y="63"/>
                </a:cubicBezTo>
                <a:cubicBezTo>
                  <a:pt x="153" y="63"/>
                  <a:pt x="153" y="63"/>
                  <a:pt x="153" y="63"/>
                </a:cubicBezTo>
                <a:lnTo>
                  <a:pt x="153" y="63"/>
                </a:lnTo>
                <a:cubicBezTo>
                  <a:pt x="63" y="199"/>
                  <a:pt x="63" y="199"/>
                  <a:pt x="63" y="199"/>
                </a:cubicBezTo>
                <a:cubicBezTo>
                  <a:pt x="63" y="235"/>
                  <a:pt x="90" y="253"/>
                  <a:pt x="117" y="253"/>
                </a:cubicBezTo>
                <a:cubicBezTo>
                  <a:pt x="145" y="262"/>
                  <a:pt x="162" y="244"/>
                  <a:pt x="171" y="226"/>
                </a:cubicBezTo>
                <a:cubicBezTo>
                  <a:pt x="181" y="208"/>
                  <a:pt x="199" y="199"/>
                  <a:pt x="208" y="199"/>
                </a:cubicBezTo>
                <a:lnTo>
                  <a:pt x="208" y="199"/>
                </a:lnTo>
                <a:cubicBezTo>
                  <a:pt x="226" y="199"/>
                  <a:pt x="244" y="208"/>
                  <a:pt x="244" y="226"/>
                </a:cubicBezTo>
                <a:cubicBezTo>
                  <a:pt x="253" y="244"/>
                  <a:pt x="280" y="253"/>
                  <a:pt x="298" y="253"/>
                </a:cubicBezTo>
                <a:cubicBezTo>
                  <a:pt x="325" y="253"/>
                  <a:pt x="343" y="244"/>
                  <a:pt x="352" y="226"/>
                </a:cubicBezTo>
                <a:cubicBezTo>
                  <a:pt x="361" y="208"/>
                  <a:pt x="379" y="199"/>
                  <a:pt x="388" y="199"/>
                </a:cubicBezTo>
                <a:lnTo>
                  <a:pt x="388" y="199"/>
                </a:lnTo>
                <a:cubicBezTo>
                  <a:pt x="406" y="199"/>
                  <a:pt x="424" y="208"/>
                  <a:pt x="424" y="226"/>
                </a:cubicBezTo>
                <a:cubicBezTo>
                  <a:pt x="434" y="244"/>
                  <a:pt x="461" y="253"/>
                  <a:pt x="479" y="253"/>
                </a:cubicBezTo>
                <a:cubicBezTo>
                  <a:pt x="506" y="253"/>
                  <a:pt x="524" y="244"/>
                  <a:pt x="533" y="226"/>
                </a:cubicBezTo>
                <a:cubicBezTo>
                  <a:pt x="542" y="208"/>
                  <a:pt x="560" y="199"/>
                  <a:pt x="569" y="19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295">
            <a:extLst>
              <a:ext uri="{FF2B5EF4-FFF2-40B4-BE49-F238E27FC236}">
                <a16:creationId xmlns:a16="http://schemas.microsoft.com/office/drawing/2014/main" id="{CD1551A6-F07C-C84C-85C8-754C5427B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4237" y="9413191"/>
            <a:ext cx="231619" cy="49280"/>
          </a:xfrm>
          <a:custGeom>
            <a:avLst/>
            <a:gdLst>
              <a:gd name="T0" fmla="*/ 207 w 208"/>
              <a:gd name="T1" fmla="*/ 45 h 46"/>
              <a:gd name="T2" fmla="*/ 0 w 208"/>
              <a:gd name="T3" fmla="*/ 45 h 46"/>
              <a:gd name="T4" fmla="*/ 0 w 208"/>
              <a:gd name="T5" fmla="*/ 0 h 46"/>
              <a:gd name="T6" fmla="*/ 207 w 208"/>
              <a:gd name="T7" fmla="*/ 0 h 46"/>
              <a:gd name="T8" fmla="*/ 207 w 208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8" h="46">
                <a:moveTo>
                  <a:pt x="207" y="45"/>
                </a:moveTo>
                <a:lnTo>
                  <a:pt x="0" y="45"/>
                </a:lnTo>
                <a:lnTo>
                  <a:pt x="0" y="0"/>
                </a:lnTo>
                <a:lnTo>
                  <a:pt x="207" y="0"/>
                </a:lnTo>
                <a:lnTo>
                  <a:pt x="207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296">
            <a:extLst>
              <a:ext uri="{FF2B5EF4-FFF2-40B4-BE49-F238E27FC236}">
                <a16:creationId xmlns:a16="http://schemas.microsoft.com/office/drawing/2014/main" id="{CBF7A8AD-6765-8444-B86D-07BC5C04D0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3805" y="9265350"/>
            <a:ext cx="231619" cy="423812"/>
          </a:xfrm>
          <a:custGeom>
            <a:avLst/>
            <a:gdLst>
              <a:gd name="T0" fmla="*/ 81 w 209"/>
              <a:gd name="T1" fmla="*/ 0 h 380"/>
              <a:gd name="T2" fmla="*/ 81 w 209"/>
              <a:gd name="T3" fmla="*/ 0 h 380"/>
              <a:gd name="T4" fmla="*/ 0 w 209"/>
              <a:gd name="T5" fmla="*/ 0 h 380"/>
              <a:gd name="T6" fmla="*/ 0 w 209"/>
              <a:gd name="T7" fmla="*/ 45 h 380"/>
              <a:gd name="T8" fmla="*/ 63 w 209"/>
              <a:gd name="T9" fmla="*/ 45 h 380"/>
              <a:gd name="T10" fmla="*/ 81 w 209"/>
              <a:gd name="T11" fmla="*/ 54 h 380"/>
              <a:gd name="T12" fmla="*/ 153 w 209"/>
              <a:gd name="T13" fmla="*/ 144 h 380"/>
              <a:gd name="T14" fmla="*/ 153 w 209"/>
              <a:gd name="T15" fmla="*/ 334 h 380"/>
              <a:gd name="T16" fmla="*/ 36 w 209"/>
              <a:gd name="T17" fmla="*/ 334 h 380"/>
              <a:gd name="T18" fmla="*/ 36 w 209"/>
              <a:gd name="T19" fmla="*/ 352 h 380"/>
              <a:gd name="T20" fmla="*/ 27 w 209"/>
              <a:gd name="T21" fmla="*/ 379 h 380"/>
              <a:gd name="T22" fmla="*/ 153 w 209"/>
              <a:gd name="T23" fmla="*/ 379 h 380"/>
              <a:gd name="T24" fmla="*/ 208 w 209"/>
              <a:gd name="T25" fmla="*/ 334 h 380"/>
              <a:gd name="T26" fmla="*/ 208 w 209"/>
              <a:gd name="T27" fmla="*/ 126 h 380"/>
              <a:gd name="T28" fmla="*/ 199 w 209"/>
              <a:gd name="T29" fmla="*/ 126 h 380"/>
              <a:gd name="T30" fmla="*/ 99 w 209"/>
              <a:gd name="T31" fmla="*/ 9 h 380"/>
              <a:gd name="T32" fmla="*/ 81 w 209"/>
              <a:gd name="T33" fmla="*/ 0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09" h="380">
                <a:moveTo>
                  <a:pt x="81" y="0"/>
                </a:moveTo>
                <a:lnTo>
                  <a:pt x="81" y="0"/>
                </a:lnTo>
                <a:cubicBezTo>
                  <a:pt x="0" y="0"/>
                  <a:pt x="0" y="0"/>
                  <a:pt x="0" y="0"/>
                </a:cubicBezTo>
                <a:cubicBezTo>
                  <a:pt x="0" y="45"/>
                  <a:pt x="0" y="45"/>
                  <a:pt x="0" y="45"/>
                </a:cubicBezTo>
                <a:cubicBezTo>
                  <a:pt x="63" y="45"/>
                  <a:pt x="63" y="45"/>
                  <a:pt x="63" y="45"/>
                </a:cubicBezTo>
                <a:cubicBezTo>
                  <a:pt x="72" y="45"/>
                  <a:pt x="72" y="45"/>
                  <a:pt x="81" y="54"/>
                </a:cubicBezTo>
                <a:cubicBezTo>
                  <a:pt x="153" y="144"/>
                  <a:pt x="153" y="144"/>
                  <a:pt x="153" y="144"/>
                </a:cubicBezTo>
                <a:cubicBezTo>
                  <a:pt x="153" y="334"/>
                  <a:pt x="153" y="334"/>
                  <a:pt x="153" y="334"/>
                </a:cubicBezTo>
                <a:cubicBezTo>
                  <a:pt x="36" y="334"/>
                  <a:pt x="36" y="334"/>
                  <a:pt x="36" y="334"/>
                </a:cubicBezTo>
                <a:cubicBezTo>
                  <a:pt x="36" y="334"/>
                  <a:pt x="36" y="343"/>
                  <a:pt x="36" y="352"/>
                </a:cubicBezTo>
                <a:cubicBezTo>
                  <a:pt x="36" y="361"/>
                  <a:pt x="36" y="370"/>
                  <a:pt x="27" y="379"/>
                </a:cubicBezTo>
                <a:cubicBezTo>
                  <a:pt x="153" y="379"/>
                  <a:pt x="153" y="379"/>
                  <a:pt x="153" y="379"/>
                </a:cubicBezTo>
                <a:cubicBezTo>
                  <a:pt x="180" y="379"/>
                  <a:pt x="208" y="361"/>
                  <a:pt x="208" y="334"/>
                </a:cubicBezTo>
                <a:cubicBezTo>
                  <a:pt x="208" y="126"/>
                  <a:pt x="208" y="126"/>
                  <a:pt x="208" y="126"/>
                </a:cubicBezTo>
                <a:lnTo>
                  <a:pt x="199" y="126"/>
                </a:lnTo>
                <a:cubicBezTo>
                  <a:pt x="99" y="9"/>
                  <a:pt x="99" y="9"/>
                  <a:pt x="99" y="9"/>
                </a:cubicBezTo>
                <a:cubicBezTo>
                  <a:pt x="99" y="0"/>
                  <a:pt x="90" y="0"/>
                  <a:pt x="81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297">
            <a:extLst>
              <a:ext uri="{FF2B5EF4-FFF2-40B4-BE49-F238E27FC236}">
                <a16:creationId xmlns:a16="http://schemas.microsoft.com/office/drawing/2014/main" id="{56AC003C-EBCD-5D44-90D8-E560E7F60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3771" y="9630025"/>
            <a:ext cx="261185" cy="73919"/>
          </a:xfrm>
          <a:custGeom>
            <a:avLst/>
            <a:gdLst>
              <a:gd name="T0" fmla="*/ 234 w 235"/>
              <a:gd name="T1" fmla="*/ 0 h 64"/>
              <a:gd name="T2" fmla="*/ 234 w 235"/>
              <a:gd name="T3" fmla="*/ 0 h 64"/>
              <a:gd name="T4" fmla="*/ 0 w 235"/>
              <a:gd name="T5" fmla="*/ 0 h 64"/>
              <a:gd name="T6" fmla="*/ 8 w 235"/>
              <a:gd name="T7" fmla="*/ 27 h 64"/>
              <a:gd name="T8" fmla="*/ 0 w 235"/>
              <a:gd name="T9" fmla="*/ 63 h 64"/>
              <a:gd name="T10" fmla="*/ 234 w 235"/>
              <a:gd name="T11" fmla="*/ 63 h 64"/>
              <a:gd name="T12" fmla="*/ 225 w 235"/>
              <a:gd name="T13" fmla="*/ 27 h 64"/>
              <a:gd name="T14" fmla="*/ 234 w 235"/>
              <a:gd name="T15" fmla="*/ 0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35" h="64">
                <a:moveTo>
                  <a:pt x="234" y="0"/>
                </a:moveTo>
                <a:lnTo>
                  <a:pt x="234" y="0"/>
                </a:lnTo>
                <a:cubicBezTo>
                  <a:pt x="0" y="0"/>
                  <a:pt x="0" y="0"/>
                  <a:pt x="0" y="0"/>
                </a:cubicBezTo>
                <a:cubicBezTo>
                  <a:pt x="8" y="9"/>
                  <a:pt x="8" y="18"/>
                  <a:pt x="8" y="27"/>
                </a:cubicBezTo>
                <a:cubicBezTo>
                  <a:pt x="8" y="36"/>
                  <a:pt x="8" y="54"/>
                  <a:pt x="0" y="63"/>
                </a:cubicBezTo>
                <a:cubicBezTo>
                  <a:pt x="234" y="63"/>
                  <a:pt x="234" y="63"/>
                  <a:pt x="234" y="63"/>
                </a:cubicBezTo>
                <a:cubicBezTo>
                  <a:pt x="225" y="54"/>
                  <a:pt x="225" y="36"/>
                  <a:pt x="225" y="27"/>
                </a:cubicBezTo>
                <a:cubicBezTo>
                  <a:pt x="225" y="18"/>
                  <a:pt x="225" y="9"/>
                  <a:pt x="234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298">
            <a:extLst>
              <a:ext uri="{FF2B5EF4-FFF2-40B4-BE49-F238E27FC236}">
                <a16:creationId xmlns:a16="http://schemas.microsoft.com/office/drawing/2014/main" id="{D5410F7E-3FA0-B441-B904-10500E70F2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8521" y="9132291"/>
            <a:ext cx="670214" cy="478022"/>
          </a:xfrm>
          <a:custGeom>
            <a:avLst/>
            <a:gdLst>
              <a:gd name="T0" fmla="*/ 579 w 598"/>
              <a:gd name="T1" fmla="*/ 407 h 426"/>
              <a:gd name="T2" fmla="*/ 579 w 598"/>
              <a:gd name="T3" fmla="*/ 407 h 426"/>
              <a:gd name="T4" fmla="*/ 597 w 598"/>
              <a:gd name="T5" fmla="*/ 416 h 426"/>
              <a:gd name="T6" fmla="*/ 597 w 598"/>
              <a:gd name="T7" fmla="*/ 163 h 426"/>
              <a:gd name="T8" fmla="*/ 597 w 598"/>
              <a:gd name="T9" fmla="*/ 118 h 426"/>
              <a:gd name="T10" fmla="*/ 597 w 598"/>
              <a:gd name="T11" fmla="*/ 54 h 426"/>
              <a:gd name="T12" fmla="*/ 543 w 598"/>
              <a:gd name="T13" fmla="*/ 0 h 426"/>
              <a:gd name="T14" fmla="*/ 37 w 598"/>
              <a:gd name="T15" fmla="*/ 0 h 426"/>
              <a:gd name="T16" fmla="*/ 0 w 598"/>
              <a:gd name="T17" fmla="*/ 27 h 426"/>
              <a:gd name="T18" fmla="*/ 37 w 598"/>
              <a:gd name="T19" fmla="*/ 63 h 426"/>
              <a:gd name="T20" fmla="*/ 534 w 598"/>
              <a:gd name="T21" fmla="*/ 63 h 426"/>
              <a:gd name="T22" fmla="*/ 534 w 598"/>
              <a:gd name="T23" fmla="*/ 425 h 426"/>
              <a:gd name="T24" fmla="*/ 579 w 598"/>
              <a:gd name="T25" fmla="*/ 407 h 4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598" h="426">
                <a:moveTo>
                  <a:pt x="579" y="407"/>
                </a:moveTo>
                <a:lnTo>
                  <a:pt x="579" y="407"/>
                </a:lnTo>
                <a:cubicBezTo>
                  <a:pt x="579" y="407"/>
                  <a:pt x="588" y="416"/>
                  <a:pt x="597" y="416"/>
                </a:cubicBezTo>
                <a:cubicBezTo>
                  <a:pt x="597" y="163"/>
                  <a:pt x="597" y="163"/>
                  <a:pt x="597" y="163"/>
                </a:cubicBezTo>
                <a:cubicBezTo>
                  <a:pt x="597" y="118"/>
                  <a:pt x="597" y="118"/>
                  <a:pt x="597" y="118"/>
                </a:cubicBezTo>
                <a:cubicBezTo>
                  <a:pt x="597" y="54"/>
                  <a:pt x="597" y="54"/>
                  <a:pt x="597" y="54"/>
                </a:cubicBezTo>
                <a:cubicBezTo>
                  <a:pt x="597" y="27"/>
                  <a:pt x="570" y="0"/>
                  <a:pt x="543" y="0"/>
                </a:cubicBezTo>
                <a:cubicBezTo>
                  <a:pt x="37" y="0"/>
                  <a:pt x="37" y="0"/>
                  <a:pt x="37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45"/>
                  <a:pt x="18" y="63"/>
                  <a:pt x="37" y="63"/>
                </a:cubicBezTo>
                <a:cubicBezTo>
                  <a:pt x="534" y="63"/>
                  <a:pt x="534" y="63"/>
                  <a:pt x="534" y="63"/>
                </a:cubicBezTo>
                <a:cubicBezTo>
                  <a:pt x="534" y="425"/>
                  <a:pt x="534" y="425"/>
                  <a:pt x="534" y="425"/>
                </a:cubicBezTo>
                <a:cubicBezTo>
                  <a:pt x="552" y="416"/>
                  <a:pt x="560" y="407"/>
                  <a:pt x="579" y="40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299">
            <a:extLst>
              <a:ext uri="{FF2B5EF4-FFF2-40B4-BE49-F238E27FC236}">
                <a16:creationId xmlns:a16="http://schemas.microsoft.com/office/drawing/2014/main" id="{2E003577-7516-2E49-889B-F73E05E31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7369" y="9383623"/>
            <a:ext cx="133056" cy="315395"/>
          </a:xfrm>
          <a:custGeom>
            <a:avLst/>
            <a:gdLst>
              <a:gd name="T0" fmla="*/ 108 w 118"/>
              <a:gd name="T1" fmla="*/ 217 h 281"/>
              <a:gd name="T2" fmla="*/ 108 w 118"/>
              <a:gd name="T3" fmla="*/ 217 h 281"/>
              <a:gd name="T4" fmla="*/ 63 w 118"/>
              <a:gd name="T5" fmla="*/ 217 h 281"/>
              <a:gd name="T6" fmla="*/ 63 w 118"/>
              <a:gd name="T7" fmla="*/ 0 h 281"/>
              <a:gd name="T8" fmla="*/ 0 w 118"/>
              <a:gd name="T9" fmla="*/ 0 h 281"/>
              <a:gd name="T10" fmla="*/ 0 w 118"/>
              <a:gd name="T11" fmla="*/ 217 h 281"/>
              <a:gd name="T12" fmla="*/ 9 w 118"/>
              <a:gd name="T13" fmla="*/ 253 h 281"/>
              <a:gd name="T14" fmla="*/ 54 w 118"/>
              <a:gd name="T15" fmla="*/ 280 h 281"/>
              <a:gd name="T16" fmla="*/ 54 w 118"/>
              <a:gd name="T17" fmla="*/ 280 h 281"/>
              <a:gd name="T18" fmla="*/ 117 w 118"/>
              <a:gd name="T19" fmla="*/ 280 h 281"/>
              <a:gd name="T20" fmla="*/ 108 w 118"/>
              <a:gd name="T21" fmla="*/ 244 h 281"/>
              <a:gd name="T22" fmla="*/ 108 w 118"/>
              <a:gd name="T23" fmla="*/ 217 h 2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8" h="281">
                <a:moveTo>
                  <a:pt x="108" y="217"/>
                </a:moveTo>
                <a:lnTo>
                  <a:pt x="108" y="217"/>
                </a:lnTo>
                <a:cubicBezTo>
                  <a:pt x="63" y="217"/>
                  <a:pt x="63" y="217"/>
                  <a:pt x="63" y="217"/>
                </a:cubicBezTo>
                <a:cubicBezTo>
                  <a:pt x="63" y="0"/>
                  <a:pt x="63" y="0"/>
                  <a:pt x="6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217"/>
                  <a:pt x="0" y="217"/>
                  <a:pt x="0" y="217"/>
                </a:cubicBezTo>
                <a:cubicBezTo>
                  <a:pt x="0" y="235"/>
                  <a:pt x="0" y="244"/>
                  <a:pt x="9" y="253"/>
                </a:cubicBezTo>
                <a:cubicBezTo>
                  <a:pt x="18" y="271"/>
                  <a:pt x="36" y="280"/>
                  <a:pt x="54" y="280"/>
                </a:cubicBezTo>
                <a:lnTo>
                  <a:pt x="54" y="280"/>
                </a:lnTo>
                <a:cubicBezTo>
                  <a:pt x="117" y="280"/>
                  <a:pt x="117" y="280"/>
                  <a:pt x="117" y="280"/>
                </a:cubicBezTo>
                <a:cubicBezTo>
                  <a:pt x="108" y="271"/>
                  <a:pt x="108" y="253"/>
                  <a:pt x="108" y="244"/>
                </a:cubicBezTo>
                <a:cubicBezTo>
                  <a:pt x="108" y="235"/>
                  <a:pt x="108" y="226"/>
                  <a:pt x="108" y="21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300">
            <a:extLst>
              <a:ext uri="{FF2B5EF4-FFF2-40B4-BE49-F238E27FC236}">
                <a16:creationId xmlns:a16="http://schemas.microsoft.com/office/drawing/2014/main" id="{A8631AF6-AB33-A840-92FA-7E7F7B964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605" y="9565958"/>
            <a:ext cx="192192" cy="182339"/>
          </a:xfrm>
          <a:custGeom>
            <a:avLst/>
            <a:gdLst>
              <a:gd name="T0" fmla="*/ 91 w 173"/>
              <a:gd name="T1" fmla="*/ 162 h 163"/>
              <a:gd name="T2" fmla="*/ 91 w 173"/>
              <a:gd name="T3" fmla="*/ 162 h 163"/>
              <a:gd name="T4" fmla="*/ 0 w 173"/>
              <a:gd name="T5" fmla="*/ 81 h 163"/>
              <a:gd name="T6" fmla="*/ 91 w 173"/>
              <a:gd name="T7" fmla="*/ 0 h 163"/>
              <a:gd name="T8" fmla="*/ 172 w 173"/>
              <a:gd name="T9" fmla="*/ 81 h 163"/>
              <a:gd name="T10" fmla="*/ 91 w 173"/>
              <a:gd name="T11" fmla="*/ 162 h 163"/>
              <a:gd name="T12" fmla="*/ 91 w 173"/>
              <a:gd name="T13" fmla="*/ 45 h 163"/>
              <a:gd name="T14" fmla="*/ 91 w 173"/>
              <a:gd name="T15" fmla="*/ 45 h 163"/>
              <a:gd name="T16" fmla="*/ 46 w 173"/>
              <a:gd name="T17" fmla="*/ 81 h 163"/>
              <a:gd name="T18" fmla="*/ 91 w 173"/>
              <a:gd name="T19" fmla="*/ 117 h 163"/>
              <a:gd name="T20" fmla="*/ 127 w 173"/>
              <a:gd name="T21" fmla="*/ 81 h 163"/>
              <a:gd name="T22" fmla="*/ 91 w 173"/>
              <a:gd name="T23" fmla="*/ 4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3" h="163">
                <a:moveTo>
                  <a:pt x="91" y="162"/>
                </a:moveTo>
                <a:lnTo>
                  <a:pt x="91" y="162"/>
                </a:lnTo>
                <a:cubicBezTo>
                  <a:pt x="36" y="162"/>
                  <a:pt x="0" y="126"/>
                  <a:pt x="0" y="81"/>
                </a:cubicBezTo>
                <a:cubicBezTo>
                  <a:pt x="0" y="36"/>
                  <a:pt x="36" y="0"/>
                  <a:pt x="91" y="0"/>
                </a:cubicBezTo>
                <a:cubicBezTo>
                  <a:pt x="136" y="0"/>
                  <a:pt x="172" y="36"/>
                  <a:pt x="172" y="81"/>
                </a:cubicBezTo>
                <a:cubicBezTo>
                  <a:pt x="172" y="126"/>
                  <a:pt x="136" y="162"/>
                  <a:pt x="91" y="162"/>
                </a:cubicBezTo>
                <a:close/>
                <a:moveTo>
                  <a:pt x="91" y="45"/>
                </a:moveTo>
                <a:lnTo>
                  <a:pt x="91" y="45"/>
                </a:lnTo>
                <a:cubicBezTo>
                  <a:pt x="64" y="45"/>
                  <a:pt x="46" y="63"/>
                  <a:pt x="46" y="81"/>
                </a:cubicBezTo>
                <a:cubicBezTo>
                  <a:pt x="46" y="99"/>
                  <a:pt x="64" y="117"/>
                  <a:pt x="91" y="117"/>
                </a:cubicBezTo>
                <a:cubicBezTo>
                  <a:pt x="109" y="117"/>
                  <a:pt x="127" y="99"/>
                  <a:pt x="127" y="81"/>
                </a:cubicBezTo>
                <a:cubicBezTo>
                  <a:pt x="127" y="63"/>
                  <a:pt x="109" y="45"/>
                  <a:pt x="91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301">
            <a:extLst>
              <a:ext uri="{FF2B5EF4-FFF2-40B4-BE49-F238E27FC236}">
                <a16:creationId xmlns:a16="http://schemas.microsoft.com/office/drawing/2014/main" id="{0253FE87-B7E1-9046-A292-41B120275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61001" y="9565958"/>
            <a:ext cx="192195" cy="182339"/>
          </a:xfrm>
          <a:custGeom>
            <a:avLst/>
            <a:gdLst>
              <a:gd name="T0" fmla="*/ 81 w 173"/>
              <a:gd name="T1" fmla="*/ 162 h 163"/>
              <a:gd name="T2" fmla="*/ 81 w 173"/>
              <a:gd name="T3" fmla="*/ 162 h 163"/>
              <a:gd name="T4" fmla="*/ 0 w 173"/>
              <a:gd name="T5" fmla="*/ 81 h 163"/>
              <a:gd name="T6" fmla="*/ 81 w 173"/>
              <a:gd name="T7" fmla="*/ 0 h 163"/>
              <a:gd name="T8" fmla="*/ 172 w 173"/>
              <a:gd name="T9" fmla="*/ 81 h 163"/>
              <a:gd name="T10" fmla="*/ 81 w 173"/>
              <a:gd name="T11" fmla="*/ 162 h 163"/>
              <a:gd name="T12" fmla="*/ 81 w 173"/>
              <a:gd name="T13" fmla="*/ 45 h 163"/>
              <a:gd name="T14" fmla="*/ 81 w 173"/>
              <a:gd name="T15" fmla="*/ 45 h 163"/>
              <a:gd name="T16" fmla="*/ 45 w 173"/>
              <a:gd name="T17" fmla="*/ 81 h 163"/>
              <a:gd name="T18" fmla="*/ 81 w 173"/>
              <a:gd name="T19" fmla="*/ 117 h 163"/>
              <a:gd name="T20" fmla="*/ 127 w 173"/>
              <a:gd name="T21" fmla="*/ 81 h 163"/>
              <a:gd name="T22" fmla="*/ 81 w 173"/>
              <a:gd name="T23" fmla="*/ 45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73" h="163">
                <a:moveTo>
                  <a:pt x="81" y="162"/>
                </a:moveTo>
                <a:lnTo>
                  <a:pt x="81" y="162"/>
                </a:lnTo>
                <a:cubicBezTo>
                  <a:pt x="36" y="162"/>
                  <a:pt x="0" y="126"/>
                  <a:pt x="0" y="81"/>
                </a:cubicBezTo>
                <a:cubicBezTo>
                  <a:pt x="0" y="36"/>
                  <a:pt x="36" y="0"/>
                  <a:pt x="81" y="0"/>
                </a:cubicBezTo>
                <a:cubicBezTo>
                  <a:pt x="136" y="0"/>
                  <a:pt x="172" y="36"/>
                  <a:pt x="172" y="81"/>
                </a:cubicBezTo>
                <a:cubicBezTo>
                  <a:pt x="172" y="126"/>
                  <a:pt x="136" y="162"/>
                  <a:pt x="81" y="162"/>
                </a:cubicBezTo>
                <a:close/>
                <a:moveTo>
                  <a:pt x="81" y="45"/>
                </a:moveTo>
                <a:lnTo>
                  <a:pt x="81" y="45"/>
                </a:lnTo>
                <a:cubicBezTo>
                  <a:pt x="63" y="45"/>
                  <a:pt x="45" y="63"/>
                  <a:pt x="45" y="81"/>
                </a:cubicBezTo>
                <a:cubicBezTo>
                  <a:pt x="45" y="99"/>
                  <a:pt x="63" y="117"/>
                  <a:pt x="81" y="117"/>
                </a:cubicBezTo>
                <a:cubicBezTo>
                  <a:pt x="108" y="117"/>
                  <a:pt x="127" y="99"/>
                  <a:pt x="127" y="81"/>
                </a:cubicBezTo>
                <a:cubicBezTo>
                  <a:pt x="127" y="63"/>
                  <a:pt x="108" y="45"/>
                  <a:pt x="81" y="45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302">
            <a:extLst>
              <a:ext uri="{FF2B5EF4-FFF2-40B4-BE49-F238E27FC236}">
                <a16:creationId xmlns:a16="http://schemas.microsoft.com/office/drawing/2014/main" id="{6A1787BD-BB9A-494C-A442-DD0EB0B17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8233" y="9255493"/>
            <a:ext cx="275970" cy="64063"/>
          </a:xfrm>
          <a:custGeom>
            <a:avLst/>
            <a:gdLst>
              <a:gd name="T0" fmla="*/ 217 w 245"/>
              <a:gd name="T1" fmla="*/ 55 h 56"/>
              <a:gd name="T2" fmla="*/ 217 w 245"/>
              <a:gd name="T3" fmla="*/ 55 h 56"/>
              <a:gd name="T4" fmla="*/ 27 w 245"/>
              <a:gd name="T5" fmla="*/ 55 h 56"/>
              <a:gd name="T6" fmla="*/ 0 w 245"/>
              <a:gd name="T7" fmla="*/ 28 h 56"/>
              <a:gd name="T8" fmla="*/ 0 w 245"/>
              <a:gd name="T9" fmla="*/ 28 h 56"/>
              <a:gd name="T10" fmla="*/ 27 w 245"/>
              <a:gd name="T11" fmla="*/ 0 h 56"/>
              <a:gd name="T12" fmla="*/ 217 w 245"/>
              <a:gd name="T13" fmla="*/ 0 h 56"/>
              <a:gd name="T14" fmla="*/ 244 w 245"/>
              <a:gd name="T15" fmla="*/ 28 h 56"/>
              <a:gd name="T16" fmla="*/ 244 w 245"/>
              <a:gd name="T17" fmla="*/ 28 h 56"/>
              <a:gd name="T18" fmla="*/ 217 w 245"/>
              <a:gd name="T1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5" h="56">
                <a:moveTo>
                  <a:pt x="217" y="55"/>
                </a:moveTo>
                <a:lnTo>
                  <a:pt x="217" y="55"/>
                </a:lnTo>
                <a:cubicBezTo>
                  <a:pt x="27" y="55"/>
                  <a:pt x="27" y="55"/>
                  <a:pt x="27" y="55"/>
                </a:cubicBezTo>
                <a:cubicBezTo>
                  <a:pt x="19" y="55"/>
                  <a:pt x="0" y="46"/>
                  <a:pt x="0" y="28"/>
                </a:cubicBezTo>
                <a:lnTo>
                  <a:pt x="0" y="28"/>
                </a:lnTo>
                <a:cubicBezTo>
                  <a:pt x="0" y="10"/>
                  <a:pt x="19" y="0"/>
                  <a:pt x="27" y="0"/>
                </a:cubicBezTo>
                <a:cubicBezTo>
                  <a:pt x="217" y="0"/>
                  <a:pt x="217" y="0"/>
                  <a:pt x="217" y="0"/>
                </a:cubicBezTo>
                <a:cubicBezTo>
                  <a:pt x="235" y="0"/>
                  <a:pt x="244" y="10"/>
                  <a:pt x="244" y="28"/>
                </a:cubicBezTo>
                <a:lnTo>
                  <a:pt x="244" y="28"/>
                </a:lnTo>
                <a:cubicBezTo>
                  <a:pt x="244" y="46"/>
                  <a:pt x="235" y="55"/>
                  <a:pt x="217" y="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303">
            <a:extLst>
              <a:ext uri="{FF2B5EF4-FFF2-40B4-BE49-F238E27FC236}">
                <a16:creationId xmlns:a16="http://schemas.microsoft.com/office/drawing/2014/main" id="{5723F019-9946-5345-9A79-2E83A6772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7513" y="9354054"/>
            <a:ext cx="133056" cy="59136"/>
          </a:xfrm>
          <a:custGeom>
            <a:avLst/>
            <a:gdLst>
              <a:gd name="T0" fmla="*/ 99 w 118"/>
              <a:gd name="T1" fmla="*/ 54 h 55"/>
              <a:gd name="T2" fmla="*/ 99 w 118"/>
              <a:gd name="T3" fmla="*/ 54 h 55"/>
              <a:gd name="T4" fmla="*/ 18 w 118"/>
              <a:gd name="T5" fmla="*/ 45 h 55"/>
              <a:gd name="T6" fmla="*/ 0 w 118"/>
              <a:gd name="T7" fmla="*/ 27 h 55"/>
              <a:gd name="T8" fmla="*/ 0 w 118"/>
              <a:gd name="T9" fmla="*/ 27 h 55"/>
              <a:gd name="T10" fmla="*/ 18 w 118"/>
              <a:gd name="T11" fmla="*/ 0 h 55"/>
              <a:gd name="T12" fmla="*/ 99 w 118"/>
              <a:gd name="T13" fmla="*/ 0 h 55"/>
              <a:gd name="T14" fmla="*/ 117 w 118"/>
              <a:gd name="T15" fmla="*/ 27 h 55"/>
              <a:gd name="T16" fmla="*/ 117 w 118"/>
              <a:gd name="T17" fmla="*/ 27 h 55"/>
              <a:gd name="T18" fmla="*/ 99 w 118"/>
              <a:gd name="T19" fmla="*/ 54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8" h="55">
                <a:moveTo>
                  <a:pt x="99" y="54"/>
                </a:moveTo>
                <a:lnTo>
                  <a:pt x="99" y="54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1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08" y="0"/>
                  <a:pt x="117" y="18"/>
                  <a:pt x="117" y="27"/>
                </a:cubicBezTo>
                <a:lnTo>
                  <a:pt x="117" y="27"/>
                </a:lnTo>
                <a:cubicBezTo>
                  <a:pt x="117" y="36"/>
                  <a:pt x="108" y="54"/>
                  <a:pt x="99" y="5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304">
            <a:extLst>
              <a:ext uri="{FF2B5EF4-FFF2-40B4-BE49-F238E27FC236}">
                <a16:creationId xmlns:a16="http://schemas.microsoft.com/office/drawing/2014/main" id="{0297671E-73D1-8940-B7F3-CF1373C10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30342" y="9344198"/>
            <a:ext cx="798343" cy="83775"/>
          </a:xfrm>
          <a:custGeom>
            <a:avLst/>
            <a:gdLst>
              <a:gd name="T0" fmla="*/ 714 w 715"/>
              <a:gd name="T1" fmla="*/ 72 h 73"/>
              <a:gd name="T2" fmla="*/ 0 w 715"/>
              <a:gd name="T3" fmla="*/ 72 h 73"/>
              <a:gd name="T4" fmla="*/ 0 w 715"/>
              <a:gd name="T5" fmla="*/ 0 h 73"/>
              <a:gd name="T6" fmla="*/ 714 w 715"/>
              <a:gd name="T7" fmla="*/ 0 h 73"/>
              <a:gd name="T8" fmla="*/ 714 w 715"/>
              <a:gd name="T9" fmla="*/ 72 h 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5" h="73">
                <a:moveTo>
                  <a:pt x="714" y="72"/>
                </a:moveTo>
                <a:lnTo>
                  <a:pt x="0" y="72"/>
                </a:lnTo>
                <a:lnTo>
                  <a:pt x="0" y="0"/>
                </a:lnTo>
                <a:lnTo>
                  <a:pt x="714" y="0"/>
                </a:lnTo>
                <a:lnTo>
                  <a:pt x="714" y="7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305">
            <a:extLst>
              <a:ext uri="{FF2B5EF4-FFF2-40B4-BE49-F238E27FC236}">
                <a16:creationId xmlns:a16="http://schemas.microsoft.com/office/drawing/2014/main" id="{32AE6F45-F14D-5A42-83BA-4A9D72C72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14120" y="9565958"/>
            <a:ext cx="172480" cy="73922"/>
          </a:xfrm>
          <a:custGeom>
            <a:avLst/>
            <a:gdLst>
              <a:gd name="T0" fmla="*/ 117 w 154"/>
              <a:gd name="T1" fmla="*/ 63 h 64"/>
              <a:gd name="T2" fmla="*/ 117 w 154"/>
              <a:gd name="T3" fmla="*/ 63 h 64"/>
              <a:gd name="T4" fmla="*/ 36 w 154"/>
              <a:gd name="T5" fmla="*/ 63 h 64"/>
              <a:gd name="T6" fmla="*/ 0 w 154"/>
              <a:gd name="T7" fmla="*/ 36 h 64"/>
              <a:gd name="T8" fmla="*/ 0 w 154"/>
              <a:gd name="T9" fmla="*/ 36 h 64"/>
              <a:gd name="T10" fmla="*/ 36 w 154"/>
              <a:gd name="T11" fmla="*/ 0 h 64"/>
              <a:gd name="T12" fmla="*/ 117 w 154"/>
              <a:gd name="T13" fmla="*/ 0 h 64"/>
              <a:gd name="T14" fmla="*/ 153 w 154"/>
              <a:gd name="T15" fmla="*/ 36 h 64"/>
              <a:gd name="T16" fmla="*/ 153 w 154"/>
              <a:gd name="T17" fmla="*/ 36 h 64"/>
              <a:gd name="T18" fmla="*/ 117 w 154"/>
              <a:gd name="T1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4" h="64">
                <a:moveTo>
                  <a:pt x="117" y="63"/>
                </a:moveTo>
                <a:lnTo>
                  <a:pt x="117" y="63"/>
                </a:lnTo>
                <a:cubicBezTo>
                  <a:pt x="36" y="63"/>
                  <a:pt x="36" y="63"/>
                  <a:pt x="36" y="63"/>
                </a:cubicBezTo>
                <a:cubicBezTo>
                  <a:pt x="18" y="63"/>
                  <a:pt x="0" y="54"/>
                  <a:pt x="0" y="36"/>
                </a:cubicBezTo>
                <a:lnTo>
                  <a:pt x="0" y="36"/>
                </a:lnTo>
                <a:cubicBezTo>
                  <a:pt x="0" y="18"/>
                  <a:pt x="18" y="0"/>
                  <a:pt x="36" y="0"/>
                </a:cubicBezTo>
                <a:cubicBezTo>
                  <a:pt x="117" y="0"/>
                  <a:pt x="117" y="0"/>
                  <a:pt x="117" y="0"/>
                </a:cubicBezTo>
                <a:cubicBezTo>
                  <a:pt x="135" y="0"/>
                  <a:pt x="153" y="18"/>
                  <a:pt x="153" y="36"/>
                </a:cubicBezTo>
                <a:lnTo>
                  <a:pt x="153" y="36"/>
                </a:lnTo>
                <a:cubicBezTo>
                  <a:pt x="153" y="54"/>
                  <a:pt x="135" y="63"/>
                  <a:pt x="117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306">
            <a:extLst>
              <a:ext uri="{FF2B5EF4-FFF2-40B4-BE49-F238E27FC236}">
                <a16:creationId xmlns:a16="http://schemas.microsoft.com/office/drawing/2014/main" id="{90F024EC-E278-354C-8F72-8995C3025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81061" y="9102723"/>
            <a:ext cx="877191" cy="675143"/>
          </a:xfrm>
          <a:custGeom>
            <a:avLst/>
            <a:gdLst>
              <a:gd name="T0" fmla="*/ 669 w 787"/>
              <a:gd name="T1" fmla="*/ 605 h 606"/>
              <a:gd name="T2" fmla="*/ 669 w 787"/>
              <a:gd name="T3" fmla="*/ 605 h 606"/>
              <a:gd name="T4" fmla="*/ 118 w 787"/>
              <a:gd name="T5" fmla="*/ 605 h 606"/>
              <a:gd name="T6" fmla="*/ 0 w 787"/>
              <a:gd name="T7" fmla="*/ 488 h 606"/>
              <a:gd name="T8" fmla="*/ 0 w 787"/>
              <a:gd name="T9" fmla="*/ 118 h 606"/>
              <a:gd name="T10" fmla="*/ 118 w 787"/>
              <a:gd name="T11" fmla="*/ 0 h 606"/>
              <a:gd name="T12" fmla="*/ 669 w 787"/>
              <a:gd name="T13" fmla="*/ 0 h 606"/>
              <a:gd name="T14" fmla="*/ 786 w 787"/>
              <a:gd name="T15" fmla="*/ 118 h 606"/>
              <a:gd name="T16" fmla="*/ 786 w 787"/>
              <a:gd name="T17" fmla="*/ 488 h 606"/>
              <a:gd name="T18" fmla="*/ 669 w 787"/>
              <a:gd name="T19" fmla="*/ 605 h 606"/>
              <a:gd name="T20" fmla="*/ 118 w 787"/>
              <a:gd name="T21" fmla="*/ 63 h 606"/>
              <a:gd name="T22" fmla="*/ 118 w 787"/>
              <a:gd name="T23" fmla="*/ 63 h 606"/>
              <a:gd name="T24" fmla="*/ 63 w 787"/>
              <a:gd name="T25" fmla="*/ 118 h 606"/>
              <a:gd name="T26" fmla="*/ 63 w 787"/>
              <a:gd name="T27" fmla="*/ 488 h 606"/>
              <a:gd name="T28" fmla="*/ 118 w 787"/>
              <a:gd name="T29" fmla="*/ 542 h 606"/>
              <a:gd name="T30" fmla="*/ 669 w 787"/>
              <a:gd name="T31" fmla="*/ 542 h 606"/>
              <a:gd name="T32" fmla="*/ 723 w 787"/>
              <a:gd name="T33" fmla="*/ 488 h 606"/>
              <a:gd name="T34" fmla="*/ 723 w 787"/>
              <a:gd name="T35" fmla="*/ 118 h 606"/>
              <a:gd name="T36" fmla="*/ 669 w 787"/>
              <a:gd name="T37" fmla="*/ 63 h 606"/>
              <a:gd name="T38" fmla="*/ 118 w 787"/>
              <a:gd name="T39" fmla="*/ 63 h 6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87" h="606">
                <a:moveTo>
                  <a:pt x="669" y="605"/>
                </a:moveTo>
                <a:lnTo>
                  <a:pt x="669" y="605"/>
                </a:lnTo>
                <a:cubicBezTo>
                  <a:pt x="118" y="605"/>
                  <a:pt x="118" y="605"/>
                  <a:pt x="118" y="605"/>
                </a:cubicBezTo>
                <a:cubicBezTo>
                  <a:pt x="54" y="605"/>
                  <a:pt x="0" y="551"/>
                  <a:pt x="0" y="488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54"/>
                  <a:pt x="54" y="0"/>
                  <a:pt x="118" y="0"/>
                </a:cubicBezTo>
                <a:cubicBezTo>
                  <a:pt x="669" y="0"/>
                  <a:pt x="669" y="0"/>
                  <a:pt x="669" y="0"/>
                </a:cubicBezTo>
                <a:cubicBezTo>
                  <a:pt x="732" y="0"/>
                  <a:pt x="786" y="54"/>
                  <a:pt x="786" y="118"/>
                </a:cubicBezTo>
                <a:cubicBezTo>
                  <a:pt x="786" y="488"/>
                  <a:pt x="786" y="488"/>
                  <a:pt x="786" y="488"/>
                </a:cubicBezTo>
                <a:cubicBezTo>
                  <a:pt x="786" y="551"/>
                  <a:pt x="732" y="605"/>
                  <a:pt x="669" y="605"/>
                </a:cubicBezTo>
                <a:close/>
                <a:moveTo>
                  <a:pt x="118" y="63"/>
                </a:moveTo>
                <a:lnTo>
                  <a:pt x="118" y="63"/>
                </a:lnTo>
                <a:cubicBezTo>
                  <a:pt x="90" y="63"/>
                  <a:pt x="63" y="90"/>
                  <a:pt x="63" y="118"/>
                </a:cubicBezTo>
                <a:cubicBezTo>
                  <a:pt x="63" y="488"/>
                  <a:pt x="63" y="488"/>
                  <a:pt x="63" y="488"/>
                </a:cubicBezTo>
                <a:cubicBezTo>
                  <a:pt x="63" y="515"/>
                  <a:pt x="90" y="542"/>
                  <a:pt x="118" y="542"/>
                </a:cubicBezTo>
                <a:cubicBezTo>
                  <a:pt x="669" y="542"/>
                  <a:pt x="669" y="542"/>
                  <a:pt x="669" y="542"/>
                </a:cubicBezTo>
                <a:cubicBezTo>
                  <a:pt x="696" y="542"/>
                  <a:pt x="723" y="515"/>
                  <a:pt x="723" y="488"/>
                </a:cubicBezTo>
                <a:cubicBezTo>
                  <a:pt x="723" y="118"/>
                  <a:pt x="723" y="118"/>
                  <a:pt x="723" y="118"/>
                </a:cubicBezTo>
                <a:cubicBezTo>
                  <a:pt x="723" y="90"/>
                  <a:pt x="696" y="63"/>
                  <a:pt x="669" y="63"/>
                </a:cubicBezTo>
                <a:lnTo>
                  <a:pt x="118" y="6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307">
            <a:extLst>
              <a:ext uri="{FF2B5EF4-FFF2-40B4-BE49-F238E27FC236}">
                <a16:creationId xmlns:a16="http://schemas.microsoft.com/office/drawing/2014/main" id="{5F9FB340-CF9D-BD46-AFD5-E22BD9264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492" y="5446116"/>
            <a:ext cx="497731" cy="64066"/>
          </a:xfrm>
          <a:custGeom>
            <a:avLst/>
            <a:gdLst>
              <a:gd name="T0" fmla="*/ 443 w 444"/>
              <a:gd name="T1" fmla="*/ 55 h 56"/>
              <a:gd name="T2" fmla="*/ 443 w 444"/>
              <a:gd name="T3" fmla="*/ 55 h 56"/>
              <a:gd name="T4" fmla="*/ 28 w 444"/>
              <a:gd name="T5" fmla="*/ 55 h 56"/>
              <a:gd name="T6" fmla="*/ 0 w 444"/>
              <a:gd name="T7" fmla="*/ 27 h 56"/>
              <a:gd name="T8" fmla="*/ 0 w 444"/>
              <a:gd name="T9" fmla="*/ 27 h 56"/>
              <a:gd name="T10" fmla="*/ 28 w 444"/>
              <a:gd name="T11" fmla="*/ 0 h 56"/>
              <a:gd name="T12" fmla="*/ 443 w 444"/>
              <a:gd name="T13" fmla="*/ 0 h 56"/>
              <a:gd name="T14" fmla="*/ 443 w 444"/>
              <a:gd name="T15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44" h="56">
                <a:moveTo>
                  <a:pt x="443" y="55"/>
                </a:moveTo>
                <a:lnTo>
                  <a:pt x="443" y="55"/>
                </a:lnTo>
                <a:cubicBezTo>
                  <a:pt x="28" y="55"/>
                  <a:pt x="28" y="55"/>
                  <a:pt x="28" y="55"/>
                </a:cubicBezTo>
                <a:cubicBezTo>
                  <a:pt x="9" y="55"/>
                  <a:pt x="0" y="36"/>
                  <a:pt x="0" y="27"/>
                </a:cubicBezTo>
                <a:lnTo>
                  <a:pt x="0" y="27"/>
                </a:lnTo>
                <a:cubicBezTo>
                  <a:pt x="0" y="18"/>
                  <a:pt x="9" y="0"/>
                  <a:pt x="28" y="0"/>
                </a:cubicBezTo>
                <a:cubicBezTo>
                  <a:pt x="443" y="0"/>
                  <a:pt x="443" y="0"/>
                  <a:pt x="443" y="0"/>
                </a:cubicBezTo>
                <a:lnTo>
                  <a:pt x="443" y="5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308">
            <a:extLst>
              <a:ext uri="{FF2B5EF4-FFF2-40B4-BE49-F238E27FC236}">
                <a16:creationId xmlns:a16="http://schemas.microsoft.com/office/drawing/2014/main" id="{A584AD29-0615-1649-BFDC-E47A01E5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932" y="4933600"/>
            <a:ext cx="635716" cy="719494"/>
          </a:xfrm>
          <a:custGeom>
            <a:avLst/>
            <a:gdLst>
              <a:gd name="T0" fmla="*/ 443 w 570"/>
              <a:gd name="T1" fmla="*/ 642 h 643"/>
              <a:gd name="T2" fmla="*/ 443 w 570"/>
              <a:gd name="T3" fmla="*/ 642 h 643"/>
              <a:gd name="T4" fmla="*/ 136 w 570"/>
              <a:gd name="T5" fmla="*/ 642 h 643"/>
              <a:gd name="T6" fmla="*/ 36 w 570"/>
              <a:gd name="T7" fmla="*/ 606 h 643"/>
              <a:gd name="T8" fmla="*/ 0 w 570"/>
              <a:gd name="T9" fmla="*/ 506 h 643"/>
              <a:gd name="T10" fmla="*/ 27 w 570"/>
              <a:gd name="T11" fmla="*/ 91 h 643"/>
              <a:gd name="T12" fmla="*/ 127 w 570"/>
              <a:gd name="T13" fmla="*/ 0 h 643"/>
              <a:gd name="T14" fmla="*/ 452 w 570"/>
              <a:gd name="T15" fmla="*/ 0 h 643"/>
              <a:gd name="T16" fmla="*/ 542 w 570"/>
              <a:gd name="T17" fmla="*/ 91 h 643"/>
              <a:gd name="T18" fmla="*/ 569 w 570"/>
              <a:gd name="T19" fmla="*/ 506 h 643"/>
              <a:gd name="T20" fmla="*/ 533 w 570"/>
              <a:gd name="T21" fmla="*/ 606 h 643"/>
              <a:gd name="T22" fmla="*/ 443 w 570"/>
              <a:gd name="T23" fmla="*/ 642 h 643"/>
              <a:gd name="T24" fmla="*/ 127 w 570"/>
              <a:gd name="T25" fmla="*/ 64 h 643"/>
              <a:gd name="T26" fmla="*/ 127 w 570"/>
              <a:gd name="T27" fmla="*/ 64 h 643"/>
              <a:gd name="T28" fmla="*/ 90 w 570"/>
              <a:gd name="T29" fmla="*/ 91 h 643"/>
              <a:gd name="T30" fmla="*/ 63 w 570"/>
              <a:gd name="T31" fmla="*/ 506 h 643"/>
              <a:gd name="T32" fmla="*/ 81 w 570"/>
              <a:gd name="T33" fmla="*/ 561 h 643"/>
              <a:gd name="T34" fmla="*/ 136 w 570"/>
              <a:gd name="T35" fmla="*/ 579 h 643"/>
              <a:gd name="T36" fmla="*/ 443 w 570"/>
              <a:gd name="T37" fmla="*/ 579 h 643"/>
              <a:gd name="T38" fmla="*/ 488 w 570"/>
              <a:gd name="T39" fmla="*/ 561 h 643"/>
              <a:gd name="T40" fmla="*/ 506 w 570"/>
              <a:gd name="T41" fmla="*/ 516 h 643"/>
              <a:gd name="T42" fmla="*/ 488 w 570"/>
              <a:gd name="T43" fmla="*/ 91 h 643"/>
              <a:gd name="T44" fmla="*/ 452 w 570"/>
              <a:gd name="T45" fmla="*/ 64 h 643"/>
              <a:gd name="T46" fmla="*/ 127 w 570"/>
              <a:gd name="T47" fmla="*/ 64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570" h="643">
                <a:moveTo>
                  <a:pt x="443" y="642"/>
                </a:moveTo>
                <a:lnTo>
                  <a:pt x="443" y="642"/>
                </a:lnTo>
                <a:cubicBezTo>
                  <a:pt x="136" y="642"/>
                  <a:pt x="136" y="642"/>
                  <a:pt x="136" y="642"/>
                </a:cubicBezTo>
                <a:cubicBezTo>
                  <a:pt x="99" y="642"/>
                  <a:pt x="63" y="633"/>
                  <a:pt x="36" y="606"/>
                </a:cubicBezTo>
                <a:cubicBezTo>
                  <a:pt x="18" y="579"/>
                  <a:pt x="0" y="542"/>
                  <a:pt x="0" y="506"/>
                </a:cubicBezTo>
                <a:cubicBezTo>
                  <a:pt x="27" y="91"/>
                  <a:pt x="27" y="91"/>
                  <a:pt x="27" y="91"/>
                </a:cubicBezTo>
                <a:cubicBezTo>
                  <a:pt x="27" y="36"/>
                  <a:pt x="72" y="0"/>
                  <a:pt x="127" y="0"/>
                </a:cubicBezTo>
                <a:cubicBezTo>
                  <a:pt x="452" y="0"/>
                  <a:pt x="452" y="0"/>
                  <a:pt x="452" y="0"/>
                </a:cubicBezTo>
                <a:cubicBezTo>
                  <a:pt x="497" y="0"/>
                  <a:pt x="542" y="36"/>
                  <a:pt x="542" y="91"/>
                </a:cubicBezTo>
                <a:cubicBezTo>
                  <a:pt x="569" y="506"/>
                  <a:pt x="569" y="506"/>
                  <a:pt x="569" y="506"/>
                </a:cubicBezTo>
                <a:cubicBezTo>
                  <a:pt x="569" y="542"/>
                  <a:pt x="560" y="579"/>
                  <a:pt x="533" y="606"/>
                </a:cubicBezTo>
                <a:cubicBezTo>
                  <a:pt x="515" y="633"/>
                  <a:pt x="479" y="642"/>
                  <a:pt x="443" y="642"/>
                </a:cubicBezTo>
                <a:close/>
                <a:moveTo>
                  <a:pt x="127" y="64"/>
                </a:moveTo>
                <a:lnTo>
                  <a:pt x="127" y="64"/>
                </a:lnTo>
                <a:cubicBezTo>
                  <a:pt x="109" y="64"/>
                  <a:pt x="90" y="73"/>
                  <a:pt x="90" y="91"/>
                </a:cubicBezTo>
                <a:cubicBezTo>
                  <a:pt x="63" y="506"/>
                  <a:pt x="63" y="506"/>
                  <a:pt x="63" y="506"/>
                </a:cubicBezTo>
                <a:cubicBezTo>
                  <a:pt x="63" y="533"/>
                  <a:pt x="72" y="552"/>
                  <a:pt x="81" y="561"/>
                </a:cubicBezTo>
                <a:cubicBezTo>
                  <a:pt x="99" y="579"/>
                  <a:pt x="118" y="579"/>
                  <a:pt x="136" y="579"/>
                </a:cubicBezTo>
                <a:cubicBezTo>
                  <a:pt x="443" y="579"/>
                  <a:pt x="443" y="579"/>
                  <a:pt x="443" y="579"/>
                </a:cubicBezTo>
                <a:cubicBezTo>
                  <a:pt x="461" y="579"/>
                  <a:pt x="479" y="579"/>
                  <a:pt x="488" y="561"/>
                </a:cubicBezTo>
                <a:cubicBezTo>
                  <a:pt x="506" y="552"/>
                  <a:pt x="506" y="533"/>
                  <a:pt x="506" y="516"/>
                </a:cubicBezTo>
                <a:cubicBezTo>
                  <a:pt x="488" y="91"/>
                  <a:pt x="488" y="91"/>
                  <a:pt x="488" y="91"/>
                </a:cubicBezTo>
                <a:cubicBezTo>
                  <a:pt x="479" y="73"/>
                  <a:pt x="470" y="64"/>
                  <a:pt x="452" y="64"/>
                </a:cubicBezTo>
                <a:lnTo>
                  <a:pt x="127" y="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309">
            <a:extLst>
              <a:ext uri="{FF2B5EF4-FFF2-40B4-BE49-F238E27FC236}">
                <a16:creationId xmlns:a16="http://schemas.microsoft.com/office/drawing/2014/main" id="{846F9847-2123-FA44-9502-F52449609A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00555" y="4761120"/>
            <a:ext cx="325251" cy="335107"/>
          </a:xfrm>
          <a:custGeom>
            <a:avLst/>
            <a:gdLst>
              <a:gd name="T0" fmla="*/ 253 w 290"/>
              <a:gd name="T1" fmla="*/ 298 h 299"/>
              <a:gd name="T2" fmla="*/ 253 w 290"/>
              <a:gd name="T3" fmla="*/ 298 h 299"/>
              <a:gd name="T4" fmla="*/ 253 w 290"/>
              <a:gd name="T5" fmla="*/ 298 h 299"/>
              <a:gd name="T6" fmla="*/ 226 w 290"/>
              <a:gd name="T7" fmla="*/ 271 h 299"/>
              <a:gd name="T8" fmla="*/ 226 w 290"/>
              <a:gd name="T9" fmla="*/ 153 h 299"/>
              <a:gd name="T10" fmla="*/ 153 w 290"/>
              <a:gd name="T11" fmla="*/ 72 h 299"/>
              <a:gd name="T12" fmla="*/ 63 w 290"/>
              <a:gd name="T13" fmla="*/ 144 h 299"/>
              <a:gd name="T14" fmla="*/ 63 w 290"/>
              <a:gd name="T15" fmla="*/ 271 h 299"/>
              <a:gd name="T16" fmla="*/ 36 w 290"/>
              <a:gd name="T17" fmla="*/ 298 h 299"/>
              <a:gd name="T18" fmla="*/ 36 w 290"/>
              <a:gd name="T19" fmla="*/ 298 h 299"/>
              <a:gd name="T20" fmla="*/ 0 w 290"/>
              <a:gd name="T21" fmla="*/ 271 h 299"/>
              <a:gd name="T22" fmla="*/ 0 w 290"/>
              <a:gd name="T23" fmla="*/ 153 h 299"/>
              <a:gd name="T24" fmla="*/ 135 w 290"/>
              <a:gd name="T25" fmla="*/ 9 h 299"/>
              <a:gd name="T26" fmla="*/ 289 w 290"/>
              <a:gd name="T27" fmla="*/ 144 h 299"/>
              <a:gd name="T28" fmla="*/ 289 w 290"/>
              <a:gd name="T29" fmla="*/ 271 h 299"/>
              <a:gd name="T30" fmla="*/ 253 w 290"/>
              <a:gd name="T31" fmla="*/ 298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90" h="299">
                <a:moveTo>
                  <a:pt x="253" y="298"/>
                </a:moveTo>
                <a:lnTo>
                  <a:pt x="253" y="298"/>
                </a:lnTo>
                <a:lnTo>
                  <a:pt x="253" y="298"/>
                </a:lnTo>
                <a:cubicBezTo>
                  <a:pt x="235" y="298"/>
                  <a:pt x="226" y="289"/>
                  <a:pt x="226" y="271"/>
                </a:cubicBezTo>
                <a:cubicBezTo>
                  <a:pt x="226" y="153"/>
                  <a:pt x="226" y="153"/>
                  <a:pt x="226" y="153"/>
                </a:cubicBezTo>
                <a:cubicBezTo>
                  <a:pt x="226" y="108"/>
                  <a:pt x="189" y="72"/>
                  <a:pt x="153" y="72"/>
                </a:cubicBezTo>
                <a:cubicBezTo>
                  <a:pt x="108" y="63"/>
                  <a:pt x="63" y="99"/>
                  <a:pt x="63" y="144"/>
                </a:cubicBezTo>
                <a:cubicBezTo>
                  <a:pt x="63" y="271"/>
                  <a:pt x="63" y="271"/>
                  <a:pt x="63" y="271"/>
                </a:cubicBezTo>
                <a:cubicBezTo>
                  <a:pt x="63" y="289"/>
                  <a:pt x="54" y="298"/>
                  <a:pt x="36" y="298"/>
                </a:cubicBezTo>
                <a:lnTo>
                  <a:pt x="36" y="298"/>
                </a:lnTo>
                <a:cubicBezTo>
                  <a:pt x="18" y="298"/>
                  <a:pt x="0" y="289"/>
                  <a:pt x="0" y="271"/>
                </a:cubicBezTo>
                <a:cubicBezTo>
                  <a:pt x="0" y="153"/>
                  <a:pt x="0" y="153"/>
                  <a:pt x="0" y="153"/>
                </a:cubicBezTo>
                <a:cubicBezTo>
                  <a:pt x="0" y="72"/>
                  <a:pt x="63" y="9"/>
                  <a:pt x="135" y="9"/>
                </a:cubicBezTo>
                <a:cubicBezTo>
                  <a:pt x="217" y="0"/>
                  <a:pt x="289" y="63"/>
                  <a:pt x="289" y="144"/>
                </a:cubicBezTo>
                <a:cubicBezTo>
                  <a:pt x="289" y="271"/>
                  <a:pt x="289" y="271"/>
                  <a:pt x="289" y="271"/>
                </a:cubicBezTo>
                <a:cubicBezTo>
                  <a:pt x="289" y="289"/>
                  <a:pt x="271" y="298"/>
                  <a:pt x="253" y="29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310">
            <a:extLst>
              <a:ext uri="{FF2B5EF4-FFF2-40B4-BE49-F238E27FC236}">
                <a16:creationId xmlns:a16="http://schemas.microsoft.com/office/drawing/2014/main" id="{16243824-DC9B-684B-83BB-BE8F1F800B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3124" y="9033730"/>
            <a:ext cx="221763" cy="241476"/>
          </a:xfrm>
          <a:custGeom>
            <a:avLst/>
            <a:gdLst>
              <a:gd name="T0" fmla="*/ 199 w 200"/>
              <a:gd name="T1" fmla="*/ 217 h 218"/>
              <a:gd name="T2" fmla="*/ 199 w 200"/>
              <a:gd name="T3" fmla="*/ 217 h 218"/>
              <a:gd name="T4" fmla="*/ 100 w 200"/>
              <a:gd name="T5" fmla="*/ 217 h 218"/>
              <a:gd name="T6" fmla="*/ 0 w 200"/>
              <a:gd name="T7" fmla="*/ 117 h 218"/>
              <a:gd name="T8" fmla="*/ 0 w 200"/>
              <a:gd name="T9" fmla="*/ 99 h 218"/>
              <a:gd name="T10" fmla="*/ 100 w 200"/>
              <a:gd name="T11" fmla="*/ 0 h 218"/>
              <a:gd name="T12" fmla="*/ 199 w 200"/>
              <a:gd name="T13" fmla="*/ 99 h 218"/>
              <a:gd name="T14" fmla="*/ 199 w 200"/>
              <a:gd name="T15" fmla="*/ 217 h 218"/>
              <a:gd name="T16" fmla="*/ 100 w 200"/>
              <a:gd name="T17" fmla="*/ 63 h 218"/>
              <a:gd name="T18" fmla="*/ 100 w 200"/>
              <a:gd name="T19" fmla="*/ 63 h 218"/>
              <a:gd name="T20" fmla="*/ 64 w 200"/>
              <a:gd name="T21" fmla="*/ 99 h 218"/>
              <a:gd name="T22" fmla="*/ 64 w 200"/>
              <a:gd name="T23" fmla="*/ 117 h 218"/>
              <a:gd name="T24" fmla="*/ 100 w 200"/>
              <a:gd name="T25" fmla="*/ 153 h 218"/>
              <a:gd name="T26" fmla="*/ 136 w 200"/>
              <a:gd name="T27" fmla="*/ 153 h 218"/>
              <a:gd name="T28" fmla="*/ 136 w 200"/>
              <a:gd name="T29" fmla="*/ 99 h 218"/>
              <a:gd name="T30" fmla="*/ 100 w 200"/>
              <a:gd name="T31" fmla="*/ 63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0" h="218">
                <a:moveTo>
                  <a:pt x="199" y="217"/>
                </a:moveTo>
                <a:lnTo>
                  <a:pt x="199" y="217"/>
                </a:lnTo>
                <a:cubicBezTo>
                  <a:pt x="100" y="217"/>
                  <a:pt x="100" y="217"/>
                  <a:pt x="100" y="217"/>
                </a:cubicBezTo>
                <a:cubicBezTo>
                  <a:pt x="45" y="217"/>
                  <a:pt x="0" y="172"/>
                  <a:pt x="0" y="117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45" y="0"/>
                  <a:pt x="100" y="0"/>
                </a:cubicBezTo>
                <a:cubicBezTo>
                  <a:pt x="154" y="0"/>
                  <a:pt x="199" y="45"/>
                  <a:pt x="199" y="99"/>
                </a:cubicBezTo>
                <a:lnTo>
                  <a:pt x="199" y="217"/>
                </a:lnTo>
                <a:close/>
                <a:moveTo>
                  <a:pt x="100" y="63"/>
                </a:moveTo>
                <a:lnTo>
                  <a:pt x="100" y="63"/>
                </a:lnTo>
                <a:cubicBezTo>
                  <a:pt x="82" y="63"/>
                  <a:pt x="64" y="81"/>
                  <a:pt x="64" y="99"/>
                </a:cubicBezTo>
                <a:cubicBezTo>
                  <a:pt x="64" y="117"/>
                  <a:pt x="64" y="117"/>
                  <a:pt x="64" y="117"/>
                </a:cubicBezTo>
                <a:cubicBezTo>
                  <a:pt x="64" y="135"/>
                  <a:pt x="82" y="153"/>
                  <a:pt x="100" y="153"/>
                </a:cubicBezTo>
                <a:cubicBezTo>
                  <a:pt x="136" y="153"/>
                  <a:pt x="136" y="153"/>
                  <a:pt x="136" y="153"/>
                </a:cubicBezTo>
                <a:cubicBezTo>
                  <a:pt x="136" y="99"/>
                  <a:pt x="136" y="99"/>
                  <a:pt x="136" y="99"/>
                </a:cubicBezTo>
                <a:cubicBezTo>
                  <a:pt x="136" y="81"/>
                  <a:pt x="118" y="63"/>
                  <a:pt x="100" y="6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311">
            <a:extLst>
              <a:ext uri="{FF2B5EF4-FFF2-40B4-BE49-F238E27FC236}">
                <a16:creationId xmlns:a16="http://schemas.microsoft.com/office/drawing/2014/main" id="{E23D72F5-29C8-D945-B667-F64F3011E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85031" y="9033730"/>
            <a:ext cx="221760" cy="241476"/>
          </a:xfrm>
          <a:custGeom>
            <a:avLst/>
            <a:gdLst>
              <a:gd name="T0" fmla="*/ 100 w 200"/>
              <a:gd name="T1" fmla="*/ 217 h 218"/>
              <a:gd name="T2" fmla="*/ 100 w 200"/>
              <a:gd name="T3" fmla="*/ 217 h 218"/>
              <a:gd name="T4" fmla="*/ 0 w 200"/>
              <a:gd name="T5" fmla="*/ 217 h 218"/>
              <a:gd name="T6" fmla="*/ 0 w 200"/>
              <a:gd name="T7" fmla="*/ 99 h 218"/>
              <a:gd name="T8" fmla="*/ 91 w 200"/>
              <a:gd name="T9" fmla="*/ 0 h 218"/>
              <a:gd name="T10" fmla="*/ 199 w 200"/>
              <a:gd name="T11" fmla="*/ 99 h 218"/>
              <a:gd name="T12" fmla="*/ 199 w 200"/>
              <a:gd name="T13" fmla="*/ 117 h 218"/>
              <a:gd name="T14" fmla="*/ 100 w 200"/>
              <a:gd name="T15" fmla="*/ 217 h 218"/>
              <a:gd name="T16" fmla="*/ 63 w 200"/>
              <a:gd name="T17" fmla="*/ 153 h 218"/>
              <a:gd name="T18" fmla="*/ 63 w 200"/>
              <a:gd name="T19" fmla="*/ 153 h 218"/>
              <a:gd name="T20" fmla="*/ 100 w 200"/>
              <a:gd name="T21" fmla="*/ 153 h 218"/>
              <a:gd name="T22" fmla="*/ 136 w 200"/>
              <a:gd name="T23" fmla="*/ 117 h 218"/>
              <a:gd name="T24" fmla="*/ 136 w 200"/>
              <a:gd name="T25" fmla="*/ 99 h 218"/>
              <a:gd name="T26" fmla="*/ 91 w 200"/>
              <a:gd name="T27" fmla="*/ 63 h 218"/>
              <a:gd name="T28" fmla="*/ 63 w 200"/>
              <a:gd name="T29" fmla="*/ 99 h 218"/>
              <a:gd name="T30" fmla="*/ 63 w 200"/>
              <a:gd name="T31" fmla="*/ 153 h 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00" h="218">
                <a:moveTo>
                  <a:pt x="100" y="217"/>
                </a:moveTo>
                <a:lnTo>
                  <a:pt x="100" y="217"/>
                </a:lnTo>
                <a:cubicBezTo>
                  <a:pt x="0" y="217"/>
                  <a:pt x="0" y="217"/>
                  <a:pt x="0" y="217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45"/>
                  <a:pt x="36" y="0"/>
                  <a:pt x="91" y="0"/>
                </a:cubicBezTo>
                <a:cubicBezTo>
                  <a:pt x="154" y="0"/>
                  <a:pt x="199" y="45"/>
                  <a:pt x="199" y="99"/>
                </a:cubicBezTo>
                <a:cubicBezTo>
                  <a:pt x="199" y="117"/>
                  <a:pt x="199" y="117"/>
                  <a:pt x="199" y="117"/>
                </a:cubicBezTo>
                <a:cubicBezTo>
                  <a:pt x="199" y="172"/>
                  <a:pt x="154" y="217"/>
                  <a:pt x="100" y="217"/>
                </a:cubicBezTo>
                <a:close/>
                <a:moveTo>
                  <a:pt x="63" y="153"/>
                </a:moveTo>
                <a:lnTo>
                  <a:pt x="63" y="153"/>
                </a:lnTo>
                <a:cubicBezTo>
                  <a:pt x="100" y="153"/>
                  <a:pt x="100" y="153"/>
                  <a:pt x="100" y="153"/>
                </a:cubicBezTo>
                <a:cubicBezTo>
                  <a:pt x="117" y="153"/>
                  <a:pt x="136" y="135"/>
                  <a:pt x="136" y="117"/>
                </a:cubicBezTo>
                <a:cubicBezTo>
                  <a:pt x="136" y="99"/>
                  <a:pt x="136" y="99"/>
                  <a:pt x="136" y="99"/>
                </a:cubicBezTo>
                <a:cubicBezTo>
                  <a:pt x="136" y="81"/>
                  <a:pt x="117" y="63"/>
                  <a:pt x="91" y="63"/>
                </a:cubicBezTo>
                <a:cubicBezTo>
                  <a:pt x="72" y="63"/>
                  <a:pt x="63" y="81"/>
                  <a:pt x="63" y="99"/>
                </a:cubicBezTo>
                <a:lnTo>
                  <a:pt x="63" y="15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312">
            <a:extLst>
              <a:ext uri="{FF2B5EF4-FFF2-40B4-BE49-F238E27FC236}">
                <a16:creationId xmlns:a16="http://schemas.microsoft.com/office/drawing/2014/main" id="{8E744DED-8A7B-6A4B-A4DC-340D3DB74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5607" y="9487110"/>
            <a:ext cx="73919" cy="325251"/>
          </a:xfrm>
          <a:custGeom>
            <a:avLst/>
            <a:gdLst>
              <a:gd name="T0" fmla="*/ 63 w 64"/>
              <a:gd name="T1" fmla="*/ 290 h 291"/>
              <a:gd name="T2" fmla="*/ 63 w 64"/>
              <a:gd name="T3" fmla="*/ 290 h 291"/>
              <a:gd name="T4" fmla="*/ 0 w 64"/>
              <a:gd name="T5" fmla="*/ 290 h 291"/>
              <a:gd name="T6" fmla="*/ 0 w 64"/>
              <a:gd name="T7" fmla="*/ 37 h 291"/>
              <a:gd name="T8" fmla="*/ 27 w 64"/>
              <a:gd name="T9" fmla="*/ 0 h 291"/>
              <a:gd name="T10" fmla="*/ 27 w 64"/>
              <a:gd name="T11" fmla="*/ 0 h 291"/>
              <a:gd name="T12" fmla="*/ 63 w 64"/>
              <a:gd name="T13" fmla="*/ 37 h 291"/>
              <a:gd name="T14" fmla="*/ 63 w 64"/>
              <a:gd name="T15" fmla="*/ 290 h 2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64" h="291">
                <a:moveTo>
                  <a:pt x="63" y="290"/>
                </a:moveTo>
                <a:lnTo>
                  <a:pt x="63" y="290"/>
                </a:lnTo>
                <a:cubicBezTo>
                  <a:pt x="0" y="290"/>
                  <a:pt x="0" y="290"/>
                  <a:pt x="0" y="290"/>
                </a:cubicBezTo>
                <a:cubicBezTo>
                  <a:pt x="0" y="37"/>
                  <a:pt x="0" y="37"/>
                  <a:pt x="0" y="37"/>
                </a:cubicBezTo>
                <a:cubicBezTo>
                  <a:pt x="0" y="19"/>
                  <a:pt x="9" y="0"/>
                  <a:pt x="27" y="0"/>
                </a:cubicBezTo>
                <a:lnTo>
                  <a:pt x="27" y="0"/>
                </a:lnTo>
                <a:cubicBezTo>
                  <a:pt x="45" y="0"/>
                  <a:pt x="63" y="19"/>
                  <a:pt x="63" y="37"/>
                </a:cubicBezTo>
                <a:lnTo>
                  <a:pt x="63" y="29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313">
            <a:extLst>
              <a:ext uri="{FF2B5EF4-FFF2-40B4-BE49-F238E27FC236}">
                <a16:creationId xmlns:a16="http://schemas.microsoft.com/office/drawing/2014/main" id="{2E53C961-8CE0-B048-8C30-62525C0AA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5607" y="9235781"/>
            <a:ext cx="73919" cy="182336"/>
          </a:xfrm>
          <a:custGeom>
            <a:avLst/>
            <a:gdLst>
              <a:gd name="T0" fmla="*/ 63 w 64"/>
              <a:gd name="T1" fmla="*/ 162 h 163"/>
              <a:gd name="T2" fmla="*/ 0 w 64"/>
              <a:gd name="T3" fmla="*/ 162 h 163"/>
              <a:gd name="T4" fmla="*/ 0 w 64"/>
              <a:gd name="T5" fmla="*/ 0 h 163"/>
              <a:gd name="T6" fmla="*/ 63 w 64"/>
              <a:gd name="T7" fmla="*/ 0 h 163"/>
              <a:gd name="T8" fmla="*/ 63 w 64"/>
              <a:gd name="T9" fmla="*/ 162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163">
                <a:moveTo>
                  <a:pt x="63" y="162"/>
                </a:moveTo>
                <a:lnTo>
                  <a:pt x="0" y="162"/>
                </a:lnTo>
                <a:lnTo>
                  <a:pt x="0" y="0"/>
                </a:lnTo>
                <a:lnTo>
                  <a:pt x="63" y="0"/>
                </a:lnTo>
                <a:lnTo>
                  <a:pt x="63" y="16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14">
            <a:extLst>
              <a:ext uri="{FF2B5EF4-FFF2-40B4-BE49-F238E27FC236}">
                <a16:creationId xmlns:a16="http://schemas.microsoft.com/office/drawing/2014/main" id="{E9CEE59C-400F-9942-9A96-F27F7DC72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20356" y="9383623"/>
            <a:ext cx="729350" cy="468162"/>
          </a:xfrm>
          <a:custGeom>
            <a:avLst/>
            <a:gdLst>
              <a:gd name="T0" fmla="*/ 72 w 651"/>
              <a:gd name="T1" fmla="*/ 0 h 417"/>
              <a:gd name="T2" fmla="*/ 72 w 651"/>
              <a:gd name="T3" fmla="*/ 0 h 417"/>
              <a:gd name="T4" fmla="*/ 63 w 651"/>
              <a:gd name="T5" fmla="*/ 63 h 417"/>
              <a:gd name="T6" fmla="*/ 587 w 651"/>
              <a:gd name="T7" fmla="*/ 63 h 417"/>
              <a:gd name="T8" fmla="*/ 587 w 651"/>
              <a:gd name="T9" fmla="*/ 352 h 417"/>
              <a:gd name="T10" fmla="*/ 587 w 651"/>
              <a:gd name="T11" fmla="*/ 352 h 417"/>
              <a:gd name="T12" fmla="*/ 63 w 651"/>
              <a:gd name="T13" fmla="*/ 352 h 417"/>
              <a:gd name="T14" fmla="*/ 63 w 651"/>
              <a:gd name="T15" fmla="*/ 118 h 417"/>
              <a:gd name="T16" fmla="*/ 36 w 651"/>
              <a:gd name="T17" fmla="*/ 81 h 417"/>
              <a:gd name="T18" fmla="*/ 36 w 651"/>
              <a:gd name="T19" fmla="*/ 81 h 417"/>
              <a:gd name="T20" fmla="*/ 0 w 651"/>
              <a:gd name="T21" fmla="*/ 118 h 417"/>
              <a:gd name="T22" fmla="*/ 0 w 651"/>
              <a:gd name="T23" fmla="*/ 352 h 417"/>
              <a:gd name="T24" fmla="*/ 63 w 651"/>
              <a:gd name="T25" fmla="*/ 416 h 417"/>
              <a:gd name="T26" fmla="*/ 587 w 651"/>
              <a:gd name="T27" fmla="*/ 416 h 417"/>
              <a:gd name="T28" fmla="*/ 650 w 651"/>
              <a:gd name="T29" fmla="*/ 352 h 417"/>
              <a:gd name="T30" fmla="*/ 650 w 651"/>
              <a:gd name="T31" fmla="*/ 0 h 417"/>
              <a:gd name="T32" fmla="*/ 72 w 651"/>
              <a:gd name="T33" fmla="*/ 0 h 4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651" h="417">
                <a:moveTo>
                  <a:pt x="72" y="0"/>
                </a:moveTo>
                <a:lnTo>
                  <a:pt x="72" y="0"/>
                </a:lnTo>
                <a:cubicBezTo>
                  <a:pt x="63" y="63"/>
                  <a:pt x="63" y="63"/>
                  <a:pt x="63" y="63"/>
                </a:cubicBezTo>
                <a:cubicBezTo>
                  <a:pt x="587" y="63"/>
                  <a:pt x="587" y="63"/>
                  <a:pt x="587" y="63"/>
                </a:cubicBezTo>
                <a:cubicBezTo>
                  <a:pt x="587" y="352"/>
                  <a:pt x="587" y="352"/>
                  <a:pt x="587" y="352"/>
                </a:cubicBezTo>
                <a:lnTo>
                  <a:pt x="587" y="352"/>
                </a:lnTo>
                <a:cubicBezTo>
                  <a:pt x="63" y="352"/>
                  <a:pt x="63" y="352"/>
                  <a:pt x="63" y="352"/>
                </a:cubicBezTo>
                <a:cubicBezTo>
                  <a:pt x="63" y="118"/>
                  <a:pt x="63" y="118"/>
                  <a:pt x="63" y="118"/>
                </a:cubicBezTo>
                <a:cubicBezTo>
                  <a:pt x="63" y="99"/>
                  <a:pt x="54" y="81"/>
                  <a:pt x="36" y="81"/>
                </a:cubicBezTo>
                <a:lnTo>
                  <a:pt x="36" y="81"/>
                </a:lnTo>
                <a:cubicBezTo>
                  <a:pt x="18" y="81"/>
                  <a:pt x="0" y="99"/>
                  <a:pt x="0" y="118"/>
                </a:cubicBezTo>
                <a:cubicBezTo>
                  <a:pt x="0" y="352"/>
                  <a:pt x="0" y="352"/>
                  <a:pt x="0" y="352"/>
                </a:cubicBezTo>
                <a:cubicBezTo>
                  <a:pt x="0" y="388"/>
                  <a:pt x="27" y="416"/>
                  <a:pt x="63" y="416"/>
                </a:cubicBezTo>
                <a:cubicBezTo>
                  <a:pt x="587" y="416"/>
                  <a:pt x="587" y="416"/>
                  <a:pt x="587" y="416"/>
                </a:cubicBezTo>
                <a:cubicBezTo>
                  <a:pt x="623" y="416"/>
                  <a:pt x="650" y="388"/>
                  <a:pt x="650" y="352"/>
                </a:cubicBezTo>
                <a:cubicBezTo>
                  <a:pt x="650" y="0"/>
                  <a:pt x="650" y="0"/>
                  <a:pt x="650" y="0"/>
                </a:cubicBezTo>
                <a:lnTo>
                  <a:pt x="72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15">
            <a:extLst>
              <a:ext uri="{FF2B5EF4-FFF2-40B4-BE49-F238E27FC236}">
                <a16:creationId xmlns:a16="http://schemas.microsoft.com/office/drawing/2014/main" id="{F8963DB6-1053-8F41-9495-BF9351A92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41507" y="9201283"/>
            <a:ext cx="891974" cy="251332"/>
          </a:xfrm>
          <a:custGeom>
            <a:avLst/>
            <a:gdLst>
              <a:gd name="T0" fmla="*/ 705 w 797"/>
              <a:gd name="T1" fmla="*/ 226 h 227"/>
              <a:gd name="T2" fmla="*/ 705 w 797"/>
              <a:gd name="T3" fmla="*/ 226 h 227"/>
              <a:gd name="T4" fmla="*/ 91 w 797"/>
              <a:gd name="T5" fmla="*/ 226 h 227"/>
              <a:gd name="T6" fmla="*/ 0 w 797"/>
              <a:gd name="T7" fmla="*/ 136 h 227"/>
              <a:gd name="T8" fmla="*/ 0 w 797"/>
              <a:gd name="T9" fmla="*/ 91 h 227"/>
              <a:gd name="T10" fmla="*/ 91 w 797"/>
              <a:gd name="T11" fmla="*/ 0 h 227"/>
              <a:gd name="T12" fmla="*/ 705 w 797"/>
              <a:gd name="T13" fmla="*/ 0 h 227"/>
              <a:gd name="T14" fmla="*/ 796 w 797"/>
              <a:gd name="T15" fmla="*/ 91 h 227"/>
              <a:gd name="T16" fmla="*/ 796 w 797"/>
              <a:gd name="T17" fmla="*/ 136 h 227"/>
              <a:gd name="T18" fmla="*/ 705 w 797"/>
              <a:gd name="T19" fmla="*/ 226 h 227"/>
              <a:gd name="T20" fmla="*/ 91 w 797"/>
              <a:gd name="T21" fmla="*/ 64 h 227"/>
              <a:gd name="T22" fmla="*/ 91 w 797"/>
              <a:gd name="T23" fmla="*/ 64 h 227"/>
              <a:gd name="T24" fmla="*/ 64 w 797"/>
              <a:gd name="T25" fmla="*/ 91 h 227"/>
              <a:gd name="T26" fmla="*/ 64 w 797"/>
              <a:gd name="T27" fmla="*/ 136 h 227"/>
              <a:gd name="T28" fmla="*/ 91 w 797"/>
              <a:gd name="T29" fmla="*/ 163 h 227"/>
              <a:gd name="T30" fmla="*/ 705 w 797"/>
              <a:gd name="T31" fmla="*/ 163 h 227"/>
              <a:gd name="T32" fmla="*/ 732 w 797"/>
              <a:gd name="T33" fmla="*/ 136 h 227"/>
              <a:gd name="T34" fmla="*/ 732 w 797"/>
              <a:gd name="T35" fmla="*/ 91 h 227"/>
              <a:gd name="T36" fmla="*/ 705 w 797"/>
              <a:gd name="T37" fmla="*/ 64 h 227"/>
              <a:gd name="T38" fmla="*/ 91 w 797"/>
              <a:gd name="T39" fmla="*/ 64 h 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797" h="227">
                <a:moveTo>
                  <a:pt x="705" y="226"/>
                </a:moveTo>
                <a:lnTo>
                  <a:pt x="705" y="226"/>
                </a:lnTo>
                <a:cubicBezTo>
                  <a:pt x="91" y="226"/>
                  <a:pt x="91" y="226"/>
                  <a:pt x="91" y="226"/>
                </a:cubicBezTo>
                <a:cubicBezTo>
                  <a:pt x="46" y="226"/>
                  <a:pt x="0" y="181"/>
                  <a:pt x="0" y="136"/>
                </a:cubicBezTo>
                <a:cubicBezTo>
                  <a:pt x="0" y="91"/>
                  <a:pt x="0" y="91"/>
                  <a:pt x="0" y="91"/>
                </a:cubicBezTo>
                <a:cubicBezTo>
                  <a:pt x="0" y="37"/>
                  <a:pt x="46" y="0"/>
                  <a:pt x="91" y="0"/>
                </a:cubicBezTo>
                <a:cubicBezTo>
                  <a:pt x="705" y="0"/>
                  <a:pt x="705" y="0"/>
                  <a:pt x="705" y="0"/>
                </a:cubicBezTo>
                <a:cubicBezTo>
                  <a:pt x="760" y="0"/>
                  <a:pt x="796" y="37"/>
                  <a:pt x="796" y="91"/>
                </a:cubicBezTo>
                <a:cubicBezTo>
                  <a:pt x="796" y="136"/>
                  <a:pt x="796" y="136"/>
                  <a:pt x="796" y="136"/>
                </a:cubicBezTo>
                <a:cubicBezTo>
                  <a:pt x="796" y="181"/>
                  <a:pt x="760" y="226"/>
                  <a:pt x="705" y="226"/>
                </a:cubicBezTo>
                <a:close/>
                <a:moveTo>
                  <a:pt x="91" y="64"/>
                </a:moveTo>
                <a:lnTo>
                  <a:pt x="91" y="64"/>
                </a:lnTo>
                <a:cubicBezTo>
                  <a:pt x="73" y="64"/>
                  <a:pt x="64" y="73"/>
                  <a:pt x="64" y="91"/>
                </a:cubicBezTo>
                <a:cubicBezTo>
                  <a:pt x="64" y="136"/>
                  <a:pt x="64" y="136"/>
                  <a:pt x="64" y="136"/>
                </a:cubicBezTo>
                <a:cubicBezTo>
                  <a:pt x="64" y="145"/>
                  <a:pt x="73" y="163"/>
                  <a:pt x="91" y="163"/>
                </a:cubicBezTo>
                <a:cubicBezTo>
                  <a:pt x="705" y="163"/>
                  <a:pt x="705" y="163"/>
                  <a:pt x="705" y="163"/>
                </a:cubicBezTo>
                <a:cubicBezTo>
                  <a:pt x="723" y="163"/>
                  <a:pt x="732" y="145"/>
                  <a:pt x="732" y="136"/>
                </a:cubicBezTo>
                <a:cubicBezTo>
                  <a:pt x="732" y="91"/>
                  <a:pt x="732" y="91"/>
                  <a:pt x="732" y="91"/>
                </a:cubicBezTo>
                <a:cubicBezTo>
                  <a:pt x="732" y="73"/>
                  <a:pt x="723" y="64"/>
                  <a:pt x="705" y="64"/>
                </a:cubicBezTo>
                <a:lnTo>
                  <a:pt x="91" y="6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16">
            <a:extLst>
              <a:ext uri="{FF2B5EF4-FFF2-40B4-BE49-F238E27FC236}">
                <a16:creationId xmlns:a16="http://schemas.microsoft.com/office/drawing/2014/main" id="{0CED6A00-F47B-8F4D-982F-1C271DCCE7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43904" y="9053442"/>
            <a:ext cx="857479" cy="537158"/>
          </a:xfrm>
          <a:custGeom>
            <a:avLst/>
            <a:gdLst>
              <a:gd name="T0" fmla="*/ 624 w 769"/>
              <a:gd name="T1" fmla="*/ 479 h 480"/>
              <a:gd name="T2" fmla="*/ 624 w 769"/>
              <a:gd name="T3" fmla="*/ 479 h 480"/>
              <a:gd name="T4" fmla="*/ 289 w 769"/>
              <a:gd name="T5" fmla="*/ 479 h 480"/>
              <a:gd name="T6" fmla="*/ 217 w 769"/>
              <a:gd name="T7" fmla="*/ 416 h 480"/>
              <a:gd name="T8" fmla="*/ 118 w 769"/>
              <a:gd name="T9" fmla="*/ 72 h 480"/>
              <a:gd name="T10" fmla="*/ 36 w 769"/>
              <a:gd name="T11" fmla="*/ 72 h 480"/>
              <a:gd name="T12" fmla="*/ 0 w 769"/>
              <a:gd name="T13" fmla="*/ 36 h 480"/>
              <a:gd name="T14" fmla="*/ 36 w 769"/>
              <a:gd name="T15" fmla="*/ 0 h 480"/>
              <a:gd name="T16" fmla="*/ 145 w 769"/>
              <a:gd name="T17" fmla="*/ 0 h 480"/>
              <a:gd name="T18" fmla="*/ 181 w 769"/>
              <a:gd name="T19" fmla="*/ 27 h 480"/>
              <a:gd name="T20" fmla="*/ 289 w 769"/>
              <a:gd name="T21" fmla="*/ 397 h 480"/>
              <a:gd name="T22" fmla="*/ 289 w 769"/>
              <a:gd name="T23" fmla="*/ 407 h 480"/>
              <a:gd name="T24" fmla="*/ 624 w 769"/>
              <a:gd name="T25" fmla="*/ 407 h 480"/>
              <a:gd name="T26" fmla="*/ 624 w 769"/>
              <a:gd name="T27" fmla="*/ 397 h 480"/>
              <a:gd name="T28" fmla="*/ 678 w 769"/>
              <a:gd name="T29" fmla="*/ 180 h 480"/>
              <a:gd name="T30" fmla="*/ 398 w 769"/>
              <a:gd name="T31" fmla="*/ 180 h 480"/>
              <a:gd name="T32" fmla="*/ 362 w 769"/>
              <a:gd name="T33" fmla="*/ 144 h 480"/>
              <a:gd name="T34" fmla="*/ 398 w 769"/>
              <a:gd name="T35" fmla="*/ 108 h 480"/>
              <a:gd name="T36" fmla="*/ 732 w 769"/>
              <a:gd name="T37" fmla="*/ 108 h 480"/>
              <a:gd name="T38" fmla="*/ 759 w 769"/>
              <a:gd name="T39" fmla="*/ 126 h 480"/>
              <a:gd name="T40" fmla="*/ 759 w 769"/>
              <a:gd name="T41" fmla="*/ 154 h 480"/>
              <a:gd name="T42" fmla="*/ 687 w 769"/>
              <a:gd name="T43" fmla="*/ 407 h 480"/>
              <a:gd name="T44" fmla="*/ 624 w 769"/>
              <a:gd name="T45" fmla="*/ 479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769" h="480">
                <a:moveTo>
                  <a:pt x="624" y="479"/>
                </a:moveTo>
                <a:lnTo>
                  <a:pt x="624" y="479"/>
                </a:lnTo>
                <a:cubicBezTo>
                  <a:pt x="289" y="479"/>
                  <a:pt x="289" y="479"/>
                  <a:pt x="289" y="479"/>
                </a:cubicBezTo>
                <a:cubicBezTo>
                  <a:pt x="253" y="479"/>
                  <a:pt x="217" y="452"/>
                  <a:pt x="217" y="416"/>
                </a:cubicBezTo>
                <a:cubicBezTo>
                  <a:pt x="118" y="72"/>
                  <a:pt x="118" y="72"/>
                  <a:pt x="118" y="72"/>
                </a:cubicBezTo>
                <a:cubicBezTo>
                  <a:pt x="36" y="72"/>
                  <a:pt x="36" y="72"/>
                  <a:pt x="36" y="72"/>
                </a:cubicBezTo>
                <a:cubicBezTo>
                  <a:pt x="18" y="72"/>
                  <a:pt x="0" y="54"/>
                  <a:pt x="0" y="36"/>
                </a:cubicBezTo>
                <a:cubicBezTo>
                  <a:pt x="0" y="18"/>
                  <a:pt x="18" y="0"/>
                  <a:pt x="36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3" y="0"/>
                  <a:pt x="172" y="9"/>
                  <a:pt x="181" y="27"/>
                </a:cubicBezTo>
                <a:cubicBezTo>
                  <a:pt x="289" y="397"/>
                  <a:pt x="289" y="397"/>
                  <a:pt x="289" y="397"/>
                </a:cubicBezTo>
                <a:cubicBezTo>
                  <a:pt x="289" y="397"/>
                  <a:pt x="289" y="397"/>
                  <a:pt x="289" y="407"/>
                </a:cubicBezTo>
                <a:cubicBezTo>
                  <a:pt x="624" y="407"/>
                  <a:pt x="624" y="407"/>
                  <a:pt x="624" y="407"/>
                </a:cubicBezTo>
                <a:cubicBezTo>
                  <a:pt x="624" y="397"/>
                  <a:pt x="615" y="397"/>
                  <a:pt x="624" y="397"/>
                </a:cubicBezTo>
                <a:cubicBezTo>
                  <a:pt x="678" y="180"/>
                  <a:pt x="678" y="180"/>
                  <a:pt x="678" y="180"/>
                </a:cubicBezTo>
                <a:cubicBezTo>
                  <a:pt x="398" y="180"/>
                  <a:pt x="398" y="180"/>
                  <a:pt x="398" y="180"/>
                </a:cubicBezTo>
                <a:cubicBezTo>
                  <a:pt x="380" y="180"/>
                  <a:pt x="362" y="172"/>
                  <a:pt x="362" y="144"/>
                </a:cubicBezTo>
                <a:cubicBezTo>
                  <a:pt x="362" y="126"/>
                  <a:pt x="380" y="108"/>
                  <a:pt x="398" y="108"/>
                </a:cubicBezTo>
                <a:cubicBezTo>
                  <a:pt x="732" y="108"/>
                  <a:pt x="732" y="108"/>
                  <a:pt x="732" y="108"/>
                </a:cubicBezTo>
                <a:cubicBezTo>
                  <a:pt x="741" y="108"/>
                  <a:pt x="750" y="117"/>
                  <a:pt x="759" y="126"/>
                </a:cubicBezTo>
                <a:cubicBezTo>
                  <a:pt x="768" y="135"/>
                  <a:pt x="768" y="144"/>
                  <a:pt x="759" y="154"/>
                </a:cubicBezTo>
                <a:cubicBezTo>
                  <a:pt x="687" y="407"/>
                  <a:pt x="687" y="407"/>
                  <a:pt x="687" y="407"/>
                </a:cubicBezTo>
                <a:cubicBezTo>
                  <a:pt x="687" y="452"/>
                  <a:pt x="660" y="479"/>
                  <a:pt x="624" y="47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17">
            <a:extLst>
              <a:ext uri="{FF2B5EF4-FFF2-40B4-BE49-F238E27FC236}">
                <a16:creationId xmlns:a16="http://schemas.microsoft.com/office/drawing/2014/main" id="{314AC495-F46F-4544-A7FF-074DE6EF55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45955" y="9669449"/>
            <a:ext cx="162624" cy="162624"/>
          </a:xfrm>
          <a:custGeom>
            <a:avLst/>
            <a:gdLst>
              <a:gd name="T0" fmla="*/ 0 w 146"/>
              <a:gd name="T1" fmla="*/ 72 h 146"/>
              <a:gd name="T2" fmla="*/ 0 w 146"/>
              <a:gd name="T3" fmla="*/ 72 h 146"/>
              <a:gd name="T4" fmla="*/ 72 w 146"/>
              <a:gd name="T5" fmla="*/ 0 h 146"/>
              <a:gd name="T6" fmla="*/ 145 w 146"/>
              <a:gd name="T7" fmla="*/ 72 h 146"/>
              <a:gd name="T8" fmla="*/ 72 w 146"/>
              <a:gd name="T9" fmla="*/ 145 h 146"/>
              <a:gd name="T10" fmla="*/ 0 w 146"/>
              <a:gd name="T11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6" h="146">
                <a:moveTo>
                  <a:pt x="0" y="72"/>
                </a:moveTo>
                <a:lnTo>
                  <a:pt x="0" y="72"/>
                </a:lnTo>
                <a:cubicBezTo>
                  <a:pt x="0" y="27"/>
                  <a:pt x="36" y="0"/>
                  <a:pt x="72" y="0"/>
                </a:cubicBezTo>
                <a:cubicBezTo>
                  <a:pt x="108" y="0"/>
                  <a:pt x="145" y="27"/>
                  <a:pt x="145" y="72"/>
                </a:cubicBezTo>
                <a:cubicBezTo>
                  <a:pt x="145" y="109"/>
                  <a:pt x="108" y="145"/>
                  <a:pt x="72" y="145"/>
                </a:cubicBezTo>
                <a:cubicBezTo>
                  <a:pt x="36" y="145"/>
                  <a:pt x="0" y="109"/>
                  <a:pt x="0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18">
            <a:extLst>
              <a:ext uri="{FF2B5EF4-FFF2-40B4-BE49-F238E27FC236}">
                <a16:creationId xmlns:a16="http://schemas.microsoft.com/office/drawing/2014/main" id="{F63E51B8-B04D-634F-B41D-8B341FD790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94405" y="9669449"/>
            <a:ext cx="172483" cy="162624"/>
          </a:xfrm>
          <a:custGeom>
            <a:avLst/>
            <a:gdLst>
              <a:gd name="T0" fmla="*/ 0 w 154"/>
              <a:gd name="T1" fmla="*/ 72 h 146"/>
              <a:gd name="T2" fmla="*/ 0 w 154"/>
              <a:gd name="T3" fmla="*/ 72 h 146"/>
              <a:gd name="T4" fmla="*/ 72 w 154"/>
              <a:gd name="T5" fmla="*/ 0 h 146"/>
              <a:gd name="T6" fmla="*/ 153 w 154"/>
              <a:gd name="T7" fmla="*/ 72 h 146"/>
              <a:gd name="T8" fmla="*/ 72 w 154"/>
              <a:gd name="T9" fmla="*/ 145 h 146"/>
              <a:gd name="T10" fmla="*/ 0 w 154"/>
              <a:gd name="T11" fmla="*/ 72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" h="146">
                <a:moveTo>
                  <a:pt x="0" y="72"/>
                </a:moveTo>
                <a:lnTo>
                  <a:pt x="0" y="72"/>
                </a:lnTo>
                <a:cubicBezTo>
                  <a:pt x="0" y="27"/>
                  <a:pt x="36" y="0"/>
                  <a:pt x="72" y="0"/>
                </a:cubicBezTo>
                <a:cubicBezTo>
                  <a:pt x="117" y="0"/>
                  <a:pt x="153" y="27"/>
                  <a:pt x="153" y="72"/>
                </a:cubicBezTo>
                <a:cubicBezTo>
                  <a:pt x="153" y="109"/>
                  <a:pt x="117" y="145"/>
                  <a:pt x="72" y="145"/>
                </a:cubicBezTo>
                <a:cubicBezTo>
                  <a:pt x="36" y="145"/>
                  <a:pt x="0" y="109"/>
                  <a:pt x="0" y="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08" name="Grupo 407">
            <a:extLst>
              <a:ext uri="{FF2B5EF4-FFF2-40B4-BE49-F238E27FC236}">
                <a16:creationId xmlns:a16="http://schemas.microsoft.com/office/drawing/2014/main" id="{F72C2169-4E96-6A4C-8BFF-30EDC1B6664B}"/>
              </a:ext>
            </a:extLst>
          </p:cNvPr>
          <p:cNvGrpSpPr/>
          <p:nvPr/>
        </p:nvGrpSpPr>
        <p:grpSpPr>
          <a:xfrm>
            <a:off x="2668308" y="823340"/>
            <a:ext cx="19041035" cy="2561450"/>
            <a:chOff x="2668308" y="861425"/>
            <a:chExt cx="19041035" cy="2561450"/>
          </a:xfrm>
        </p:grpSpPr>
        <p:sp>
          <p:nvSpPr>
            <p:cNvPr id="409" name="CuadroTexto 408">
              <a:extLst>
                <a:ext uri="{FF2B5EF4-FFF2-40B4-BE49-F238E27FC236}">
                  <a16:creationId xmlns:a16="http://schemas.microsoft.com/office/drawing/2014/main" id="{BBAFE090-AB95-284C-9559-E13135CFBEC9}"/>
                </a:ext>
              </a:extLst>
            </p:cNvPr>
            <p:cNvSpPr txBox="1"/>
            <p:nvPr/>
          </p:nvSpPr>
          <p:spPr>
            <a:xfrm>
              <a:off x="8202002" y="861425"/>
              <a:ext cx="79736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SCRUM Diagram</a:t>
              </a:r>
            </a:p>
          </p:txBody>
        </p:sp>
        <p:sp>
          <p:nvSpPr>
            <p:cNvPr id="410" name="CuadroTexto 409">
              <a:extLst>
                <a:ext uri="{FF2B5EF4-FFF2-40B4-BE49-F238E27FC236}">
                  <a16:creationId xmlns:a16="http://schemas.microsoft.com/office/drawing/2014/main" id="{FF11CAE8-8C75-A04F-8F62-C504120403D4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11" name="Grupo 410">
            <a:extLst>
              <a:ext uri="{FF2B5EF4-FFF2-40B4-BE49-F238E27FC236}">
                <a16:creationId xmlns:a16="http://schemas.microsoft.com/office/drawing/2014/main" id="{4290A3ED-33DF-F746-990A-F29642DB63B8}"/>
              </a:ext>
            </a:extLst>
          </p:cNvPr>
          <p:cNvGrpSpPr/>
          <p:nvPr/>
        </p:nvGrpSpPr>
        <p:grpSpPr>
          <a:xfrm>
            <a:off x="11971081" y="4685286"/>
            <a:ext cx="2100255" cy="1175792"/>
            <a:chOff x="10385639" y="10086797"/>
            <a:chExt cx="2100255" cy="1175792"/>
          </a:xfrm>
        </p:grpSpPr>
        <p:sp>
          <p:nvSpPr>
            <p:cNvPr id="412" name="Rectángulo 411">
              <a:extLst>
                <a:ext uri="{FF2B5EF4-FFF2-40B4-BE49-F238E27FC236}">
                  <a16:creationId xmlns:a16="http://schemas.microsoft.com/office/drawing/2014/main" id="{53E7C35C-C993-4C40-B1C3-1F2CDBD6B1BE}"/>
                </a:ext>
              </a:extLst>
            </p:cNvPr>
            <p:cNvSpPr/>
            <p:nvPr/>
          </p:nvSpPr>
          <p:spPr>
            <a:xfrm>
              <a:off x="10385639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bg2"/>
                </a:solidFill>
              </a:endParaRPr>
            </a:p>
          </p:txBody>
        </p:sp>
        <p:sp>
          <p:nvSpPr>
            <p:cNvPr id="413" name="CuadroTexto 412">
              <a:extLst>
                <a:ext uri="{FF2B5EF4-FFF2-40B4-BE49-F238E27FC236}">
                  <a16:creationId xmlns:a16="http://schemas.microsoft.com/office/drawing/2014/main" id="{F279601A-1663-2C42-81C6-6BC008A0425C}"/>
                </a:ext>
              </a:extLst>
            </p:cNvPr>
            <p:cNvSpPr txBox="1"/>
            <p:nvPr/>
          </p:nvSpPr>
          <p:spPr>
            <a:xfrm>
              <a:off x="10397989" y="10086797"/>
              <a:ext cx="17540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14" name="Grupo 413">
            <a:extLst>
              <a:ext uri="{FF2B5EF4-FFF2-40B4-BE49-F238E27FC236}">
                <a16:creationId xmlns:a16="http://schemas.microsoft.com/office/drawing/2014/main" id="{D75A140E-049A-5044-8430-26F92528E7D1}"/>
              </a:ext>
            </a:extLst>
          </p:cNvPr>
          <p:cNvGrpSpPr/>
          <p:nvPr/>
        </p:nvGrpSpPr>
        <p:grpSpPr>
          <a:xfrm>
            <a:off x="2143698" y="11083795"/>
            <a:ext cx="2100255" cy="1168894"/>
            <a:chOff x="10582006" y="10044267"/>
            <a:chExt cx="2100255" cy="1168894"/>
          </a:xfrm>
        </p:grpSpPr>
        <p:sp>
          <p:nvSpPr>
            <p:cNvPr id="415" name="Rectángulo 414">
              <a:extLst>
                <a:ext uri="{FF2B5EF4-FFF2-40B4-BE49-F238E27FC236}">
                  <a16:creationId xmlns:a16="http://schemas.microsoft.com/office/drawing/2014/main" id="{628FCD91-4CE4-A844-9119-A304833759B2}"/>
                </a:ext>
              </a:extLst>
            </p:cNvPr>
            <p:cNvSpPr/>
            <p:nvPr/>
          </p:nvSpPr>
          <p:spPr>
            <a:xfrm>
              <a:off x="10582006" y="10505275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16" name="CuadroTexto 415">
              <a:extLst>
                <a:ext uri="{FF2B5EF4-FFF2-40B4-BE49-F238E27FC236}">
                  <a16:creationId xmlns:a16="http://schemas.microsoft.com/office/drawing/2014/main" id="{C0BE0478-3853-C14E-9FAD-7573B0542E73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17" name="Grupo 416">
            <a:extLst>
              <a:ext uri="{FF2B5EF4-FFF2-40B4-BE49-F238E27FC236}">
                <a16:creationId xmlns:a16="http://schemas.microsoft.com/office/drawing/2014/main" id="{9D96E379-D244-B04E-8D10-89F81D74359E}"/>
              </a:ext>
            </a:extLst>
          </p:cNvPr>
          <p:cNvGrpSpPr/>
          <p:nvPr/>
        </p:nvGrpSpPr>
        <p:grpSpPr>
          <a:xfrm>
            <a:off x="5781916" y="11084166"/>
            <a:ext cx="2100255" cy="1168894"/>
            <a:chOff x="10582006" y="10044267"/>
            <a:chExt cx="2100255" cy="1168894"/>
          </a:xfrm>
        </p:grpSpPr>
        <p:sp>
          <p:nvSpPr>
            <p:cNvPr id="418" name="Rectángulo 417">
              <a:extLst>
                <a:ext uri="{FF2B5EF4-FFF2-40B4-BE49-F238E27FC236}">
                  <a16:creationId xmlns:a16="http://schemas.microsoft.com/office/drawing/2014/main" id="{B50AD4E1-2D6B-134B-B9A0-5EC7D3D25249}"/>
                </a:ext>
              </a:extLst>
            </p:cNvPr>
            <p:cNvSpPr/>
            <p:nvPr/>
          </p:nvSpPr>
          <p:spPr>
            <a:xfrm>
              <a:off x="10582006" y="10505275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19" name="CuadroTexto 418">
              <a:extLst>
                <a:ext uri="{FF2B5EF4-FFF2-40B4-BE49-F238E27FC236}">
                  <a16:creationId xmlns:a16="http://schemas.microsoft.com/office/drawing/2014/main" id="{43F6C21A-F102-3C40-8A48-C567C3BC8464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20" name="Grupo 419">
            <a:extLst>
              <a:ext uri="{FF2B5EF4-FFF2-40B4-BE49-F238E27FC236}">
                <a16:creationId xmlns:a16="http://schemas.microsoft.com/office/drawing/2014/main" id="{06CFB135-ADEE-544C-8F37-50EFE0D57C0B}"/>
              </a:ext>
            </a:extLst>
          </p:cNvPr>
          <p:cNvGrpSpPr/>
          <p:nvPr/>
        </p:nvGrpSpPr>
        <p:grpSpPr>
          <a:xfrm>
            <a:off x="9369528" y="11083925"/>
            <a:ext cx="2100255" cy="1168894"/>
            <a:chOff x="10582006" y="10044267"/>
            <a:chExt cx="2100255" cy="1168894"/>
          </a:xfrm>
        </p:grpSpPr>
        <p:sp>
          <p:nvSpPr>
            <p:cNvPr id="421" name="Rectángulo 420">
              <a:extLst>
                <a:ext uri="{FF2B5EF4-FFF2-40B4-BE49-F238E27FC236}">
                  <a16:creationId xmlns:a16="http://schemas.microsoft.com/office/drawing/2014/main" id="{8B34CAB6-28C7-034A-80E2-68B5718314B4}"/>
                </a:ext>
              </a:extLst>
            </p:cNvPr>
            <p:cNvSpPr/>
            <p:nvPr/>
          </p:nvSpPr>
          <p:spPr>
            <a:xfrm>
              <a:off x="10582006" y="10505275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22" name="CuadroTexto 421">
              <a:extLst>
                <a:ext uri="{FF2B5EF4-FFF2-40B4-BE49-F238E27FC236}">
                  <a16:creationId xmlns:a16="http://schemas.microsoft.com/office/drawing/2014/main" id="{01799776-2A9C-2E4E-91A9-443F0830E3A1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23" name="Grupo 422">
            <a:extLst>
              <a:ext uri="{FF2B5EF4-FFF2-40B4-BE49-F238E27FC236}">
                <a16:creationId xmlns:a16="http://schemas.microsoft.com/office/drawing/2014/main" id="{4753CFFC-67A7-BA4B-9F1C-33263A410C14}"/>
              </a:ext>
            </a:extLst>
          </p:cNvPr>
          <p:cNvGrpSpPr/>
          <p:nvPr/>
        </p:nvGrpSpPr>
        <p:grpSpPr>
          <a:xfrm>
            <a:off x="12964819" y="11083504"/>
            <a:ext cx="2100255" cy="1168894"/>
            <a:chOff x="10582006" y="10044267"/>
            <a:chExt cx="2100255" cy="1168894"/>
          </a:xfrm>
        </p:grpSpPr>
        <p:sp>
          <p:nvSpPr>
            <p:cNvPr id="424" name="Rectángulo 423">
              <a:extLst>
                <a:ext uri="{FF2B5EF4-FFF2-40B4-BE49-F238E27FC236}">
                  <a16:creationId xmlns:a16="http://schemas.microsoft.com/office/drawing/2014/main" id="{F9878E5F-60DA-E041-82C2-2905C9A359F6}"/>
                </a:ext>
              </a:extLst>
            </p:cNvPr>
            <p:cNvSpPr/>
            <p:nvPr/>
          </p:nvSpPr>
          <p:spPr>
            <a:xfrm>
              <a:off x="10582006" y="10505275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25" name="CuadroTexto 424">
              <a:extLst>
                <a:ext uri="{FF2B5EF4-FFF2-40B4-BE49-F238E27FC236}">
                  <a16:creationId xmlns:a16="http://schemas.microsoft.com/office/drawing/2014/main" id="{34872E4F-7640-9E44-A0F2-736492017359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26" name="Grupo 425">
            <a:extLst>
              <a:ext uri="{FF2B5EF4-FFF2-40B4-BE49-F238E27FC236}">
                <a16:creationId xmlns:a16="http://schemas.microsoft.com/office/drawing/2014/main" id="{11082A90-3751-7F44-9229-AD04F4EBABBC}"/>
              </a:ext>
            </a:extLst>
          </p:cNvPr>
          <p:cNvGrpSpPr/>
          <p:nvPr/>
        </p:nvGrpSpPr>
        <p:grpSpPr>
          <a:xfrm>
            <a:off x="16532438" y="11083586"/>
            <a:ext cx="2100255" cy="1168894"/>
            <a:chOff x="10582006" y="10044267"/>
            <a:chExt cx="2100255" cy="1168894"/>
          </a:xfrm>
        </p:grpSpPr>
        <p:sp>
          <p:nvSpPr>
            <p:cNvPr id="427" name="Rectángulo 426">
              <a:extLst>
                <a:ext uri="{FF2B5EF4-FFF2-40B4-BE49-F238E27FC236}">
                  <a16:creationId xmlns:a16="http://schemas.microsoft.com/office/drawing/2014/main" id="{07C1D41C-C511-7D4F-B6D1-12D6C9316FE3}"/>
                </a:ext>
              </a:extLst>
            </p:cNvPr>
            <p:cNvSpPr/>
            <p:nvPr/>
          </p:nvSpPr>
          <p:spPr>
            <a:xfrm>
              <a:off x="10582006" y="10505275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28" name="CuadroTexto 427">
              <a:extLst>
                <a:ext uri="{FF2B5EF4-FFF2-40B4-BE49-F238E27FC236}">
                  <a16:creationId xmlns:a16="http://schemas.microsoft.com/office/drawing/2014/main" id="{AC111754-4B9C-5B41-BEC7-849D49EA03C4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29" name="Grupo 428">
            <a:extLst>
              <a:ext uri="{FF2B5EF4-FFF2-40B4-BE49-F238E27FC236}">
                <a16:creationId xmlns:a16="http://schemas.microsoft.com/office/drawing/2014/main" id="{2398744F-2EE1-4A4A-BBF0-A4AB8BB7FDC2}"/>
              </a:ext>
            </a:extLst>
          </p:cNvPr>
          <p:cNvGrpSpPr/>
          <p:nvPr/>
        </p:nvGrpSpPr>
        <p:grpSpPr>
          <a:xfrm>
            <a:off x="20122515" y="11077255"/>
            <a:ext cx="2100255" cy="1168894"/>
            <a:chOff x="10582006" y="10044267"/>
            <a:chExt cx="2100255" cy="1168894"/>
          </a:xfrm>
        </p:grpSpPr>
        <p:sp>
          <p:nvSpPr>
            <p:cNvPr id="430" name="Rectángulo 429">
              <a:extLst>
                <a:ext uri="{FF2B5EF4-FFF2-40B4-BE49-F238E27FC236}">
                  <a16:creationId xmlns:a16="http://schemas.microsoft.com/office/drawing/2014/main" id="{92F42B1D-0C3E-8A46-8778-309F59891ACD}"/>
                </a:ext>
              </a:extLst>
            </p:cNvPr>
            <p:cNvSpPr/>
            <p:nvPr/>
          </p:nvSpPr>
          <p:spPr>
            <a:xfrm>
              <a:off x="10582006" y="10505275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31" name="CuadroTexto 430">
              <a:extLst>
                <a:ext uri="{FF2B5EF4-FFF2-40B4-BE49-F238E27FC236}">
                  <a16:creationId xmlns:a16="http://schemas.microsoft.com/office/drawing/2014/main" id="{A0866453-095A-C844-9B72-B2BBF769CAF0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59602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Freeform 1">
            <a:extLst>
              <a:ext uri="{FF2B5EF4-FFF2-40B4-BE49-F238E27FC236}">
                <a16:creationId xmlns:a16="http://schemas.microsoft.com/office/drawing/2014/main" id="{851F586C-B601-F749-84CA-C536DCF6B7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839" y="10028579"/>
            <a:ext cx="4964" cy="2304070"/>
          </a:xfrm>
          <a:custGeom>
            <a:avLst/>
            <a:gdLst>
              <a:gd name="T0" fmla="*/ 0 w 1"/>
              <a:gd name="T1" fmla="*/ 2044 h 2045"/>
              <a:gd name="T2" fmla="*/ 0 w 1"/>
              <a:gd name="T3" fmla="*/ 0 h 2045"/>
              <a:gd name="T4" fmla="*/ 0 w 1"/>
              <a:gd name="T5" fmla="*/ 2044 h 2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045">
                <a:moveTo>
                  <a:pt x="0" y="2044"/>
                </a:moveTo>
                <a:lnTo>
                  <a:pt x="0" y="0"/>
                </a:lnTo>
                <a:lnTo>
                  <a:pt x="0" y="204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7" name="Line 2">
            <a:extLst>
              <a:ext uri="{FF2B5EF4-FFF2-40B4-BE49-F238E27FC236}">
                <a16:creationId xmlns:a16="http://schemas.microsoft.com/office/drawing/2014/main" id="{7847C5F6-A1E2-2645-830E-043CDAEDA2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23839" y="10018648"/>
            <a:ext cx="4964" cy="2314001"/>
          </a:xfrm>
          <a:prstGeom prst="line">
            <a:avLst/>
          </a:prstGeom>
          <a:noFill/>
          <a:ln w="2088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49" name="Freeform 267">
            <a:extLst>
              <a:ext uri="{FF2B5EF4-FFF2-40B4-BE49-F238E27FC236}">
                <a16:creationId xmlns:a16="http://schemas.microsoft.com/office/drawing/2014/main" id="{6B73AC05-C906-934C-AC93-4CF623E2C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7547" y="5792865"/>
            <a:ext cx="14941694" cy="6554682"/>
          </a:xfrm>
          <a:custGeom>
            <a:avLst/>
            <a:gdLst>
              <a:gd name="T0" fmla="*/ 7504 w 13268"/>
              <a:gd name="T1" fmla="*/ 2330 h 5820"/>
              <a:gd name="T2" fmla="*/ 7504 w 13268"/>
              <a:gd name="T3" fmla="*/ 2330 h 5820"/>
              <a:gd name="T4" fmla="*/ 10352 w 13268"/>
              <a:gd name="T5" fmla="*/ 0 h 5820"/>
              <a:gd name="T6" fmla="*/ 13267 w 13268"/>
              <a:gd name="T7" fmla="*/ 2905 h 5820"/>
              <a:gd name="T8" fmla="*/ 10352 w 13268"/>
              <a:gd name="T9" fmla="*/ 5819 h 5820"/>
              <a:gd name="T10" fmla="*/ 0 w 13268"/>
              <a:gd name="T11" fmla="*/ 5819 h 58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268" h="5820">
                <a:moveTo>
                  <a:pt x="7504" y="2330"/>
                </a:moveTo>
                <a:lnTo>
                  <a:pt x="7504" y="2330"/>
                </a:lnTo>
                <a:cubicBezTo>
                  <a:pt x="7775" y="1000"/>
                  <a:pt x="8949" y="0"/>
                  <a:pt x="10352" y="0"/>
                </a:cubicBezTo>
                <a:cubicBezTo>
                  <a:pt x="11961" y="0"/>
                  <a:pt x="13267" y="1296"/>
                  <a:pt x="13267" y="2905"/>
                </a:cubicBezTo>
                <a:cubicBezTo>
                  <a:pt x="13267" y="4514"/>
                  <a:pt x="11961" y="5819"/>
                  <a:pt x="10352" y="5819"/>
                </a:cubicBezTo>
                <a:cubicBezTo>
                  <a:pt x="0" y="5819"/>
                  <a:pt x="0" y="5819"/>
                  <a:pt x="0" y="5819"/>
                </a:cubicBezTo>
              </a:path>
            </a:pathLst>
          </a:custGeom>
          <a:noFill/>
          <a:ln w="590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0" name="Freeform 268">
            <a:extLst>
              <a:ext uri="{FF2B5EF4-FFF2-40B4-BE49-F238E27FC236}">
                <a16:creationId xmlns:a16="http://schemas.microsoft.com/office/drawing/2014/main" id="{F78EF0D4-9CD9-4D49-A7A5-4EDB0A1C1E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6413" y="8111831"/>
            <a:ext cx="749817" cy="953408"/>
          </a:xfrm>
          <a:custGeom>
            <a:avLst/>
            <a:gdLst>
              <a:gd name="T0" fmla="*/ 239 w 667"/>
              <a:gd name="T1" fmla="*/ 846 h 847"/>
              <a:gd name="T2" fmla="*/ 666 w 667"/>
              <a:gd name="T3" fmla="*/ 74 h 847"/>
              <a:gd name="T4" fmla="*/ 304 w 667"/>
              <a:gd name="T5" fmla="*/ 230 h 847"/>
              <a:gd name="T6" fmla="*/ 0 w 667"/>
              <a:gd name="T7" fmla="*/ 0 h 847"/>
              <a:gd name="T8" fmla="*/ 239 w 667"/>
              <a:gd name="T9" fmla="*/ 846 h 8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7" h="847">
                <a:moveTo>
                  <a:pt x="239" y="846"/>
                </a:moveTo>
                <a:lnTo>
                  <a:pt x="666" y="74"/>
                </a:lnTo>
                <a:lnTo>
                  <a:pt x="304" y="230"/>
                </a:lnTo>
                <a:lnTo>
                  <a:pt x="0" y="0"/>
                </a:lnTo>
                <a:lnTo>
                  <a:pt x="239" y="84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1" name="Freeform 269">
            <a:extLst>
              <a:ext uri="{FF2B5EF4-FFF2-40B4-BE49-F238E27FC236}">
                <a16:creationId xmlns:a16="http://schemas.microsoft.com/office/drawing/2014/main" id="{075B94DF-4127-C645-8B21-BD74CEE0C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67804" y="4174058"/>
            <a:ext cx="2606974" cy="2661598"/>
          </a:xfrm>
          <a:custGeom>
            <a:avLst/>
            <a:gdLst>
              <a:gd name="T0" fmla="*/ 0 w 2317"/>
              <a:gd name="T1" fmla="*/ 837 h 2365"/>
              <a:gd name="T2" fmla="*/ 0 w 2317"/>
              <a:gd name="T3" fmla="*/ 837 h 2365"/>
              <a:gd name="T4" fmla="*/ 1133 w 2317"/>
              <a:gd name="T5" fmla="*/ 0 h 2365"/>
              <a:gd name="T6" fmla="*/ 2316 w 2317"/>
              <a:gd name="T7" fmla="*/ 1182 h 2365"/>
              <a:gd name="T8" fmla="*/ 1133 w 2317"/>
              <a:gd name="T9" fmla="*/ 2364 h 23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17" h="2365">
                <a:moveTo>
                  <a:pt x="0" y="837"/>
                </a:moveTo>
                <a:lnTo>
                  <a:pt x="0" y="837"/>
                </a:lnTo>
                <a:cubicBezTo>
                  <a:pt x="148" y="353"/>
                  <a:pt x="599" y="0"/>
                  <a:pt x="1133" y="0"/>
                </a:cubicBezTo>
                <a:cubicBezTo>
                  <a:pt x="1782" y="0"/>
                  <a:pt x="2316" y="526"/>
                  <a:pt x="2316" y="1182"/>
                </a:cubicBezTo>
                <a:cubicBezTo>
                  <a:pt x="2316" y="1831"/>
                  <a:pt x="1782" y="2364"/>
                  <a:pt x="1133" y="2364"/>
                </a:cubicBezTo>
              </a:path>
            </a:pathLst>
          </a:custGeom>
          <a:noFill/>
          <a:ln w="590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2" name="Freeform 270">
            <a:extLst>
              <a:ext uri="{FF2B5EF4-FFF2-40B4-BE49-F238E27FC236}">
                <a16:creationId xmlns:a16="http://schemas.microsoft.com/office/drawing/2014/main" id="{D48F7A14-A6B3-B045-A4F5-90106CF47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74141" y="4923872"/>
            <a:ext cx="446910" cy="580985"/>
          </a:xfrm>
          <a:custGeom>
            <a:avLst/>
            <a:gdLst>
              <a:gd name="T0" fmla="*/ 115 w 395"/>
              <a:gd name="T1" fmla="*/ 517 h 518"/>
              <a:gd name="T2" fmla="*/ 394 w 395"/>
              <a:gd name="T3" fmla="*/ 66 h 518"/>
              <a:gd name="T4" fmla="*/ 180 w 395"/>
              <a:gd name="T5" fmla="*/ 148 h 518"/>
              <a:gd name="T6" fmla="*/ 0 w 395"/>
              <a:gd name="T7" fmla="*/ 0 h 518"/>
              <a:gd name="T8" fmla="*/ 115 w 395"/>
              <a:gd name="T9" fmla="*/ 517 h 5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5" h="518">
                <a:moveTo>
                  <a:pt x="115" y="517"/>
                </a:moveTo>
                <a:lnTo>
                  <a:pt x="394" y="66"/>
                </a:lnTo>
                <a:lnTo>
                  <a:pt x="180" y="148"/>
                </a:lnTo>
                <a:lnTo>
                  <a:pt x="0" y="0"/>
                </a:lnTo>
                <a:lnTo>
                  <a:pt x="115" y="51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3" name="Freeform 271">
            <a:extLst>
              <a:ext uri="{FF2B5EF4-FFF2-40B4-BE49-F238E27FC236}">
                <a16:creationId xmlns:a16="http://schemas.microsoft.com/office/drawing/2014/main" id="{452DFC61-3209-3C44-8311-00971E15A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4490" y="9452561"/>
            <a:ext cx="9732710" cy="2894986"/>
          </a:xfrm>
          <a:custGeom>
            <a:avLst/>
            <a:gdLst>
              <a:gd name="T0" fmla="*/ 0 w 8645"/>
              <a:gd name="T1" fmla="*/ 0 h 2570"/>
              <a:gd name="T2" fmla="*/ 0 w 8645"/>
              <a:gd name="T3" fmla="*/ 0 h 2570"/>
              <a:gd name="T4" fmla="*/ 2897 w 8645"/>
              <a:gd name="T5" fmla="*/ 2569 h 2570"/>
              <a:gd name="T6" fmla="*/ 8644 w 8645"/>
              <a:gd name="T7" fmla="*/ 2569 h 25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645" h="2570">
                <a:moveTo>
                  <a:pt x="0" y="0"/>
                </a:moveTo>
                <a:lnTo>
                  <a:pt x="0" y="0"/>
                </a:lnTo>
                <a:cubicBezTo>
                  <a:pt x="0" y="1609"/>
                  <a:pt x="1297" y="2569"/>
                  <a:pt x="2897" y="2569"/>
                </a:cubicBezTo>
                <a:cubicBezTo>
                  <a:pt x="8644" y="2569"/>
                  <a:pt x="8644" y="2569"/>
                  <a:pt x="8644" y="2569"/>
                </a:cubicBezTo>
              </a:path>
            </a:pathLst>
          </a:custGeom>
          <a:noFill/>
          <a:ln w="59040" cap="flat">
            <a:solidFill>
              <a:schemeClr val="accent3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4" name="Freeform 272">
            <a:extLst>
              <a:ext uri="{FF2B5EF4-FFF2-40B4-BE49-F238E27FC236}">
                <a16:creationId xmlns:a16="http://schemas.microsoft.com/office/drawing/2014/main" id="{EFC539EA-1A47-DB45-AD5A-E4796F4578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49054" y="11970157"/>
            <a:ext cx="918650" cy="749814"/>
          </a:xfrm>
          <a:custGeom>
            <a:avLst/>
            <a:gdLst>
              <a:gd name="T0" fmla="*/ 813 w 814"/>
              <a:gd name="T1" fmla="*/ 336 h 666"/>
              <a:gd name="T2" fmla="*/ 0 w 814"/>
              <a:gd name="T3" fmla="*/ 665 h 666"/>
              <a:gd name="T4" fmla="*/ 197 w 814"/>
              <a:gd name="T5" fmla="*/ 336 h 666"/>
              <a:gd name="T6" fmla="*/ 0 w 814"/>
              <a:gd name="T7" fmla="*/ 0 h 666"/>
              <a:gd name="T8" fmla="*/ 813 w 814"/>
              <a:gd name="T9" fmla="*/ 336 h 6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4" h="666">
                <a:moveTo>
                  <a:pt x="813" y="336"/>
                </a:moveTo>
                <a:lnTo>
                  <a:pt x="0" y="665"/>
                </a:lnTo>
                <a:lnTo>
                  <a:pt x="197" y="336"/>
                </a:lnTo>
                <a:lnTo>
                  <a:pt x="0" y="0"/>
                </a:lnTo>
                <a:lnTo>
                  <a:pt x="813" y="33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5" name="Freeform 273">
            <a:extLst>
              <a:ext uri="{FF2B5EF4-FFF2-40B4-BE49-F238E27FC236}">
                <a16:creationId xmlns:a16="http://schemas.microsoft.com/office/drawing/2014/main" id="{2A228A1B-03D6-FB4C-972B-A8AFE79E88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6449" y="11950294"/>
            <a:ext cx="759746" cy="759746"/>
          </a:xfrm>
          <a:custGeom>
            <a:avLst/>
            <a:gdLst>
              <a:gd name="T0" fmla="*/ 674 w 675"/>
              <a:gd name="T1" fmla="*/ 337 h 674"/>
              <a:gd name="T2" fmla="*/ 674 w 675"/>
              <a:gd name="T3" fmla="*/ 337 h 674"/>
              <a:gd name="T4" fmla="*/ 337 w 675"/>
              <a:gd name="T5" fmla="*/ 673 h 674"/>
              <a:gd name="T6" fmla="*/ 0 w 675"/>
              <a:gd name="T7" fmla="*/ 337 h 674"/>
              <a:gd name="T8" fmla="*/ 337 w 675"/>
              <a:gd name="T9" fmla="*/ 0 h 674"/>
              <a:gd name="T10" fmla="*/ 674 w 675"/>
              <a:gd name="T11" fmla="*/ 337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5" h="674">
                <a:moveTo>
                  <a:pt x="674" y="337"/>
                </a:moveTo>
                <a:lnTo>
                  <a:pt x="674" y="337"/>
                </a:lnTo>
                <a:cubicBezTo>
                  <a:pt x="674" y="526"/>
                  <a:pt x="518" y="673"/>
                  <a:pt x="337" y="673"/>
                </a:cubicBezTo>
                <a:cubicBezTo>
                  <a:pt x="148" y="673"/>
                  <a:pt x="0" y="526"/>
                  <a:pt x="0" y="337"/>
                </a:cubicBezTo>
                <a:cubicBezTo>
                  <a:pt x="0" y="148"/>
                  <a:pt x="148" y="0"/>
                  <a:pt x="337" y="0"/>
                </a:cubicBezTo>
                <a:cubicBezTo>
                  <a:pt x="518" y="0"/>
                  <a:pt x="674" y="148"/>
                  <a:pt x="674" y="33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274">
            <a:extLst>
              <a:ext uri="{FF2B5EF4-FFF2-40B4-BE49-F238E27FC236}">
                <a16:creationId xmlns:a16="http://schemas.microsoft.com/office/drawing/2014/main" id="{A8CFB115-D919-0641-9708-89CF2E0CE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4846" y="9159588"/>
            <a:ext cx="1737984" cy="1737984"/>
          </a:xfrm>
          <a:custGeom>
            <a:avLst/>
            <a:gdLst>
              <a:gd name="T0" fmla="*/ 1544 w 1545"/>
              <a:gd name="T1" fmla="*/ 772 h 1544"/>
              <a:gd name="T2" fmla="*/ 1544 w 1545"/>
              <a:gd name="T3" fmla="*/ 772 h 1544"/>
              <a:gd name="T4" fmla="*/ 772 w 1545"/>
              <a:gd name="T5" fmla="*/ 1543 h 1544"/>
              <a:gd name="T6" fmla="*/ 0 w 1545"/>
              <a:gd name="T7" fmla="*/ 772 h 1544"/>
              <a:gd name="T8" fmla="*/ 772 w 1545"/>
              <a:gd name="T9" fmla="*/ 0 h 1544"/>
              <a:gd name="T10" fmla="*/ 1544 w 1545"/>
              <a:gd name="T11" fmla="*/ 772 h 1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5" h="1544">
                <a:moveTo>
                  <a:pt x="1544" y="772"/>
                </a:moveTo>
                <a:lnTo>
                  <a:pt x="1544" y="772"/>
                </a:lnTo>
                <a:cubicBezTo>
                  <a:pt x="1544" y="1199"/>
                  <a:pt x="1199" y="1543"/>
                  <a:pt x="772" y="1543"/>
                </a:cubicBezTo>
                <a:cubicBezTo>
                  <a:pt x="345" y="1543"/>
                  <a:pt x="0" y="1199"/>
                  <a:pt x="0" y="772"/>
                </a:cubicBezTo>
                <a:cubicBezTo>
                  <a:pt x="0" y="345"/>
                  <a:pt x="345" y="0"/>
                  <a:pt x="772" y="0"/>
                </a:cubicBezTo>
                <a:cubicBezTo>
                  <a:pt x="1199" y="0"/>
                  <a:pt x="1544" y="345"/>
                  <a:pt x="1544" y="7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7" name="Freeform 275">
            <a:extLst>
              <a:ext uri="{FF2B5EF4-FFF2-40B4-BE49-F238E27FC236}">
                <a16:creationId xmlns:a16="http://schemas.microsoft.com/office/drawing/2014/main" id="{5F9C9F60-9040-4649-9A37-1F6C6E842F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2622" y="10028579"/>
            <a:ext cx="4964" cy="2304070"/>
          </a:xfrm>
          <a:custGeom>
            <a:avLst/>
            <a:gdLst>
              <a:gd name="T0" fmla="*/ 0 w 1"/>
              <a:gd name="T1" fmla="*/ 2044 h 2045"/>
              <a:gd name="T2" fmla="*/ 0 w 1"/>
              <a:gd name="T3" fmla="*/ 0 h 2045"/>
              <a:gd name="T4" fmla="*/ 0 w 1"/>
              <a:gd name="T5" fmla="*/ 2044 h 2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045">
                <a:moveTo>
                  <a:pt x="0" y="2044"/>
                </a:moveTo>
                <a:lnTo>
                  <a:pt x="0" y="0"/>
                </a:lnTo>
                <a:lnTo>
                  <a:pt x="0" y="204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5CD7DF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Line 276">
            <a:extLst>
              <a:ext uri="{FF2B5EF4-FFF2-40B4-BE49-F238E27FC236}">
                <a16:creationId xmlns:a16="http://schemas.microsoft.com/office/drawing/2014/main" id="{D04A575D-61EA-6349-BD70-7865A7801A0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92622" y="10018648"/>
            <a:ext cx="4964" cy="2314001"/>
          </a:xfrm>
          <a:prstGeom prst="line">
            <a:avLst/>
          </a:prstGeom>
          <a:noFill/>
          <a:ln w="2088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9" name="Freeform 277">
            <a:extLst>
              <a:ext uri="{FF2B5EF4-FFF2-40B4-BE49-F238E27FC236}">
                <a16:creationId xmlns:a16="http://schemas.microsoft.com/office/drawing/2014/main" id="{07435420-4DB3-6B4B-8343-0B9377CD3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5231" y="11950294"/>
            <a:ext cx="759746" cy="759746"/>
          </a:xfrm>
          <a:custGeom>
            <a:avLst/>
            <a:gdLst>
              <a:gd name="T0" fmla="*/ 674 w 675"/>
              <a:gd name="T1" fmla="*/ 337 h 674"/>
              <a:gd name="T2" fmla="*/ 674 w 675"/>
              <a:gd name="T3" fmla="*/ 337 h 674"/>
              <a:gd name="T4" fmla="*/ 337 w 675"/>
              <a:gd name="T5" fmla="*/ 673 h 674"/>
              <a:gd name="T6" fmla="*/ 0 w 675"/>
              <a:gd name="T7" fmla="*/ 337 h 674"/>
              <a:gd name="T8" fmla="*/ 337 w 675"/>
              <a:gd name="T9" fmla="*/ 0 h 674"/>
              <a:gd name="T10" fmla="*/ 674 w 675"/>
              <a:gd name="T11" fmla="*/ 337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5" h="674">
                <a:moveTo>
                  <a:pt x="674" y="337"/>
                </a:moveTo>
                <a:lnTo>
                  <a:pt x="674" y="337"/>
                </a:lnTo>
                <a:cubicBezTo>
                  <a:pt x="674" y="526"/>
                  <a:pt x="517" y="673"/>
                  <a:pt x="337" y="673"/>
                </a:cubicBezTo>
                <a:cubicBezTo>
                  <a:pt x="148" y="673"/>
                  <a:pt x="0" y="526"/>
                  <a:pt x="0" y="337"/>
                </a:cubicBezTo>
                <a:cubicBezTo>
                  <a:pt x="0" y="148"/>
                  <a:pt x="148" y="0"/>
                  <a:pt x="337" y="0"/>
                </a:cubicBezTo>
                <a:cubicBezTo>
                  <a:pt x="517" y="0"/>
                  <a:pt x="674" y="148"/>
                  <a:pt x="674" y="337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278">
            <a:extLst>
              <a:ext uri="{FF2B5EF4-FFF2-40B4-BE49-F238E27FC236}">
                <a16:creationId xmlns:a16="http://schemas.microsoft.com/office/drawing/2014/main" id="{0BC76958-6659-504F-A391-EA90E54F7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3629" y="9159588"/>
            <a:ext cx="1737984" cy="1737984"/>
          </a:xfrm>
          <a:custGeom>
            <a:avLst/>
            <a:gdLst>
              <a:gd name="T0" fmla="*/ 1544 w 1545"/>
              <a:gd name="T1" fmla="*/ 772 h 1544"/>
              <a:gd name="T2" fmla="*/ 1544 w 1545"/>
              <a:gd name="T3" fmla="*/ 772 h 1544"/>
              <a:gd name="T4" fmla="*/ 772 w 1545"/>
              <a:gd name="T5" fmla="*/ 1543 h 1544"/>
              <a:gd name="T6" fmla="*/ 0 w 1545"/>
              <a:gd name="T7" fmla="*/ 772 h 1544"/>
              <a:gd name="T8" fmla="*/ 772 w 1545"/>
              <a:gd name="T9" fmla="*/ 0 h 1544"/>
              <a:gd name="T10" fmla="*/ 1544 w 1545"/>
              <a:gd name="T11" fmla="*/ 772 h 1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5" h="1544">
                <a:moveTo>
                  <a:pt x="1544" y="772"/>
                </a:moveTo>
                <a:lnTo>
                  <a:pt x="1544" y="772"/>
                </a:lnTo>
                <a:cubicBezTo>
                  <a:pt x="1544" y="1199"/>
                  <a:pt x="1199" y="1543"/>
                  <a:pt x="772" y="1543"/>
                </a:cubicBezTo>
                <a:cubicBezTo>
                  <a:pt x="345" y="1543"/>
                  <a:pt x="0" y="1199"/>
                  <a:pt x="0" y="772"/>
                </a:cubicBezTo>
                <a:cubicBezTo>
                  <a:pt x="0" y="345"/>
                  <a:pt x="345" y="0"/>
                  <a:pt x="772" y="0"/>
                </a:cubicBezTo>
                <a:cubicBezTo>
                  <a:pt x="1199" y="0"/>
                  <a:pt x="1544" y="345"/>
                  <a:pt x="1544" y="7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279">
            <a:extLst>
              <a:ext uri="{FF2B5EF4-FFF2-40B4-BE49-F238E27FC236}">
                <a16:creationId xmlns:a16="http://schemas.microsoft.com/office/drawing/2014/main" id="{652E503F-6A24-7D4E-B5F2-5F27CF918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6369" y="10028579"/>
            <a:ext cx="4967" cy="2304070"/>
          </a:xfrm>
          <a:custGeom>
            <a:avLst/>
            <a:gdLst>
              <a:gd name="T0" fmla="*/ 0 w 1"/>
              <a:gd name="T1" fmla="*/ 2044 h 2045"/>
              <a:gd name="T2" fmla="*/ 0 w 1"/>
              <a:gd name="T3" fmla="*/ 0 h 2045"/>
              <a:gd name="T4" fmla="*/ 0 w 1"/>
              <a:gd name="T5" fmla="*/ 2044 h 2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045">
                <a:moveTo>
                  <a:pt x="0" y="2044"/>
                </a:moveTo>
                <a:lnTo>
                  <a:pt x="0" y="0"/>
                </a:lnTo>
                <a:lnTo>
                  <a:pt x="0" y="204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Line 280">
            <a:extLst>
              <a:ext uri="{FF2B5EF4-FFF2-40B4-BE49-F238E27FC236}">
                <a16:creationId xmlns:a16="http://schemas.microsoft.com/office/drawing/2014/main" id="{239768B7-9909-C54A-AAA4-E79B1A4B145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66369" y="10018648"/>
            <a:ext cx="4967" cy="2314001"/>
          </a:xfrm>
          <a:prstGeom prst="line">
            <a:avLst/>
          </a:prstGeom>
          <a:noFill/>
          <a:ln w="2088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3" name="Freeform 281">
            <a:extLst>
              <a:ext uri="{FF2B5EF4-FFF2-40B4-BE49-F238E27FC236}">
                <a16:creationId xmlns:a16="http://schemas.microsoft.com/office/drawing/2014/main" id="{B2338C38-CE02-5E46-BB84-8C622DD63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4014" y="11950294"/>
            <a:ext cx="759746" cy="759746"/>
          </a:xfrm>
          <a:custGeom>
            <a:avLst/>
            <a:gdLst>
              <a:gd name="T0" fmla="*/ 673 w 674"/>
              <a:gd name="T1" fmla="*/ 337 h 674"/>
              <a:gd name="T2" fmla="*/ 673 w 674"/>
              <a:gd name="T3" fmla="*/ 337 h 674"/>
              <a:gd name="T4" fmla="*/ 337 w 674"/>
              <a:gd name="T5" fmla="*/ 673 h 674"/>
              <a:gd name="T6" fmla="*/ 0 w 674"/>
              <a:gd name="T7" fmla="*/ 337 h 674"/>
              <a:gd name="T8" fmla="*/ 337 w 674"/>
              <a:gd name="T9" fmla="*/ 0 h 674"/>
              <a:gd name="T10" fmla="*/ 673 w 674"/>
              <a:gd name="T11" fmla="*/ 337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4" h="674">
                <a:moveTo>
                  <a:pt x="673" y="337"/>
                </a:moveTo>
                <a:lnTo>
                  <a:pt x="673" y="337"/>
                </a:lnTo>
                <a:cubicBezTo>
                  <a:pt x="673" y="526"/>
                  <a:pt x="517" y="673"/>
                  <a:pt x="337" y="673"/>
                </a:cubicBezTo>
                <a:cubicBezTo>
                  <a:pt x="148" y="673"/>
                  <a:pt x="0" y="526"/>
                  <a:pt x="0" y="337"/>
                </a:cubicBezTo>
                <a:cubicBezTo>
                  <a:pt x="0" y="148"/>
                  <a:pt x="148" y="0"/>
                  <a:pt x="337" y="0"/>
                </a:cubicBezTo>
                <a:cubicBezTo>
                  <a:pt x="517" y="0"/>
                  <a:pt x="673" y="148"/>
                  <a:pt x="673" y="337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282">
            <a:extLst>
              <a:ext uri="{FF2B5EF4-FFF2-40B4-BE49-F238E27FC236}">
                <a16:creationId xmlns:a16="http://schemas.microsoft.com/office/drawing/2014/main" id="{D9604572-4E5C-9F48-9586-C95727BB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7379" y="9159588"/>
            <a:ext cx="1728053" cy="1737984"/>
          </a:xfrm>
          <a:custGeom>
            <a:avLst/>
            <a:gdLst>
              <a:gd name="T0" fmla="*/ 1535 w 1536"/>
              <a:gd name="T1" fmla="*/ 772 h 1544"/>
              <a:gd name="T2" fmla="*/ 1535 w 1536"/>
              <a:gd name="T3" fmla="*/ 772 h 1544"/>
              <a:gd name="T4" fmla="*/ 772 w 1536"/>
              <a:gd name="T5" fmla="*/ 1543 h 1544"/>
              <a:gd name="T6" fmla="*/ 0 w 1536"/>
              <a:gd name="T7" fmla="*/ 772 h 1544"/>
              <a:gd name="T8" fmla="*/ 772 w 1536"/>
              <a:gd name="T9" fmla="*/ 0 h 1544"/>
              <a:gd name="T10" fmla="*/ 1535 w 1536"/>
              <a:gd name="T11" fmla="*/ 772 h 1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6" h="1544">
                <a:moveTo>
                  <a:pt x="1535" y="772"/>
                </a:moveTo>
                <a:lnTo>
                  <a:pt x="1535" y="772"/>
                </a:lnTo>
                <a:cubicBezTo>
                  <a:pt x="1535" y="1199"/>
                  <a:pt x="1190" y="1543"/>
                  <a:pt x="772" y="1543"/>
                </a:cubicBezTo>
                <a:cubicBezTo>
                  <a:pt x="345" y="1543"/>
                  <a:pt x="0" y="1199"/>
                  <a:pt x="0" y="772"/>
                </a:cubicBezTo>
                <a:cubicBezTo>
                  <a:pt x="0" y="345"/>
                  <a:pt x="345" y="0"/>
                  <a:pt x="772" y="0"/>
                </a:cubicBezTo>
                <a:cubicBezTo>
                  <a:pt x="1190" y="0"/>
                  <a:pt x="1535" y="345"/>
                  <a:pt x="1535" y="772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283">
            <a:extLst>
              <a:ext uri="{FF2B5EF4-FFF2-40B4-BE49-F238E27FC236}">
                <a16:creationId xmlns:a16="http://schemas.microsoft.com/office/drawing/2014/main" id="{46798BEB-5F5B-A545-9AAF-1A7A530043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87088" y="10028579"/>
            <a:ext cx="4967" cy="2304070"/>
          </a:xfrm>
          <a:custGeom>
            <a:avLst/>
            <a:gdLst>
              <a:gd name="T0" fmla="*/ 0 w 1"/>
              <a:gd name="T1" fmla="*/ 2044 h 2045"/>
              <a:gd name="T2" fmla="*/ 0 w 1"/>
              <a:gd name="T3" fmla="*/ 0 h 2045"/>
              <a:gd name="T4" fmla="*/ 0 w 1"/>
              <a:gd name="T5" fmla="*/ 2044 h 2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2045">
                <a:moveTo>
                  <a:pt x="0" y="2044"/>
                </a:moveTo>
                <a:lnTo>
                  <a:pt x="0" y="0"/>
                </a:lnTo>
                <a:lnTo>
                  <a:pt x="0" y="2044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Line 284">
            <a:extLst>
              <a:ext uri="{FF2B5EF4-FFF2-40B4-BE49-F238E27FC236}">
                <a16:creationId xmlns:a16="http://schemas.microsoft.com/office/drawing/2014/main" id="{1FE305C9-60C6-C046-87F8-E4A7E26FFF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8587088" y="10018648"/>
            <a:ext cx="4967" cy="2314001"/>
          </a:xfrm>
          <a:prstGeom prst="line">
            <a:avLst/>
          </a:prstGeom>
          <a:noFill/>
          <a:ln w="2088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67" name="Freeform 285">
            <a:extLst>
              <a:ext uri="{FF2B5EF4-FFF2-40B4-BE49-F238E27FC236}">
                <a16:creationId xmlns:a16="http://schemas.microsoft.com/office/drawing/2014/main" id="{A5685AAA-1363-614D-B8E8-5EB58CE6C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4733" y="11950294"/>
            <a:ext cx="759746" cy="759746"/>
          </a:xfrm>
          <a:custGeom>
            <a:avLst/>
            <a:gdLst>
              <a:gd name="T0" fmla="*/ 673 w 674"/>
              <a:gd name="T1" fmla="*/ 337 h 674"/>
              <a:gd name="T2" fmla="*/ 673 w 674"/>
              <a:gd name="T3" fmla="*/ 337 h 674"/>
              <a:gd name="T4" fmla="*/ 337 w 674"/>
              <a:gd name="T5" fmla="*/ 673 h 674"/>
              <a:gd name="T6" fmla="*/ 0 w 674"/>
              <a:gd name="T7" fmla="*/ 337 h 674"/>
              <a:gd name="T8" fmla="*/ 337 w 674"/>
              <a:gd name="T9" fmla="*/ 0 h 674"/>
              <a:gd name="T10" fmla="*/ 673 w 674"/>
              <a:gd name="T11" fmla="*/ 337 h 6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674" h="674">
                <a:moveTo>
                  <a:pt x="673" y="337"/>
                </a:moveTo>
                <a:lnTo>
                  <a:pt x="673" y="337"/>
                </a:lnTo>
                <a:cubicBezTo>
                  <a:pt x="673" y="526"/>
                  <a:pt x="525" y="673"/>
                  <a:pt x="337" y="673"/>
                </a:cubicBezTo>
                <a:cubicBezTo>
                  <a:pt x="148" y="673"/>
                  <a:pt x="0" y="526"/>
                  <a:pt x="0" y="337"/>
                </a:cubicBezTo>
                <a:cubicBezTo>
                  <a:pt x="0" y="148"/>
                  <a:pt x="148" y="0"/>
                  <a:pt x="337" y="0"/>
                </a:cubicBezTo>
                <a:cubicBezTo>
                  <a:pt x="525" y="0"/>
                  <a:pt x="673" y="148"/>
                  <a:pt x="673" y="33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286">
            <a:extLst>
              <a:ext uri="{FF2B5EF4-FFF2-40B4-BE49-F238E27FC236}">
                <a16:creationId xmlns:a16="http://schemas.microsoft.com/office/drawing/2014/main" id="{E3FFB104-14A1-7948-BFC9-49D15095E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933948" y="8499153"/>
            <a:ext cx="4967" cy="3615006"/>
          </a:xfrm>
          <a:custGeom>
            <a:avLst/>
            <a:gdLst>
              <a:gd name="T0" fmla="*/ 0 w 1"/>
              <a:gd name="T1" fmla="*/ 3210 h 3211"/>
              <a:gd name="T2" fmla="*/ 0 w 1"/>
              <a:gd name="T3" fmla="*/ 0 h 3211"/>
              <a:gd name="T4" fmla="*/ 0 w 1"/>
              <a:gd name="T5" fmla="*/ 3210 h 3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" h="3211">
                <a:moveTo>
                  <a:pt x="0" y="3210"/>
                </a:moveTo>
                <a:lnTo>
                  <a:pt x="0" y="0"/>
                </a:lnTo>
                <a:lnTo>
                  <a:pt x="0" y="3210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D8D8D8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Line 287">
            <a:extLst>
              <a:ext uri="{FF2B5EF4-FFF2-40B4-BE49-F238E27FC236}">
                <a16:creationId xmlns:a16="http://schemas.microsoft.com/office/drawing/2014/main" id="{15C85F47-7126-4B49-9FBB-6EFA279926D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1933948" y="8494189"/>
            <a:ext cx="4967" cy="3624938"/>
          </a:xfrm>
          <a:prstGeom prst="line">
            <a:avLst/>
          </a:prstGeom>
          <a:noFill/>
          <a:ln w="2088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70" name="Freeform 288">
            <a:extLst>
              <a:ext uri="{FF2B5EF4-FFF2-40B4-BE49-F238E27FC236}">
                <a16:creationId xmlns:a16="http://schemas.microsoft.com/office/drawing/2014/main" id="{4E8A3D83-38AB-D944-8990-C16DD67BA4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3104" y="11513315"/>
            <a:ext cx="1191760" cy="1191760"/>
          </a:xfrm>
          <a:custGeom>
            <a:avLst/>
            <a:gdLst>
              <a:gd name="T0" fmla="*/ 1059 w 1060"/>
              <a:gd name="T1" fmla="*/ 534 h 1060"/>
              <a:gd name="T2" fmla="*/ 1059 w 1060"/>
              <a:gd name="T3" fmla="*/ 534 h 1060"/>
              <a:gd name="T4" fmla="*/ 534 w 1060"/>
              <a:gd name="T5" fmla="*/ 1059 h 1060"/>
              <a:gd name="T6" fmla="*/ 0 w 1060"/>
              <a:gd name="T7" fmla="*/ 534 h 1060"/>
              <a:gd name="T8" fmla="*/ 534 w 1060"/>
              <a:gd name="T9" fmla="*/ 0 h 1060"/>
              <a:gd name="T10" fmla="*/ 1059 w 1060"/>
              <a:gd name="T11" fmla="*/ 534 h 10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0" h="1060">
                <a:moveTo>
                  <a:pt x="1059" y="534"/>
                </a:moveTo>
                <a:lnTo>
                  <a:pt x="1059" y="534"/>
                </a:lnTo>
                <a:cubicBezTo>
                  <a:pt x="1059" y="821"/>
                  <a:pt x="821" y="1059"/>
                  <a:pt x="534" y="1059"/>
                </a:cubicBezTo>
                <a:cubicBezTo>
                  <a:pt x="238" y="1059"/>
                  <a:pt x="0" y="821"/>
                  <a:pt x="0" y="534"/>
                </a:cubicBezTo>
                <a:cubicBezTo>
                  <a:pt x="0" y="238"/>
                  <a:pt x="238" y="0"/>
                  <a:pt x="534" y="0"/>
                </a:cubicBezTo>
                <a:cubicBezTo>
                  <a:pt x="821" y="0"/>
                  <a:pt x="1059" y="238"/>
                  <a:pt x="1059" y="53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289">
            <a:extLst>
              <a:ext uri="{FF2B5EF4-FFF2-40B4-BE49-F238E27FC236}">
                <a16:creationId xmlns:a16="http://schemas.microsoft.com/office/drawing/2014/main" id="{4009F2BA-7A6C-2E4D-9AEB-AA6122A035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8097" y="9159588"/>
            <a:ext cx="1737984" cy="1737984"/>
          </a:xfrm>
          <a:custGeom>
            <a:avLst/>
            <a:gdLst>
              <a:gd name="T0" fmla="*/ 1543 w 1544"/>
              <a:gd name="T1" fmla="*/ 772 h 1544"/>
              <a:gd name="T2" fmla="*/ 1543 w 1544"/>
              <a:gd name="T3" fmla="*/ 772 h 1544"/>
              <a:gd name="T4" fmla="*/ 772 w 1544"/>
              <a:gd name="T5" fmla="*/ 1543 h 1544"/>
              <a:gd name="T6" fmla="*/ 0 w 1544"/>
              <a:gd name="T7" fmla="*/ 772 h 1544"/>
              <a:gd name="T8" fmla="*/ 772 w 1544"/>
              <a:gd name="T9" fmla="*/ 0 h 1544"/>
              <a:gd name="T10" fmla="*/ 1543 w 1544"/>
              <a:gd name="T11" fmla="*/ 772 h 1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4" h="1544">
                <a:moveTo>
                  <a:pt x="1543" y="772"/>
                </a:moveTo>
                <a:lnTo>
                  <a:pt x="1543" y="772"/>
                </a:lnTo>
                <a:cubicBezTo>
                  <a:pt x="1543" y="1199"/>
                  <a:pt x="1198" y="1543"/>
                  <a:pt x="772" y="1543"/>
                </a:cubicBezTo>
                <a:cubicBezTo>
                  <a:pt x="345" y="1543"/>
                  <a:pt x="0" y="1199"/>
                  <a:pt x="0" y="772"/>
                </a:cubicBezTo>
                <a:cubicBezTo>
                  <a:pt x="0" y="345"/>
                  <a:pt x="345" y="0"/>
                  <a:pt x="772" y="0"/>
                </a:cubicBezTo>
                <a:cubicBezTo>
                  <a:pt x="1198" y="0"/>
                  <a:pt x="1543" y="345"/>
                  <a:pt x="1543" y="7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290">
            <a:extLst>
              <a:ext uri="{FF2B5EF4-FFF2-40B4-BE49-F238E27FC236}">
                <a16:creationId xmlns:a16="http://schemas.microsoft.com/office/drawing/2014/main" id="{AD3F3985-97A4-0E40-B08A-E3FCB9CA1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37224" y="6125564"/>
            <a:ext cx="2378553" cy="2373589"/>
          </a:xfrm>
          <a:custGeom>
            <a:avLst/>
            <a:gdLst>
              <a:gd name="T0" fmla="*/ 2110 w 2111"/>
              <a:gd name="T1" fmla="*/ 1050 h 2110"/>
              <a:gd name="T2" fmla="*/ 2110 w 2111"/>
              <a:gd name="T3" fmla="*/ 1050 h 2110"/>
              <a:gd name="T4" fmla="*/ 1059 w 2111"/>
              <a:gd name="T5" fmla="*/ 2109 h 2110"/>
              <a:gd name="T6" fmla="*/ 0 w 2111"/>
              <a:gd name="T7" fmla="*/ 1050 h 2110"/>
              <a:gd name="T8" fmla="*/ 1059 w 2111"/>
              <a:gd name="T9" fmla="*/ 0 h 2110"/>
              <a:gd name="T10" fmla="*/ 2110 w 2111"/>
              <a:gd name="T11" fmla="*/ 1050 h 2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111" h="2110">
                <a:moveTo>
                  <a:pt x="2110" y="1050"/>
                </a:moveTo>
                <a:lnTo>
                  <a:pt x="2110" y="1050"/>
                </a:lnTo>
                <a:cubicBezTo>
                  <a:pt x="2110" y="1633"/>
                  <a:pt x="1642" y="2109"/>
                  <a:pt x="1059" y="2109"/>
                </a:cubicBezTo>
                <a:cubicBezTo>
                  <a:pt x="476" y="2109"/>
                  <a:pt x="0" y="1633"/>
                  <a:pt x="0" y="1050"/>
                </a:cubicBezTo>
                <a:cubicBezTo>
                  <a:pt x="0" y="468"/>
                  <a:pt x="476" y="0"/>
                  <a:pt x="1059" y="0"/>
                </a:cubicBezTo>
                <a:cubicBezTo>
                  <a:pt x="1642" y="0"/>
                  <a:pt x="2110" y="468"/>
                  <a:pt x="2110" y="1050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299">
            <a:extLst>
              <a:ext uri="{FF2B5EF4-FFF2-40B4-BE49-F238E27FC236}">
                <a16:creationId xmlns:a16="http://schemas.microsoft.com/office/drawing/2014/main" id="{C0B15628-AA85-8542-9C7A-298DF8381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12554" y="6820757"/>
            <a:ext cx="1008029" cy="988170"/>
          </a:xfrm>
          <a:custGeom>
            <a:avLst/>
            <a:gdLst>
              <a:gd name="T0" fmla="*/ 452 w 896"/>
              <a:gd name="T1" fmla="*/ 877 h 878"/>
              <a:gd name="T2" fmla="*/ 452 w 896"/>
              <a:gd name="T3" fmla="*/ 877 h 878"/>
              <a:gd name="T4" fmla="*/ 320 w 896"/>
              <a:gd name="T5" fmla="*/ 820 h 878"/>
              <a:gd name="T6" fmla="*/ 74 w 896"/>
              <a:gd name="T7" fmla="*/ 574 h 878"/>
              <a:gd name="T8" fmla="*/ 74 w 896"/>
              <a:gd name="T9" fmla="*/ 327 h 878"/>
              <a:gd name="T10" fmla="*/ 378 w 896"/>
              <a:gd name="T11" fmla="*/ 16 h 878"/>
              <a:gd name="T12" fmla="*/ 411 w 896"/>
              <a:gd name="T13" fmla="*/ 0 h 878"/>
              <a:gd name="T14" fmla="*/ 805 w 896"/>
              <a:gd name="T15" fmla="*/ 0 h 878"/>
              <a:gd name="T16" fmla="*/ 895 w 896"/>
              <a:gd name="T17" fmla="*/ 81 h 878"/>
              <a:gd name="T18" fmla="*/ 895 w 896"/>
              <a:gd name="T19" fmla="*/ 475 h 878"/>
              <a:gd name="T20" fmla="*/ 879 w 896"/>
              <a:gd name="T21" fmla="*/ 508 h 878"/>
              <a:gd name="T22" fmla="*/ 575 w 896"/>
              <a:gd name="T23" fmla="*/ 820 h 878"/>
              <a:gd name="T24" fmla="*/ 452 w 896"/>
              <a:gd name="T25" fmla="*/ 877 h 878"/>
              <a:gd name="T26" fmla="*/ 427 w 896"/>
              <a:gd name="T27" fmla="*/ 89 h 878"/>
              <a:gd name="T28" fmla="*/ 427 w 896"/>
              <a:gd name="T29" fmla="*/ 89 h 878"/>
              <a:gd name="T30" fmla="*/ 131 w 896"/>
              <a:gd name="T31" fmla="*/ 393 h 878"/>
              <a:gd name="T32" fmla="*/ 131 w 896"/>
              <a:gd name="T33" fmla="*/ 516 h 878"/>
              <a:gd name="T34" fmla="*/ 386 w 896"/>
              <a:gd name="T35" fmla="*/ 762 h 878"/>
              <a:gd name="T36" fmla="*/ 509 w 896"/>
              <a:gd name="T37" fmla="*/ 762 h 878"/>
              <a:gd name="T38" fmla="*/ 805 w 896"/>
              <a:gd name="T39" fmla="*/ 459 h 878"/>
              <a:gd name="T40" fmla="*/ 805 w 896"/>
              <a:gd name="T41" fmla="*/ 81 h 878"/>
              <a:gd name="T42" fmla="*/ 427 w 896"/>
              <a:gd name="T43" fmla="*/ 89 h 8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896" h="878">
                <a:moveTo>
                  <a:pt x="452" y="877"/>
                </a:moveTo>
                <a:lnTo>
                  <a:pt x="452" y="877"/>
                </a:lnTo>
                <a:cubicBezTo>
                  <a:pt x="402" y="877"/>
                  <a:pt x="361" y="861"/>
                  <a:pt x="320" y="820"/>
                </a:cubicBezTo>
                <a:cubicBezTo>
                  <a:pt x="74" y="574"/>
                  <a:pt x="74" y="574"/>
                  <a:pt x="74" y="574"/>
                </a:cubicBezTo>
                <a:cubicBezTo>
                  <a:pt x="8" y="508"/>
                  <a:pt x="0" y="393"/>
                  <a:pt x="74" y="327"/>
                </a:cubicBezTo>
                <a:cubicBezTo>
                  <a:pt x="378" y="16"/>
                  <a:pt x="378" y="16"/>
                  <a:pt x="378" y="16"/>
                </a:cubicBezTo>
                <a:cubicBezTo>
                  <a:pt x="386" y="8"/>
                  <a:pt x="402" y="0"/>
                  <a:pt x="411" y="0"/>
                </a:cubicBezTo>
                <a:cubicBezTo>
                  <a:pt x="805" y="0"/>
                  <a:pt x="805" y="0"/>
                  <a:pt x="805" y="0"/>
                </a:cubicBezTo>
                <a:cubicBezTo>
                  <a:pt x="854" y="0"/>
                  <a:pt x="895" y="40"/>
                  <a:pt x="895" y="81"/>
                </a:cubicBezTo>
                <a:cubicBezTo>
                  <a:pt x="895" y="475"/>
                  <a:pt x="895" y="475"/>
                  <a:pt x="895" y="475"/>
                </a:cubicBezTo>
                <a:cubicBezTo>
                  <a:pt x="895" y="491"/>
                  <a:pt x="887" y="500"/>
                  <a:pt x="879" y="508"/>
                </a:cubicBezTo>
                <a:cubicBezTo>
                  <a:pt x="575" y="820"/>
                  <a:pt x="575" y="820"/>
                  <a:pt x="575" y="820"/>
                </a:cubicBezTo>
                <a:cubicBezTo>
                  <a:pt x="542" y="861"/>
                  <a:pt x="493" y="877"/>
                  <a:pt x="452" y="877"/>
                </a:cubicBezTo>
                <a:close/>
                <a:moveTo>
                  <a:pt x="427" y="89"/>
                </a:moveTo>
                <a:lnTo>
                  <a:pt x="427" y="89"/>
                </a:lnTo>
                <a:cubicBezTo>
                  <a:pt x="131" y="393"/>
                  <a:pt x="131" y="393"/>
                  <a:pt x="131" y="393"/>
                </a:cubicBezTo>
                <a:cubicBezTo>
                  <a:pt x="99" y="426"/>
                  <a:pt x="99" y="483"/>
                  <a:pt x="131" y="516"/>
                </a:cubicBezTo>
                <a:cubicBezTo>
                  <a:pt x="386" y="762"/>
                  <a:pt x="386" y="762"/>
                  <a:pt x="386" y="762"/>
                </a:cubicBezTo>
                <a:cubicBezTo>
                  <a:pt x="419" y="795"/>
                  <a:pt x="476" y="795"/>
                  <a:pt x="509" y="762"/>
                </a:cubicBezTo>
                <a:cubicBezTo>
                  <a:pt x="805" y="459"/>
                  <a:pt x="805" y="459"/>
                  <a:pt x="805" y="459"/>
                </a:cubicBezTo>
                <a:cubicBezTo>
                  <a:pt x="805" y="81"/>
                  <a:pt x="805" y="81"/>
                  <a:pt x="805" y="81"/>
                </a:cubicBezTo>
                <a:lnTo>
                  <a:pt x="427" y="8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00">
            <a:extLst>
              <a:ext uri="{FF2B5EF4-FFF2-40B4-BE49-F238E27FC236}">
                <a16:creationId xmlns:a16="http://schemas.microsoft.com/office/drawing/2014/main" id="{65E5BC83-0848-754B-B7F4-BBE0F12748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3124" y="7034283"/>
            <a:ext cx="168833" cy="168833"/>
          </a:xfrm>
          <a:custGeom>
            <a:avLst/>
            <a:gdLst>
              <a:gd name="T0" fmla="*/ 124 w 149"/>
              <a:gd name="T1" fmla="*/ 115 h 148"/>
              <a:gd name="T2" fmla="*/ 124 w 149"/>
              <a:gd name="T3" fmla="*/ 115 h 148"/>
              <a:gd name="T4" fmla="*/ 25 w 149"/>
              <a:gd name="T5" fmla="*/ 123 h 148"/>
              <a:gd name="T6" fmla="*/ 25 w 149"/>
              <a:gd name="T7" fmla="*/ 24 h 148"/>
              <a:gd name="T8" fmla="*/ 124 w 149"/>
              <a:gd name="T9" fmla="*/ 24 h 148"/>
              <a:gd name="T10" fmla="*/ 124 w 149"/>
              <a:gd name="T11" fmla="*/ 115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49" h="148">
                <a:moveTo>
                  <a:pt x="124" y="115"/>
                </a:moveTo>
                <a:lnTo>
                  <a:pt x="124" y="115"/>
                </a:lnTo>
                <a:cubicBezTo>
                  <a:pt x="99" y="147"/>
                  <a:pt x="58" y="147"/>
                  <a:pt x="25" y="123"/>
                </a:cubicBezTo>
                <a:cubicBezTo>
                  <a:pt x="0" y="90"/>
                  <a:pt x="0" y="49"/>
                  <a:pt x="25" y="24"/>
                </a:cubicBezTo>
                <a:cubicBezTo>
                  <a:pt x="58" y="0"/>
                  <a:pt x="99" y="0"/>
                  <a:pt x="124" y="24"/>
                </a:cubicBezTo>
                <a:cubicBezTo>
                  <a:pt x="148" y="49"/>
                  <a:pt x="148" y="90"/>
                  <a:pt x="124" y="1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301">
            <a:extLst>
              <a:ext uri="{FF2B5EF4-FFF2-40B4-BE49-F238E27FC236}">
                <a16:creationId xmlns:a16="http://schemas.microsoft.com/office/drawing/2014/main" id="{13C96089-ADDE-434A-8CE7-D1CF14006F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41025" y="10038510"/>
            <a:ext cx="158901" cy="158901"/>
          </a:xfrm>
          <a:custGeom>
            <a:avLst/>
            <a:gdLst>
              <a:gd name="T0" fmla="*/ 107 w 141"/>
              <a:gd name="T1" fmla="*/ 139 h 140"/>
              <a:gd name="T2" fmla="*/ 107 w 141"/>
              <a:gd name="T3" fmla="*/ 139 h 140"/>
              <a:gd name="T4" fmla="*/ 41 w 141"/>
              <a:gd name="T5" fmla="*/ 139 h 140"/>
              <a:gd name="T6" fmla="*/ 0 w 141"/>
              <a:gd name="T7" fmla="*/ 98 h 140"/>
              <a:gd name="T8" fmla="*/ 0 w 141"/>
              <a:gd name="T9" fmla="*/ 33 h 140"/>
              <a:gd name="T10" fmla="*/ 41 w 141"/>
              <a:gd name="T11" fmla="*/ 0 h 140"/>
              <a:gd name="T12" fmla="*/ 107 w 141"/>
              <a:gd name="T13" fmla="*/ 0 h 140"/>
              <a:gd name="T14" fmla="*/ 140 w 141"/>
              <a:gd name="T15" fmla="*/ 33 h 140"/>
              <a:gd name="T16" fmla="*/ 140 w 141"/>
              <a:gd name="T17" fmla="*/ 98 h 140"/>
              <a:gd name="T18" fmla="*/ 107 w 141"/>
              <a:gd name="T19" fmla="*/ 139 h 140"/>
              <a:gd name="T20" fmla="*/ 107 w 141"/>
              <a:gd name="T21" fmla="*/ 33 h 140"/>
              <a:gd name="T22" fmla="*/ 107 w 141"/>
              <a:gd name="T23" fmla="*/ 33 h 140"/>
              <a:gd name="T24" fmla="*/ 41 w 141"/>
              <a:gd name="T25" fmla="*/ 33 h 140"/>
              <a:gd name="T26" fmla="*/ 41 w 141"/>
              <a:gd name="T27" fmla="*/ 98 h 140"/>
              <a:gd name="T28" fmla="*/ 107 w 141"/>
              <a:gd name="T29" fmla="*/ 98 h 140"/>
              <a:gd name="T30" fmla="*/ 107 w 141"/>
              <a:gd name="T31" fmla="*/ 33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41" h="140">
                <a:moveTo>
                  <a:pt x="107" y="139"/>
                </a:moveTo>
                <a:lnTo>
                  <a:pt x="107" y="139"/>
                </a:lnTo>
                <a:cubicBezTo>
                  <a:pt x="41" y="139"/>
                  <a:pt x="41" y="139"/>
                  <a:pt x="41" y="139"/>
                </a:cubicBezTo>
                <a:cubicBezTo>
                  <a:pt x="17" y="139"/>
                  <a:pt x="0" y="123"/>
                  <a:pt x="0" y="98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6"/>
                  <a:pt x="17" y="0"/>
                  <a:pt x="41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124" y="0"/>
                  <a:pt x="140" y="16"/>
                  <a:pt x="140" y="33"/>
                </a:cubicBezTo>
                <a:cubicBezTo>
                  <a:pt x="140" y="98"/>
                  <a:pt x="140" y="98"/>
                  <a:pt x="140" y="98"/>
                </a:cubicBezTo>
                <a:cubicBezTo>
                  <a:pt x="140" y="123"/>
                  <a:pt x="124" y="139"/>
                  <a:pt x="107" y="139"/>
                </a:cubicBezTo>
                <a:close/>
                <a:moveTo>
                  <a:pt x="107" y="33"/>
                </a:moveTo>
                <a:lnTo>
                  <a:pt x="107" y="33"/>
                </a:lnTo>
                <a:cubicBezTo>
                  <a:pt x="41" y="33"/>
                  <a:pt x="41" y="33"/>
                  <a:pt x="41" y="33"/>
                </a:cubicBezTo>
                <a:cubicBezTo>
                  <a:pt x="41" y="98"/>
                  <a:pt x="41" y="98"/>
                  <a:pt x="41" y="98"/>
                </a:cubicBezTo>
                <a:cubicBezTo>
                  <a:pt x="107" y="98"/>
                  <a:pt x="107" y="98"/>
                  <a:pt x="107" y="98"/>
                </a:cubicBezTo>
                <a:lnTo>
                  <a:pt x="107" y="3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02">
            <a:extLst>
              <a:ext uri="{FF2B5EF4-FFF2-40B4-BE49-F238E27FC236}">
                <a16:creationId xmlns:a16="http://schemas.microsoft.com/office/drawing/2014/main" id="{BEF0817D-C2D7-3A44-A54F-3372A29F9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9354" y="9834919"/>
            <a:ext cx="650504" cy="511462"/>
          </a:xfrm>
          <a:custGeom>
            <a:avLst/>
            <a:gdLst>
              <a:gd name="T0" fmla="*/ 485 w 576"/>
              <a:gd name="T1" fmla="*/ 452 h 453"/>
              <a:gd name="T2" fmla="*/ 485 w 576"/>
              <a:gd name="T3" fmla="*/ 452 h 453"/>
              <a:gd name="T4" fmla="*/ 99 w 576"/>
              <a:gd name="T5" fmla="*/ 452 h 453"/>
              <a:gd name="T6" fmla="*/ 0 w 576"/>
              <a:gd name="T7" fmla="*/ 362 h 453"/>
              <a:gd name="T8" fmla="*/ 0 w 576"/>
              <a:gd name="T9" fmla="*/ 0 h 453"/>
              <a:gd name="T10" fmla="*/ 50 w 576"/>
              <a:gd name="T11" fmla="*/ 0 h 453"/>
              <a:gd name="T12" fmla="*/ 50 w 576"/>
              <a:gd name="T13" fmla="*/ 362 h 453"/>
              <a:gd name="T14" fmla="*/ 99 w 576"/>
              <a:gd name="T15" fmla="*/ 403 h 453"/>
              <a:gd name="T16" fmla="*/ 485 w 576"/>
              <a:gd name="T17" fmla="*/ 403 h 453"/>
              <a:gd name="T18" fmla="*/ 526 w 576"/>
              <a:gd name="T19" fmla="*/ 362 h 453"/>
              <a:gd name="T20" fmla="*/ 526 w 576"/>
              <a:gd name="T21" fmla="*/ 132 h 453"/>
              <a:gd name="T22" fmla="*/ 485 w 576"/>
              <a:gd name="T23" fmla="*/ 90 h 453"/>
              <a:gd name="T24" fmla="*/ 99 w 576"/>
              <a:gd name="T25" fmla="*/ 90 h 453"/>
              <a:gd name="T26" fmla="*/ 99 w 576"/>
              <a:gd name="T27" fmla="*/ 33 h 453"/>
              <a:gd name="T28" fmla="*/ 485 w 576"/>
              <a:gd name="T29" fmla="*/ 33 h 453"/>
              <a:gd name="T30" fmla="*/ 575 w 576"/>
              <a:gd name="T31" fmla="*/ 132 h 453"/>
              <a:gd name="T32" fmla="*/ 575 w 576"/>
              <a:gd name="T33" fmla="*/ 362 h 453"/>
              <a:gd name="T34" fmla="*/ 485 w 576"/>
              <a:gd name="T35" fmla="*/ 452 h 4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76" h="453">
                <a:moveTo>
                  <a:pt x="485" y="452"/>
                </a:moveTo>
                <a:lnTo>
                  <a:pt x="485" y="452"/>
                </a:lnTo>
                <a:cubicBezTo>
                  <a:pt x="99" y="452"/>
                  <a:pt x="99" y="452"/>
                  <a:pt x="99" y="452"/>
                </a:cubicBezTo>
                <a:cubicBezTo>
                  <a:pt x="41" y="452"/>
                  <a:pt x="0" y="411"/>
                  <a:pt x="0" y="362"/>
                </a:cubicBezTo>
                <a:cubicBezTo>
                  <a:pt x="0" y="0"/>
                  <a:pt x="0" y="0"/>
                  <a:pt x="0" y="0"/>
                </a:cubicBezTo>
                <a:cubicBezTo>
                  <a:pt x="50" y="0"/>
                  <a:pt x="50" y="0"/>
                  <a:pt x="50" y="0"/>
                </a:cubicBezTo>
                <a:cubicBezTo>
                  <a:pt x="50" y="362"/>
                  <a:pt x="50" y="362"/>
                  <a:pt x="50" y="362"/>
                </a:cubicBezTo>
                <a:cubicBezTo>
                  <a:pt x="50" y="386"/>
                  <a:pt x="74" y="403"/>
                  <a:pt x="99" y="403"/>
                </a:cubicBezTo>
                <a:cubicBezTo>
                  <a:pt x="485" y="403"/>
                  <a:pt x="485" y="403"/>
                  <a:pt x="485" y="403"/>
                </a:cubicBezTo>
                <a:cubicBezTo>
                  <a:pt x="509" y="403"/>
                  <a:pt x="526" y="386"/>
                  <a:pt x="526" y="362"/>
                </a:cubicBezTo>
                <a:cubicBezTo>
                  <a:pt x="526" y="132"/>
                  <a:pt x="526" y="132"/>
                  <a:pt x="526" y="132"/>
                </a:cubicBezTo>
                <a:cubicBezTo>
                  <a:pt x="526" y="107"/>
                  <a:pt x="509" y="90"/>
                  <a:pt x="485" y="90"/>
                </a:cubicBezTo>
                <a:cubicBezTo>
                  <a:pt x="99" y="90"/>
                  <a:pt x="99" y="90"/>
                  <a:pt x="99" y="90"/>
                </a:cubicBezTo>
                <a:cubicBezTo>
                  <a:pt x="99" y="33"/>
                  <a:pt x="99" y="33"/>
                  <a:pt x="99" y="33"/>
                </a:cubicBezTo>
                <a:cubicBezTo>
                  <a:pt x="485" y="33"/>
                  <a:pt x="485" y="33"/>
                  <a:pt x="485" y="33"/>
                </a:cubicBezTo>
                <a:cubicBezTo>
                  <a:pt x="534" y="33"/>
                  <a:pt x="575" y="82"/>
                  <a:pt x="575" y="132"/>
                </a:cubicBezTo>
                <a:cubicBezTo>
                  <a:pt x="575" y="362"/>
                  <a:pt x="575" y="362"/>
                  <a:pt x="575" y="362"/>
                </a:cubicBezTo>
                <a:cubicBezTo>
                  <a:pt x="575" y="411"/>
                  <a:pt x="534" y="452"/>
                  <a:pt x="485" y="45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03">
            <a:extLst>
              <a:ext uri="{FF2B5EF4-FFF2-40B4-BE49-F238E27FC236}">
                <a16:creationId xmlns:a16="http://schemas.microsoft.com/office/drawing/2014/main" id="{41D74774-97AB-4845-A362-517F2272DD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54389" y="9710776"/>
            <a:ext cx="595880" cy="223457"/>
          </a:xfrm>
          <a:custGeom>
            <a:avLst/>
            <a:gdLst>
              <a:gd name="T0" fmla="*/ 107 w 527"/>
              <a:gd name="T1" fmla="*/ 197 h 198"/>
              <a:gd name="T2" fmla="*/ 107 w 527"/>
              <a:gd name="T3" fmla="*/ 197 h 198"/>
              <a:gd name="T4" fmla="*/ 8 w 527"/>
              <a:gd name="T5" fmla="*/ 83 h 198"/>
              <a:gd name="T6" fmla="*/ 107 w 527"/>
              <a:gd name="T7" fmla="*/ 0 h 198"/>
              <a:gd name="T8" fmla="*/ 452 w 527"/>
              <a:gd name="T9" fmla="*/ 0 h 198"/>
              <a:gd name="T10" fmla="*/ 526 w 527"/>
              <a:gd name="T11" fmla="*/ 83 h 198"/>
              <a:gd name="T12" fmla="*/ 526 w 527"/>
              <a:gd name="T13" fmla="*/ 99 h 198"/>
              <a:gd name="T14" fmla="*/ 501 w 527"/>
              <a:gd name="T15" fmla="*/ 124 h 198"/>
              <a:gd name="T16" fmla="*/ 501 w 527"/>
              <a:gd name="T17" fmla="*/ 124 h 198"/>
              <a:gd name="T18" fmla="*/ 476 w 527"/>
              <a:gd name="T19" fmla="*/ 99 h 198"/>
              <a:gd name="T20" fmla="*/ 476 w 527"/>
              <a:gd name="T21" fmla="*/ 83 h 198"/>
              <a:gd name="T22" fmla="*/ 452 w 527"/>
              <a:gd name="T23" fmla="*/ 50 h 198"/>
              <a:gd name="T24" fmla="*/ 107 w 527"/>
              <a:gd name="T25" fmla="*/ 50 h 198"/>
              <a:gd name="T26" fmla="*/ 58 w 527"/>
              <a:gd name="T27" fmla="*/ 91 h 198"/>
              <a:gd name="T28" fmla="*/ 107 w 527"/>
              <a:gd name="T29" fmla="*/ 140 h 198"/>
              <a:gd name="T30" fmla="*/ 107 w 527"/>
              <a:gd name="T31" fmla="*/ 197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7" h="198">
                <a:moveTo>
                  <a:pt x="107" y="197"/>
                </a:moveTo>
                <a:lnTo>
                  <a:pt x="107" y="197"/>
                </a:lnTo>
                <a:cubicBezTo>
                  <a:pt x="49" y="197"/>
                  <a:pt x="0" y="148"/>
                  <a:pt x="8" y="83"/>
                </a:cubicBezTo>
                <a:cubicBezTo>
                  <a:pt x="17" y="42"/>
                  <a:pt x="58" y="0"/>
                  <a:pt x="107" y="0"/>
                </a:cubicBezTo>
                <a:cubicBezTo>
                  <a:pt x="452" y="0"/>
                  <a:pt x="452" y="0"/>
                  <a:pt x="452" y="0"/>
                </a:cubicBezTo>
                <a:cubicBezTo>
                  <a:pt x="493" y="0"/>
                  <a:pt x="526" y="42"/>
                  <a:pt x="526" y="83"/>
                </a:cubicBezTo>
                <a:cubicBezTo>
                  <a:pt x="526" y="99"/>
                  <a:pt x="526" y="99"/>
                  <a:pt x="526" y="99"/>
                </a:cubicBezTo>
                <a:cubicBezTo>
                  <a:pt x="526" y="115"/>
                  <a:pt x="517" y="124"/>
                  <a:pt x="501" y="124"/>
                </a:cubicBezTo>
                <a:lnTo>
                  <a:pt x="501" y="124"/>
                </a:lnTo>
                <a:cubicBezTo>
                  <a:pt x="493" y="124"/>
                  <a:pt x="476" y="115"/>
                  <a:pt x="476" y="99"/>
                </a:cubicBezTo>
                <a:cubicBezTo>
                  <a:pt x="476" y="83"/>
                  <a:pt x="476" y="83"/>
                  <a:pt x="476" y="83"/>
                </a:cubicBezTo>
                <a:cubicBezTo>
                  <a:pt x="476" y="66"/>
                  <a:pt x="468" y="50"/>
                  <a:pt x="452" y="50"/>
                </a:cubicBezTo>
                <a:cubicBezTo>
                  <a:pt x="107" y="50"/>
                  <a:pt x="107" y="50"/>
                  <a:pt x="107" y="50"/>
                </a:cubicBezTo>
                <a:cubicBezTo>
                  <a:pt x="82" y="50"/>
                  <a:pt x="66" y="66"/>
                  <a:pt x="58" y="91"/>
                </a:cubicBezTo>
                <a:cubicBezTo>
                  <a:pt x="58" y="115"/>
                  <a:pt x="74" y="140"/>
                  <a:pt x="107" y="140"/>
                </a:cubicBezTo>
                <a:lnTo>
                  <a:pt x="107" y="19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304">
            <a:extLst>
              <a:ext uri="{FF2B5EF4-FFF2-40B4-BE49-F238E27FC236}">
                <a16:creationId xmlns:a16="http://schemas.microsoft.com/office/drawing/2014/main" id="{D418E7B8-A4E9-6A47-AFA4-ECABC79107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1069" y="9760433"/>
            <a:ext cx="645537" cy="630641"/>
          </a:xfrm>
          <a:custGeom>
            <a:avLst/>
            <a:gdLst>
              <a:gd name="T0" fmla="*/ 492 w 575"/>
              <a:gd name="T1" fmla="*/ 558 h 559"/>
              <a:gd name="T2" fmla="*/ 492 w 575"/>
              <a:gd name="T3" fmla="*/ 558 h 559"/>
              <a:gd name="T4" fmla="*/ 74 w 575"/>
              <a:gd name="T5" fmla="*/ 558 h 559"/>
              <a:gd name="T6" fmla="*/ 0 w 575"/>
              <a:gd name="T7" fmla="*/ 476 h 559"/>
              <a:gd name="T8" fmla="*/ 0 w 575"/>
              <a:gd name="T9" fmla="*/ 82 h 559"/>
              <a:gd name="T10" fmla="*/ 74 w 575"/>
              <a:gd name="T11" fmla="*/ 0 h 559"/>
              <a:gd name="T12" fmla="*/ 115 w 575"/>
              <a:gd name="T13" fmla="*/ 0 h 559"/>
              <a:gd name="T14" fmla="*/ 115 w 575"/>
              <a:gd name="T15" fmla="*/ 49 h 559"/>
              <a:gd name="T16" fmla="*/ 74 w 575"/>
              <a:gd name="T17" fmla="*/ 49 h 559"/>
              <a:gd name="T18" fmla="*/ 49 w 575"/>
              <a:gd name="T19" fmla="*/ 82 h 559"/>
              <a:gd name="T20" fmla="*/ 49 w 575"/>
              <a:gd name="T21" fmla="*/ 476 h 559"/>
              <a:gd name="T22" fmla="*/ 74 w 575"/>
              <a:gd name="T23" fmla="*/ 500 h 559"/>
              <a:gd name="T24" fmla="*/ 492 w 575"/>
              <a:gd name="T25" fmla="*/ 500 h 559"/>
              <a:gd name="T26" fmla="*/ 525 w 575"/>
              <a:gd name="T27" fmla="*/ 476 h 559"/>
              <a:gd name="T28" fmla="*/ 525 w 575"/>
              <a:gd name="T29" fmla="*/ 82 h 559"/>
              <a:gd name="T30" fmla="*/ 492 w 575"/>
              <a:gd name="T31" fmla="*/ 49 h 559"/>
              <a:gd name="T32" fmla="*/ 451 w 575"/>
              <a:gd name="T33" fmla="*/ 49 h 559"/>
              <a:gd name="T34" fmla="*/ 451 w 575"/>
              <a:gd name="T35" fmla="*/ 0 h 559"/>
              <a:gd name="T36" fmla="*/ 492 w 575"/>
              <a:gd name="T37" fmla="*/ 0 h 559"/>
              <a:gd name="T38" fmla="*/ 574 w 575"/>
              <a:gd name="T39" fmla="*/ 82 h 559"/>
              <a:gd name="T40" fmla="*/ 574 w 575"/>
              <a:gd name="T41" fmla="*/ 476 h 559"/>
              <a:gd name="T42" fmla="*/ 492 w 575"/>
              <a:gd name="T43" fmla="*/ 558 h 5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75" h="559">
                <a:moveTo>
                  <a:pt x="492" y="558"/>
                </a:moveTo>
                <a:lnTo>
                  <a:pt x="492" y="558"/>
                </a:lnTo>
                <a:cubicBezTo>
                  <a:pt x="74" y="558"/>
                  <a:pt x="74" y="558"/>
                  <a:pt x="74" y="558"/>
                </a:cubicBezTo>
                <a:cubicBezTo>
                  <a:pt x="33" y="558"/>
                  <a:pt x="0" y="517"/>
                  <a:pt x="0" y="476"/>
                </a:cubicBezTo>
                <a:cubicBezTo>
                  <a:pt x="0" y="82"/>
                  <a:pt x="0" y="82"/>
                  <a:pt x="0" y="82"/>
                </a:cubicBezTo>
                <a:cubicBezTo>
                  <a:pt x="0" y="41"/>
                  <a:pt x="33" y="0"/>
                  <a:pt x="74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15" y="49"/>
                  <a:pt x="115" y="49"/>
                  <a:pt x="115" y="49"/>
                </a:cubicBezTo>
                <a:cubicBezTo>
                  <a:pt x="74" y="49"/>
                  <a:pt x="74" y="49"/>
                  <a:pt x="74" y="49"/>
                </a:cubicBezTo>
                <a:cubicBezTo>
                  <a:pt x="57" y="49"/>
                  <a:pt x="49" y="65"/>
                  <a:pt x="49" y="82"/>
                </a:cubicBezTo>
                <a:cubicBezTo>
                  <a:pt x="49" y="476"/>
                  <a:pt x="49" y="476"/>
                  <a:pt x="49" y="476"/>
                </a:cubicBezTo>
                <a:cubicBezTo>
                  <a:pt x="49" y="492"/>
                  <a:pt x="57" y="500"/>
                  <a:pt x="74" y="500"/>
                </a:cubicBezTo>
                <a:cubicBezTo>
                  <a:pt x="492" y="500"/>
                  <a:pt x="492" y="500"/>
                  <a:pt x="492" y="500"/>
                </a:cubicBezTo>
                <a:cubicBezTo>
                  <a:pt x="509" y="500"/>
                  <a:pt x="525" y="492"/>
                  <a:pt x="525" y="476"/>
                </a:cubicBezTo>
                <a:cubicBezTo>
                  <a:pt x="525" y="82"/>
                  <a:pt x="525" y="82"/>
                  <a:pt x="525" y="82"/>
                </a:cubicBezTo>
                <a:cubicBezTo>
                  <a:pt x="525" y="65"/>
                  <a:pt x="509" y="49"/>
                  <a:pt x="492" y="49"/>
                </a:cubicBezTo>
                <a:cubicBezTo>
                  <a:pt x="451" y="49"/>
                  <a:pt x="451" y="49"/>
                  <a:pt x="451" y="49"/>
                </a:cubicBezTo>
                <a:cubicBezTo>
                  <a:pt x="451" y="0"/>
                  <a:pt x="451" y="0"/>
                  <a:pt x="451" y="0"/>
                </a:cubicBezTo>
                <a:cubicBezTo>
                  <a:pt x="492" y="0"/>
                  <a:pt x="492" y="0"/>
                  <a:pt x="492" y="0"/>
                </a:cubicBezTo>
                <a:cubicBezTo>
                  <a:pt x="541" y="0"/>
                  <a:pt x="574" y="41"/>
                  <a:pt x="574" y="82"/>
                </a:cubicBezTo>
                <a:cubicBezTo>
                  <a:pt x="574" y="476"/>
                  <a:pt x="574" y="476"/>
                  <a:pt x="574" y="476"/>
                </a:cubicBezTo>
                <a:cubicBezTo>
                  <a:pt x="574" y="517"/>
                  <a:pt x="541" y="558"/>
                  <a:pt x="492" y="55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05">
            <a:extLst>
              <a:ext uri="{FF2B5EF4-FFF2-40B4-BE49-F238E27FC236}">
                <a16:creationId xmlns:a16="http://schemas.microsoft.com/office/drawing/2014/main" id="{096C72C8-86B8-264F-81F4-7793A68BB2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4801" y="9676018"/>
            <a:ext cx="278077" cy="54621"/>
          </a:xfrm>
          <a:custGeom>
            <a:avLst/>
            <a:gdLst>
              <a:gd name="T0" fmla="*/ 246 w 247"/>
              <a:gd name="T1" fmla="*/ 49 h 50"/>
              <a:gd name="T2" fmla="*/ 0 w 247"/>
              <a:gd name="T3" fmla="*/ 49 h 50"/>
              <a:gd name="T4" fmla="*/ 0 w 247"/>
              <a:gd name="T5" fmla="*/ 0 h 50"/>
              <a:gd name="T6" fmla="*/ 246 w 247"/>
              <a:gd name="T7" fmla="*/ 0 h 50"/>
              <a:gd name="T8" fmla="*/ 246 w 247"/>
              <a:gd name="T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7" h="50">
                <a:moveTo>
                  <a:pt x="246" y="49"/>
                </a:moveTo>
                <a:lnTo>
                  <a:pt x="0" y="49"/>
                </a:lnTo>
                <a:lnTo>
                  <a:pt x="0" y="0"/>
                </a:lnTo>
                <a:lnTo>
                  <a:pt x="246" y="0"/>
                </a:lnTo>
                <a:lnTo>
                  <a:pt x="246" y="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06">
            <a:extLst>
              <a:ext uri="{FF2B5EF4-FFF2-40B4-BE49-F238E27FC236}">
                <a16:creationId xmlns:a16="http://schemas.microsoft.com/office/drawing/2014/main" id="{416D03A0-A868-354A-8998-8EBEA8370C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3633" y="9676018"/>
            <a:ext cx="183728" cy="148970"/>
          </a:xfrm>
          <a:custGeom>
            <a:avLst/>
            <a:gdLst>
              <a:gd name="T0" fmla="*/ 41 w 165"/>
              <a:gd name="T1" fmla="*/ 123 h 132"/>
              <a:gd name="T2" fmla="*/ 41 w 165"/>
              <a:gd name="T3" fmla="*/ 123 h 132"/>
              <a:gd name="T4" fmla="*/ 0 w 165"/>
              <a:gd name="T5" fmla="*/ 82 h 132"/>
              <a:gd name="T6" fmla="*/ 82 w 165"/>
              <a:gd name="T7" fmla="*/ 8 h 132"/>
              <a:gd name="T8" fmla="*/ 106 w 165"/>
              <a:gd name="T9" fmla="*/ 0 h 132"/>
              <a:gd name="T10" fmla="*/ 123 w 165"/>
              <a:gd name="T11" fmla="*/ 16 h 132"/>
              <a:gd name="T12" fmla="*/ 164 w 165"/>
              <a:gd name="T13" fmla="*/ 90 h 132"/>
              <a:gd name="T14" fmla="*/ 147 w 165"/>
              <a:gd name="T15" fmla="*/ 123 h 132"/>
              <a:gd name="T16" fmla="*/ 147 w 165"/>
              <a:gd name="T17" fmla="*/ 123 h 132"/>
              <a:gd name="T18" fmla="*/ 115 w 165"/>
              <a:gd name="T19" fmla="*/ 115 h 132"/>
              <a:gd name="T20" fmla="*/ 90 w 165"/>
              <a:gd name="T21" fmla="*/ 65 h 132"/>
              <a:gd name="T22" fmla="*/ 41 w 165"/>
              <a:gd name="T23" fmla="*/ 123 h 132"/>
              <a:gd name="T24" fmla="*/ 115 w 165"/>
              <a:gd name="T25" fmla="*/ 41 h 132"/>
              <a:gd name="T26" fmla="*/ 115 w 165"/>
              <a:gd name="T27" fmla="*/ 4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5" h="132">
                <a:moveTo>
                  <a:pt x="41" y="123"/>
                </a:moveTo>
                <a:lnTo>
                  <a:pt x="41" y="123"/>
                </a:lnTo>
                <a:cubicBezTo>
                  <a:pt x="0" y="82"/>
                  <a:pt x="0" y="82"/>
                  <a:pt x="0" y="82"/>
                </a:cubicBezTo>
                <a:cubicBezTo>
                  <a:pt x="82" y="8"/>
                  <a:pt x="82" y="8"/>
                  <a:pt x="82" y="8"/>
                </a:cubicBezTo>
                <a:cubicBezTo>
                  <a:pt x="90" y="0"/>
                  <a:pt x="98" y="0"/>
                  <a:pt x="106" y="0"/>
                </a:cubicBezTo>
                <a:cubicBezTo>
                  <a:pt x="115" y="0"/>
                  <a:pt x="123" y="8"/>
                  <a:pt x="123" y="16"/>
                </a:cubicBezTo>
                <a:cubicBezTo>
                  <a:pt x="164" y="90"/>
                  <a:pt x="164" y="90"/>
                  <a:pt x="164" y="90"/>
                </a:cubicBezTo>
                <a:cubicBezTo>
                  <a:pt x="164" y="107"/>
                  <a:pt x="164" y="115"/>
                  <a:pt x="147" y="123"/>
                </a:cubicBezTo>
                <a:lnTo>
                  <a:pt x="147" y="123"/>
                </a:lnTo>
                <a:cubicBezTo>
                  <a:pt x="139" y="131"/>
                  <a:pt x="123" y="123"/>
                  <a:pt x="115" y="115"/>
                </a:cubicBezTo>
                <a:cubicBezTo>
                  <a:pt x="90" y="65"/>
                  <a:pt x="90" y="65"/>
                  <a:pt x="90" y="65"/>
                </a:cubicBezTo>
                <a:lnTo>
                  <a:pt x="41" y="123"/>
                </a:lnTo>
                <a:close/>
                <a:moveTo>
                  <a:pt x="115" y="41"/>
                </a:moveTo>
                <a:lnTo>
                  <a:pt x="115" y="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07">
            <a:extLst>
              <a:ext uri="{FF2B5EF4-FFF2-40B4-BE49-F238E27FC236}">
                <a16:creationId xmlns:a16="http://schemas.microsoft.com/office/drawing/2014/main" id="{126E95FC-6854-594C-952D-9B54EC014B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9147" y="9760433"/>
            <a:ext cx="258215" cy="173800"/>
          </a:xfrm>
          <a:custGeom>
            <a:avLst/>
            <a:gdLst>
              <a:gd name="T0" fmla="*/ 98 w 231"/>
              <a:gd name="T1" fmla="*/ 155 h 156"/>
              <a:gd name="T2" fmla="*/ 98 w 231"/>
              <a:gd name="T3" fmla="*/ 155 h 156"/>
              <a:gd name="T4" fmla="*/ 98 w 231"/>
              <a:gd name="T5" fmla="*/ 155 h 156"/>
              <a:gd name="T6" fmla="*/ 66 w 231"/>
              <a:gd name="T7" fmla="*/ 147 h 156"/>
              <a:gd name="T8" fmla="*/ 0 w 231"/>
              <a:gd name="T9" fmla="*/ 73 h 156"/>
              <a:gd name="T10" fmla="*/ 66 w 231"/>
              <a:gd name="T11" fmla="*/ 8 h 156"/>
              <a:gd name="T12" fmla="*/ 107 w 231"/>
              <a:gd name="T13" fmla="*/ 49 h 156"/>
              <a:gd name="T14" fmla="*/ 74 w 231"/>
              <a:gd name="T15" fmla="*/ 73 h 156"/>
              <a:gd name="T16" fmla="*/ 98 w 231"/>
              <a:gd name="T17" fmla="*/ 106 h 156"/>
              <a:gd name="T18" fmla="*/ 181 w 231"/>
              <a:gd name="T19" fmla="*/ 8 h 156"/>
              <a:gd name="T20" fmla="*/ 222 w 231"/>
              <a:gd name="T21" fmla="*/ 8 h 156"/>
              <a:gd name="T22" fmla="*/ 222 w 231"/>
              <a:gd name="T23" fmla="*/ 8 h 156"/>
              <a:gd name="T24" fmla="*/ 222 w 231"/>
              <a:gd name="T25" fmla="*/ 49 h 156"/>
              <a:gd name="T26" fmla="*/ 131 w 231"/>
              <a:gd name="T27" fmla="*/ 147 h 156"/>
              <a:gd name="T28" fmla="*/ 98 w 231"/>
              <a:gd name="T29" fmla="*/ 155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1" h="156">
                <a:moveTo>
                  <a:pt x="98" y="155"/>
                </a:moveTo>
                <a:lnTo>
                  <a:pt x="98" y="155"/>
                </a:lnTo>
                <a:lnTo>
                  <a:pt x="98" y="155"/>
                </a:lnTo>
                <a:cubicBezTo>
                  <a:pt x="82" y="155"/>
                  <a:pt x="74" y="155"/>
                  <a:pt x="66" y="147"/>
                </a:cubicBezTo>
                <a:cubicBezTo>
                  <a:pt x="0" y="73"/>
                  <a:pt x="0" y="73"/>
                  <a:pt x="0" y="73"/>
                </a:cubicBezTo>
                <a:cubicBezTo>
                  <a:pt x="66" y="8"/>
                  <a:pt x="66" y="8"/>
                  <a:pt x="66" y="8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74" y="73"/>
                  <a:pt x="74" y="73"/>
                  <a:pt x="74" y="73"/>
                </a:cubicBezTo>
                <a:cubicBezTo>
                  <a:pt x="98" y="106"/>
                  <a:pt x="98" y="106"/>
                  <a:pt x="98" y="106"/>
                </a:cubicBezTo>
                <a:cubicBezTo>
                  <a:pt x="181" y="8"/>
                  <a:pt x="181" y="8"/>
                  <a:pt x="181" y="8"/>
                </a:cubicBezTo>
                <a:cubicBezTo>
                  <a:pt x="197" y="0"/>
                  <a:pt x="205" y="0"/>
                  <a:pt x="222" y="8"/>
                </a:cubicBezTo>
                <a:lnTo>
                  <a:pt x="222" y="8"/>
                </a:lnTo>
                <a:cubicBezTo>
                  <a:pt x="230" y="16"/>
                  <a:pt x="230" y="33"/>
                  <a:pt x="222" y="49"/>
                </a:cubicBezTo>
                <a:cubicBezTo>
                  <a:pt x="131" y="147"/>
                  <a:pt x="131" y="147"/>
                  <a:pt x="131" y="147"/>
                </a:cubicBezTo>
                <a:cubicBezTo>
                  <a:pt x="123" y="155"/>
                  <a:pt x="107" y="155"/>
                  <a:pt x="98" y="1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308">
            <a:extLst>
              <a:ext uri="{FF2B5EF4-FFF2-40B4-BE49-F238E27FC236}">
                <a16:creationId xmlns:a16="http://schemas.microsoft.com/office/drawing/2014/main" id="{1EE1C465-02D6-3640-907F-E14489B59D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350" y="9676018"/>
            <a:ext cx="183728" cy="148970"/>
          </a:xfrm>
          <a:custGeom>
            <a:avLst/>
            <a:gdLst>
              <a:gd name="T0" fmla="*/ 131 w 165"/>
              <a:gd name="T1" fmla="*/ 123 h 132"/>
              <a:gd name="T2" fmla="*/ 131 w 165"/>
              <a:gd name="T3" fmla="*/ 123 h 132"/>
              <a:gd name="T4" fmla="*/ 164 w 165"/>
              <a:gd name="T5" fmla="*/ 82 h 132"/>
              <a:gd name="T6" fmla="*/ 90 w 165"/>
              <a:gd name="T7" fmla="*/ 8 h 132"/>
              <a:gd name="T8" fmla="*/ 66 w 165"/>
              <a:gd name="T9" fmla="*/ 0 h 132"/>
              <a:gd name="T10" fmla="*/ 41 w 165"/>
              <a:gd name="T11" fmla="*/ 16 h 132"/>
              <a:gd name="T12" fmla="*/ 8 w 165"/>
              <a:gd name="T13" fmla="*/ 90 h 132"/>
              <a:gd name="T14" fmla="*/ 16 w 165"/>
              <a:gd name="T15" fmla="*/ 123 h 132"/>
              <a:gd name="T16" fmla="*/ 16 w 165"/>
              <a:gd name="T17" fmla="*/ 123 h 132"/>
              <a:gd name="T18" fmla="*/ 49 w 165"/>
              <a:gd name="T19" fmla="*/ 115 h 132"/>
              <a:gd name="T20" fmla="*/ 74 w 165"/>
              <a:gd name="T21" fmla="*/ 65 h 132"/>
              <a:gd name="T22" fmla="*/ 131 w 165"/>
              <a:gd name="T23" fmla="*/ 123 h 132"/>
              <a:gd name="T24" fmla="*/ 49 w 165"/>
              <a:gd name="T25" fmla="*/ 41 h 132"/>
              <a:gd name="T26" fmla="*/ 49 w 165"/>
              <a:gd name="T27" fmla="*/ 41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5" h="132">
                <a:moveTo>
                  <a:pt x="131" y="123"/>
                </a:moveTo>
                <a:lnTo>
                  <a:pt x="131" y="123"/>
                </a:lnTo>
                <a:cubicBezTo>
                  <a:pt x="164" y="82"/>
                  <a:pt x="164" y="82"/>
                  <a:pt x="164" y="82"/>
                </a:cubicBezTo>
                <a:cubicBezTo>
                  <a:pt x="90" y="8"/>
                  <a:pt x="90" y="8"/>
                  <a:pt x="90" y="8"/>
                </a:cubicBezTo>
                <a:cubicBezTo>
                  <a:pt x="82" y="0"/>
                  <a:pt x="74" y="0"/>
                  <a:pt x="66" y="0"/>
                </a:cubicBezTo>
                <a:cubicBezTo>
                  <a:pt x="57" y="0"/>
                  <a:pt x="49" y="8"/>
                  <a:pt x="41" y="16"/>
                </a:cubicBezTo>
                <a:cubicBezTo>
                  <a:pt x="8" y="90"/>
                  <a:pt x="8" y="90"/>
                  <a:pt x="8" y="90"/>
                </a:cubicBezTo>
                <a:cubicBezTo>
                  <a:pt x="0" y="107"/>
                  <a:pt x="8" y="115"/>
                  <a:pt x="16" y="123"/>
                </a:cubicBezTo>
                <a:lnTo>
                  <a:pt x="16" y="123"/>
                </a:lnTo>
                <a:cubicBezTo>
                  <a:pt x="33" y="131"/>
                  <a:pt x="49" y="123"/>
                  <a:pt x="49" y="115"/>
                </a:cubicBezTo>
                <a:cubicBezTo>
                  <a:pt x="74" y="65"/>
                  <a:pt x="74" y="65"/>
                  <a:pt x="74" y="65"/>
                </a:cubicBezTo>
                <a:lnTo>
                  <a:pt x="131" y="123"/>
                </a:lnTo>
                <a:close/>
                <a:moveTo>
                  <a:pt x="49" y="41"/>
                </a:moveTo>
                <a:lnTo>
                  <a:pt x="49" y="4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309">
            <a:extLst>
              <a:ext uri="{FF2B5EF4-FFF2-40B4-BE49-F238E27FC236}">
                <a16:creationId xmlns:a16="http://schemas.microsoft.com/office/drawing/2014/main" id="{D5208D36-17C0-9F44-9145-ED129848E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5350" y="9760433"/>
            <a:ext cx="258215" cy="173800"/>
          </a:xfrm>
          <a:custGeom>
            <a:avLst/>
            <a:gdLst>
              <a:gd name="T0" fmla="*/ 140 w 231"/>
              <a:gd name="T1" fmla="*/ 155 h 156"/>
              <a:gd name="T2" fmla="*/ 140 w 231"/>
              <a:gd name="T3" fmla="*/ 155 h 156"/>
              <a:gd name="T4" fmla="*/ 140 w 231"/>
              <a:gd name="T5" fmla="*/ 155 h 156"/>
              <a:gd name="T6" fmla="*/ 172 w 231"/>
              <a:gd name="T7" fmla="*/ 147 h 156"/>
              <a:gd name="T8" fmla="*/ 230 w 231"/>
              <a:gd name="T9" fmla="*/ 73 h 156"/>
              <a:gd name="T10" fmla="*/ 164 w 231"/>
              <a:gd name="T11" fmla="*/ 8 h 156"/>
              <a:gd name="T12" fmla="*/ 131 w 231"/>
              <a:gd name="T13" fmla="*/ 49 h 156"/>
              <a:gd name="T14" fmla="*/ 164 w 231"/>
              <a:gd name="T15" fmla="*/ 73 h 156"/>
              <a:gd name="T16" fmla="*/ 140 w 231"/>
              <a:gd name="T17" fmla="*/ 106 h 156"/>
              <a:gd name="T18" fmla="*/ 49 w 231"/>
              <a:gd name="T19" fmla="*/ 8 h 156"/>
              <a:gd name="T20" fmla="*/ 16 w 231"/>
              <a:gd name="T21" fmla="*/ 8 h 156"/>
              <a:gd name="T22" fmla="*/ 16 w 231"/>
              <a:gd name="T23" fmla="*/ 8 h 156"/>
              <a:gd name="T24" fmla="*/ 16 w 231"/>
              <a:gd name="T25" fmla="*/ 49 h 156"/>
              <a:gd name="T26" fmla="*/ 107 w 231"/>
              <a:gd name="T27" fmla="*/ 147 h 156"/>
              <a:gd name="T28" fmla="*/ 140 w 231"/>
              <a:gd name="T29" fmla="*/ 155 h 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231" h="156">
                <a:moveTo>
                  <a:pt x="140" y="155"/>
                </a:moveTo>
                <a:lnTo>
                  <a:pt x="140" y="155"/>
                </a:lnTo>
                <a:lnTo>
                  <a:pt x="140" y="155"/>
                </a:lnTo>
                <a:cubicBezTo>
                  <a:pt x="148" y="155"/>
                  <a:pt x="164" y="155"/>
                  <a:pt x="172" y="147"/>
                </a:cubicBezTo>
                <a:cubicBezTo>
                  <a:pt x="230" y="73"/>
                  <a:pt x="230" y="73"/>
                  <a:pt x="230" y="73"/>
                </a:cubicBezTo>
                <a:cubicBezTo>
                  <a:pt x="164" y="8"/>
                  <a:pt x="164" y="8"/>
                  <a:pt x="164" y="8"/>
                </a:cubicBezTo>
                <a:cubicBezTo>
                  <a:pt x="131" y="49"/>
                  <a:pt x="131" y="49"/>
                  <a:pt x="131" y="49"/>
                </a:cubicBezTo>
                <a:cubicBezTo>
                  <a:pt x="164" y="73"/>
                  <a:pt x="164" y="73"/>
                  <a:pt x="164" y="73"/>
                </a:cubicBezTo>
                <a:cubicBezTo>
                  <a:pt x="140" y="106"/>
                  <a:pt x="140" y="106"/>
                  <a:pt x="140" y="106"/>
                </a:cubicBezTo>
                <a:cubicBezTo>
                  <a:pt x="49" y="8"/>
                  <a:pt x="49" y="8"/>
                  <a:pt x="49" y="8"/>
                </a:cubicBezTo>
                <a:cubicBezTo>
                  <a:pt x="41" y="0"/>
                  <a:pt x="25" y="0"/>
                  <a:pt x="16" y="8"/>
                </a:cubicBezTo>
                <a:lnTo>
                  <a:pt x="16" y="8"/>
                </a:lnTo>
                <a:cubicBezTo>
                  <a:pt x="0" y="16"/>
                  <a:pt x="0" y="33"/>
                  <a:pt x="16" y="49"/>
                </a:cubicBezTo>
                <a:cubicBezTo>
                  <a:pt x="107" y="147"/>
                  <a:pt x="107" y="147"/>
                  <a:pt x="107" y="147"/>
                </a:cubicBezTo>
                <a:cubicBezTo>
                  <a:pt x="115" y="155"/>
                  <a:pt x="123" y="155"/>
                  <a:pt x="140" y="1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310">
            <a:extLst>
              <a:ext uri="{FF2B5EF4-FFF2-40B4-BE49-F238E27FC236}">
                <a16:creationId xmlns:a16="http://schemas.microsoft.com/office/drawing/2014/main" id="{957A6ED8-58E7-2F40-83C7-E44F50A87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4" y="10018648"/>
            <a:ext cx="129107" cy="49657"/>
          </a:xfrm>
          <a:custGeom>
            <a:avLst/>
            <a:gdLst>
              <a:gd name="T0" fmla="*/ 0 w 116"/>
              <a:gd name="T1" fmla="*/ 24 h 42"/>
              <a:gd name="T2" fmla="*/ 0 w 116"/>
              <a:gd name="T3" fmla="*/ 24 h 42"/>
              <a:gd name="T4" fmla="*/ 0 w 116"/>
              <a:gd name="T5" fmla="*/ 24 h 42"/>
              <a:gd name="T6" fmla="*/ 16 w 116"/>
              <a:gd name="T7" fmla="*/ 0 h 42"/>
              <a:gd name="T8" fmla="*/ 98 w 116"/>
              <a:gd name="T9" fmla="*/ 0 h 42"/>
              <a:gd name="T10" fmla="*/ 115 w 116"/>
              <a:gd name="T11" fmla="*/ 24 h 42"/>
              <a:gd name="T12" fmla="*/ 115 w 116"/>
              <a:gd name="T13" fmla="*/ 24 h 42"/>
              <a:gd name="T14" fmla="*/ 98 w 116"/>
              <a:gd name="T15" fmla="*/ 41 h 42"/>
              <a:gd name="T16" fmla="*/ 16 w 116"/>
              <a:gd name="T17" fmla="*/ 41 h 42"/>
              <a:gd name="T18" fmla="*/ 0 w 116"/>
              <a:gd name="T19" fmla="*/ 24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6" h="42">
                <a:moveTo>
                  <a:pt x="0" y="24"/>
                </a:moveTo>
                <a:lnTo>
                  <a:pt x="0" y="24"/>
                </a:lnTo>
                <a:lnTo>
                  <a:pt x="0" y="24"/>
                </a:lnTo>
                <a:cubicBezTo>
                  <a:pt x="0" y="8"/>
                  <a:pt x="8" y="0"/>
                  <a:pt x="16" y="0"/>
                </a:cubicBezTo>
                <a:cubicBezTo>
                  <a:pt x="98" y="0"/>
                  <a:pt x="98" y="0"/>
                  <a:pt x="98" y="0"/>
                </a:cubicBezTo>
                <a:cubicBezTo>
                  <a:pt x="107" y="0"/>
                  <a:pt x="115" y="8"/>
                  <a:pt x="115" y="24"/>
                </a:cubicBezTo>
                <a:lnTo>
                  <a:pt x="115" y="24"/>
                </a:lnTo>
                <a:cubicBezTo>
                  <a:pt x="115" y="32"/>
                  <a:pt x="107" y="41"/>
                  <a:pt x="98" y="41"/>
                </a:cubicBezTo>
                <a:cubicBezTo>
                  <a:pt x="16" y="41"/>
                  <a:pt x="16" y="41"/>
                  <a:pt x="16" y="41"/>
                </a:cubicBezTo>
                <a:cubicBezTo>
                  <a:pt x="8" y="41"/>
                  <a:pt x="0" y="32"/>
                  <a:pt x="0" y="2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311">
            <a:extLst>
              <a:ext uri="{FF2B5EF4-FFF2-40B4-BE49-F238E27FC236}">
                <a16:creationId xmlns:a16="http://schemas.microsoft.com/office/drawing/2014/main" id="{4EBD819C-76F1-6C4F-86F2-1BE57C1D6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9009" y="10028579"/>
            <a:ext cx="39725" cy="332701"/>
          </a:xfrm>
          <a:custGeom>
            <a:avLst/>
            <a:gdLst>
              <a:gd name="T0" fmla="*/ 33 w 34"/>
              <a:gd name="T1" fmla="*/ 295 h 296"/>
              <a:gd name="T2" fmla="*/ 33 w 34"/>
              <a:gd name="T3" fmla="*/ 295 h 296"/>
              <a:gd name="T4" fmla="*/ 0 w 34"/>
              <a:gd name="T5" fmla="*/ 295 h 296"/>
              <a:gd name="T6" fmla="*/ 0 w 34"/>
              <a:gd name="T7" fmla="*/ 24 h 296"/>
              <a:gd name="T8" fmla="*/ 17 w 34"/>
              <a:gd name="T9" fmla="*/ 0 h 296"/>
              <a:gd name="T10" fmla="*/ 17 w 34"/>
              <a:gd name="T11" fmla="*/ 0 h 296"/>
              <a:gd name="T12" fmla="*/ 33 w 34"/>
              <a:gd name="T13" fmla="*/ 24 h 296"/>
              <a:gd name="T14" fmla="*/ 33 w 34"/>
              <a:gd name="T15" fmla="*/ 295 h 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" h="296">
                <a:moveTo>
                  <a:pt x="33" y="295"/>
                </a:moveTo>
                <a:lnTo>
                  <a:pt x="33" y="295"/>
                </a:lnTo>
                <a:cubicBezTo>
                  <a:pt x="0" y="295"/>
                  <a:pt x="0" y="295"/>
                  <a:pt x="0" y="295"/>
                </a:cubicBezTo>
                <a:cubicBezTo>
                  <a:pt x="0" y="24"/>
                  <a:pt x="0" y="24"/>
                  <a:pt x="0" y="24"/>
                </a:cubicBezTo>
                <a:cubicBezTo>
                  <a:pt x="0" y="16"/>
                  <a:pt x="9" y="0"/>
                  <a:pt x="17" y="0"/>
                </a:cubicBezTo>
                <a:lnTo>
                  <a:pt x="17" y="0"/>
                </a:lnTo>
                <a:cubicBezTo>
                  <a:pt x="25" y="0"/>
                  <a:pt x="33" y="16"/>
                  <a:pt x="33" y="24"/>
                </a:cubicBezTo>
                <a:lnTo>
                  <a:pt x="33" y="29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312">
            <a:extLst>
              <a:ext uri="{FF2B5EF4-FFF2-40B4-BE49-F238E27FC236}">
                <a16:creationId xmlns:a16="http://schemas.microsoft.com/office/drawing/2014/main" id="{879523E6-EC47-3F46-B37A-7910A5D2F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7724" y="9899471"/>
            <a:ext cx="233388" cy="258215"/>
          </a:xfrm>
          <a:custGeom>
            <a:avLst/>
            <a:gdLst>
              <a:gd name="T0" fmla="*/ 9 w 207"/>
              <a:gd name="T1" fmla="*/ 229 h 230"/>
              <a:gd name="T2" fmla="*/ 9 w 207"/>
              <a:gd name="T3" fmla="*/ 229 h 230"/>
              <a:gd name="T4" fmla="*/ 9 w 207"/>
              <a:gd name="T5" fmla="*/ 229 h 230"/>
              <a:gd name="T6" fmla="*/ 9 w 207"/>
              <a:gd name="T7" fmla="*/ 197 h 230"/>
              <a:gd name="T8" fmla="*/ 173 w 207"/>
              <a:gd name="T9" fmla="*/ 8 h 230"/>
              <a:gd name="T10" fmla="*/ 197 w 207"/>
              <a:gd name="T11" fmla="*/ 8 h 230"/>
              <a:gd name="T12" fmla="*/ 197 w 207"/>
              <a:gd name="T13" fmla="*/ 8 h 230"/>
              <a:gd name="T14" fmla="*/ 206 w 207"/>
              <a:gd name="T15" fmla="*/ 41 h 230"/>
              <a:gd name="T16" fmla="*/ 41 w 207"/>
              <a:gd name="T17" fmla="*/ 221 h 230"/>
              <a:gd name="T18" fmla="*/ 9 w 207"/>
              <a:gd name="T19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7" h="230">
                <a:moveTo>
                  <a:pt x="9" y="229"/>
                </a:moveTo>
                <a:lnTo>
                  <a:pt x="9" y="229"/>
                </a:lnTo>
                <a:lnTo>
                  <a:pt x="9" y="229"/>
                </a:lnTo>
                <a:cubicBezTo>
                  <a:pt x="0" y="221"/>
                  <a:pt x="0" y="205"/>
                  <a:pt x="9" y="197"/>
                </a:cubicBezTo>
                <a:cubicBezTo>
                  <a:pt x="173" y="8"/>
                  <a:pt x="173" y="8"/>
                  <a:pt x="173" y="8"/>
                </a:cubicBezTo>
                <a:cubicBezTo>
                  <a:pt x="181" y="8"/>
                  <a:pt x="189" y="0"/>
                  <a:pt x="197" y="8"/>
                </a:cubicBezTo>
                <a:lnTo>
                  <a:pt x="197" y="8"/>
                </a:lnTo>
                <a:cubicBezTo>
                  <a:pt x="206" y="16"/>
                  <a:pt x="206" y="32"/>
                  <a:pt x="206" y="41"/>
                </a:cubicBezTo>
                <a:cubicBezTo>
                  <a:pt x="41" y="221"/>
                  <a:pt x="41" y="221"/>
                  <a:pt x="41" y="221"/>
                </a:cubicBezTo>
                <a:cubicBezTo>
                  <a:pt x="33" y="229"/>
                  <a:pt x="17" y="229"/>
                  <a:pt x="9" y="22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2" name="Freeform 313">
            <a:extLst>
              <a:ext uri="{FF2B5EF4-FFF2-40B4-BE49-F238E27FC236}">
                <a16:creationId xmlns:a16="http://schemas.microsoft.com/office/drawing/2014/main" id="{CFD0EF2F-DC94-784B-8DBC-AA57FAC29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6900" y="10043477"/>
            <a:ext cx="148970" cy="139039"/>
          </a:xfrm>
          <a:custGeom>
            <a:avLst/>
            <a:gdLst>
              <a:gd name="T0" fmla="*/ 66 w 132"/>
              <a:gd name="T1" fmla="*/ 123 h 124"/>
              <a:gd name="T2" fmla="*/ 66 w 132"/>
              <a:gd name="T3" fmla="*/ 123 h 124"/>
              <a:gd name="T4" fmla="*/ 0 w 132"/>
              <a:gd name="T5" fmla="*/ 66 h 124"/>
              <a:gd name="T6" fmla="*/ 66 w 132"/>
              <a:gd name="T7" fmla="*/ 0 h 124"/>
              <a:gd name="T8" fmla="*/ 131 w 132"/>
              <a:gd name="T9" fmla="*/ 66 h 124"/>
              <a:gd name="T10" fmla="*/ 66 w 132"/>
              <a:gd name="T11" fmla="*/ 123 h 124"/>
              <a:gd name="T12" fmla="*/ 66 w 132"/>
              <a:gd name="T13" fmla="*/ 41 h 124"/>
              <a:gd name="T14" fmla="*/ 66 w 132"/>
              <a:gd name="T15" fmla="*/ 41 h 124"/>
              <a:gd name="T16" fmla="*/ 41 w 132"/>
              <a:gd name="T17" fmla="*/ 66 h 124"/>
              <a:gd name="T18" fmla="*/ 66 w 132"/>
              <a:gd name="T19" fmla="*/ 90 h 124"/>
              <a:gd name="T20" fmla="*/ 90 w 132"/>
              <a:gd name="T21" fmla="*/ 66 h 124"/>
              <a:gd name="T22" fmla="*/ 66 w 132"/>
              <a:gd name="T23" fmla="*/ 41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2" h="124">
                <a:moveTo>
                  <a:pt x="66" y="123"/>
                </a:moveTo>
                <a:lnTo>
                  <a:pt x="66" y="123"/>
                </a:lnTo>
                <a:cubicBezTo>
                  <a:pt x="33" y="123"/>
                  <a:pt x="0" y="98"/>
                  <a:pt x="0" y="66"/>
                </a:cubicBezTo>
                <a:cubicBezTo>
                  <a:pt x="0" y="25"/>
                  <a:pt x="33" y="0"/>
                  <a:pt x="66" y="0"/>
                </a:cubicBezTo>
                <a:cubicBezTo>
                  <a:pt x="99" y="0"/>
                  <a:pt x="131" y="25"/>
                  <a:pt x="131" y="66"/>
                </a:cubicBezTo>
                <a:cubicBezTo>
                  <a:pt x="131" y="98"/>
                  <a:pt x="99" y="123"/>
                  <a:pt x="66" y="123"/>
                </a:cubicBezTo>
                <a:close/>
                <a:moveTo>
                  <a:pt x="66" y="41"/>
                </a:moveTo>
                <a:lnTo>
                  <a:pt x="66" y="41"/>
                </a:lnTo>
                <a:cubicBezTo>
                  <a:pt x="49" y="41"/>
                  <a:pt x="41" y="49"/>
                  <a:pt x="41" y="66"/>
                </a:cubicBezTo>
                <a:cubicBezTo>
                  <a:pt x="41" y="74"/>
                  <a:pt x="49" y="90"/>
                  <a:pt x="66" y="90"/>
                </a:cubicBezTo>
                <a:cubicBezTo>
                  <a:pt x="82" y="90"/>
                  <a:pt x="90" y="74"/>
                  <a:pt x="90" y="66"/>
                </a:cubicBezTo>
                <a:cubicBezTo>
                  <a:pt x="90" y="49"/>
                  <a:pt x="82" y="41"/>
                  <a:pt x="66" y="4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3" name="Freeform 314">
            <a:extLst>
              <a:ext uri="{FF2B5EF4-FFF2-40B4-BE49-F238E27FC236}">
                <a16:creationId xmlns:a16="http://schemas.microsoft.com/office/drawing/2014/main" id="{22F580FD-C64A-4D44-BA55-ABBD6DBB0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7998" y="9879609"/>
            <a:ext cx="139039" cy="139039"/>
          </a:xfrm>
          <a:custGeom>
            <a:avLst/>
            <a:gdLst>
              <a:gd name="T0" fmla="*/ 57 w 124"/>
              <a:gd name="T1" fmla="*/ 124 h 125"/>
              <a:gd name="T2" fmla="*/ 57 w 124"/>
              <a:gd name="T3" fmla="*/ 124 h 125"/>
              <a:gd name="T4" fmla="*/ 0 w 124"/>
              <a:gd name="T5" fmla="*/ 58 h 125"/>
              <a:gd name="T6" fmla="*/ 57 w 124"/>
              <a:gd name="T7" fmla="*/ 0 h 125"/>
              <a:gd name="T8" fmla="*/ 123 w 124"/>
              <a:gd name="T9" fmla="*/ 58 h 125"/>
              <a:gd name="T10" fmla="*/ 57 w 124"/>
              <a:gd name="T11" fmla="*/ 124 h 125"/>
              <a:gd name="T12" fmla="*/ 57 w 124"/>
              <a:gd name="T13" fmla="*/ 33 h 125"/>
              <a:gd name="T14" fmla="*/ 57 w 124"/>
              <a:gd name="T15" fmla="*/ 33 h 125"/>
              <a:gd name="T16" fmla="*/ 32 w 124"/>
              <a:gd name="T17" fmla="*/ 58 h 125"/>
              <a:gd name="T18" fmla="*/ 57 w 124"/>
              <a:gd name="T19" fmla="*/ 82 h 125"/>
              <a:gd name="T20" fmla="*/ 82 w 124"/>
              <a:gd name="T21" fmla="*/ 58 h 125"/>
              <a:gd name="T22" fmla="*/ 57 w 124"/>
              <a:gd name="T23" fmla="*/ 33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4" h="125">
                <a:moveTo>
                  <a:pt x="57" y="124"/>
                </a:moveTo>
                <a:lnTo>
                  <a:pt x="57" y="124"/>
                </a:lnTo>
                <a:cubicBezTo>
                  <a:pt x="24" y="124"/>
                  <a:pt x="0" y="99"/>
                  <a:pt x="0" y="58"/>
                </a:cubicBezTo>
                <a:cubicBezTo>
                  <a:pt x="0" y="25"/>
                  <a:pt x="24" y="0"/>
                  <a:pt x="57" y="0"/>
                </a:cubicBezTo>
                <a:cubicBezTo>
                  <a:pt x="98" y="0"/>
                  <a:pt x="123" y="25"/>
                  <a:pt x="123" y="58"/>
                </a:cubicBezTo>
                <a:cubicBezTo>
                  <a:pt x="123" y="99"/>
                  <a:pt x="98" y="124"/>
                  <a:pt x="57" y="124"/>
                </a:cubicBezTo>
                <a:close/>
                <a:moveTo>
                  <a:pt x="57" y="33"/>
                </a:moveTo>
                <a:lnTo>
                  <a:pt x="57" y="33"/>
                </a:lnTo>
                <a:cubicBezTo>
                  <a:pt x="49" y="33"/>
                  <a:pt x="32" y="49"/>
                  <a:pt x="32" y="58"/>
                </a:cubicBezTo>
                <a:cubicBezTo>
                  <a:pt x="32" y="74"/>
                  <a:pt x="49" y="82"/>
                  <a:pt x="57" y="82"/>
                </a:cubicBezTo>
                <a:cubicBezTo>
                  <a:pt x="73" y="82"/>
                  <a:pt x="82" y="74"/>
                  <a:pt x="82" y="58"/>
                </a:cubicBezTo>
                <a:cubicBezTo>
                  <a:pt x="82" y="49"/>
                  <a:pt x="73" y="33"/>
                  <a:pt x="57" y="33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4" name="Freeform 315">
            <a:extLst>
              <a:ext uri="{FF2B5EF4-FFF2-40B4-BE49-F238E27FC236}">
                <a16:creationId xmlns:a16="http://schemas.microsoft.com/office/drawing/2014/main" id="{E35A0A61-68F0-7240-A08C-AFB0CF1D2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685" y="9839883"/>
            <a:ext cx="39725" cy="39725"/>
          </a:xfrm>
          <a:custGeom>
            <a:avLst/>
            <a:gdLst>
              <a:gd name="T0" fmla="*/ 33 w 34"/>
              <a:gd name="T1" fmla="*/ 33 h 34"/>
              <a:gd name="T2" fmla="*/ 0 w 34"/>
              <a:gd name="T3" fmla="*/ 33 h 34"/>
              <a:gd name="T4" fmla="*/ 0 w 34"/>
              <a:gd name="T5" fmla="*/ 0 h 34"/>
              <a:gd name="T6" fmla="*/ 33 w 34"/>
              <a:gd name="T7" fmla="*/ 0 h 34"/>
              <a:gd name="T8" fmla="*/ 33 w 34"/>
              <a:gd name="T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34">
                <a:moveTo>
                  <a:pt x="33" y="33"/>
                </a:moveTo>
                <a:lnTo>
                  <a:pt x="0" y="33"/>
                </a:lnTo>
                <a:lnTo>
                  <a:pt x="0" y="0"/>
                </a:lnTo>
                <a:lnTo>
                  <a:pt x="33" y="0"/>
                </a:lnTo>
                <a:lnTo>
                  <a:pt x="33" y="3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5" name="Freeform 316">
            <a:extLst>
              <a:ext uri="{FF2B5EF4-FFF2-40B4-BE49-F238E27FC236}">
                <a16:creationId xmlns:a16="http://schemas.microsoft.com/office/drawing/2014/main" id="{75D3F0E8-3A00-AC4C-9B02-5A555F846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685" y="9924301"/>
            <a:ext cx="39725" cy="84415"/>
          </a:xfrm>
          <a:custGeom>
            <a:avLst/>
            <a:gdLst>
              <a:gd name="T0" fmla="*/ 33 w 34"/>
              <a:gd name="T1" fmla="*/ 74 h 75"/>
              <a:gd name="T2" fmla="*/ 0 w 34"/>
              <a:gd name="T3" fmla="*/ 74 h 75"/>
              <a:gd name="T4" fmla="*/ 0 w 34"/>
              <a:gd name="T5" fmla="*/ 0 h 75"/>
              <a:gd name="T6" fmla="*/ 33 w 34"/>
              <a:gd name="T7" fmla="*/ 0 h 75"/>
              <a:gd name="T8" fmla="*/ 33 w 34"/>
              <a:gd name="T9" fmla="*/ 74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75">
                <a:moveTo>
                  <a:pt x="33" y="74"/>
                </a:moveTo>
                <a:lnTo>
                  <a:pt x="0" y="74"/>
                </a:lnTo>
                <a:lnTo>
                  <a:pt x="0" y="0"/>
                </a:lnTo>
                <a:lnTo>
                  <a:pt x="33" y="0"/>
                </a:lnTo>
                <a:lnTo>
                  <a:pt x="33" y="74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6" name="Freeform 317">
            <a:extLst>
              <a:ext uri="{FF2B5EF4-FFF2-40B4-BE49-F238E27FC236}">
                <a16:creationId xmlns:a16="http://schemas.microsoft.com/office/drawing/2014/main" id="{A6F51AA2-FCBA-094C-BAFD-C2DAE3892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685" y="10043477"/>
            <a:ext cx="39725" cy="94346"/>
          </a:xfrm>
          <a:custGeom>
            <a:avLst/>
            <a:gdLst>
              <a:gd name="T0" fmla="*/ 33 w 34"/>
              <a:gd name="T1" fmla="*/ 82 h 83"/>
              <a:gd name="T2" fmla="*/ 0 w 34"/>
              <a:gd name="T3" fmla="*/ 82 h 83"/>
              <a:gd name="T4" fmla="*/ 0 w 34"/>
              <a:gd name="T5" fmla="*/ 0 h 83"/>
              <a:gd name="T6" fmla="*/ 33 w 34"/>
              <a:gd name="T7" fmla="*/ 0 h 83"/>
              <a:gd name="T8" fmla="*/ 33 w 34"/>
              <a:gd name="T9" fmla="*/ 82 h 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83">
                <a:moveTo>
                  <a:pt x="33" y="82"/>
                </a:moveTo>
                <a:lnTo>
                  <a:pt x="0" y="82"/>
                </a:lnTo>
                <a:lnTo>
                  <a:pt x="0" y="0"/>
                </a:lnTo>
                <a:lnTo>
                  <a:pt x="33" y="0"/>
                </a:lnTo>
                <a:lnTo>
                  <a:pt x="33" y="82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7" name="Freeform 318">
            <a:extLst>
              <a:ext uri="{FF2B5EF4-FFF2-40B4-BE49-F238E27FC236}">
                <a16:creationId xmlns:a16="http://schemas.microsoft.com/office/drawing/2014/main" id="{C978AE89-F75E-F149-B61F-234E65005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685" y="10172585"/>
            <a:ext cx="39725" cy="54621"/>
          </a:xfrm>
          <a:custGeom>
            <a:avLst/>
            <a:gdLst>
              <a:gd name="T0" fmla="*/ 33 w 34"/>
              <a:gd name="T1" fmla="*/ 49 h 50"/>
              <a:gd name="T2" fmla="*/ 0 w 34"/>
              <a:gd name="T3" fmla="*/ 49 h 50"/>
              <a:gd name="T4" fmla="*/ 0 w 34"/>
              <a:gd name="T5" fmla="*/ 0 h 50"/>
              <a:gd name="T6" fmla="*/ 33 w 34"/>
              <a:gd name="T7" fmla="*/ 0 h 50"/>
              <a:gd name="T8" fmla="*/ 33 w 34"/>
              <a:gd name="T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" h="50">
                <a:moveTo>
                  <a:pt x="33" y="49"/>
                </a:moveTo>
                <a:lnTo>
                  <a:pt x="0" y="49"/>
                </a:lnTo>
                <a:lnTo>
                  <a:pt x="0" y="0"/>
                </a:lnTo>
                <a:lnTo>
                  <a:pt x="33" y="0"/>
                </a:lnTo>
                <a:lnTo>
                  <a:pt x="33" y="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8" name="Freeform 319">
            <a:extLst>
              <a:ext uri="{FF2B5EF4-FFF2-40B4-BE49-F238E27FC236}">
                <a16:creationId xmlns:a16="http://schemas.microsoft.com/office/drawing/2014/main" id="{8EAA6A11-A1F0-494F-AE42-375927BB15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5094" y="9770364"/>
            <a:ext cx="715056" cy="526361"/>
          </a:xfrm>
          <a:custGeom>
            <a:avLst/>
            <a:gdLst>
              <a:gd name="T0" fmla="*/ 558 w 633"/>
              <a:gd name="T1" fmla="*/ 468 h 469"/>
              <a:gd name="T2" fmla="*/ 558 w 633"/>
              <a:gd name="T3" fmla="*/ 468 h 469"/>
              <a:gd name="T4" fmla="*/ 33 w 633"/>
              <a:gd name="T5" fmla="*/ 468 h 469"/>
              <a:gd name="T6" fmla="*/ 0 w 633"/>
              <a:gd name="T7" fmla="*/ 435 h 469"/>
              <a:gd name="T8" fmla="*/ 0 w 633"/>
              <a:gd name="T9" fmla="*/ 336 h 469"/>
              <a:gd name="T10" fmla="*/ 24 w 633"/>
              <a:gd name="T11" fmla="*/ 312 h 469"/>
              <a:gd name="T12" fmla="*/ 98 w 633"/>
              <a:gd name="T13" fmla="*/ 230 h 469"/>
              <a:gd name="T14" fmla="*/ 24 w 633"/>
              <a:gd name="T15" fmla="*/ 156 h 469"/>
              <a:gd name="T16" fmla="*/ 0 w 633"/>
              <a:gd name="T17" fmla="*/ 131 h 469"/>
              <a:gd name="T18" fmla="*/ 0 w 633"/>
              <a:gd name="T19" fmla="*/ 25 h 469"/>
              <a:gd name="T20" fmla="*/ 33 w 633"/>
              <a:gd name="T21" fmla="*/ 0 h 469"/>
              <a:gd name="T22" fmla="*/ 558 w 633"/>
              <a:gd name="T23" fmla="*/ 0 h 469"/>
              <a:gd name="T24" fmla="*/ 632 w 633"/>
              <a:gd name="T25" fmla="*/ 74 h 469"/>
              <a:gd name="T26" fmla="*/ 632 w 633"/>
              <a:gd name="T27" fmla="*/ 394 h 469"/>
              <a:gd name="T28" fmla="*/ 558 w 633"/>
              <a:gd name="T29" fmla="*/ 468 h 469"/>
              <a:gd name="T30" fmla="*/ 49 w 633"/>
              <a:gd name="T31" fmla="*/ 419 h 469"/>
              <a:gd name="T32" fmla="*/ 49 w 633"/>
              <a:gd name="T33" fmla="*/ 419 h 469"/>
              <a:gd name="T34" fmla="*/ 558 w 633"/>
              <a:gd name="T35" fmla="*/ 419 h 469"/>
              <a:gd name="T36" fmla="*/ 583 w 633"/>
              <a:gd name="T37" fmla="*/ 394 h 469"/>
              <a:gd name="T38" fmla="*/ 583 w 633"/>
              <a:gd name="T39" fmla="*/ 74 h 469"/>
              <a:gd name="T40" fmla="*/ 558 w 633"/>
              <a:gd name="T41" fmla="*/ 49 h 469"/>
              <a:gd name="T42" fmla="*/ 49 w 633"/>
              <a:gd name="T43" fmla="*/ 49 h 469"/>
              <a:gd name="T44" fmla="*/ 49 w 633"/>
              <a:gd name="T45" fmla="*/ 106 h 469"/>
              <a:gd name="T46" fmla="*/ 147 w 633"/>
              <a:gd name="T47" fmla="*/ 230 h 469"/>
              <a:gd name="T48" fmla="*/ 49 w 633"/>
              <a:gd name="T49" fmla="*/ 353 h 469"/>
              <a:gd name="T50" fmla="*/ 49 w 633"/>
              <a:gd name="T51" fmla="*/ 419 h 4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633" h="469">
                <a:moveTo>
                  <a:pt x="558" y="468"/>
                </a:moveTo>
                <a:lnTo>
                  <a:pt x="558" y="468"/>
                </a:lnTo>
                <a:cubicBezTo>
                  <a:pt x="33" y="468"/>
                  <a:pt x="33" y="468"/>
                  <a:pt x="33" y="468"/>
                </a:cubicBezTo>
                <a:cubicBezTo>
                  <a:pt x="16" y="468"/>
                  <a:pt x="0" y="451"/>
                  <a:pt x="0" y="435"/>
                </a:cubicBezTo>
                <a:cubicBezTo>
                  <a:pt x="0" y="336"/>
                  <a:pt x="0" y="336"/>
                  <a:pt x="0" y="336"/>
                </a:cubicBezTo>
                <a:cubicBezTo>
                  <a:pt x="0" y="320"/>
                  <a:pt x="8" y="312"/>
                  <a:pt x="24" y="312"/>
                </a:cubicBezTo>
                <a:cubicBezTo>
                  <a:pt x="65" y="304"/>
                  <a:pt x="98" y="271"/>
                  <a:pt x="98" y="230"/>
                </a:cubicBezTo>
                <a:cubicBezTo>
                  <a:pt x="98" y="189"/>
                  <a:pt x="65" y="156"/>
                  <a:pt x="24" y="156"/>
                </a:cubicBezTo>
                <a:cubicBezTo>
                  <a:pt x="8" y="156"/>
                  <a:pt x="0" y="139"/>
                  <a:pt x="0" y="131"/>
                </a:cubicBezTo>
                <a:cubicBezTo>
                  <a:pt x="0" y="25"/>
                  <a:pt x="0" y="25"/>
                  <a:pt x="0" y="25"/>
                </a:cubicBezTo>
                <a:cubicBezTo>
                  <a:pt x="0" y="8"/>
                  <a:pt x="16" y="0"/>
                  <a:pt x="33" y="0"/>
                </a:cubicBezTo>
                <a:cubicBezTo>
                  <a:pt x="558" y="0"/>
                  <a:pt x="558" y="0"/>
                  <a:pt x="558" y="0"/>
                </a:cubicBezTo>
                <a:cubicBezTo>
                  <a:pt x="599" y="0"/>
                  <a:pt x="632" y="33"/>
                  <a:pt x="632" y="74"/>
                </a:cubicBezTo>
                <a:cubicBezTo>
                  <a:pt x="632" y="394"/>
                  <a:pt x="632" y="394"/>
                  <a:pt x="632" y="394"/>
                </a:cubicBezTo>
                <a:cubicBezTo>
                  <a:pt x="632" y="435"/>
                  <a:pt x="599" y="468"/>
                  <a:pt x="558" y="468"/>
                </a:cubicBezTo>
                <a:close/>
                <a:moveTo>
                  <a:pt x="49" y="419"/>
                </a:moveTo>
                <a:lnTo>
                  <a:pt x="49" y="419"/>
                </a:lnTo>
                <a:cubicBezTo>
                  <a:pt x="558" y="419"/>
                  <a:pt x="558" y="419"/>
                  <a:pt x="558" y="419"/>
                </a:cubicBezTo>
                <a:cubicBezTo>
                  <a:pt x="574" y="419"/>
                  <a:pt x="583" y="402"/>
                  <a:pt x="583" y="394"/>
                </a:cubicBezTo>
                <a:cubicBezTo>
                  <a:pt x="583" y="74"/>
                  <a:pt x="583" y="74"/>
                  <a:pt x="583" y="74"/>
                </a:cubicBezTo>
                <a:cubicBezTo>
                  <a:pt x="583" y="57"/>
                  <a:pt x="574" y="49"/>
                  <a:pt x="558" y="49"/>
                </a:cubicBezTo>
                <a:cubicBezTo>
                  <a:pt x="49" y="49"/>
                  <a:pt x="49" y="49"/>
                  <a:pt x="49" y="49"/>
                </a:cubicBezTo>
                <a:cubicBezTo>
                  <a:pt x="49" y="106"/>
                  <a:pt x="49" y="106"/>
                  <a:pt x="49" y="106"/>
                </a:cubicBezTo>
                <a:cubicBezTo>
                  <a:pt x="106" y="123"/>
                  <a:pt x="147" y="172"/>
                  <a:pt x="147" y="230"/>
                </a:cubicBezTo>
                <a:cubicBezTo>
                  <a:pt x="147" y="287"/>
                  <a:pt x="106" y="336"/>
                  <a:pt x="49" y="353"/>
                </a:cubicBezTo>
                <a:lnTo>
                  <a:pt x="49" y="419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9" name="Freeform 320">
            <a:extLst>
              <a:ext uri="{FF2B5EF4-FFF2-40B4-BE49-F238E27FC236}">
                <a16:creationId xmlns:a16="http://schemas.microsoft.com/office/drawing/2014/main" id="{951FA609-D2C4-374B-B5FC-18A18C90C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053" y="10306656"/>
            <a:ext cx="481668" cy="54624"/>
          </a:xfrm>
          <a:custGeom>
            <a:avLst/>
            <a:gdLst>
              <a:gd name="T0" fmla="*/ 427 w 428"/>
              <a:gd name="T1" fmla="*/ 49 h 50"/>
              <a:gd name="T2" fmla="*/ 0 w 428"/>
              <a:gd name="T3" fmla="*/ 49 h 50"/>
              <a:gd name="T4" fmla="*/ 0 w 428"/>
              <a:gd name="T5" fmla="*/ 0 h 50"/>
              <a:gd name="T6" fmla="*/ 427 w 428"/>
              <a:gd name="T7" fmla="*/ 0 h 50"/>
              <a:gd name="T8" fmla="*/ 427 w 428"/>
              <a:gd name="T9" fmla="*/ 49 h 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8" h="50">
                <a:moveTo>
                  <a:pt x="427" y="49"/>
                </a:moveTo>
                <a:lnTo>
                  <a:pt x="0" y="49"/>
                </a:lnTo>
                <a:lnTo>
                  <a:pt x="0" y="0"/>
                </a:lnTo>
                <a:lnTo>
                  <a:pt x="427" y="0"/>
                </a:lnTo>
                <a:lnTo>
                  <a:pt x="427" y="4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0" name="Freeform 321">
            <a:extLst>
              <a:ext uri="{FF2B5EF4-FFF2-40B4-BE49-F238E27FC236}">
                <a16:creationId xmlns:a16="http://schemas.microsoft.com/office/drawing/2014/main" id="{9A767AA5-8D51-9142-8ACA-DA9062BAB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8704" y="9700845"/>
            <a:ext cx="655468" cy="655468"/>
          </a:xfrm>
          <a:custGeom>
            <a:avLst/>
            <a:gdLst>
              <a:gd name="T0" fmla="*/ 501 w 584"/>
              <a:gd name="T1" fmla="*/ 583 h 584"/>
              <a:gd name="T2" fmla="*/ 501 w 584"/>
              <a:gd name="T3" fmla="*/ 583 h 584"/>
              <a:gd name="T4" fmla="*/ 501 w 584"/>
              <a:gd name="T5" fmla="*/ 534 h 584"/>
              <a:gd name="T6" fmla="*/ 534 w 584"/>
              <a:gd name="T7" fmla="*/ 501 h 584"/>
              <a:gd name="T8" fmla="*/ 534 w 584"/>
              <a:gd name="T9" fmla="*/ 452 h 584"/>
              <a:gd name="T10" fmla="*/ 189 w 584"/>
              <a:gd name="T11" fmla="*/ 452 h 584"/>
              <a:gd name="T12" fmla="*/ 189 w 584"/>
              <a:gd name="T13" fmla="*/ 485 h 584"/>
              <a:gd name="T14" fmla="*/ 99 w 584"/>
              <a:gd name="T15" fmla="*/ 583 h 584"/>
              <a:gd name="T16" fmla="*/ 0 w 584"/>
              <a:gd name="T17" fmla="*/ 485 h 584"/>
              <a:gd name="T18" fmla="*/ 0 w 584"/>
              <a:gd name="T19" fmla="*/ 33 h 584"/>
              <a:gd name="T20" fmla="*/ 41 w 584"/>
              <a:gd name="T21" fmla="*/ 0 h 584"/>
              <a:gd name="T22" fmla="*/ 452 w 584"/>
              <a:gd name="T23" fmla="*/ 0 h 584"/>
              <a:gd name="T24" fmla="*/ 493 w 584"/>
              <a:gd name="T25" fmla="*/ 33 h 584"/>
              <a:gd name="T26" fmla="*/ 493 w 584"/>
              <a:gd name="T27" fmla="*/ 402 h 584"/>
              <a:gd name="T28" fmla="*/ 559 w 584"/>
              <a:gd name="T29" fmla="*/ 402 h 584"/>
              <a:gd name="T30" fmla="*/ 583 w 584"/>
              <a:gd name="T31" fmla="*/ 427 h 584"/>
              <a:gd name="T32" fmla="*/ 583 w 584"/>
              <a:gd name="T33" fmla="*/ 501 h 584"/>
              <a:gd name="T34" fmla="*/ 501 w 584"/>
              <a:gd name="T35" fmla="*/ 583 h 584"/>
              <a:gd name="T36" fmla="*/ 57 w 584"/>
              <a:gd name="T37" fmla="*/ 50 h 584"/>
              <a:gd name="T38" fmla="*/ 57 w 584"/>
              <a:gd name="T39" fmla="*/ 50 h 584"/>
              <a:gd name="T40" fmla="*/ 57 w 584"/>
              <a:gd name="T41" fmla="*/ 485 h 584"/>
              <a:gd name="T42" fmla="*/ 99 w 584"/>
              <a:gd name="T43" fmla="*/ 534 h 584"/>
              <a:gd name="T44" fmla="*/ 140 w 584"/>
              <a:gd name="T45" fmla="*/ 485 h 584"/>
              <a:gd name="T46" fmla="*/ 140 w 584"/>
              <a:gd name="T47" fmla="*/ 427 h 584"/>
              <a:gd name="T48" fmla="*/ 164 w 584"/>
              <a:gd name="T49" fmla="*/ 402 h 584"/>
              <a:gd name="T50" fmla="*/ 443 w 584"/>
              <a:gd name="T51" fmla="*/ 402 h 584"/>
              <a:gd name="T52" fmla="*/ 443 w 584"/>
              <a:gd name="T53" fmla="*/ 50 h 584"/>
              <a:gd name="T54" fmla="*/ 57 w 584"/>
              <a:gd name="T55" fmla="*/ 50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584" h="584">
                <a:moveTo>
                  <a:pt x="501" y="583"/>
                </a:moveTo>
                <a:lnTo>
                  <a:pt x="501" y="583"/>
                </a:lnTo>
                <a:cubicBezTo>
                  <a:pt x="501" y="534"/>
                  <a:pt x="501" y="534"/>
                  <a:pt x="501" y="534"/>
                </a:cubicBezTo>
                <a:cubicBezTo>
                  <a:pt x="517" y="534"/>
                  <a:pt x="534" y="518"/>
                  <a:pt x="534" y="501"/>
                </a:cubicBezTo>
                <a:cubicBezTo>
                  <a:pt x="534" y="452"/>
                  <a:pt x="534" y="452"/>
                  <a:pt x="534" y="452"/>
                </a:cubicBezTo>
                <a:cubicBezTo>
                  <a:pt x="189" y="452"/>
                  <a:pt x="189" y="452"/>
                  <a:pt x="189" y="452"/>
                </a:cubicBezTo>
                <a:cubicBezTo>
                  <a:pt x="189" y="485"/>
                  <a:pt x="189" y="485"/>
                  <a:pt x="189" y="485"/>
                </a:cubicBezTo>
                <a:cubicBezTo>
                  <a:pt x="189" y="542"/>
                  <a:pt x="148" y="583"/>
                  <a:pt x="99" y="583"/>
                </a:cubicBezTo>
                <a:cubicBezTo>
                  <a:pt x="41" y="583"/>
                  <a:pt x="0" y="542"/>
                  <a:pt x="0" y="485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17"/>
                  <a:pt x="25" y="0"/>
                  <a:pt x="41" y="0"/>
                </a:cubicBezTo>
                <a:cubicBezTo>
                  <a:pt x="452" y="0"/>
                  <a:pt x="452" y="0"/>
                  <a:pt x="452" y="0"/>
                </a:cubicBezTo>
                <a:cubicBezTo>
                  <a:pt x="476" y="0"/>
                  <a:pt x="493" y="17"/>
                  <a:pt x="493" y="33"/>
                </a:cubicBezTo>
                <a:cubicBezTo>
                  <a:pt x="493" y="402"/>
                  <a:pt x="493" y="402"/>
                  <a:pt x="493" y="402"/>
                </a:cubicBezTo>
                <a:cubicBezTo>
                  <a:pt x="559" y="402"/>
                  <a:pt x="559" y="402"/>
                  <a:pt x="559" y="402"/>
                </a:cubicBezTo>
                <a:cubicBezTo>
                  <a:pt x="567" y="402"/>
                  <a:pt x="583" y="419"/>
                  <a:pt x="583" y="427"/>
                </a:cubicBezTo>
                <a:cubicBezTo>
                  <a:pt x="583" y="501"/>
                  <a:pt x="583" y="501"/>
                  <a:pt x="583" y="501"/>
                </a:cubicBezTo>
                <a:cubicBezTo>
                  <a:pt x="583" y="542"/>
                  <a:pt x="550" y="583"/>
                  <a:pt x="501" y="583"/>
                </a:cubicBezTo>
                <a:close/>
                <a:moveTo>
                  <a:pt x="57" y="50"/>
                </a:moveTo>
                <a:lnTo>
                  <a:pt x="57" y="50"/>
                </a:lnTo>
                <a:cubicBezTo>
                  <a:pt x="57" y="485"/>
                  <a:pt x="57" y="485"/>
                  <a:pt x="57" y="485"/>
                </a:cubicBezTo>
                <a:cubicBezTo>
                  <a:pt x="57" y="509"/>
                  <a:pt x="74" y="534"/>
                  <a:pt x="99" y="534"/>
                </a:cubicBezTo>
                <a:cubicBezTo>
                  <a:pt x="115" y="534"/>
                  <a:pt x="140" y="509"/>
                  <a:pt x="140" y="485"/>
                </a:cubicBezTo>
                <a:cubicBezTo>
                  <a:pt x="140" y="427"/>
                  <a:pt x="140" y="427"/>
                  <a:pt x="140" y="427"/>
                </a:cubicBezTo>
                <a:cubicBezTo>
                  <a:pt x="140" y="419"/>
                  <a:pt x="148" y="402"/>
                  <a:pt x="164" y="402"/>
                </a:cubicBezTo>
                <a:cubicBezTo>
                  <a:pt x="443" y="402"/>
                  <a:pt x="443" y="402"/>
                  <a:pt x="443" y="402"/>
                </a:cubicBezTo>
                <a:cubicBezTo>
                  <a:pt x="443" y="50"/>
                  <a:pt x="443" y="50"/>
                  <a:pt x="443" y="50"/>
                </a:cubicBezTo>
                <a:lnTo>
                  <a:pt x="57" y="5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1" name="Freeform 322">
            <a:extLst>
              <a:ext uri="{FF2B5EF4-FFF2-40B4-BE49-F238E27FC236}">
                <a16:creationId xmlns:a16="http://schemas.microsoft.com/office/drawing/2014/main" id="{D562C32F-0AA0-704D-8B3A-496E30B627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743" y="9859746"/>
            <a:ext cx="278077" cy="49657"/>
          </a:xfrm>
          <a:custGeom>
            <a:avLst/>
            <a:gdLst>
              <a:gd name="T0" fmla="*/ 222 w 248"/>
              <a:gd name="T1" fmla="*/ 41 h 42"/>
              <a:gd name="T2" fmla="*/ 222 w 248"/>
              <a:gd name="T3" fmla="*/ 41 h 42"/>
              <a:gd name="T4" fmla="*/ 17 w 248"/>
              <a:gd name="T5" fmla="*/ 41 h 42"/>
              <a:gd name="T6" fmla="*/ 0 w 248"/>
              <a:gd name="T7" fmla="*/ 16 h 42"/>
              <a:gd name="T8" fmla="*/ 0 w 248"/>
              <a:gd name="T9" fmla="*/ 16 h 42"/>
              <a:gd name="T10" fmla="*/ 17 w 248"/>
              <a:gd name="T11" fmla="*/ 0 h 42"/>
              <a:gd name="T12" fmla="*/ 222 w 248"/>
              <a:gd name="T13" fmla="*/ 0 h 42"/>
              <a:gd name="T14" fmla="*/ 247 w 248"/>
              <a:gd name="T15" fmla="*/ 16 h 42"/>
              <a:gd name="T16" fmla="*/ 247 w 248"/>
              <a:gd name="T17" fmla="*/ 16 h 42"/>
              <a:gd name="T18" fmla="*/ 222 w 248"/>
              <a:gd name="T1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8" h="42">
                <a:moveTo>
                  <a:pt x="222" y="41"/>
                </a:moveTo>
                <a:lnTo>
                  <a:pt x="222" y="41"/>
                </a:lnTo>
                <a:cubicBezTo>
                  <a:pt x="17" y="41"/>
                  <a:pt x="17" y="41"/>
                  <a:pt x="17" y="41"/>
                </a:cubicBezTo>
                <a:cubicBezTo>
                  <a:pt x="9" y="41"/>
                  <a:pt x="0" y="33"/>
                  <a:pt x="0" y="16"/>
                </a:cubicBezTo>
                <a:lnTo>
                  <a:pt x="0" y="16"/>
                </a:lnTo>
                <a:cubicBezTo>
                  <a:pt x="0" y="8"/>
                  <a:pt x="9" y="0"/>
                  <a:pt x="17" y="0"/>
                </a:cubicBezTo>
                <a:cubicBezTo>
                  <a:pt x="222" y="0"/>
                  <a:pt x="222" y="0"/>
                  <a:pt x="222" y="0"/>
                </a:cubicBezTo>
                <a:cubicBezTo>
                  <a:pt x="238" y="0"/>
                  <a:pt x="247" y="8"/>
                  <a:pt x="247" y="16"/>
                </a:cubicBezTo>
                <a:lnTo>
                  <a:pt x="247" y="16"/>
                </a:lnTo>
                <a:cubicBezTo>
                  <a:pt x="247" y="33"/>
                  <a:pt x="238" y="41"/>
                  <a:pt x="222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2" name="Freeform 323">
            <a:extLst>
              <a:ext uri="{FF2B5EF4-FFF2-40B4-BE49-F238E27FC236}">
                <a16:creationId xmlns:a16="http://schemas.microsoft.com/office/drawing/2014/main" id="{E17B4CD4-ED10-9D43-BC5B-C22AB5ADA7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743" y="9954095"/>
            <a:ext cx="278077" cy="39725"/>
          </a:xfrm>
          <a:custGeom>
            <a:avLst/>
            <a:gdLst>
              <a:gd name="T0" fmla="*/ 222 w 248"/>
              <a:gd name="T1" fmla="*/ 33 h 34"/>
              <a:gd name="T2" fmla="*/ 222 w 248"/>
              <a:gd name="T3" fmla="*/ 33 h 34"/>
              <a:gd name="T4" fmla="*/ 17 w 248"/>
              <a:gd name="T5" fmla="*/ 33 h 34"/>
              <a:gd name="T6" fmla="*/ 0 w 248"/>
              <a:gd name="T7" fmla="*/ 16 h 34"/>
              <a:gd name="T8" fmla="*/ 0 w 248"/>
              <a:gd name="T9" fmla="*/ 16 h 34"/>
              <a:gd name="T10" fmla="*/ 17 w 248"/>
              <a:gd name="T11" fmla="*/ 0 h 34"/>
              <a:gd name="T12" fmla="*/ 222 w 248"/>
              <a:gd name="T13" fmla="*/ 0 h 34"/>
              <a:gd name="T14" fmla="*/ 247 w 248"/>
              <a:gd name="T15" fmla="*/ 16 h 34"/>
              <a:gd name="T16" fmla="*/ 247 w 248"/>
              <a:gd name="T17" fmla="*/ 16 h 34"/>
              <a:gd name="T18" fmla="*/ 222 w 248"/>
              <a:gd name="T19" fmla="*/ 33 h 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8" h="34">
                <a:moveTo>
                  <a:pt x="222" y="33"/>
                </a:moveTo>
                <a:lnTo>
                  <a:pt x="222" y="33"/>
                </a:lnTo>
                <a:cubicBezTo>
                  <a:pt x="17" y="33"/>
                  <a:pt x="17" y="33"/>
                  <a:pt x="17" y="33"/>
                </a:cubicBezTo>
                <a:cubicBezTo>
                  <a:pt x="9" y="33"/>
                  <a:pt x="0" y="25"/>
                  <a:pt x="0" y="16"/>
                </a:cubicBezTo>
                <a:lnTo>
                  <a:pt x="0" y="16"/>
                </a:lnTo>
                <a:cubicBezTo>
                  <a:pt x="0" y="8"/>
                  <a:pt x="9" y="0"/>
                  <a:pt x="17" y="0"/>
                </a:cubicBezTo>
                <a:cubicBezTo>
                  <a:pt x="222" y="0"/>
                  <a:pt x="222" y="0"/>
                  <a:pt x="222" y="0"/>
                </a:cubicBezTo>
                <a:cubicBezTo>
                  <a:pt x="238" y="0"/>
                  <a:pt x="247" y="8"/>
                  <a:pt x="247" y="16"/>
                </a:cubicBezTo>
                <a:lnTo>
                  <a:pt x="247" y="16"/>
                </a:lnTo>
                <a:cubicBezTo>
                  <a:pt x="247" y="25"/>
                  <a:pt x="238" y="33"/>
                  <a:pt x="222" y="3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63" name="Freeform 324">
            <a:extLst>
              <a:ext uri="{FF2B5EF4-FFF2-40B4-BE49-F238E27FC236}">
                <a16:creationId xmlns:a16="http://schemas.microsoft.com/office/drawing/2014/main" id="{9428D52D-8F46-6946-9CF5-D478DEF94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7743" y="10038510"/>
            <a:ext cx="178764" cy="49657"/>
          </a:xfrm>
          <a:custGeom>
            <a:avLst/>
            <a:gdLst>
              <a:gd name="T0" fmla="*/ 140 w 157"/>
              <a:gd name="T1" fmla="*/ 41 h 42"/>
              <a:gd name="T2" fmla="*/ 140 w 157"/>
              <a:gd name="T3" fmla="*/ 41 h 42"/>
              <a:gd name="T4" fmla="*/ 17 w 157"/>
              <a:gd name="T5" fmla="*/ 41 h 42"/>
              <a:gd name="T6" fmla="*/ 0 w 157"/>
              <a:gd name="T7" fmla="*/ 25 h 42"/>
              <a:gd name="T8" fmla="*/ 0 w 157"/>
              <a:gd name="T9" fmla="*/ 25 h 42"/>
              <a:gd name="T10" fmla="*/ 17 w 157"/>
              <a:gd name="T11" fmla="*/ 0 h 42"/>
              <a:gd name="T12" fmla="*/ 140 w 157"/>
              <a:gd name="T13" fmla="*/ 0 h 42"/>
              <a:gd name="T14" fmla="*/ 156 w 157"/>
              <a:gd name="T15" fmla="*/ 25 h 42"/>
              <a:gd name="T16" fmla="*/ 156 w 157"/>
              <a:gd name="T17" fmla="*/ 25 h 42"/>
              <a:gd name="T18" fmla="*/ 140 w 157"/>
              <a:gd name="T19" fmla="*/ 41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57" h="42">
                <a:moveTo>
                  <a:pt x="140" y="41"/>
                </a:moveTo>
                <a:lnTo>
                  <a:pt x="140" y="41"/>
                </a:lnTo>
                <a:cubicBezTo>
                  <a:pt x="17" y="41"/>
                  <a:pt x="17" y="41"/>
                  <a:pt x="17" y="41"/>
                </a:cubicBezTo>
                <a:cubicBezTo>
                  <a:pt x="9" y="41"/>
                  <a:pt x="0" y="33"/>
                  <a:pt x="0" y="25"/>
                </a:cubicBezTo>
                <a:lnTo>
                  <a:pt x="0" y="25"/>
                </a:lnTo>
                <a:cubicBezTo>
                  <a:pt x="0" y="8"/>
                  <a:pt x="9" y="0"/>
                  <a:pt x="17" y="0"/>
                </a:cubicBezTo>
                <a:cubicBezTo>
                  <a:pt x="140" y="0"/>
                  <a:pt x="140" y="0"/>
                  <a:pt x="140" y="0"/>
                </a:cubicBezTo>
                <a:cubicBezTo>
                  <a:pt x="148" y="0"/>
                  <a:pt x="156" y="8"/>
                  <a:pt x="156" y="25"/>
                </a:cubicBezTo>
                <a:lnTo>
                  <a:pt x="156" y="25"/>
                </a:lnTo>
                <a:cubicBezTo>
                  <a:pt x="156" y="33"/>
                  <a:pt x="148" y="41"/>
                  <a:pt x="140" y="4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64" name="Grupo 463">
            <a:extLst>
              <a:ext uri="{FF2B5EF4-FFF2-40B4-BE49-F238E27FC236}">
                <a16:creationId xmlns:a16="http://schemas.microsoft.com/office/drawing/2014/main" id="{C99ABB76-3A8C-B344-87A5-B04D2F3D8F05}"/>
              </a:ext>
            </a:extLst>
          </p:cNvPr>
          <p:cNvGrpSpPr/>
          <p:nvPr/>
        </p:nvGrpSpPr>
        <p:grpSpPr>
          <a:xfrm>
            <a:off x="2668308" y="823340"/>
            <a:ext cx="19041035" cy="2561450"/>
            <a:chOff x="2668308" y="861425"/>
            <a:chExt cx="19041035" cy="2561450"/>
          </a:xfrm>
        </p:grpSpPr>
        <p:sp>
          <p:nvSpPr>
            <p:cNvPr id="465" name="CuadroTexto 464">
              <a:extLst>
                <a:ext uri="{FF2B5EF4-FFF2-40B4-BE49-F238E27FC236}">
                  <a16:creationId xmlns:a16="http://schemas.microsoft.com/office/drawing/2014/main" id="{66F4E729-8BF7-A444-B031-789F4751E21E}"/>
                </a:ext>
              </a:extLst>
            </p:cNvPr>
            <p:cNvSpPr txBox="1"/>
            <p:nvPr/>
          </p:nvSpPr>
          <p:spPr>
            <a:xfrm>
              <a:off x="8202002" y="861425"/>
              <a:ext cx="79736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SCRUM Diagram</a:t>
              </a:r>
            </a:p>
          </p:txBody>
        </p:sp>
        <p:sp>
          <p:nvSpPr>
            <p:cNvPr id="466" name="CuadroTexto 465">
              <a:extLst>
                <a:ext uri="{FF2B5EF4-FFF2-40B4-BE49-F238E27FC236}">
                  <a16:creationId xmlns:a16="http://schemas.microsoft.com/office/drawing/2014/main" id="{D8C3D687-5905-3546-9E6E-B45CC4CF7227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67" name="Grupo 466">
            <a:extLst>
              <a:ext uri="{FF2B5EF4-FFF2-40B4-BE49-F238E27FC236}">
                <a16:creationId xmlns:a16="http://schemas.microsoft.com/office/drawing/2014/main" id="{9FEB6568-ED41-5241-849C-6D98BE7828F4}"/>
              </a:ext>
            </a:extLst>
          </p:cNvPr>
          <p:cNvGrpSpPr/>
          <p:nvPr/>
        </p:nvGrpSpPr>
        <p:grpSpPr>
          <a:xfrm>
            <a:off x="17688301" y="4569364"/>
            <a:ext cx="2100255" cy="1175792"/>
            <a:chOff x="10385639" y="10086797"/>
            <a:chExt cx="2100255" cy="1175792"/>
          </a:xfrm>
        </p:grpSpPr>
        <p:sp>
          <p:nvSpPr>
            <p:cNvPr id="468" name="Rectángulo 467">
              <a:extLst>
                <a:ext uri="{FF2B5EF4-FFF2-40B4-BE49-F238E27FC236}">
                  <a16:creationId xmlns:a16="http://schemas.microsoft.com/office/drawing/2014/main" id="{9636372C-4AA2-E644-A19B-340C19010FA4}"/>
                </a:ext>
              </a:extLst>
            </p:cNvPr>
            <p:cNvSpPr/>
            <p:nvPr/>
          </p:nvSpPr>
          <p:spPr>
            <a:xfrm>
              <a:off x="10385639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69" name="CuadroTexto 468">
              <a:extLst>
                <a:ext uri="{FF2B5EF4-FFF2-40B4-BE49-F238E27FC236}">
                  <a16:creationId xmlns:a16="http://schemas.microsoft.com/office/drawing/2014/main" id="{0E1E017B-B994-D84F-83ED-7254031F271B}"/>
                </a:ext>
              </a:extLst>
            </p:cNvPr>
            <p:cNvSpPr txBox="1"/>
            <p:nvPr/>
          </p:nvSpPr>
          <p:spPr>
            <a:xfrm>
              <a:off x="10397989" y="10086797"/>
              <a:ext cx="17540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70" name="Grupo 469">
            <a:extLst>
              <a:ext uri="{FF2B5EF4-FFF2-40B4-BE49-F238E27FC236}">
                <a16:creationId xmlns:a16="http://schemas.microsoft.com/office/drawing/2014/main" id="{969A79D8-E0BD-864C-BF0F-DC18486A5DCA}"/>
              </a:ext>
            </a:extLst>
          </p:cNvPr>
          <p:cNvGrpSpPr/>
          <p:nvPr/>
        </p:nvGrpSpPr>
        <p:grpSpPr>
          <a:xfrm>
            <a:off x="20998125" y="4756386"/>
            <a:ext cx="2100255" cy="1168894"/>
            <a:chOff x="10582006" y="10044267"/>
            <a:chExt cx="2100255" cy="1168894"/>
          </a:xfrm>
        </p:grpSpPr>
        <p:sp>
          <p:nvSpPr>
            <p:cNvPr id="471" name="Rectángulo 470">
              <a:extLst>
                <a:ext uri="{FF2B5EF4-FFF2-40B4-BE49-F238E27FC236}">
                  <a16:creationId xmlns:a16="http://schemas.microsoft.com/office/drawing/2014/main" id="{CE6B06E7-97F2-EF42-9EF1-9374292D29A9}"/>
                </a:ext>
              </a:extLst>
            </p:cNvPr>
            <p:cNvSpPr/>
            <p:nvPr/>
          </p:nvSpPr>
          <p:spPr>
            <a:xfrm>
              <a:off x="10582006" y="10505275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72" name="CuadroTexto 471">
              <a:extLst>
                <a:ext uri="{FF2B5EF4-FFF2-40B4-BE49-F238E27FC236}">
                  <a16:creationId xmlns:a16="http://schemas.microsoft.com/office/drawing/2014/main" id="{C9DC1E41-BDB1-6F47-9318-23CC863C610D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73" name="Grupo 472">
            <a:extLst>
              <a:ext uri="{FF2B5EF4-FFF2-40B4-BE49-F238E27FC236}">
                <a16:creationId xmlns:a16="http://schemas.microsoft.com/office/drawing/2014/main" id="{2D3D5333-12D6-5E46-A860-A2D27F9A20F9}"/>
              </a:ext>
            </a:extLst>
          </p:cNvPr>
          <p:cNvGrpSpPr/>
          <p:nvPr/>
        </p:nvGrpSpPr>
        <p:grpSpPr>
          <a:xfrm>
            <a:off x="17591406" y="7347350"/>
            <a:ext cx="2100255" cy="1168894"/>
            <a:chOff x="10582006" y="10044267"/>
            <a:chExt cx="2100255" cy="1168894"/>
          </a:xfrm>
        </p:grpSpPr>
        <p:sp>
          <p:nvSpPr>
            <p:cNvPr id="474" name="Rectángulo 473">
              <a:extLst>
                <a:ext uri="{FF2B5EF4-FFF2-40B4-BE49-F238E27FC236}">
                  <a16:creationId xmlns:a16="http://schemas.microsoft.com/office/drawing/2014/main" id="{7D07AF46-99AE-B44F-B7D0-AA60D9DFC50B}"/>
                </a:ext>
              </a:extLst>
            </p:cNvPr>
            <p:cNvSpPr/>
            <p:nvPr/>
          </p:nvSpPr>
          <p:spPr>
            <a:xfrm>
              <a:off x="10582006" y="10505275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75" name="CuadroTexto 474">
              <a:extLst>
                <a:ext uri="{FF2B5EF4-FFF2-40B4-BE49-F238E27FC236}">
                  <a16:creationId xmlns:a16="http://schemas.microsoft.com/office/drawing/2014/main" id="{3A37B0E4-7234-6A4F-8EFE-7A0FB2AEFF76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76" name="Grupo 475">
            <a:extLst>
              <a:ext uri="{FF2B5EF4-FFF2-40B4-BE49-F238E27FC236}">
                <a16:creationId xmlns:a16="http://schemas.microsoft.com/office/drawing/2014/main" id="{E8F90FF2-B245-1D40-B148-ECC83E85331B}"/>
              </a:ext>
            </a:extLst>
          </p:cNvPr>
          <p:cNvGrpSpPr/>
          <p:nvPr/>
        </p:nvGrpSpPr>
        <p:grpSpPr>
          <a:xfrm>
            <a:off x="1512750" y="7359793"/>
            <a:ext cx="2100255" cy="1168894"/>
            <a:chOff x="10582006" y="10044267"/>
            <a:chExt cx="2100255" cy="1168894"/>
          </a:xfrm>
        </p:grpSpPr>
        <p:sp>
          <p:nvSpPr>
            <p:cNvPr id="477" name="Rectángulo 476">
              <a:extLst>
                <a:ext uri="{FF2B5EF4-FFF2-40B4-BE49-F238E27FC236}">
                  <a16:creationId xmlns:a16="http://schemas.microsoft.com/office/drawing/2014/main" id="{DE7CB6BF-E27D-C149-9E49-D31E24B19F5E}"/>
                </a:ext>
              </a:extLst>
            </p:cNvPr>
            <p:cNvSpPr/>
            <p:nvPr/>
          </p:nvSpPr>
          <p:spPr>
            <a:xfrm>
              <a:off x="10582006" y="10505275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78" name="CuadroTexto 477">
              <a:extLst>
                <a:ext uri="{FF2B5EF4-FFF2-40B4-BE49-F238E27FC236}">
                  <a16:creationId xmlns:a16="http://schemas.microsoft.com/office/drawing/2014/main" id="{807797F4-2E8A-6347-95A2-F2277E00CE60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79" name="Grupo 478">
            <a:extLst>
              <a:ext uri="{FF2B5EF4-FFF2-40B4-BE49-F238E27FC236}">
                <a16:creationId xmlns:a16="http://schemas.microsoft.com/office/drawing/2014/main" id="{722F2138-5790-D344-A408-F916576FBE26}"/>
              </a:ext>
            </a:extLst>
          </p:cNvPr>
          <p:cNvGrpSpPr/>
          <p:nvPr/>
        </p:nvGrpSpPr>
        <p:grpSpPr>
          <a:xfrm>
            <a:off x="4576003" y="7346553"/>
            <a:ext cx="2100255" cy="1168894"/>
            <a:chOff x="10582006" y="10044267"/>
            <a:chExt cx="2100255" cy="1168894"/>
          </a:xfrm>
        </p:grpSpPr>
        <p:sp>
          <p:nvSpPr>
            <p:cNvPr id="480" name="Rectángulo 479">
              <a:extLst>
                <a:ext uri="{FF2B5EF4-FFF2-40B4-BE49-F238E27FC236}">
                  <a16:creationId xmlns:a16="http://schemas.microsoft.com/office/drawing/2014/main" id="{37B974FE-4EAE-CB48-ADE8-06B8B0042A19}"/>
                </a:ext>
              </a:extLst>
            </p:cNvPr>
            <p:cNvSpPr/>
            <p:nvPr/>
          </p:nvSpPr>
          <p:spPr>
            <a:xfrm>
              <a:off x="10582006" y="10505275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81" name="CuadroTexto 480">
              <a:extLst>
                <a:ext uri="{FF2B5EF4-FFF2-40B4-BE49-F238E27FC236}">
                  <a16:creationId xmlns:a16="http://schemas.microsoft.com/office/drawing/2014/main" id="{C745B71E-950D-4F44-9769-C0BCBDB7C0F1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82" name="Grupo 481">
            <a:extLst>
              <a:ext uri="{FF2B5EF4-FFF2-40B4-BE49-F238E27FC236}">
                <a16:creationId xmlns:a16="http://schemas.microsoft.com/office/drawing/2014/main" id="{79F651D0-EB2E-8241-B6BB-9BC9F8F389EC}"/>
              </a:ext>
            </a:extLst>
          </p:cNvPr>
          <p:cNvGrpSpPr/>
          <p:nvPr/>
        </p:nvGrpSpPr>
        <p:grpSpPr>
          <a:xfrm>
            <a:off x="7611547" y="7367509"/>
            <a:ext cx="2100255" cy="1168894"/>
            <a:chOff x="10582006" y="10044267"/>
            <a:chExt cx="2100255" cy="1168894"/>
          </a:xfrm>
        </p:grpSpPr>
        <p:sp>
          <p:nvSpPr>
            <p:cNvPr id="483" name="Rectángulo 482">
              <a:extLst>
                <a:ext uri="{FF2B5EF4-FFF2-40B4-BE49-F238E27FC236}">
                  <a16:creationId xmlns:a16="http://schemas.microsoft.com/office/drawing/2014/main" id="{9AA645E0-FF33-3942-B95C-B8E2325A3D97}"/>
                </a:ext>
              </a:extLst>
            </p:cNvPr>
            <p:cNvSpPr/>
            <p:nvPr/>
          </p:nvSpPr>
          <p:spPr>
            <a:xfrm>
              <a:off x="10582006" y="10505275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84" name="CuadroTexto 483">
              <a:extLst>
                <a:ext uri="{FF2B5EF4-FFF2-40B4-BE49-F238E27FC236}">
                  <a16:creationId xmlns:a16="http://schemas.microsoft.com/office/drawing/2014/main" id="{01C58EEF-0554-4547-8935-0D6331B73501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85" name="Grupo 484">
            <a:extLst>
              <a:ext uri="{FF2B5EF4-FFF2-40B4-BE49-F238E27FC236}">
                <a16:creationId xmlns:a16="http://schemas.microsoft.com/office/drawing/2014/main" id="{48B36F09-0598-3440-80CC-BF635D9166CD}"/>
              </a:ext>
            </a:extLst>
          </p:cNvPr>
          <p:cNvGrpSpPr/>
          <p:nvPr/>
        </p:nvGrpSpPr>
        <p:grpSpPr>
          <a:xfrm>
            <a:off x="12486712" y="10422095"/>
            <a:ext cx="2100255" cy="1168894"/>
            <a:chOff x="10582006" y="10044267"/>
            <a:chExt cx="2100255" cy="1168894"/>
          </a:xfrm>
        </p:grpSpPr>
        <p:sp>
          <p:nvSpPr>
            <p:cNvPr id="486" name="Rectángulo 485">
              <a:extLst>
                <a:ext uri="{FF2B5EF4-FFF2-40B4-BE49-F238E27FC236}">
                  <a16:creationId xmlns:a16="http://schemas.microsoft.com/office/drawing/2014/main" id="{38CACDF7-AA07-AE43-9752-4E996ECFFAA9}"/>
                </a:ext>
              </a:extLst>
            </p:cNvPr>
            <p:cNvSpPr/>
            <p:nvPr/>
          </p:nvSpPr>
          <p:spPr>
            <a:xfrm>
              <a:off x="10582006" y="10505275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87" name="CuadroTexto 486">
              <a:extLst>
                <a:ext uri="{FF2B5EF4-FFF2-40B4-BE49-F238E27FC236}">
                  <a16:creationId xmlns:a16="http://schemas.microsoft.com/office/drawing/2014/main" id="{8525FB12-E240-C047-8825-92BA7E32E536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sp>
        <p:nvSpPr>
          <p:cNvPr id="488" name="CuadroTexto 487">
            <a:extLst>
              <a:ext uri="{FF2B5EF4-FFF2-40B4-BE49-F238E27FC236}">
                <a16:creationId xmlns:a16="http://schemas.microsoft.com/office/drawing/2014/main" id="{FC7DEAAF-8FB6-784D-A21B-BC14384196E9}"/>
              </a:ext>
            </a:extLst>
          </p:cNvPr>
          <p:cNvSpPr txBox="1"/>
          <p:nvPr/>
        </p:nvSpPr>
        <p:spPr>
          <a:xfrm>
            <a:off x="12810179" y="7513024"/>
            <a:ext cx="1481495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tx2"/>
                </a:solidFill>
                <a:latin typeface="Lato Heavy" charset="0"/>
                <a:ea typeface="Lato Heavy" charset="0"/>
                <a:cs typeface="Lato Heavy" charset="0"/>
              </a:rPr>
              <a:t>2-4</a:t>
            </a:r>
          </a:p>
        </p:txBody>
      </p:sp>
      <p:sp>
        <p:nvSpPr>
          <p:cNvPr id="489" name="CuadroTexto 488">
            <a:extLst>
              <a:ext uri="{FF2B5EF4-FFF2-40B4-BE49-F238E27FC236}">
                <a16:creationId xmlns:a16="http://schemas.microsoft.com/office/drawing/2014/main" id="{F2E000C2-C0B7-374A-94EB-A44C5EE9D126}"/>
              </a:ext>
            </a:extLst>
          </p:cNvPr>
          <p:cNvSpPr txBox="1"/>
          <p:nvPr/>
        </p:nvSpPr>
        <p:spPr>
          <a:xfrm>
            <a:off x="12760691" y="8464943"/>
            <a:ext cx="16001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Weeks</a:t>
            </a:r>
          </a:p>
        </p:txBody>
      </p:sp>
    </p:spTree>
    <p:extLst>
      <p:ext uri="{BB962C8B-B14F-4D97-AF65-F5344CB8AC3E}">
        <p14:creationId xmlns:p14="http://schemas.microsoft.com/office/powerpoint/2010/main" val="16748525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Freeform 1">
            <a:extLst>
              <a:ext uri="{FF2B5EF4-FFF2-40B4-BE49-F238E27FC236}">
                <a16:creationId xmlns:a16="http://schemas.microsoft.com/office/drawing/2014/main" id="{8583411A-AD92-8143-9E4D-B45B07225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4360" y="6583666"/>
            <a:ext cx="5616389" cy="4000306"/>
          </a:xfrm>
          <a:custGeom>
            <a:avLst/>
            <a:gdLst>
              <a:gd name="T0" fmla="*/ 4963 w 4964"/>
              <a:gd name="T1" fmla="*/ 3534 h 3535"/>
              <a:gd name="T2" fmla="*/ 0 w 4964"/>
              <a:gd name="T3" fmla="*/ 3534 h 3535"/>
              <a:gd name="T4" fmla="*/ 0 w 4964"/>
              <a:gd name="T5" fmla="*/ 0 h 3535"/>
              <a:gd name="T6" fmla="*/ 4963 w 4964"/>
              <a:gd name="T7" fmla="*/ 0 h 3535"/>
              <a:gd name="T8" fmla="*/ 4963 w 4964"/>
              <a:gd name="T9" fmla="*/ 3534 h 3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64" h="3535">
                <a:moveTo>
                  <a:pt x="4963" y="3534"/>
                </a:moveTo>
                <a:lnTo>
                  <a:pt x="0" y="3534"/>
                </a:lnTo>
                <a:lnTo>
                  <a:pt x="0" y="0"/>
                </a:lnTo>
                <a:lnTo>
                  <a:pt x="4963" y="0"/>
                </a:lnTo>
                <a:lnTo>
                  <a:pt x="4963" y="3534"/>
                </a:ln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81" name="Freeform 2">
            <a:extLst>
              <a:ext uri="{FF2B5EF4-FFF2-40B4-BE49-F238E27FC236}">
                <a16:creationId xmlns:a16="http://schemas.microsoft.com/office/drawing/2014/main" id="{083B6A33-EE9B-9040-A60C-A648F8135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72399" y="6583666"/>
            <a:ext cx="5890723" cy="4000306"/>
          </a:xfrm>
          <a:custGeom>
            <a:avLst/>
            <a:gdLst>
              <a:gd name="T0" fmla="*/ 4194 w 5208"/>
              <a:gd name="T1" fmla="*/ 3534 h 3535"/>
              <a:gd name="T2" fmla="*/ 4194 w 5208"/>
              <a:gd name="T3" fmla="*/ 3534 h 3535"/>
              <a:gd name="T4" fmla="*/ 0 w 5208"/>
              <a:gd name="T5" fmla="*/ 3534 h 3535"/>
              <a:gd name="T6" fmla="*/ 0 w 5208"/>
              <a:gd name="T7" fmla="*/ 0 h 3535"/>
              <a:gd name="T8" fmla="*/ 4194 w 5208"/>
              <a:gd name="T9" fmla="*/ 0 h 3535"/>
              <a:gd name="T10" fmla="*/ 4583 w 5208"/>
              <a:gd name="T11" fmla="*/ 261 h 3535"/>
              <a:gd name="T12" fmla="*/ 5162 w 5208"/>
              <a:gd name="T13" fmla="*/ 1599 h 3535"/>
              <a:gd name="T14" fmla="*/ 5162 w 5208"/>
              <a:gd name="T15" fmla="*/ 1934 h 3535"/>
              <a:gd name="T16" fmla="*/ 4583 w 5208"/>
              <a:gd name="T17" fmla="*/ 3272 h 3535"/>
              <a:gd name="T18" fmla="*/ 4194 w 5208"/>
              <a:gd name="T19" fmla="*/ 3534 h 35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208" h="3535">
                <a:moveTo>
                  <a:pt x="4194" y="3534"/>
                </a:moveTo>
                <a:lnTo>
                  <a:pt x="4194" y="3534"/>
                </a:lnTo>
                <a:cubicBezTo>
                  <a:pt x="0" y="3534"/>
                  <a:pt x="0" y="3534"/>
                  <a:pt x="0" y="3534"/>
                </a:cubicBezTo>
                <a:cubicBezTo>
                  <a:pt x="0" y="0"/>
                  <a:pt x="0" y="0"/>
                  <a:pt x="0" y="0"/>
                </a:cubicBezTo>
                <a:cubicBezTo>
                  <a:pt x="4194" y="0"/>
                  <a:pt x="4194" y="0"/>
                  <a:pt x="4194" y="0"/>
                </a:cubicBezTo>
                <a:cubicBezTo>
                  <a:pt x="4366" y="0"/>
                  <a:pt x="4520" y="100"/>
                  <a:pt x="4583" y="261"/>
                </a:cubicBezTo>
                <a:cubicBezTo>
                  <a:pt x="5162" y="1599"/>
                  <a:pt x="5162" y="1599"/>
                  <a:pt x="5162" y="1599"/>
                </a:cubicBezTo>
                <a:cubicBezTo>
                  <a:pt x="5207" y="1708"/>
                  <a:pt x="5207" y="1825"/>
                  <a:pt x="5162" y="1934"/>
                </a:cubicBezTo>
                <a:cubicBezTo>
                  <a:pt x="4583" y="3272"/>
                  <a:pt x="4583" y="3272"/>
                  <a:pt x="4583" y="3272"/>
                </a:cubicBezTo>
                <a:cubicBezTo>
                  <a:pt x="4520" y="3425"/>
                  <a:pt x="4366" y="3534"/>
                  <a:pt x="4194" y="3534"/>
                </a:cubicBezTo>
              </a:path>
            </a:pathLst>
          </a:custGeom>
          <a:solidFill>
            <a:schemeClr val="accent4"/>
          </a:solidFill>
          <a:ln w="9525" cap="flat">
            <a:solidFill>
              <a:srgbClr val="FFFFFF"/>
            </a:solidFill>
            <a:bevel/>
            <a:headEnd/>
            <a:tailEnd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1" name="Freeform 162">
            <a:extLst>
              <a:ext uri="{FF2B5EF4-FFF2-40B4-BE49-F238E27FC236}">
                <a16:creationId xmlns:a16="http://schemas.microsoft.com/office/drawing/2014/main" id="{33ABD71A-1116-AC48-AC25-72BDF51A97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1369" y="8573842"/>
            <a:ext cx="3925485" cy="4529024"/>
          </a:xfrm>
          <a:custGeom>
            <a:avLst/>
            <a:gdLst>
              <a:gd name="T0" fmla="*/ 0 w 3472"/>
              <a:gd name="T1" fmla="*/ 4005 h 4006"/>
              <a:gd name="T2" fmla="*/ 0 w 3472"/>
              <a:gd name="T3" fmla="*/ 4005 h 4006"/>
              <a:gd name="T4" fmla="*/ 3471 w 3472"/>
              <a:gd name="T5" fmla="*/ 2007 h 4006"/>
              <a:gd name="T6" fmla="*/ 0 w 3472"/>
              <a:gd name="T7" fmla="*/ 0 h 4006"/>
              <a:gd name="T8" fmla="*/ 0 w 3472"/>
              <a:gd name="T9" fmla="*/ 4005 h 4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72" h="4006">
                <a:moveTo>
                  <a:pt x="0" y="4005"/>
                </a:moveTo>
                <a:lnTo>
                  <a:pt x="0" y="4005"/>
                </a:lnTo>
                <a:cubicBezTo>
                  <a:pt x="1482" y="4005"/>
                  <a:pt x="2775" y="3200"/>
                  <a:pt x="3471" y="2007"/>
                </a:cubicBezTo>
                <a:cubicBezTo>
                  <a:pt x="0" y="0"/>
                  <a:pt x="0" y="0"/>
                  <a:pt x="0" y="0"/>
                </a:cubicBezTo>
                <a:lnTo>
                  <a:pt x="0" y="4005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2" name="Freeform 163">
            <a:extLst>
              <a:ext uri="{FF2B5EF4-FFF2-40B4-BE49-F238E27FC236}">
                <a16:creationId xmlns:a16="http://schemas.microsoft.com/office/drawing/2014/main" id="{D3C8E481-D8C7-A54D-ABF1-249B358B97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2344" y="6319305"/>
            <a:ext cx="4529024" cy="4529024"/>
          </a:xfrm>
          <a:custGeom>
            <a:avLst/>
            <a:gdLst>
              <a:gd name="T0" fmla="*/ 542 w 4005"/>
              <a:gd name="T1" fmla="*/ 0 h 4005"/>
              <a:gd name="T2" fmla="*/ 542 w 4005"/>
              <a:gd name="T3" fmla="*/ 0 h 4005"/>
              <a:gd name="T4" fmla="*/ 0 w 4005"/>
              <a:gd name="T5" fmla="*/ 1997 h 4005"/>
              <a:gd name="T6" fmla="*/ 542 w 4005"/>
              <a:gd name="T7" fmla="*/ 4004 h 4005"/>
              <a:gd name="T8" fmla="*/ 4004 w 4005"/>
              <a:gd name="T9" fmla="*/ 1997 h 4005"/>
              <a:gd name="T10" fmla="*/ 542 w 4005"/>
              <a:gd name="T11" fmla="*/ 0 h 4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05" h="4005">
                <a:moveTo>
                  <a:pt x="542" y="0"/>
                </a:moveTo>
                <a:lnTo>
                  <a:pt x="542" y="0"/>
                </a:lnTo>
                <a:cubicBezTo>
                  <a:pt x="199" y="587"/>
                  <a:pt x="0" y="1274"/>
                  <a:pt x="0" y="1997"/>
                </a:cubicBezTo>
                <a:cubicBezTo>
                  <a:pt x="0" y="2729"/>
                  <a:pt x="199" y="3416"/>
                  <a:pt x="542" y="4004"/>
                </a:cubicBezTo>
                <a:cubicBezTo>
                  <a:pt x="4004" y="1997"/>
                  <a:pt x="4004" y="1997"/>
                  <a:pt x="4004" y="1997"/>
                </a:cubicBezTo>
                <a:lnTo>
                  <a:pt x="542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3" name="Freeform 164">
            <a:extLst>
              <a:ext uri="{FF2B5EF4-FFF2-40B4-BE49-F238E27FC236}">
                <a16:creationId xmlns:a16="http://schemas.microsoft.com/office/drawing/2014/main" id="{0C448C16-175A-8D47-B539-79EB191586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856" y="8573842"/>
            <a:ext cx="3915513" cy="4529024"/>
          </a:xfrm>
          <a:custGeom>
            <a:avLst/>
            <a:gdLst>
              <a:gd name="T0" fmla="*/ 0 w 3463"/>
              <a:gd name="T1" fmla="*/ 2007 h 4006"/>
              <a:gd name="T2" fmla="*/ 0 w 3463"/>
              <a:gd name="T3" fmla="*/ 2007 h 4006"/>
              <a:gd name="T4" fmla="*/ 3462 w 3463"/>
              <a:gd name="T5" fmla="*/ 4005 h 4006"/>
              <a:gd name="T6" fmla="*/ 3462 w 3463"/>
              <a:gd name="T7" fmla="*/ 0 h 4006"/>
              <a:gd name="T8" fmla="*/ 0 w 3463"/>
              <a:gd name="T9" fmla="*/ 2007 h 40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63" h="4006">
                <a:moveTo>
                  <a:pt x="0" y="2007"/>
                </a:moveTo>
                <a:lnTo>
                  <a:pt x="0" y="2007"/>
                </a:lnTo>
                <a:cubicBezTo>
                  <a:pt x="687" y="3200"/>
                  <a:pt x="1980" y="4005"/>
                  <a:pt x="3462" y="4005"/>
                </a:cubicBezTo>
                <a:cubicBezTo>
                  <a:pt x="3462" y="0"/>
                  <a:pt x="3462" y="0"/>
                  <a:pt x="3462" y="0"/>
                </a:cubicBezTo>
                <a:lnTo>
                  <a:pt x="0" y="2007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4" name="Freeform 165">
            <a:extLst>
              <a:ext uri="{FF2B5EF4-FFF2-40B4-BE49-F238E27FC236}">
                <a16:creationId xmlns:a16="http://schemas.microsoft.com/office/drawing/2014/main" id="{790F6BDB-CB4C-8140-BB90-4369EB6D0C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856" y="4054793"/>
            <a:ext cx="3915513" cy="4519048"/>
          </a:xfrm>
          <a:custGeom>
            <a:avLst/>
            <a:gdLst>
              <a:gd name="T0" fmla="*/ 0 w 3463"/>
              <a:gd name="T1" fmla="*/ 1998 h 3996"/>
              <a:gd name="T2" fmla="*/ 0 w 3463"/>
              <a:gd name="T3" fmla="*/ 1998 h 3996"/>
              <a:gd name="T4" fmla="*/ 3462 w 3463"/>
              <a:gd name="T5" fmla="*/ 3995 h 3996"/>
              <a:gd name="T6" fmla="*/ 3462 w 3463"/>
              <a:gd name="T7" fmla="*/ 0 h 3996"/>
              <a:gd name="T8" fmla="*/ 0 w 3463"/>
              <a:gd name="T9" fmla="*/ 1998 h 3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63" h="3996">
                <a:moveTo>
                  <a:pt x="0" y="1998"/>
                </a:moveTo>
                <a:lnTo>
                  <a:pt x="0" y="1998"/>
                </a:lnTo>
                <a:cubicBezTo>
                  <a:pt x="3462" y="3995"/>
                  <a:pt x="3462" y="3995"/>
                  <a:pt x="3462" y="3995"/>
                </a:cubicBezTo>
                <a:cubicBezTo>
                  <a:pt x="3462" y="0"/>
                  <a:pt x="3462" y="0"/>
                  <a:pt x="3462" y="0"/>
                </a:cubicBezTo>
                <a:cubicBezTo>
                  <a:pt x="1980" y="0"/>
                  <a:pt x="687" y="805"/>
                  <a:pt x="0" y="1998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5" name="Freeform 166">
            <a:extLst>
              <a:ext uri="{FF2B5EF4-FFF2-40B4-BE49-F238E27FC236}">
                <a16:creationId xmlns:a16="http://schemas.microsoft.com/office/drawing/2014/main" id="{72870C31-E871-7543-8EAE-8AE42AAF9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1369" y="6319305"/>
            <a:ext cx="4529024" cy="4529024"/>
          </a:xfrm>
          <a:custGeom>
            <a:avLst/>
            <a:gdLst>
              <a:gd name="T0" fmla="*/ 3471 w 4005"/>
              <a:gd name="T1" fmla="*/ 4004 h 4005"/>
              <a:gd name="T2" fmla="*/ 3471 w 4005"/>
              <a:gd name="T3" fmla="*/ 4004 h 4005"/>
              <a:gd name="T4" fmla="*/ 4004 w 4005"/>
              <a:gd name="T5" fmla="*/ 1997 h 4005"/>
              <a:gd name="T6" fmla="*/ 3471 w 4005"/>
              <a:gd name="T7" fmla="*/ 0 h 4005"/>
              <a:gd name="T8" fmla="*/ 0 w 4005"/>
              <a:gd name="T9" fmla="*/ 1997 h 4005"/>
              <a:gd name="T10" fmla="*/ 3471 w 4005"/>
              <a:gd name="T11" fmla="*/ 4004 h 4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005" h="4005">
                <a:moveTo>
                  <a:pt x="3471" y="4004"/>
                </a:moveTo>
                <a:lnTo>
                  <a:pt x="3471" y="4004"/>
                </a:lnTo>
                <a:cubicBezTo>
                  <a:pt x="3805" y="3416"/>
                  <a:pt x="4004" y="2729"/>
                  <a:pt x="4004" y="1997"/>
                </a:cubicBezTo>
                <a:cubicBezTo>
                  <a:pt x="4004" y="1274"/>
                  <a:pt x="3805" y="587"/>
                  <a:pt x="3471" y="0"/>
                </a:cubicBezTo>
                <a:cubicBezTo>
                  <a:pt x="0" y="1997"/>
                  <a:pt x="0" y="1997"/>
                  <a:pt x="0" y="1997"/>
                </a:cubicBezTo>
                <a:lnTo>
                  <a:pt x="3471" y="4004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6" name="Freeform 167">
            <a:extLst>
              <a:ext uri="{FF2B5EF4-FFF2-40B4-BE49-F238E27FC236}">
                <a16:creationId xmlns:a16="http://schemas.microsoft.com/office/drawing/2014/main" id="{5475C87E-4BA6-4C44-BA1C-7465BA13F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71369" y="4054793"/>
            <a:ext cx="3925485" cy="4519048"/>
          </a:xfrm>
          <a:custGeom>
            <a:avLst/>
            <a:gdLst>
              <a:gd name="T0" fmla="*/ 3471 w 3472"/>
              <a:gd name="T1" fmla="*/ 1998 h 3996"/>
              <a:gd name="T2" fmla="*/ 3471 w 3472"/>
              <a:gd name="T3" fmla="*/ 1998 h 3996"/>
              <a:gd name="T4" fmla="*/ 0 w 3472"/>
              <a:gd name="T5" fmla="*/ 0 h 3996"/>
              <a:gd name="T6" fmla="*/ 0 w 3472"/>
              <a:gd name="T7" fmla="*/ 3995 h 3996"/>
              <a:gd name="T8" fmla="*/ 3471 w 3472"/>
              <a:gd name="T9" fmla="*/ 1998 h 39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72" h="3996">
                <a:moveTo>
                  <a:pt x="3471" y="1998"/>
                </a:moveTo>
                <a:lnTo>
                  <a:pt x="3471" y="1998"/>
                </a:lnTo>
                <a:cubicBezTo>
                  <a:pt x="2775" y="805"/>
                  <a:pt x="1482" y="0"/>
                  <a:pt x="0" y="0"/>
                </a:cubicBezTo>
                <a:cubicBezTo>
                  <a:pt x="0" y="3995"/>
                  <a:pt x="0" y="3995"/>
                  <a:pt x="0" y="3995"/>
                </a:cubicBezTo>
                <a:lnTo>
                  <a:pt x="3471" y="1998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247" name="Freeform 168">
            <a:extLst>
              <a:ext uri="{FF2B5EF4-FFF2-40B4-BE49-F238E27FC236}">
                <a16:creationId xmlns:a16="http://schemas.microsoft.com/office/drawing/2014/main" id="{8D8CB7B9-EEBD-AE41-A73D-D04A52341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20126" y="7022603"/>
            <a:ext cx="3107471" cy="3117444"/>
          </a:xfrm>
          <a:custGeom>
            <a:avLst/>
            <a:gdLst>
              <a:gd name="T0" fmla="*/ 2747 w 2748"/>
              <a:gd name="T1" fmla="*/ 1374 h 2758"/>
              <a:gd name="T2" fmla="*/ 2747 w 2748"/>
              <a:gd name="T3" fmla="*/ 1374 h 2758"/>
              <a:gd name="T4" fmla="*/ 1374 w 2748"/>
              <a:gd name="T5" fmla="*/ 2757 h 2758"/>
              <a:gd name="T6" fmla="*/ 0 w 2748"/>
              <a:gd name="T7" fmla="*/ 1374 h 2758"/>
              <a:gd name="T8" fmla="*/ 1374 w 2748"/>
              <a:gd name="T9" fmla="*/ 0 h 2758"/>
              <a:gd name="T10" fmla="*/ 2747 w 2748"/>
              <a:gd name="T11" fmla="*/ 1374 h 2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748" h="2758">
                <a:moveTo>
                  <a:pt x="2747" y="1374"/>
                </a:moveTo>
                <a:lnTo>
                  <a:pt x="2747" y="1374"/>
                </a:lnTo>
                <a:cubicBezTo>
                  <a:pt x="2747" y="2133"/>
                  <a:pt x="2133" y="2757"/>
                  <a:pt x="1374" y="2757"/>
                </a:cubicBezTo>
                <a:cubicBezTo>
                  <a:pt x="615" y="2757"/>
                  <a:pt x="0" y="2133"/>
                  <a:pt x="0" y="1374"/>
                </a:cubicBezTo>
                <a:cubicBezTo>
                  <a:pt x="0" y="615"/>
                  <a:pt x="615" y="0"/>
                  <a:pt x="1374" y="0"/>
                </a:cubicBezTo>
                <a:cubicBezTo>
                  <a:pt x="2133" y="0"/>
                  <a:pt x="2747" y="615"/>
                  <a:pt x="2747" y="137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9" name="Freeform 286">
            <a:extLst>
              <a:ext uri="{FF2B5EF4-FFF2-40B4-BE49-F238E27FC236}">
                <a16:creationId xmlns:a16="http://schemas.microsoft.com/office/drawing/2014/main" id="{756A2EB2-8C69-BE44-BF02-037118768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0181" y="7656066"/>
            <a:ext cx="543684" cy="533708"/>
          </a:xfrm>
          <a:custGeom>
            <a:avLst/>
            <a:gdLst>
              <a:gd name="T0" fmla="*/ 236 w 480"/>
              <a:gd name="T1" fmla="*/ 471 h 472"/>
              <a:gd name="T2" fmla="*/ 236 w 480"/>
              <a:gd name="T3" fmla="*/ 471 h 472"/>
              <a:gd name="T4" fmla="*/ 172 w 480"/>
              <a:gd name="T5" fmla="*/ 443 h 472"/>
              <a:gd name="T6" fmla="*/ 37 w 480"/>
              <a:gd name="T7" fmla="*/ 308 h 472"/>
              <a:gd name="T8" fmla="*/ 37 w 480"/>
              <a:gd name="T9" fmla="*/ 172 h 472"/>
              <a:gd name="T10" fmla="*/ 199 w 480"/>
              <a:gd name="T11" fmla="*/ 9 h 472"/>
              <a:gd name="T12" fmla="*/ 217 w 480"/>
              <a:gd name="T13" fmla="*/ 0 h 472"/>
              <a:gd name="T14" fmla="*/ 434 w 480"/>
              <a:gd name="T15" fmla="*/ 0 h 472"/>
              <a:gd name="T16" fmla="*/ 479 w 480"/>
              <a:gd name="T17" fmla="*/ 46 h 472"/>
              <a:gd name="T18" fmla="*/ 479 w 480"/>
              <a:gd name="T19" fmla="*/ 254 h 472"/>
              <a:gd name="T20" fmla="*/ 470 w 480"/>
              <a:gd name="T21" fmla="*/ 272 h 472"/>
              <a:gd name="T22" fmla="*/ 308 w 480"/>
              <a:gd name="T23" fmla="*/ 443 h 472"/>
              <a:gd name="T24" fmla="*/ 236 w 480"/>
              <a:gd name="T25" fmla="*/ 471 h 472"/>
              <a:gd name="T26" fmla="*/ 226 w 480"/>
              <a:gd name="T27" fmla="*/ 46 h 472"/>
              <a:gd name="T28" fmla="*/ 226 w 480"/>
              <a:gd name="T29" fmla="*/ 46 h 472"/>
              <a:gd name="T30" fmla="*/ 73 w 480"/>
              <a:gd name="T31" fmla="*/ 208 h 472"/>
              <a:gd name="T32" fmla="*/ 73 w 480"/>
              <a:gd name="T33" fmla="*/ 281 h 472"/>
              <a:gd name="T34" fmla="*/ 208 w 480"/>
              <a:gd name="T35" fmla="*/ 407 h 472"/>
              <a:gd name="T36" fmla="*/ 272 w 480"/>
              <a:gd name="T37" fmla="*/ 407 h 472"/>
              <a:gd name="T38" fmla="*/ 434 w 480"/>
              <a:gd name="T39" fmla="*/ 245 h 472"/>
              <a:gd name="T40" fmla="*/ 434 w 480"/>
              <a:gd name="T41" fmla="*/ 46 h 472"/>
              <a:gd name="T42" fmla="*/ 226 w 480"/>
              <a:gd name="T43" fmla="*/ 46 h 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80" h="472">
                <a:moveTo>
                  <a:pt x="236" y="471"/>
                </a:moveTo>
                <a:lnTo>
                  <a:pt x="236" y="471"/>
                </a:lnTo>
                <a:cubicBezTo>
                  <a:pt x="217" y="471"/>
                  <a:pt x="190" y="462"/>
                  <a:pt x="172" y="443"/>
                </a:cubicBezTo>
                <a:cubicBezTo>
                  <a:pt x="37" y="308"/>
                  <a:pt x="37" y="308"/>
                  <a:pt x="37" y="308"/>
                </a:cubicBezTo>
                <a:cubicBezTo>
                  <a:pt x="0" y="272"/>
                  <a:pt x="0" y="217"/>
                  <a:pt x="37" y="172"/>
                </a:cubicBezTo>
                <a:cubicBezTo>
                  <a:pt x="199" y="9"/>
                  <a:pt x="199" y="9"/>
                  <a:pt x="199" y="9"/>
                </a:cubicBezTo>
                <a:cubicBezTo>
                  <a:pt x="208" y="0"/>
                  <a:pt x="217" y="0"/>
                  <a:pt x="217" y="0"/>
                </a:cubicBezTo>
                <a:cubicBezTo>
                  <a:pt x="434" y="0"/>
                  <a:pt x="434" y="0"/>
                  <a:pt x="434" y="0"/>
                </a:cubicBezTo>
                <a:cubicBezTo>
                  <a:pt x="453" y="0"/>
                  <a:pt x="479" y="18"/>
                  <a:pt x="479" y="46"/>
                </a:cubicBezTo>
                <a:cubicBezTo>
                  <a:pt x="479" y="254"/>
                  <a:pt x="479" y="254"/>
                  <a:pt x="479" y="254"/>
                </a:cubicBezTo>
                <a:cubicBezTo>
                  <a:pt x="479" y="263"/>
                  <a:pt x="479" y="272"/>
                  <a:pt x="470" y="272"/>
                </a:cubicBezTo>
                <a:cubicBezTo>
                  <a:pt x="308" y="443"/>
                  <a:pt x="308" y="443"/>
                  <a:pt x="308" y="443"/>
                </a:cubicBezTo>
                <a:cubicBezTo>
                  <a:pt x="290" y="462"/>
                  <a:pt x="262" y="471"/>
                  <a:pt x="236" y="471"/>
                </a:cubicBezTo>
                <a:close/>
                <a:moveTo>
                  <a:pt x="226" y="46"/>
                </a:moveTo>
                <a:lnTo>
                  <a:pt x="226" y="46"/>
                </a:lnTo>
                <a:cubicBezTo>
                  <a:pt x="73" y="208"/>
                  <a:pt x="73" y="208"/>
                  <a:pt x="73" y="208"/>
                </a:cubicBezTo>
                <a:cubicBezTo>
                  <a:pt x="55" y="226"/>
                  <a:pt x="55" y="263"/>
                  <a:pt x="73" y="281"/>
                </a:cubicBezTo>
                <a:cubicBezTo>
                  <a:pt x="208" y="407"/>
                  <a:pt x="208" y="407"/>
                  <a:pt x="208" y="407"/>
                </a:cubicBezTo>
                <a:cubicBezTo>
                  <a:pt x="226" y="425"/>
                  <a:pt x="254" y="425"/>
                  <a:pt x="272" y="407"/>
                </a:cubicBezTo>
                <a:cubicBezTo>
                  <a:pt x="434" y="245"/>
                  <a:pt x="434" y="245"/>
                  <a:pt x="434" y="245"/>
                </a:cubicBezTo>
                <a:cubicBezTo>
                  <a:pt x="434" y="46"/>
                  <a:pt x="434" y="46"/>
                  <a:pt x="434" y="46"/>
                </a:cubicBezTo>
                <a:lnTo>
                  <a:pt x="226" y="4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0" name="Freeform 287">
            <a:extLst>
              <a:ext uri="{FF2B5EF4-FFF2-40B4-BE49-F238E27FC236}">
                <a16:creationId xmlns:a16="http://schemas.microsoft.com/office/drawing/2014/main" id="{E342A5CF-7F81-0843-A83F-9843F6CCD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9335" y="7765800"/>
            <a:ext cx="84796" cy="94772"/>
          </a:xfrm>
          <a:custGeom>
            <a:avLst/>
            <a:gdLst>
              <a:gd name="T0" fmla="*/ 63 w 73"/>
              <a:gd name="T1" fmla="*/ 63 h 82"/>
              <a:gd name="T2" fmla="*/ 63 w 73"/>
              <a:gd name="T3" fmla="*/ 63 h 82"/>
              <a:gd name="T4" fmla="*/ 9 w 73"/>
              <a:gd name="T5" fmla="*/ 63 h 82"/>
              <a:gd name="T6" fmla="*/ 9 w 73"/>
              <a:gd name="T7" fmla="*/ 18 h 82"/>
              <a:gd name="T8" fmla="*/ 63 w 73"/>
              <a:gd name="T9" fmla="*/ 18 h 82"/>
              <a:gd name="T10" fmla="*/ 63 w 73"/>
              <a:gd name="T11" fmla="*/ 63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3" h="82">
                <a:moveTo>
                  <a:pt x="63" y="63"/>
                </a:moveTo>
                <a:lnTo>
                  <a:pt x="63" y="63"/>
                </a:lnTo>
                <a:cubicBezTo>
                  <a:pt x="45" y="81"/>
                  <a:pt x="27" y="81"/>
                  <a:pt x="9" y="63"/>
                </a:cubicBezTo>
                <a:cubicBezTo>
                  <a:pt x="0" y="54"/>
                  <a:pt x="0" y="27"/>
                  <a:pt x="9" y="18"/>
                </a:cubicBezTo>
                <a:cubicBezTo>
                  <a:pt x="27" y="0"/>
                  <a:pt x="45" y="0"/>
                  <a:pt x="63" y="18"/>
                </a:cubicBezTo>
                <a:cubicBezTo>
                  <a:pt x="72" y="27"/>
                  <a:pt x="72" y="54"/>
                  <a:pt x="63" y="6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1" name="Freeform 288">
            <a:extLst>
              <a:ext uri="{FF2B5EF4-FFF2-40B4-BE49-F238E27FC236}">
                <a16:creationId xmlns:a16="http://schemas.microsoft.com/office/drawing/2014/main" id="{F9CD267D-0442-D642-95B0-CA4BABDA89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5817" y="10070215"/>
            <a:ext cx="573608" cy="359130"/>
          </a:xfrm>
          <a:custGeom>
            <a:avLst/>
            <a:gdLst>
              <a:gd name="T0" fmla="*/ 407 w 507"/>
              <a:gd name="T1" fmla="*/ 316 h 317"/>
              <a:gd name="T2" fmla="*/ 407 w 507"/>
              <a:gd name="T3" fmla="*/ 316 h 317"/>
              <a:gd name="T4" fmla="*/ 190 w 507"/>
              <a:gd name="T5" fmla="*/ 316 h 317"/>
              <a:gd name="T6" fmla="*/ 145 w 507"/>
              <a:gd name="T7" fmla="*/ 271 h 317"/>
              <a:gd name="T8" fmla="*/ 81 w 507"/>
              <a:gd name="T9" fmla="*/ 54 h 317"/>
              <a:gd name="T10" fmla="*/ 27 w 507"/>
              <a:gd name="T11" fmla="*/ 54 h 317"/>
              <a:gd name="T12" fmla="*/ 0 w 507"/>
              <a:gd name="T13" fmla="*/ 27 h 317"/>
              <a:gd name="T14" fmla="*/ 27 w 507"/>
              <a:gd name="T15" fmla="*/ 0 h 317"/>
              <a:gd name="T16" fmla="*/ 100 w 507"/>
              <a:gd name="T17" fmla="*/ 0 h 317"/>
              <a:gd name="T18" fmla="*/ 118 w 507"/>
              <a:gd name="T19" fmla="*/ 18 h 317"/>
              <a:gd name="T20" fmla="*/ 190 w 507"/>
              <a:gd name="T21" fmla="*/ 262 h 317"/>
              <a:gd name="T22" fmla="*/ 190 w 507"/>
              <a:gd name="T23" fmla="*/ 271 h 317"/>
              <a:gd name="T24" fmla="*/ 407 w 507"/>
              <a:gd name="T25" fmla="*/ 262 h 317"/>
              <a:gd name="T26" fmla="*/ 407 w 507"/>
              <a:gd name="T27" fmla="*/ 262 h 317"/>
              <a:gd name="T28" fmla="*/ 452 w 507"/>
              <a:gd name="T29" fmla="*/ 126 h 317"/>
              <a:gd name="T30" fmla="*/ 262 w 507"/>
              <a:gd name="T31" fmla="*/ 126 h 317"/>
              <a:gd name="T32" fmla="*/ 244 w 507"/>
              <a:gd name="T33" fmla="*/ 99 h 317"/>
              <a:gd name="T34" fmla="*/ 262 w 507"/>
              <a:gd name="T35" fmla="*/ 72 h 317"/>
              <a:gd name="T36" fmla="*/ 479 w 507"/>
              <a:gd name="T37" fmla="*/ 72 h 317"/>
              <a:gd name="T38" fmla="*/ 497 w 507"/>
              <a:gd name="T39" fmla="*/ 81 h 317"/>
              <a:gd name="T40" fmla="*/ 506 w 507"/>
              <a:gd name="T41" fmla="*/ 108 h 317"/>
              <a:gd name="T42" fmla="*/ 452 w 507"/>
              <a:gd name="T43" fmla="*/ 271 h 317"/>
              <a:gd name="T44" fmla="*/ 407 w 507"/>
              <a:gd name="T45" fmla="*/ 316 h 3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507" h="317">
                <a:moveTo>
                  <a:pt x="407" y="316"/>
                </a:moveTo>
                <a:lnTo>
                  <a:pt x="407" y="316"/>
                </a:lnTo>
                <a:cubicBezTo>
                  <a:pt x="190" y="316"/>
                  <a:pt x="190" y="316"/>
                  <a:pt x="190" y="316"/>
                </a:cubicBezTo>
                <a:cubicBezTo>
                  <a:pt x="172" y="316"/>
                  <a:pt x="145" y="298"/>
                  <a:pt x="145" y="271"/>
                </a:cubicBezTo>
                <a:cubicBezTo>
                  <a:pt x="81" y="54"/>
                  <a:pt x="81" y="54"/>
                  <a:pt x="81" y="54"/>
                </a:cubicBezTo>
                <a:cubicBezTo>
                  <a:pt x="27" y="54"/>
                  <a:pt x="27" y="54"/>
                  <a:pt x="27" y="54"/>
                </a:cubicBezTo>
                <a:cubicBezTo>
                  <a:pt x="18" y="54"/>
                  <a:pt x="0" y="45"/>
                  <a:pt x="0" y="27"/>
                </a:cubicBezTo>
                <a:cubicBezTo>
                  <a:pt x="0" y="18"/>
                  <a:pt x="18" y="0"/>
                  <a:pt x="27" y="0"/>
                </a:cubicBezTo>
                <a:cubicBezTo>
                  <a:pt x="100" y="0"/>
                  <a:pt x="100" y="0"/>
                  <a:pt x="100" y="0"/>
                </a:cubicBezTo>
                <a:cubicBezTo>
                  <a:pt x="109" y="0"/>
                  <a:pt x="118" y="9"/>
                  <a:pt x="118" y="18"/>
                </a:cubicBezTo>
                <a:cubicBezTo>
                  <a:pt x="190" y="262"/>
                  <a:pt x="190" y="262"/>
                  <a:pt x="190" y="262"/>
                </a:cubicBezTo>
                <a:cubicBezTo>
                  <a:pt x="190" y="262"/>
                  <a:pt x="190" y="262"/>
                  <a:pt x="190" y="271"/>
                </a:cubicBezTo>
                <a:cubicBezTo>
                  <a:pt x="407" y="262"/>
                  <a:pt x="407" y="262"/>
                  <a:pt x="407" y="262"/>
                </a:cubicBezTo>
                <a:lnTo>
                  <a:pt x="407" y="262"/>
                </a:lnTo>
                <a:cubicBezTo>
                  <a:pt x="452" y="126"/>
                  <a:pt x="452" y="126"/>
                  <a:pt x="452" y="126"/>
                </a:cubicBezTo>
                <a:cubicBezTo>
                  <a:pt x="262" y="126"/>
                  <a:pt x="262" y="126"/>
                  <a:pt x="262" y="126"/>
                </a:cubicBezTo>
                <a:cubicBezTo>
                  <a:pt x="253" y="126"/>
                  <a:pt x="244" y="108"/>
                  <a:pt x="244" y="99"/>
                </a:cubicBezTo>
                <a:cubicBezTo>
                  <a:pt x="244" y="90"/>
                  <a:pt x="253" y="72"/>
                  <a:pt x="262" y="72"/>
                </a:cubicBezTo>
                <a:cubicBezTo>
                  <a:pt x="479" y="72"/>
                  <a:pt x="479" y="72"/>
                  <a:pt x="479" y="72"/>
                </a:cubicBezTo>
                <a:cubicBezTo>
                  <a:pt x="488" y="72"/>
                  <a:pt x="497" y="81"/>
                  <a:pt x="497" y="81"/>
                </a:cubicBezTo>
                <a:cubicBezTo>
                  <a:pt x="506" y="90"/>
                  <a:pt x="506" y="99"/>
                  <a:pt x="506" y="108"/>
                </a:cubicBezTo>
                <a:cubicBezTo>
                  <a:pt x="452" y="271"/>
                  <a:pt x="452" y="271"/>
                  <a:pt x="452" y="271"/>
                </a:cubicBezTo>
                <a:cubicBezTo>
                  <a:pt x="452" y="298"/>
                  <a:pt x="434" y="316"/>
                  <a:pt x="407" y="3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2" name="Freeform 289">
            <a:extLst>
              <a:ext uri="{FF2B5EF4-FFF2-40B4-BE49-F238E27FC236}">
                <a16:creationId xmlns:a16="http://schemas.microsoft.com/office/drawing/2014/main" id="{0E3F25CD-6E6F-C941-B115-F0AEE19A3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5478" y="10479224"/>
            <a:ext cx="104745" cy="114724"/>
          </a:xfrm>
          <a:custGeom>
            <a:avLst/>
            <a:gdLst>
              <a:gd name="T0" fmla="*/ 0 w 91"/>
              <a:gd name="T1" fmla="*/ 45 h 100"/>
              <a:gd name="T2" fmla="*/ 0 w 91"/>
              <a:gd name="T3" fmla="*/ 45 h 100"/>
              <a:gd name="T4" fmla="*/ 45 w 91"/>
              <a:gd name="T5" fmla="*/ 0 h 100"/>
              <a:gd name="T6" fmla="*/ 90 w 91"/>
              <a:gd name="T7" fmla="*/ 45 h 100"/>
              <a:gd name="T8" fmla="*/ 45 w 91"/>
              <a:gd name="T9" fmla="*/ 99 h 100"/>
              <a:gd name="T10" fmla="*/ 0 w 91"/>
              <a:gd name="T11" fmla="*/ 4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100">
                <a:moveTo>
                  <a:pt x="0" y="45"/>
                </a:moveTo>
                <a:lnTo>
                  <a:pt x="0" y="45"/>
                </a:lnTo>
                <a:cubicBezTo>
                  <a:pt x="0" y="17"/>
                  <a:pt x="18" y="0"/>
                  <a:pt x="45" y="0"/>
                </a:cubicBezTo>
                <a:cubicBezTo>
                  <a:pt x="72" y="0"/>
                  <a:pt x="90" y="17"/>
                  <a:pt x="90" y="45"/>
                </a:cubicBezTo>
                <a:cubicBezTo>
                  <a:pt x="90" y="72"/>
                  <a:pt x="72" y="99"/>
                  <a:pt x="45" y="99"/>
                </a:cubicBezTo>
                <a:cubicBezTo>
                  <a:pt x="18" y="99"/>
                  <a:pt x="0" y="72"/>
                  <a:pt x="0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3" name="Freeform 290">
            <a:extLst>
              <a:ext uri="{FF2B5EF4-FFF2-40B4-BE49-F238E27FC236}">
                <a16:creationId xmlns:a16="http://schemas.microsoft.com/office/drawing/2014/main" id="{B278FE70-0F42-594C-952A-FB945F6B5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74753" y="10479224"/>
            <a:ext cx="104745" cy="114724"/>
          </a:xfrm>
          <a:custGeom>
            <a:avLst/>
            <a:gdLst>
              <a:gd name="T0" fmla="*/ 0 w 91"/>
              <a:gd name="T1" fmla="*/ 45 h 100"/>
              <a:gd name="T2" fmla="*/ 0 w 91"/>
              <a:gd name="T3" fmla="*/ 45 h 100"/>
              <a:gd name="T4" fmla="*/ 45 w 91"/>
              <a:gd name="T5" fmla="*/ 0 h 100"/>
              <a:gd name="T6" fmla="*/ 90 w 91"/>
              <a:gd name="T7" fmla="*/ 45 h 100"/>
              <a:gd name="T8" fmla="*/ 45 w 91"/>
              <a:gd name="T9" fmla="*/ 99 h 100"/>
              <a:gd name="T10" fmla="*/ 0 w 91"/>
              <a:gd name="T11" fmla="*/ 45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1" h="100">
                <a:moveTo>
                  <a:pt x="0" y="45"/>
                </a:moveTo>
                <a:lnTo>
                  <a:pt x="0" y="45"/>
                </a:lnTo>
                <a:cubicBezTo>
                  <a:pt x="0" y="17"/>
                  <a:pt x="18" y="0"/>
                  <a:pt x="45" y="0"/>
                </a:cubicBezTo>
                <a:cubicBezTo>
                  <a:pt x="72" y="0"/>
                  <a:pt x="90" y="17"/>
                  <a:pt x="90" y="45"/>
                </a:cubicBezTo>
                <a:cubicBezTo>
                  <a:pt x="90" y="72"/>
                  <a:pt x="72" y="99"/>
                  <a:pt x="45" y="99"/>
                </a:cubicBezTo>
                <a:cubicBezTo>
                  <a:pt x="18" y="99"/>
                  <a:pt x="0" y="72"/>
                  <a:pt x="0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4" name="Freeform 291">
            <a:extLst>
              <a:ext uri="{FF2B5EF4-FFF2-40B4-BE49-F238E27FC236}">
                <a16:creationId xmlns:a16="http://schemas.microsoft.com/office/drawing/2014/main" id="{A28BC71D-C12A-D548-B4BE-8799AF877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858" y="7685993"/>
            <a:ext cx="688332" cy="503781"/>
          </a:xfrm>
          <a:custGeom>
            <a:avLst/>
            <a:gdLst>
              <a:gd name="T0" fmla="*/ 515 w 607"/>
              <a:gd name="T1" fmla="*/ 443 h 444"/>
              <a:gd name="T2" fmla="*/ 515 w 607"/>
              <a:gd name="T3" fmla="*/ 443 h 444"/>
              <a:gd name="T4" fmla="*/ 91 w 607"/>
              <a:gd name="T5" fmla="*/ 443 h 444"/>
              <a:gd name="T6" fmla="*/ 0 w 607"/>
              <a:gd name="T7" fmla="*/ 352 h 444"/>
              <a:gd name="T8" fmla="*/ 0 w 607"/>
              <a:gd name="T9" fmla="*/ 90 h 444"/>
              <a:gd name="T10" fmla="*/ 91 w 607"/>
              <a:gd name="T11" fmla="*/ 0 h 444"/>
              <a:gd name="T12" fmla="*/ 515 w 607"/>
              <a:gd name="T13" fmla="*/ 0 h 444"/>
              <a:gd name="T14" fmla="*/ 606 w 607"/>
              <a:gd name="T15" fmla="*/ 90 h 444"/>
              <a:gd name="T16" fmla="*/ 606 w 607"/>
              <a:gd name="T17" fmla="*/ 352 h 444"/>
              <a:gd name="T18" fmla="*/ 515 w 607"/>
              <a:gd name="T19" fmla="*/ 443 h 444"/>
              <a:gd name="T20" fmla="*/ 91 w 607"/>
              <a:gd name="T21" fmla="*/ 54 h 444"/>
              <a:gd name="T22" fmla="*/ 91 w 607"/>
              <a:gd name="T23" fmla="*/ 54 h 444"/>
              <a:gd name="T24" fmla="*/ 54 w 607"/>
              <a:gd name="T25" fmla="*/ 90 h 444"/>
              <a:gd name="T26" fmla="*/ 54 w 607"/>
              <a:gd name="T27" fmla="*/ 352 h 444"/>
              <a:gd name="T28" fmla="*/ 91 w 607"/>
              <a:gd name="T29" fmla="*/ 397 h 444"/>
              <a:gd name="T30" fmla="*/ 515 w 607"/>
              <a:gd name="T31" fmla="*/ 397 h 444"/>
              <a:gd name="T32" fmla="*/ 561 w 607"/>
              <a:gd name="T33" fmla="*/ 352 h 444"/>
              <a:gd name="T34" fmla="*/ 561 w 607"/>
              <a:gd name="T35" fmla="*/ 90 h 444"/>
              <a:gd name="T36" fmla="*/ 515 w 607"/>
              <a:gd name="T37" fmla="*/ 54 h 444"/>
              <a:gd name="T38" fmla="*/ 91 w 607"/>
              <a:gd name="T39" fmla="*/ 54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607" h="444">
                <a:moveTo>
                  <a:pt x="515" y="443"/>
                </a:moveTo>
                <a:lnTo>
                  <a:pt x="515" y="443"/>
                </a:lnTo>
                <a:cubicBezTo>
                  <a:pt x="91" y="443"/>
                  <a:pt x="91" y="443"/>
                  <a:pt x="91" y="443"/>
                </a:cubicBezTo>
                <a:cubicBezTo>
                  <a:pt x="45" y="443"/>
                  <a:pt x="0" y="397"/>
                  <a:pt x="0" y="352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45"/>
                  <a:pt x="45" y="0"/>
                  <a:pt x="91" y="0"/>
                </a:cubicBezTo>
                <a:cubicBezTo>
                  <a:pt x="515" y="0"/>
                  <a:pt x="515" y="0"/>
                  <a:pt x="515" y="0"/>
                </a:cubicBezTo>
                <a:cubicBezTo>
                  <a:pt x="570" y="0"/>
                  <a:pt x="606" y="45"/>
                  <a:pt x="606" y="90"/>
                </a:cubicBezTo>
                <a:cubicBezTo>
                  <a:pt x="606" y="352"/>
                  <a:pt x="606" y="352"/>
                  <a:pt x="606" y="352"/>
                </a:cubicBezTo>
                <a:cubicBezTo>
                  <a:pt x="606" y="397"/>
                  <a:pt x="570" y="443"/>
                  <a:pt x="515" y="443"/>
                </a:cubicBezTo>
                <a:close/>
                <a:moveTo>
                  <a:pt x="91" y="54"/>
                </a:moveTo>
                <a:lnTo>
                  <a:pt x="91" y="54"/>
                </a:lnTo>
                <a:cubicBezTo>
                  <a:pt x="72" y="54"/>
                  <a:pt x="54" y="72"/>
                  <a:pt x="54" y="90"/>
                </a:cubicBezTo>
                <a:cubicBezTo>
                  <a:pt x="54" y="352"/>
                  <a:pt x="54" y="352"/>
                  <a:pt x="54" y="352"/>
                </a:cubicBezTo>
                <a:cubicBezTo>
                  <a:pt x="54" y="370"/>
                  <a:pt x="72" y="397"/>
                  <a:pt x="91" y="397"/>
                </a:cubicBezTo>
                <a:cubicBezTo>
                  <a:pt x="515" y="397"/>
                  <a:pt x="515" y="397"/>
                  <a:pt x="515" y="397"/>
                </a:cubicBezTo>
                <a:cubicBezTo>
                  <a:pt x="542" y="397"/>
                  <a:pt x="561" y="370"/>
                  <a:pt x="561" y="352"/>
                </a:cubicBezTo>
                <a:cubicBezTo>
                  <a:pt x="561" y="90"/>
                  <a:pt x="561" y="90"/>
                  <a:pt x="561" y="90"/>
                </a:cubicBezTo>
                <a:cubicBezTo>
                  <a:pt x="561" y="72"/>
                  <a:pt x="542" y="54"/>
                  <a:pt x="515" y="54"/>
                </a:cubicBezTo>
                <a:lnTo>
                  <a:pt x="91" y="5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5" name="Freeform 292">
            <a:extLst>
              <a:ext uri="{FF2B5EF4-FFF2-40B4-BE49-F238E27FC236}">
                <a16:creationId xmlns:a16="http://schemas.microsoft.com/office/drawing/2014/main" id="{ED16BF9A-65B1-9C46-BF38-4FD425739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206" y="7840620"/>
            <a:ext cx="154627" cy="194527"/>
          </a:xfrm>
          <a:custGeom>
            <a:avLst/>
            <a:gdLst>
              <a:gd name="T0" fmla="*/ 73 w 137"/>
              <a:gd name="T1" fmla="*/ 172 h 173"/>
              <a:gd name="T2" fmla="*/ 73 w 137"/>
              <a:gd name="T3" fmla="*/ 172 h 173"/>
              <a:gd name="T4" fmla="*/ 27 w 137"/>
              <a:gd name="T5" fmla="*/ 172 h 173"/>
              <a:gd name="T6" fmla="*/ 9 w 137"/>
              <a:gd name="T7" fmla="*/ 154 h 173"/>
              <a:gd name="T8" fmla="*/ 9 w 137"/>
              <a:gd name="T9" fmla="*/ 154 h 173"/>
              <a:gd name="T10" fmla="*/ 27 w 137"/>
              <a:gd name="T11" fmla="*/ 136 h 173"/>
              <a:gd name="T12" fmla="*/ 81 w 137"/>
              <a:gd name="T13" fmla="*/ 136 h 173"/>
              <a:gd name="T14" fmla="*/ 100 w 137"/>
              <a:gd name="T15" fmla="*/ 127 h 173"/>
              <a:gd name="T16" fmla="*/ 81 w 137"/>
              <a:gd name="T17" fmla="*/ 109 h 173"/>
              <a:gd name="T18" fmla="*/ 64 w 137"/>
              <a:gd name="T19" fmla="*/ 109 h 173"/>
              <a:gd name="T20" fmla="*/ 9 w 137"/>
              <a:gd name="T21" fmla="*/ 54 h 173"/>
              <a:gd name="T22" fmla="*/ 64 w 137"/>
              <a:gd name="T23" fmla="*/ 0 h 173"/>
              <a:gd name="T24" fmla="*/ 109 w 137"/>
              <a:gd name="T25" fmla="*/ 0 h 173"/>
              <a:gd name="T26" fmla="*/ 127 w 137"/>
              <a:gd name="T27" fmla="*/ 18 h 173"/>
              <a:gd name="T28" fmla="*/ 127 w 137"/>
              <a:gd name="T29" fmla="*/ 18 h 173"/>
              <a:gd name="T30" fmla="*/ 109 w 137"/>
              <a:gd name="T31" fmla="*/ 36 h 173"/>
              <a:gd name="T32" fmla="*/ 64 w 137"/>
              <a:gd name="T33" fmla="*/ 36 h 173"/>
              <a:gd name="T34" fmla="*/ 45 w 137"/>
              <a:gd name="T35" fmla="*/ 54 h 173"/>
              <a:gd name="T36" fmla="*/ 64 w 137"/>
              <a:gd name="T37" fmla="*/ 72 h 173"/>
              <a:gd name="T38" fmla="*/ 81 w 137"/>
              <a:gd name="T39" fmla="*/ 72 h 173"/>
              <a:gd name="T40" fmla="*/ 136 w 137"/>
              <a:gd name="T41" fmla="*/ 127 h 173"/>
              <a:gd name="T42" fmla="*/ 73 w 137"/>
              <a:gd name="T43" fmla="*/ 172 h 1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7" h="173">
                <a:moveTo>
                  <a:pt x="73" y="172"/>
                </a:moveTo>
                <a:lnTo>
                  <a:pt x="73" y="172"/>
                </a:lnTo>
                <a:cubicBezTo>
                  <a:pt x="27" y="172"/>
                  <a:pt x="27" y="172"/>
                  <a:pt x="27" y="172"/>
                </a:cubicBezTo>
                <a:cubicBezTo>
                  <a:pt x="18" y="172"/>
                  <a:pt x="9" y="172"/>
                  <a:pt x="9" y="154"/>
                </a:cubicBezTo>
                <a:lnTo>
                  <a:pt x="9" y="154"/>
                </a:lnTo>
                <a:cubicBezTo>
                  <a:pt x="9" y="145"/>
                  <a:pt x="18" y="136"/>
                  <a:pt x="27" y="136"/>
                </a:cubicBezTo>
                <a:cubicBezTo>
                  <a:pt x="81" y="136"/>
                  <a:pt x="81" y="136"/>
                  <a:pt x="81" y="136"/>
                </a:cubicBezTo>
                <a:cubicBezTo>
                  <a:pt x="90" y="136"/>
                  <a:pt x="100" y="136"/>
                  <a:pt x="100" y="127"/>
                </a:cubicBezTo>
                <a:cubicBezTo>
                  <a:pt x="100" y="109"/>
                  <a:pt x="90" y="109"/>
                  <a:pt x="81" y="109"/>
                </a:cubicBezTo>
                <a:cubicBezTo>
                  <a:pt x="64" y="109"/>
                  <a:pt x="64" y="109"/>
                  <a:pt x="64" y="109"/>
                </a:cubicBezTo>
                <a:cubicBezTo>
                  <a:pt x="36" y="109"/>
                  <a:pt x="9" y="82"/>
                  <a:pt x="9" y="54"/>
                </a:cubicBezTo>
                <a:cubicBezTo>
                  <a:pt x="0" y="27"/>
                  <a:pt x="27" y="0"/>
                  <a:pt x="64" y="0"/>
                </a:cubicBezTo>
                <a:cubicBezTo>
                  <a:pt x="109" y="0"/>
                  <a:pt x="109" y="0"/>
                  <a:pt x="109" y="0"/>
                </a:cubicBezTo>
                <a:cubicBezTo>
                  <a:pt x="118" y="0"/>
                  <a:pt x="127" y="0"/>
                  <a:pt x="127" y="18"/>
                </a:cubicBezTo>
                <a:lnTo>
                  <a:pt x="127" y="18"/>
                </a:lnTo>
                <a:cubicBezTo>
                  <a:pt x="127" y="27"/>
                  <a:pt x="118" y="36"/>
                  <a:pt x="109" y="36"/>
                </a:cubicBezTo>
                <a:cubicBezTo>
                  <a:pt x="64" y="36"/>
                  <a:pt x="64" y="36"/>
                  <a:pt x="64" y="36"/>
                </a:cubicBezTo>
                <a:cubicBezTo>
                  <a:pt x="54" y="36"/>
                  <a:pt x="45" y="36"/>
                  <a:pt x="45" y="54"/>
                </a:cubicBezTo>
                <a:cubicBezTo>
                  <a:pt x="45" y="63"/>
                  <a:pt x="54" y="72"/>
                  <a:pt x="64" y="72"/>
                </a:cubicBezTo>
                <a:cubicBezTo>
                  <a:pt x="81" y="72"/>
                  <a:pt x="81" y="72"/>
                  <a:pt x="81" y="72"/>
                </a:cubicBezTo>
                <a:cubicBezTo>
                  <a:pt x="109" y="72"/>
                  <a:pt x="136" y="100"/>
                  <a:pt x="136" y="127"/>
                </a:cubicBezTo>
                <a:cubicBezTo>
                  <a:pt x="127" y="154"/>
                  <a:pt x="100" y="172"/>
                  <a:pt x="73" y="17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6" name="Freeform 293">
            <a:extLst>
              <a:ext uri="{FF2B5EF4-FFF2-40B4-BE49-F238E27FC236}">
                <a16:creationId xmlns:a16="http://schemas.microsoft.com/office/drawing/2014/main" id="{3B796801-AF34-0645-A3EF-96488FDD3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060" y="7810693"/>
            <a:ext cx="39903" cy="49879"/>
          </a:xfrm>
          <a:custGeom>
            <a:avLst/>
            <a:gdLst>
              <a:gd name="T0" fmla="*/ 36 w 37"/>
              <a:gd name="T1" fmla="*/ 45 h 46"/>
              <a:gd name="T2" fmla="*/ 0 w 37"/>
              <a:gd name="T3" fmla="*/ 45 h 46"/>
              <a:gd name="T4" fmla="*/ 0 w 37"/>
              <a:gd name="T5" fmla="*/ 0 h 46"/>
              <a:gd name="T6" fmla="*/ 36 w 37"/>
              <a:gd name="T7" fmla="*/ 0 h 46"/>
              <a:gd name="T8" fmla="*/ 36 w 37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46">
                <a:moveTo>
                  <a:pt x="36" y="45"/>
                </a:moveTo>
                <a:lnTo>
                  <a:pt x="0" y="45"/>
                </a:lnTo>
                <a:lnTo>
                  <a:pt x="0" y="0"/>
                </a:lnTo>
                <a:lnTo>
                  <a:pt x="36" y="0"/>
                </a:lnTo>
                <a:lnTo>
                  <a:pt x="36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7" name="Freeform 294">
            <a:extLst>
              <a:ext uri="{FF2B5EF4-FFF2-40B4-BE49-F238E27FC236}">
                <a16:creationId xmlns:a16="http://schemas.microsoft.com/office/drawing/2014/main" id="{F0517241-5092-724C-A9E8-FC83B2DF24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3060" y="8025171"/>
            <a:ext cx="39903" cy="49879"/>
          </a:xfrm>
          <a:custGeom>
            <a:avLst/>
            <a:gdLst>
              <a:gd name="T0" fmla="*/ 36 w 37"/>
              <a:gd name="T1" fmla="*/ 45 h 46"/>
              <a:gd name="T2" fmla="*/ 0 w 37"/>
              <a:gd name="T3" fmla="*/ 45 h 46"/>
              <a:gd name="T4" fmla="*/ 0 w 37"/>
              <a:gd name="T5" fmla="*/ 0 h 46"/>
              <a:gd name="T6" fmla="*/ 36 w 37"/>
              <a:gd name="T7" fmla="*/ 0 h 46"/>
              <a:gd name="T8" fmla="*/ 36 w 37"/>
              <a:gd name="T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" h="46">
                <a:moveTo>
                  <a:pt x="36" y="45"/>
                </a:moveTo>
                <a:lnTo>
                  <a:pt x="0" y="45"/>
                </a:lnTo>
                <a:lnTo>
                  <a:pt x="0" y="0"/>
                </a:lnTo>
                <a:lnTo>
                  <a:pt x="36" y="0"/>
                </a:lnTo>
                <a:lnTo>
                  <a:pt x="36" y="45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8" name="Freeform 295">
            <a:extLst>
              <a:ext uri="{FF2B5EF4-FFF2-40B4-BE49-F238E27FC236}">
                <a16:creationId xmlns:a16="http://schemas.microsoft.com/office/drawing/2014/main" id="{EAFACCBD-11CC-4A41-BB8F-064A2BC76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542" y="7765800"/>
            <a:ext cx="74817" cy="59855"/>
          </a:xfrm>
          <a:custGeom>
            <a:avLst/>
            <a:gdLst>
              <a:gd name="T0" fmla="*/ 27 w 64"/>
              <a:gd name="T1" fmla="*/ 0 h 55"/>
              <a:gd name="T2" fmla="*/ 27 w 64"/>
              <a:gd name="T3" fmla="*/ 0 h 55"/>
              <a:gd name="T4" fmla="*/ 9 w 64"/>
              <a:gd name="T5" fmla="*/ 18 h 55"/>
              <a:gd name="T6" fmla="*/ 0 w 64"/>
              <a:gd name="T7" fmla="*/ 45 h 55"/>
              <a:gd name="T8" fmla="*/ 0 w 64"/>
              <a:gd name="T9" fmla="*/ 45 h 55"/>
              <a:gd name="T10" fmla="*/ 27 w 64"/>
              <a:gd name="T11" fmla="*/ 45 h 55"/>
              <a:gd name="T12" fmla="*/ 54 w 64"/>
              <a:gd name="T13" fmla="*/ 36 h 55"/>
              <a:gd name="T14" fmla="*/ 54 w 64"/>
              <a:gd name="T15" fmla="*/ 9 h 55"/>
              <a:gd name="T16" fmla="*/ 54 w 64"/>
              <a:gd name="T17" fmla="*/ 9 h 55"/>
              <a:gd name="T18" fmla="*/ 27 w 64"/>
              <a:gd name="T1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4" h="55">
                <a:moveTo>
                  <a:pt x="27" y="0"/>
                </a:moveTo>
                <a:lnTo>
                  <a:pt x="27" y="0"/>
                </a:lnTo>
                <a:cubicBezTo>
                  <a:pt x="9" y="18"/>
                  <a:pt x="9" y="18"/>
                  <a:pt x="9" y="18"/>
                </a:cubicBezTo>
                <a:cubicBezTo>
                  <a:pt x="0" y="27"/>
                  <a:pt x="0" y="36"/>
                  <a:pt x="0" y="45"/>
                </a:cubicBezTo>
                <a:lnTo>
                  <a:pt x="0" y="45"/>
                </a:lnTo>
                <a:cubicBezTo>
                  <a:pt x="9" y="54"/>
                  <a:pt x="18" y="54"/>
                  <a:pt x="27" y="45"/>
                </a:cubicBezTo>
                <a:cubicBezTo>
                  <a:pt x="54" y="36"/>
                  <a:pt x="54" y="36"/>
                  <a:pt x="54" y="36"/>
                </a:cubicBezTo>
                <a:cubicBezTo>
                  <a:pt x="54" y="27"/>
                  <a:pt x="63" y="18"/>
                  <a:pt x="54" y="9"/>
                </a:cubicBezTo>
                <a:lnTo>
                  <a:pt x="54" y="9"/>
                </a:lnTo>
                <a:cubicBezTo>
                  <a:pt x="54" y="0"/>
                  <a:pt x="36" y="0"/>
                  <a:pt x="27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99" name="Freeform 296">
            <a:extLst>
              <a:ext uri="{FF2B5EF4-FFF2-40B4-BE49-F238E27FC236}">
                <a16:creationId xmlns:a16="http://schemas.microsoft.com/office/drawing/2014/main" id="{844CCDE6-98BB-E743-924C-6B0F22F12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654" y="8045123"/>
            <a:ext cx="74817" cy="59855"/>
          </a:xfrm>
          <a:custGeom>
            <a:avLst/>
            <a:gdLst>
              <a:gd name="T0" fmla="*/ 36 w 65"/>
              <a:gd name="T1" fmla="*/ 0 h 55"/>
              <a:gd name="T2" fmla="*/ 36 w 65"/>
              <a:gd name="T3" fmla="*/ 0 h 55"/>
              <a:gd name="T4" fmla="*/ 10 w 65"/>
              <a:gd name="T5" fmla="*/ 18 h 55"/>
              <a:gd name="T6" fmla="*/ 10 w 65"/>
              <a:gd name="T7" fmla="*/ 45 h 55"/>
              <a:gd name="T8" fmla="*/ 10 w 65"/>
              <a:gd name="T9" fmla="*/ 45 h 55"/>
              <a:gd name="T10" fmla="*/ 28 w 65"/>
              <a:gd name="T11" fmla="*/ 45 h 55"/>
              <a:gd name="T12" fmla="*/ 55 w 65"/>
              <a:gd name="T13" fmla="*/ 36 h 55"/>
              <a:gd name="T14" fmla="*/ 64 w 65"/>
              <a:gd name="T15" fmla="*/ 9 h 55"/>
              <a:gd name="T16" fmla="*/ 64 w 65"/>
              <a:gd name="T17" fmla="*/ 9 h 55"/>
              <a:gd name="T18" fmla="*/ 36 w 65"/>
              <a:gd name="T19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5" h="55">
                <a:moveTo>
                  <a:pt x="36" y="0"/>
                </a:moveTo>
                <a:lnTo>
                  <a:pt x="36" y="0"/>
                </a:lnTo>
                <a:cubicBezTo>
                  <a:pt x="10" y="18"/>
                  <a:pt x="10" y="18"/>
                  <a:pt x="10" y="18"/>
                </a:cubicBezTo>
                <a:cubicBezTo>
                  <a:pt x="0" y="27"/>
                  <a:pt x="0" y="36"/>
                  <a:pt x="10" y="45"/>
                </a:cubicBezTo>
                <a:lnTo>
                  <a:pt x="10" y="45"/>
                </a:lnTo>
                <a:cubicBezTo>
                  <a:pt x="10" y="54"/>
                  <a:pt x="28" y="54"/>
                  <a:pt x="28" y="45"/>
                </a:cubicBezTo>
                <a:cubicBezTo>
                  <a:pt x="55" y="36"/>
                  <a:pt x="55" y="36"/>
                  <a:pt x="55" y="36"/>
                </a:cubicBezTo>
                <a:cubicBezTo>
                  <a:pt x="64" y="27"/>
                  <a:pt x="64" y="18"/>
                  <a:pt x="64" y="9"/>
                </a:cubicBezTo>
                <a:lnTo>
                  <a:pt x="64" y="9"/>
                </a:lnTo>
                <a:cubicBezTo>
                  <a:pt x="55" y="0"/>
                  <a:pt x="46" y="0"/>
                  <a:pt x="36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0" name="Freeform 297">
            <a:extLst>
              <a:ext uri="{FF2B5EF4-FFF2-40B4-BE49-F238E27FC236}">
                <a16:creationId xmlns:a16="http://schemas.microsoft.com/office/drawing/2014/main" id="{03D24026-FDD2-A341-96F3-68CE68F9F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53656" y="7880524"/>
            <a:ext cx="154624" cy="154624"/>
          </a:xfrm>
          <a:custGeom>
            <a:avLst/>
            <a:gdLst>
              <a:gd name="T0" fmla="*/ 99 w 136"/>
              <a:gd name="T1" fmla="*/ 136 h 137"/>
              <a:gd name="T2" fmla="*/ 99 w 136"/>
              <a:gd name="T3" fmla="*/ 136 h 137"/>
              <a:gd name="T4" fmla="*/ 36 w 136"/>
              <a:gd name="T5" fmla="*/ 136 h 137"/>
              <a:gd name="T6" fmla="*/ 0 w 136"/>
              <a:gd name="T7" fmla="*/ 100 h 137"/>
              <a:gd name="T8" fmla="*/ 0 w 136"/>
              <a:gd name="T9" fmla="*/ 36 h 137"/>
              <a:gd name="T10" fmla="*/ 36 w 136"/>
              <a:gd name="T11" fmla="*/ 0 h 137"/>
              <a:gd name="T12" fmla="*/ 99 w 136"/>
              <a:gd name="T13" fmla="*/ 0 h 137"/>
              <a:gd name="T14" fmla="*/ 135 w 136"/>
              <a:gd name="T15" fmla="*/ 36 h 137"/>
              <a:gd name="T16" fmla="*/ 135 w 136"/>
              <a:gd name="T17" fmla="*/ 100 h 137"/>
              <a:gd name="T18" fmla="*/ 99 w 136"/>
              <a:gd name="T19" fmla="*/ 136 h 137"/>
              <a:gd name="T20" fmla="*/ 99 w 136"/>
              <a:gd name="T21" fmla="*/ 36 h 137"/>
              <a:gd name="T22" fmla="*/ 99 w 136"/>
              <a:gd name="T23" fmla="*/ 36 h 137"/>
              <a:gd name="T24" fmla="*/ 36 w 136"/>
              <a:gd name="T25" fmla="*/ 36 h 137"/>
              <a:gd name="T26" fmla="*/ 36 w 136"/>
              <a:gd name="T27" fmla="*/ 100 h 137"/>
              <a:gd name="T28" fmla="*/ 99 w 136"/>
              <a:gd name="T29" fmla="*/ 100 h 137"/>
              <a:gd name="T30" fmla="*/ 99 w 136"/>
              <a:gd name="T31" fmla="*/ 36 h 1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6" h="137">
                <a:moveTo>
                  <a:pt x="99" y="136"/>
                </a:moveTo>
                <a:lnTo>
                  <a:pt x="99" y="136"/>
                </a:lnTo>
                <a:cubicBezTo>
                  <a:pt x="36" y="136"/>
                  <a:pt x="36" y="136"/>
                  <a:pt x="36" y="136"/>
                </a:cubicBezTo>
                <a:cubicBezTo>
                  <a:pt x="9" y="136"/>
                  <a:pt x="0" y="118"/>
                  <a:pt x="0" y="100"/>
                </a:cubicBezTo>
                <a:cubicBezTo>
                  <a:pt x="0" y="36"/>
                  <a:pt x="0" y="36"/>
                  <a:pt x="0" y="36"/>
                </a:cubicBezTo>
                <a:cubicBezTo>
                  <a:pt x="0" y="18"/>
                  <a:pt x="9" y="0"/>
                  <a:pt x="36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117" y="0"/>
                  <a:pt x="135" y="18"/>
                  <a:pt x="135" y="36"/>
                </a:cubicBezTo>
                <a:cubicBezTo>
                  <a:pt x="135" y="100"/>
                  <a:pt x="135" y="100"/>
                  <a:pt x="135" y="100"/>
                </a:cubicBezTo>
                <a:cubicBezTo>
                  <a:pt x="135" y="118"/>
                  <a:pt x="117" y="136"/>
                  <a:pt x="99" y="136"/>
                </a:cubicBezTo>
                <a:close/>
                <a:moveTo>
                  <a:pt x="99" y="36"/>
                </a:moveTo>
                <a:lnTo>
                  <a:pt x="99" y="36"/>
                </a:lnTo>
                <a:cubicBezTo>
                  <a:pt x="36" y="36"/>
                  <a:pt x="36" y="36"/>
                  <a:pt x="36" y="36"/>
                </a:cubicBezTo>
                <a:cubicBezTo>
                  <a:pt x="36" y="100"/>
                  <a:pt x="36" y="100"/>
                  <a:pt x="36" y="100"/>
                </a:cubicBezTo>
                <a:cubicBezTo>
                  <a:pt x="99" y="100"/>
                  <a:pt x="99" y="100"/>
                  <a:pt x="99" y="100"/>
                </a:cubicBezTo>
                <a:lnTo>
                  <a:pt x="99" y="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1" name="Freeform 298">
            <a:extLst>
              <a:ext uri="{FF2B5EF4-FFF2-40B4-BE49-F238E27FC236}">
                <a16:creationId xmlns:a16="http://schemas.microsoft.com/office/drawing/2014/main" id="{EEA259D0-D6A3-AC47-B5C5-BE023400B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94769" y="7685993"/>
            <a:ext cx="613512" cy="493805"/>
          </a:xfrm>
          <a:custGeom>
            <a:avLst/>
            <a:gdLst>
              <a:gd name="T0" fmla="*/ 452 w 543"/>
              <a:gd name="T1" fmla="*/ 434 h 435"/>
              <a:gd name="T2" fmla="*/ 452 w 543"/>
              <a:gd name="T3" fmla="*/ 434 h 435"/>
              <a:gd name="T4" fmla="*/ 90 w 543"/>
              <a:gd name="T5" fmla="*/ 434 h 435"/>
              <a:gd name="T6" fmla="*/ 0 w 543"/>
              <a:gd name="T7" fmla="*/ 343 h 435"/>
              <a:gd name="T8" fmla="*/ 0 w 543"/>
              <a:gd name="T9" fmla="*/ 0 h 435"/>
              <a:gd name="T10" fmla="*/ 45 w 543"/>
              <a:gd name="T11" fmla="*/ 0 h 435"/>
              <a:gd name="T12" fmla="*/ 45 w 543"/>
              <a:gd name="T13" fmla="*/ 343 h 435"/>
              <a:gd name="T14" fmla="*/ 90 w 543"/>
              <a:gd name="T15" fmla="*/ 388 h 435"/>
              <a:gd name="T16" fmla="*/ 452 w 543"/>
              <a:gd name="T17" fmla="*/ 388 h 435"/>
              <a:gd name="T18" fmla="*/ 497 w 543"/>
              <a:gd name="T19" fmla="*/ 343 h 435"/>
              <a:gd name="T20" fmla="*/ 497 w 543"/>
              <a:gd name="T21" fmla="*/ 126 h 435"/>
              <a:gd name="T22" fmla="*/ 452 w 543"/>
              <a:gd name="T23" fmla="*/ 90 h 435"/>
              <a:gd name="T24" fmla="*/ 90 w 543"/>
              <a:gd name="T25" fmla="*/ 90 h 435"/>
              <a:gd name="T26" fmla="*/ 90 w 543"/>
              <a:gd name="T27" fmla="*/ 36 h 435"/>
              <a:gd name="T28" fmla="*/ 452 w 543"/>
              <a:gd name="T29" fmla="*/ 36 h 435"/>
              <a:gd name="T30" fmla="*/ 542 w 543"/>
              <a:gd name="T31" fmla="*/ 126 h 435"/>
              <a:gd name="T32" fmla="*/ 542 w 543"/>
              <a:gd name="T33" fmla="*/ 343 h 435"/>
              <a:gd name="T34" fmla="*/ 452 w 543"/>
              <a:gd name="T35" fmla="*/ 434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543" h="435">
                <a:moveTo>
                  <a:pt x="452" y="434"/>
                </a:moveTo>
                <a:lnTo>
                  <a:pt x="452" y="434"/>
                </a:lnTo>
                <a:cubicBezTo>
                  <a:pt x="90" y="434"/>
                  <a:pt x="90" y="434"/>
                  <a:pt x="90" y="434"/>
                </a:cubicBezTo>
                <a:cubicBezTo>
                  <a:pt x="36" y="434"/>
                  <a:pt x="0" y="397"/>
                  <a:pt x="0" y="343"/>
                </a:cubicBezTo>
                <a:cubicBezTo>
                  <a:pt x="0" y="0"/>
                  <a:pt x="0" y="0"/>
                  <a:pt x="0" y="0"/>
                </a:cubicBezTo>
                <a:cubicBezTo>
                  <a:pt x="45" y="0"/>
                  <a:pt x="45" y="0"/>
                  <a:pt x="45" y="0"/>
                </a:cubicBezTo>
                <a:cubicBezTo>
                  <a:pt x="45" y="343"/>
                  <a:pt x="45" y="343"/>
                  <a:pt x="45" y="343"/>
                </a:cubicBezTo>
                <a:cubicBezTo>
                  <a:pt x="45" y="370"/>
                  <a:pt x="63" y="388"/>
                  <a:pt x="90" y="388"/>
                </a:cubicBezTo>
                <a:cubicBezTo>
                  <a:pt x="452" y="388"/>
                  <a:pt x="452" y="388"/>
                  <a:pt x="452" y="388"/>
                </a:cubicBezTo>
                <a:cubicBezTo>
                  <a:pt x="479" y="388"/>
                  <a:pt x="497" y="370"/>
                  <a:pt x="497" y="343"/>
                </a:cubicBezTo>
                <a:cubicBezTo>
                  <a:pt x="497" y="126"/>
                  <a:pt x="497" y="126"/>
                  <a:pt x="497" y="126"/>
                </a:cubicBezTo>
                <a:cubicBezTo>
                  <a:pt x="497" y="108"/>
                  <a:pt x="479" y="90"/>
                  <a:pt x="452" y="90"/>
                </a:cubicBezTo>
                <a:cubicBezTo>
                  <a:pt x="90" y="90"/>
                  <a:pt x="90" y="90"/>
                  <a:pt x="90" y="90"/>
                </a:cubicBezTo>
                <a:cubicBezTo>
                  <a:pt x="90" y="36"/>
                  <a:pt x="90" y="36"/>
                  <a:pt x="90" y="36"/>
                </a:cubicBezTo>
                <a:cubicBezTo>
                  <a:pt x="452" y="36"/>
                  <a:pt x="452" y="36"/>
                  <a:pt x="452" y="36"/>
                </a:cubicBezTo>
                <a:cubicBezTo>
                  <a:pt x="506" y="36"/>
                  <a:pt x="542" y="81"/>
                  <a:pt x="542" y="126"/>
                </a:cubicBezTo>
                <a:cubicBezTo>
                  <a:pt x="542" y="343"/>
                  <a:pt x="542" y="343"/>
                  <a:pt x="542" y="343"/>
                </a:cubicBezTo>
                <a:cubicBezTo>
                  <a:pt x="542" y="397"/>
                  <a:pt x="506" y="434"/>
                  <a:pt x="452" y="434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2" name="Freeform 299">
            <a:extLst>
              <a:ext uri="{FF2B5EF4-FFF2-40B4-BE49-F238E27FC236}">
                <a16:creationId xmlns:a16="http://schemas.microsoft.com/office/drawing/2014/main" id="{B5990D9A-EC84-9049-87C3-19DAB882BD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4793" y="7571273"/>
            <a:ext cx="573608" cy="214479"/>
          </a:xfrm>
          <a:custGeom>
            <a:avLst/>
            <a:gdLst>
              <a:gd name="T0" fmla="*/ 99 w 507"/>
              <a:gd name="T1" fmla="*/ 190 h 191"/>
              <a:gd name="T2" fmla="*/ 99 w 507"/>
              <a:gd name="T3" fmla="*/ 190 h 191"/>
              <a:gd name="T4" fmla="*/ 9 w 507"/>
              <a:gd name="T5" fmla="*/ 81 h 191"/>
              <a:gd name="T6" fmla="*/ 99 w 507"/>
              <a:gd name="T7" fmla="*/ 0 h 191"/>
              <a:gd name="T8" fmla="*/ 425 w 507"/>
              <a:gd name="T9" fmla="*/ 0 h 191"/>
              <a:gd name="T10" fmla="*/ 506 w 507"/>
              <a:gd name="T11" fmla="*/ 81 h 191"/>
              <a:gd name="T12" fmla="*/ 506 w 507"/>
              <a:gd name="T13" fmla="*/ 100 h 191"/>
              <a:gd name="T14" fmla="*/ 479 w 507"/>
              <a:gd name="T15" fmla="*/ 118 h 191"/>
              <a:gd name="T16" fmla="*/ 479 w 507"/>
              <a:gd name="T17" fmla="*/ 118 h 191"/>
              <a:gd name="T18" fmla="*/ 452 w 507"/>
              <a:gd name="T19" fmla="*/ 100 h 191"/>
              <a:gd name="T20" fmla="*/ 452 w 507"/>
              <a:gd name="T21" fmla="*/ 81 h 191"/>
              <a:gd name="T22" fmla="*/ 425 w 507"/>
              <a:gd name="T23" fmla="*/ 54 h 191"/>
              <a:gd name="T24" fmla="*/ 99 w 507"/>
              <a:gd name="T25" fmla="*/ 54 h 191"/>
              <a:gd name="T26" fmla="*/ 54 w 507"/>
              <a:gd name="T27" fmla="*/ 81 h 191"/>
              <a:gd name="T28" fmla="*/ 99 w 507"/>
              <a:gd name="T29" fmla="*/ 136 h 191"/>
              <a:gd name="T30" fmla="*/ 99 w 507"/>
              <a:gd name="T31" fmla="*/ 19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07" h="191">
                <a:moveTo>
                  <a:pt x="99" y="190"/>
                </a:moveTo>
                <a:lnTo>
                  <a:pt x="99" y="190"/>
                </a:lnTo>
                <a:cubicBezTo>
                  <a:pt x="45" y="190"/>
                  <a:pt x="0" y="136"/>
                  <a:pt x="9" y="81"/>
                </a:cubicBezTo>
                <a:cubicBezTo>
                  <a:pt x="18" y="36"/>
                  <a:pt x="54" y="0"/>
                  <a:pt x="99" y="0"/>
                </a:cubicBezTo>
                <a:cubicBezTo>
                  <a:pt x="425" y="0"/>
                  <a:pt x="425" y="0"/>
                  <a:pt x="425" y="0"/>
                </a:cubicBezTo>
                <a:cubicBezTo>
                  <a:pt x="470" y="0"/>
                  <a:pt x="506" y="36"/>
                  <a:pt x="506" y="81"/>
                </a:cubicBezTo>
                <a:cubicBezTo>
                  <a:pt x="506" y="100"/>
                  <a:pt x="506" y="100"/>
                  <a:pt x="506" y="100"/>
                </a:cubicBezTo>
                <a:cubicBezTo>
                  <a:pt x="506" y="109"/>
                  <a:pt x="488" y="118"/>
                  <a:pt x="479" y="118"/>
                </a:cubicBezTo>
                <a:lnTo>
                  <a:pt x="479" y="118"/>
                </a:lnTo>
                <a:cubicBezTo>
                  <a:pt x="461" y="118"/>
                  <a:pt x="452" y="109"/>
                  <a:pt x="452" y="100"/>
                </a:cubicBezTo>
                <a:cubicBezTo>
                  <a:pt x="452" y="81"/>
                  <a:pt x="452" y="81"/>
                  <a:pt x="452" y="81"/>
                </a:cubicBezTo>
                <a:cubicBezTo>
                  <a:pt x="452" y="64"/>
                  <a:pt x="443" y="54"/>
                  <a:pt x="425" y="54"/>
                </a:cubicBezTo>
                <a:cubicBezTo>
                  <a:pt x="99" y="54"/>
                  <a:pt x="99" y="54"/>
                  <a:pt x="99" y="54"/>
                </a:cubicBezTo>
                <a:cubicBezTo>
                  <a:pt x="81" y="54"/>
                  <a:pt x="63" y="64"/>
                  <a:pt x="54" y="81"/>
                </a:cubicBezTo>
                <a:cubicBezTo>
                  <a:pt x="54" y="118"/>
                  <a:pt x="72" y="136"/>
                  <a:pt x="99" y="136"/>
                </a:cubicBezTo>
                <a:lnTo>
                  <a:pt x="99" y="19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3" name="Freeform 300">
            <a:extLst>
              <a:ext uri="{FF2B5EF4-FFF2-40B4-BE49-F238E27FC236}">
                <a16:creationId xmlns:a16="http://schemas.microsoft.com/office/drawing/2014/main" id="{8ABAD6A3-9663-7F42-88C7-B6972625B2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22" y="7940379"/>
            <a:ext cx="204506" cy="299275"/>
          </a:xfrm>
          <a:custGeom>
            <a:avLst/>
            <a:gdLst>
              <a:gd name="T0" fmla="*/ 181 w 182"/>
              <a:gd name="T1" fmla="*/ 262 h 263"/>
              <a:gd name="T2" fmla="*/ 181 w 182"/>
              <a:gd name="T3" fmla="*/ 262 h 263"/>
              <a:gd name="T4" fmla="*/ 0 w 182"/>
              <a:gd name="T5" fmla="*/ 262 h 263"/>
              <a:gd name="T6" fmla="*/ 0 w 182"/>
              <a:gd name="T7" fmla="*/ 45 h 263"/>
              <a:gd name="T8" fmla="*/ 36 w 182"/>
              <a:gd name="T9" fmla="*/ 0 h 263"/>
              <a:gd name="T10" fmla="*/ 145 w 182"/>
              <a:gd name="T11" fmla="*/ 0 h 263"/>
              <a:gd name="T12" fmla="*/ 181 w 182"/>
              <a:gd name="T13" fmla="*/ 45 h 263"/>
              <a:gd name="T14" fmla="*/ 181 w 182"/>
              <a:gd name="T15" fmla="*/ 262 h 263"/>
              <a:gd name="T16" fmla="*/ 36 w 182"/>
              <a:gd name="T17" fmla="*/ 226 h 263"/>
              <a:gd name="T18" fmla="*/ 36 w 182"/>
              <a:gd name="T19" fmla="*/ 226 h 263"/>
              <a:gd name="T20" fmla="*/ 145 w 182"/>
              <a:gd name="T21" fmla="*/ 226 h 263"/>
              <a:gd name="T22" fmla="*/ 145 w 182"/>
              <a:gd name="T23" fmla="*/ 45 h 263"/>
              <a:gd name="T24" fmla="*/ 145 w 182"/>
              <a:gd name="T25" fmla="*/ 36 h 263"/>
              <a:gd name="T26" fmla="*/ 36 w 182"/>
              <a:gd name="T27" fmla="*/ 36 h 263"/>
              <a:gd name="T28" fmla="*/ 36 w 182"/>
              <a:gd name="T29" fmla="*/ 45 h 263"/>
              <a:gd name="T30" fmla="*/ 36 w 182"/>
              <a:gd name="T31" fmla="*/ 226 h 2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2" h="263">
                <a:moveTo>
                  <a:pt x="181" y="262"/>
                </a:moveTo>
                <a:lnTo>
                  <a:pt x="181" y="262"/>
                </a:lnTo>
                <a:cubicBezTo>
                  <a:pt x="0" y="262"/>
                  <a:pt x="0" y="262"/>
                  <a:pt x="0" y="262"/>
                </a:cubicBezTo>
                <a:cubicBezTo>
                  <a:pt x="0" y="45"/>
                  <a:pt x="0" y="45"/>
                  <a:pt x="0" y="45"/>
                </a:cubicBezTo>
                <a:cubicBezTo>
                  <a:pt x="0" y="18"/>
                  <a:pt x="18" y="0"/>
                  <a:pt x="36" y="0"/>
                </a:cubicBezTo>
                <a:cubicBezTo>
                  <a:pt x="145" y="0"/>
                  <a:pt x="145" y="0"/>
                  <a:pt x="145" y="0"/>
                </a:cubicBezTo>
                <a:cubicBezTo>
                  <a:pt x="163" y="0"/>
                  <a:pt x="181" y="18"/>
                  <a:pt x="181" y="45"/>
                </a:cubicBezTo>
                <a:lnTo>
                  <a:pt x="181" y="262"/>
                </a:lnTo>
                <a:close/>
                <a:moveTo>
                  <a:pt x="36" y="226"/>
                </a:moveTo>
                <a:lnTo>
                  <a:pt x="36" y="226"/>
                </a:lnTo>
                <a:cubicBezTo>
                  <a:pt x="145" y="226"/>
                  <a:pt x="145" y="226"/>
                  <a:pt x="145" y="226"/>
                </a:cubicBezTo>
                <a:cubicBezTo>
                  <a:pt x="145" y="45"/>
                  <a:pt x="145" y="45"/>
                  <a:pt x="145" y="45"/>
                </a:cubicBezTo>
                <a:lnTo>
                  <a:pt x="145" y="36"/>
                </a:lnTo>
                <a:cubicBezTo>
                  <a:pt x="36" y="36"/>
                  <a:pt x="36" y="36"/>
                  <a:pt x="36" y="36"/>
                </a:cubicBezTo>
                <a:lnTo>
                  <a:pt x="36" y="45"/>
                </a:lnTo>
                <a:lnTo>
                  <a:pt x="36" y="22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4" name="Freeform 301">
            <a:extLst>
              <a:ext uri="{FF2B5EF4-FFF2-40B4-BE49-F238E27FC236}">
                <a16:creationId xmlns:a16="http://schemas.microsoft.com/office/drawing/2014/main" id="{6FD7E359-7B99-3B41-94BC-B6FFBD4BB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69371" y="7870548"/>
            <a:ext cx="593560" cy="379081"/>
          </a:xfrm>
          <a:custGeom>
            <a:avLst/>
            <a:gdLst>
              <a:gd name="T0" fmla="*/ 470 w 526"/>
              <a:gd name="T1" fmla="*/ 335 h 336"/>
              <a:gd name="T2" fmla="*/ 470 w 526"/>
              <a:gd name="T3" fmla="*/ 335 h 336"/>
              <a:gd name="T4" fmla="*/ 55 w 526"/>
              <a:gd name="T5" fmla="*/ 335 h 336"/>
              <a:gd name="T6" fmla="*/ 0 w 526"/>
              <a:gd name="T7" fmla="*/ 281 h 336"/>
              <a:gd name="T8" fmla="*/ 0 w 526"/>
              <a:gd name="T9" fmla="*/ 64 h 336"/>
              <a:gd name="T10" fmla="*/ 19 w 526"/>
              <a:gd name="T11" fmla="*/ 36 h 336"/>
              <a:gd name="T12" fmla="*/ 19 w 526"/>
              <a:gd name="T13" fmla="*/ 36 h 336"/>
              <a:gd name="T14" fmla="*/ 46 w 526"/>
              <a:gd name="T15" fmla="*/ 64 h 336"/>
              <a:gd name="T16" fmla="*/ 46 w 526"/>
              <a:gd name="T17" fmla="*/ 281 h 336"/>
              <a:gd name="T18" fmla="*/ 55 w 526"/>
              <a:gd name="T19" fmla="*/ 281 h 336"/>
              <a:gd name="T20" fmla="*/ 470 w 526"/>
              <a:gd name="T21" fmla="*/ 281 h 336"/>
              <a:gd name="T22" fmla="*/ 479 w 526"/>
              <a:gd name="T23" fmla="*/ 281 h 336"/>
              <a:gd name="T24" fmla="*/ 479 w 526"/>
              <a:gd name="T25" fmla="*/ 0 h 336"/>
              <a:gd name="T26" fmla="*/ 525 w 526"/>
              <a:gd name="T27" fmla="*/ 0 h 336"/>
              <a:gd name="T28" fmla="*/ 525 w 526"/>
              <a:gd name="T29" fmla="*/ 281 h 336"/>
              <a:gd name="T30" fmla="*/ 470 w 526"/>
              <a:gd name="T31" fmla="*/ 335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26" h="336">
                <a:moveTo>
                  <a:pt x="470" y="335"/>
                </a:moveTo>
                <a:lnTo>
                  <a:pt x="470" y="335"/>
                </a:lnTo>
                <a:cubicBezTo>
                  <a:pt x="55" y="335"/>
                  <a:pt x="55" y="335"/>
                  <a:pt x="55" y="335"/>
                </a:cubicBezTo>
                <a:cubicBezTo>
                  <a:pt x="19" y="335"/>
                  <a:pt x="0" y="308"/>
                  <a:pt x="0" y="281"/>
                </a:cubicBezTo>
                <a:cubicBezTo>
                  <a:pt x="0" y="64"/>
                  <a:pt x="0" y="64"/>
                  <a:pt x="0" y="64"/>
                </a:cubicBezTo>
                <a:cubicBezTo>
                  <a:pt x="0" y="45"/>
                  <a:pt x="9" y="36"/>
                  <a:pt x="19" y="36"/>
                </a:cubicBezTo>
                <a:lnTo>
                  <a:pt x="19" y="36"/>
                </a:lnTo>
                <a:cubicBezTo>
                  <a:pt x="37" y="36"/>
                  <a:pt x="46" y="45"/>
                  <a:pt x="46" y="64"/>
                </a:cubicBezTo>
                <a:cubicBezTo>
                  <a:pt x="46" y="281"/>
                  <a:pt x="46" y="281"/>
                  <a:pt x="46" y="281"/>
                </a:cubicBezTo>
                <a:cubicBezTo>
                  <a:pt x="46" y="281"/>
                  <a:pt x="46" y="281"/>
                  <a:pt x="55" y="281"/>
                </a:cubicBezTo>
                <a:cubicBezTo>
                  <a:pt x="470" y="281"/>
                  <a:pt x="470" y="281"/>
                  <a:pt x="470" y="281"/>
                </a:cubicBezTo>
                <a:lnTo>
                  <a:pt x="479" y="281"/>
                </a:lnTo>
                <a:cubicBezTo>
                  <a:pt x="479" y="0"/>
                  <a:pt x="479" y="0"/>
                  <a:pt x="479" y="0"/>
                </a:cubicBezTo>
                <a:cubicBezTo>
                  <a:pt x="525" y="0"/>
                  <a:pt x="525" y="0"/>
                  <a:pt x="525" y="0"/>
                </a:cubicBezTo>
                <a:cubicBezTo>
                  <a:pt x="525" y="281"/>
                  <a:pt x="525" y="281"/>
                  <a:pt x="525" y="281"/>
                </a:cubicBezTo>
                <a:cubicBezTo>
                  <a:pt x="525" y="308"/>
                  <a:pt x="498" y="335"/>
                  <a:pt x="470" y="3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5" name="Freeform 302">
            <a:extLst>
              <a:ext uri="{FF2B5EF4-FFF2-40B4-BE49-F238E27FC236}">
                <a16:creationId xmlns:a16="http://schemas.microsoft.com/office/drawing/2014/main" id="{07FA6E71-4EC6-8F46-B6A7-D9B03640D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9492" y="7616163"/>
            <a:ext cx="688332" cy="289299"/>
          </a:xfrm>
          <a:custGeom>
            <a:avLst/>
            <a:gdLst>
              <a:gd name="T0" fmla="*/ 506 w 607"/>
              <a:gd name="T1" fmla="*/ 253 h 254"/>
              <a:gd name="T2" fmla="*/ 506 w 607"/>
              <a:gd name="T3" fmla="*/ 253 h 254"/>
              <a:gd name="T4" fmla="*/ 443 w 607"/>
              <a:gd name="T5" fmla="*/ 217 h 254"/>
              <a:gd name="T6" fmla="*/ 371 w 607"/>
              <a:gd name="T7" fmla="*/ 253 h 254"/>
              <a:gd name="T8" fmla="*/ 299 w 607"/>
              <a:gd name="T9" fmla="*/ 217 h 254"/>
              <a:gd name="T10" fmla="*/ 235 w 607"/>
              <a:gd name="T11" fmla="*/ 253 h 254"/>
              <a:gd name="T12" fmla="*/ 163 w 607"/>
              <a:gd name="T13" fmla="*/ 217 h 254"/>
              <a:gd name="T14" fmla="*/ 91 w 607"/>
              <a:gd name="T15" fmla="*/ 253 h 254"/>
              <a:gd name="T16" fmla="*/ 0 w 607"/>
              <a:gd name="T17" fmla="*/ 154 h 254"/>
              <a:gd name="T18" fmla="*/ 0 w 607"/>
              <a:gd name="T19" fmla="*/ 145 h 254"/>
              <a:gd name="T20" fmla="*/ 82 w 607"/>
              <a:gd name="T21" fmla="*/ 28 h 254"/>
              <a:gd name="T22" fmla="*/ 118 w 607"/>
              <a:gd name="T23" fmla="*/ 0 h 254"/>
              <a:gd name="T24" fmla="*/ 479 w 607"/>
              <a:gd name="T25" fmla="*/ 0 h 254"/>
              <a:gd name="T26" fmla="*/ 479 w 607"/>
              <a:gd name="T27" fmla="*/ 0 h 254"/>
              <a:gd name="T28" fmla="*/ 524 w 607"/>
              <a:gd name="T29" fmla="*/ 28 h 254"/>
              <a:gd name="T30" fmla="*/ 606 w 607"/>
              <a:gd name="T31" fmla="*/ 145 h 254"/>
              <a:gd name="T32" fmla="*/ 606 w 607"/>
              <a:gd name="T33" fmla="*/ 154 h 254"/>
              <a:gd name="T34" fmla="*/ 515 w 607"/>
              <a:gd name="T35" fmla="*/ 253 h 254"/>
              <a:gd name="T36" fmla="*/ 506 w 607"/>
              <a:gd name="T37" fmla="*/ 253 h 254"/>
              <a:gd name="T38" fmla="*/ 443 w 607"/>
              <a:gd name="T39" fmla="*/ 154 h 254"/>
              <a:gd name="T40" fmla="*/ 443 w 607"/>
              <a:gd name="T41" fmla="*/ 154 h 254"/>
              <a:gd name="T42" fmla="*/ 443 w 607"/>
              <a:gd name="T43" fmla="*/ 154 h 254"/>
              <a:gd name="T44" fmla="*/ 470 w 607"/>
              <a:gd name="T45" fmla="*/ 181 h 254"/>
              <a:gd name="T46" fmla="*/ 515 w 607"/>
              <a:gd name="T47" fmla="*/ 208 h 254"/>
              <a:gd name="T48" fmla="*/ 552 w 607"/>
              <a:gd name="T49" fmla="*/ 163 h 254"/>
              <a:gd name="T50" fmla="*/ 479 w 607"/>
              <a:gd name="T51" fmla="*/ 54 h 254"/>
              <a:gd name="T52" fmla="*/ 118 w 607"/>
              <a:gd name="T53" fmla="*/ 54 h 254"/>
              <a:gd name="T54" fmla="*/ 118 w 607"/>
              <a:gd name="T55" fmla="*/ 54 h 254"/>
              <a:gd name="T56" fmla="*/ 45 w 607"/>
              <a:gd name="T57" fmla="*/ 163 h 254"/>
              <a:gd name="T58" fmla="*/ 91 w 607"/>
              <a:gd name="T59" fmla="*/ 199 h 254"/>
              <a:gd name="T60" fmla="*/ 136 w 607"/>
              <a:gd name="T61" fmla="*/ 172 h 254"/>
              <a:gd name="T62" fmla="*/ 163 w 607"/>
              <a:gd name="T63" fmla="*/ 154 h 254"/>
              <a:gd name="T64" fmla="*/ 163 w 607"/>
              <a:gd name="T65" fmla="*/ 154 h 254"/>
              <a:gd name="T66" fmla="*/ 190 w 607"/>
              <a:gd name="T67" fmla="*/ 172 h 254"/>
              <a:gd name="T68" fmla="*/ 235 w 607"/>
              <a:gd name="T69" fmla="*/ 199 h 254"/>
              <a:gd name="T70" fmla="*/ 271 w 607"/>
              <a:gd name="T71" fmla="*/ 172 h 254"/>
              <a:gd name="T72" fmla="*/ 299 w 607"/>
              <a:gd name="T73" fmla="*/ 154 h 254"/>
              <a:gd name="T74" fmla="*/ 299 w 607"/>
              <a:gd name="T75" fmla="*/ 154 h 254"/>
              <a:gd name="T76" fmla="*/ 326 w 607"/>
              <a:gd name="T77" fmla="*/ 172 h 254"/>
              <a:gd name="T78" fmla="*/ 371 w 607"/>
              <a:gd name="T79" fmla="*/ 199 h 254"/>
              <a:gd name="T80" fmla="*/ 416 w 607"/>
              <a:gd name="T81" fmla="*/ 172 h 254"/>
              <a:gd name="T82" fmla="*/ 443 w 607"/>
              <a:gd name="T83" fmla="*/ 154 h 2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607" h="254">
                <a:moveTo>
                  <a:pt x="506" y="253"/>
                </a:moveTo>
                <a:lnTo>
                  <a:pt x="506" y="253"/>
                </a:lnTo>
                <a:cubicBezTo>
                  <a:pt x="479" y="253"/>
                  <a:pt x="461" y="244"/>
                  <a:pt x="443" y="217"/>
                </a:cubicBezTo>
                <a:cubicBezTo>
                  <a:pt x="425" y="235"/>
                  <a:pt x="398" y="253"/>
                  <a:pt x="371" y="253"/>
                </a:cubicBezTo>
                <a:cubicBezTo>
                  <a:pt x="344" y="253"/>
                  <a:pt x="317" y="235"/>
                  <a:pt x="299" y="217"/>
                </a:cubicBezTo>
                <a:cubicBezTo>
                  <a:pt x="281" y="235"/>
                  <a:pt x="262" y="253"/>
                  <a:pt x="235" y="253"/>
                </a:cubicBezTo>
                <a:cubicBezTo>
                  <a:pt x="208" y="253"/>
                  <a:pt x="181" y="235"/>
                  <a:pt x="163" y="217"/>
                </a:cubicBezTo>
                <a:cubicBezTo>
                  <a:pt x="145" y="244"/>
                  <a:pt x="118" y="253"/>
                  <a:pt x="91" y="253"/>
                </a:cubicBezTo>
                <a:cubicBezTo>
                  <a:pt x="36" y="244"/>
                  <a:pt x="0" y="208"/>
                  <a:pt x="0" y="154"/>
                </a:cubicBezTo>
                <a:cubicBezTo>
                  <a:pt x="0" y="145"/>
                  <a:pt x="0" y="145"/>
                  <a:pt x="0" y="145"/>
                </a:cubicBezTo>
                <a:cubicBezTo>
                  <a:pt x="82" y="28"/>
                  <a:pt x="82" y="28"/>
                  <a:pt x="82" y="28"/>
                </a:cubicBezTo>
                <a:cubicBezTo>
                  <a:pt x="91" y="9"/>
                  <a:pt x="109" y="0"/>
                  <a:pt x="118" y="0"/>
                </a:cubicBezTo>
                <a:cubicBezTo>
                  <a:pt x="479" y="0"/>
                  <a:pt x="479" y="0"/>
                  <a:pt x="479" y="0"/>
                </a:cubicBezTo>
                <a:lnTo>
                  <a:pt x="479" y="0"/>
                </a:lnTo>
                <a:cubicBezTo>
                  <a:pt x="498" y="0"/>
                  <a:pt x="515" y="9"/>
                  <a:pt x="524" y="28"/>
                </a:cubicBezTo>
                <a:cubicBezTo>
                  <a:pt x="606" y="145"/>
                  <a:pt x="606" y="145"/>
                  <a:pt x="606" y="145"/>
                </a:cubicBezTo>
                <a:cubicBezTo>
                  <a:pt x="606" y="154"/>
                  <a:pt x="606" y="154"/>
                  <a:pt x="606" y="154"/>
                </a:cubicBezTo>
                <a:cubicBezTo>
                  <a:pt x="606" y="208"/>
                  <a:pt x="570" y="253"/>
                  <a:pt x="515" y="253"/>
                </a:cubicBezTo>
                <a:cubicBezTo>
                  <a:pt x="515" y="253"/>
                  <a:pt x="515" y="253"/>
                  <a:pt x="506" y="253"/>
                </a:cubicBezTo>
                <a:close/>
                <a:moveTo>
                  <a:pt x="443" y="154"/>
                </a:moveTo>
                <a:lnTo>
                  <a:pt x="443" y="154"/>
                </a:lnTo>
                <a:lnTo>
                  <a:pt x="443" y="154"/>
                </a:lnTo>
                <a:cubicBezTo>
                  <a:pt x="452" y="154"/>
                  <a:pt x="461" y="163"/>
                  <a:pt x="470" y="181"/>
                </a:cubicBezTo>
                <a:cubicBezTo>
                  <a:pt x="479" y="190"/>
                  <a:pt x="498" y="208"/>
                  <a:pt x="515" y="208"/>
                </a:cubicBezTo>
                <a:cubicBezTo>
                  <a:pt x="534" y="199"/>
                  <a:pt x="552" y="181"/>
                  <a:pt x="552" y="163"/>
                </a:cubicBezTo>
                <a:cubicBezTo>
                  <a:pt x="479" y="54"/>
                  <a:pt x="479" y="54"/>
                  <a:pt x="479" y="54"/>
                </a:cubicBezTo>
                <a:cubicBezTo>
                  <a:pt x="118" y="54"/>
                  <a:pt x="118" y="54"/>
                  <a:pt x="118" y="54"/>
                </a:cubicBezTo>
                <a:lnTo>
                  <a:pt x="118" y="54"/>
                </a:lnTo>
                <a:cubicBezTo>
                  <a:pt x="45" y="163"/>
                  <a:pt x="45" y="163"/>
                  <a:pt x="45" y="163"/>
                </a:cubicBezTo>
                <a:cubicBezTo>
                  <a:pt x="54" y="181"/>
                  <a:pt x="73" y="199"/>
                  <a:pt x="91" y="199"/>
                </a:cubicBezTo>
                <a:cubicBezTo>
                  <a:pt x="109" y="208"/>
                  <a:pt x="127" y="190"/>
                  <a:pt x="136" y="172"/>
                </a:cubicBezTo>
                <a:cubicBezTo>
                  <a:pt x="136" y="163"/>
                  <a:pt x="154" y="154"/>
                  <a:pt x="163" y="154"/>
                </a:cubicBezTo>
                <a:lnTo>
                  <a:pt x="163" y="154"/>
                </a:lnTo>
                <a:cubicBezTo>
                  <a:pt x="172" y="154"/>
                  <a:pt x="190" y="163"/>
                  <a:pt x="190" y="172"/>
                </a:cubicBezTo>
                <a:cubicBezTo>
                  <a:pt x="199" y="190"/>
                  <a:pt x="217" y="199"/>
                  <a:pt x="235" y="199"/>
                </a:cubicBezTo>
                <a:cubicBezTo>
                  <a:pt x="253" y="199"/>
                  <a:pt x="262" y="190"/>
                  <a:pt x="271" y="172"/>
                </a:cubicBezTo>
                <a:cubicBezTo>
                  <a:pt x="281" y="163"/>
                  <a:pt x="290" y="154"/>
                  <a:pt x="299" y="154"/>
                </a:cubicBezTo>
                <a:lnTo>
                  <a:pt x="299" y="154"/>
                </a:lnTo>
                <a:cubicBezTo>
                  <a:pt x="317" y="154"/>
                  <a:pt x="326" y="163"/>
                  <a:pt x="326" y="172"/>
                </a:cubicBezTo>
                <a:cubicBezTo>
                  <a:pt x="335" y="190"/>
                  <a:pt x="353" y="199"/>
                  <a:pt x="371" y="199"/>
                </a:cubicBezTo>
                <a:cubicBezTo>
                  <a:pt x="389" y="199"/>
                  <a:pt x="407" y="190"/>
                  <a:pt x="416" y="172"/>
                </a:cubicBezTo>
                <a:cubicBezTo>
                  <a:pt x="416" y="163"/>
                  <a:pt x="425" y="154"/>
                  <a:pt x="443" y="154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6" name="Freeform 303">
            <a:extLst>
              <a:ext uri="{FF2B5EF4-FFF2-40B4-BE49-F238E27FC236}">
                <a16:creationId xmlns:a16="http://schemas.microsoft.com/office/drawing/2014/main" id="{607FBB23-C51B-5045-BC14-931E50DAA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2221" y="10519128"/>
            <a:ext cx="174578" cy="39903"/>
          </a:xfrm>
          <a:custGeom>
            <a:avLst/>
            <a:gdLst>
              <a:gd name="T0" fmla="*/ 154 w 155"/>
              <a:gd name="T1" fmla="*/ 36 h 37"/>
              <a:gd name="T2" fmla="*/ 0 w 155"/>
              <a:gd name="T3" fmla="*/ 36 h 37"/>
              <a:gd name="T4" fmla="*/ 0 w 155"/>
              <a:gd name="T5" fmla="*/ 0 h 37"/>
              <a:gd name="T6" fmla="*/ 154 w 155"/>
              <a:gd name="T7" fmla="*/ 0 h 37"/>
              <a:gd name="T8" fmla="*/ 154 w 155"/>
              <a:gd name="T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5" h="37">
                <a:moveTo>
                  <a:pt x="154" y="36"/>
                </a:moveTo>
                <a:lnTo>
                  <a:pt x="0" y="36"/>
                </a:lnTo>
                <a:lnTo>
                  <a:pt x="0" y="0"/>
                </a:lnTo>
                <a:lnTo>
                  <a:pt x="154" y="0"/>
                </a:lnTo>
                <a:lnTo>
                  <a:pt x="154" y="36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7" name="Freeform 304">
            <a:extLst>
              <a:ext uri="{FF2B5EF4-FFF2-40B4-BE49-F238E27FC236}">
                <a16:creationId xmlns:a16="http://schemas.microsoft.com/office/drawing/2014/main" id="{30459D1C-AE24-7746-B8A4-1AB855E6B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2173" y="10404407"/>
            <a:ext cx="174578" cy="329202"/>
          </a:xfrm>
          <a:custGeom>
            <a:avLst/>
            <a:gdLst>
              <a:gd name="T0" fmla="*/ 63 w 155"/>
              <a:gd name="T1" fmla="*/ 0 h 290"/>
              <a:gd name="T2" fmla="*/ 63 w 155"/>
              <a:gd name="T3" fmla="*/ 0 h 290"/>
              <a:gd name="T4" fmla="*/ 0 w 155"/>
              <a:gd name="T5" fmla="*/ 0 h 290"/>
              <a:gd name="T6" fmla="*/ 0 w 155"/>
              <a:gd name="T7" fmla="*/ 36 h 290"/>
              <a:gd name="T8" fmla="*/ 45 w 155"/>
              <a:gd name="T9" fmla="*/ 36 h 290"/>
              <a:gd name="T10" fmla="*/ 63 w 155"/>
              <a:gd name="T11" fmla="*/ 45 h 290"/>
              <a:gd name="T12" fmla="*/ 118 w 155"/>
              <a:gd name="T13" fmla="*/ 109 h 290"/>
              <a:gd name="T14" fmla="*/ 118 w 155"/>
              <a:gd name="T15" fmla="*/ 253 h 290"/>
              <a:gd name="T16" fmla="*/ 27 w 155"/>
              <a:gd name="T17" fmla="*/ 253 h 290"/>
              <a:gd name="T18" fmla="*/ 27 w 155"/>
              <a:gd name="T19" fmla="*/ 272 h 290"/>
              <a:gd name="T20" fmla="*/ 27 w 155"/>
              <a:gd name="T21" fmla="*/ 289 h 290"/>
              <a:gd name="T22" fmla="*/ 118 w 155"/>
              <a:gd name="T23" fmla="*/ 289 h 290"/>
              <a:gd name="T24" fmla="*/ 154 w 155"/>
              <a:gd name="T25" fmla="*/ 253 h 290"/>
              <a:gd name="T26" fmla="*/ 154 w 155"/>
              <a:gd name="T27" fmla="*/ 100 h 290"/>
              <a:gd name="T28" fmla="*/ 154 w 155"/>
              <a:gd name="T29" fmla="*/ 91 h 290"/>
              <a:gd name="T30" fmla="*/ 81 w 155"/>
              <a:gd name="T31" fmla="*/ 9 h 290"/>
              <a:gd name="T32" fmla="*/ 63 w 155"/>
              <a:gd name="T33" fmla="*/ 0 h 2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55" h="290">
                <a:moveTo>
                  <a:pt x="63" y="0"/>
                </a:moveTo>
                <a:lnTo>
                  <a:pt x="63" y="0"/>
                </a:lnTo>
                <a:cubicBezTo>
                  <a:pt x="0" y="0"/>
                  <a:pt x="0" y="0"/>
                  <a:pt x="0" y="0"/>
                </a:cubicBezTo>
                <a:cubicBezTo>
                  <a:pt x="0" y="36"/>
                  <a:pt x="0" y="36"/>
                  <a:pt x="0" y="36"/>
                </a:cubicBezTo>
                <a:cubicBezTo>
                  <a:pt x="45" y="36"/>
                  <a:pt x="45" y="36"/>
                  <a:pt x="45" y="36"/>
                </a:cubicBezTo>
                <a:cubicBezTo>
                  <a:pt x="54" y="36"/>
                  <a:pt x="54" y="36"/>
                  <a:pt x="63" y="45"/>
                </a:cubicBezTo>
                <a:cubicBezTo>
                  <a:pt x="118" y="109"/>
                  <a:pt x="118" y="109"/>
                  <a:pt x="118" y="109"/>
                </a:cubicBezTo>
                <a:cubicBezTo>
                  <a:pt x="118" y="253"/>
                  <a:pt x="118" y="253"/>
                  <a:pt x="118" y="253"/>
                </a:cubicBezTo>
                <a:cubicBezTo>
                  <a:pt x="27" y="253"/>
                  <a:pt x="27" y="253"/>
                  <a:pt x="27" y="253"/>
                </a:cubicBezTo>
                <a:cubicBezTo>
                  <a:pt x="27" y="262"/>
                  <a:pt x="27" y="262"/>
                  <a:pt x="27" y="272"/>
                </a:cubicBezTo>
                <a:cubicBezTo>
                  <a:pt x="27" y="280"/>
                  <a:pt x="27" y="289"/>
                  <a:pt x="27" y="289"/>
                </a:cubicBezTo>
                <a:cubicBezTo>
                  <a:pt x="118" y="289"/>
                  <a:pt x="118" y="289"/>
                  <a:pt x="118" y="289"/>
                </a:cubicBezTo>
                <a:cubicBezTo>
                  <a:pt x="136" y="289"/>
                  <a:pt x="154" y="272"/>
                  <a:pt x="154" y="253"/>
                </a:cubicBezTo>
                <a:cubicBezTo>
                  <a:pt x="154" y="100"/>
                  <a:pt x="154" y="100"/>
                  <a:pt x="154" y="100"/>
                </a:cubicBezTo>
                <a:cubicBezTo>
                  <a:pt x="154" y="100"/>
                  <a:pt x="154" y="100"/>
                  <a:pt x="154" y="91"/>
                </a:cubicBezTo>
                <a:cubicBezTo>
                  <a:pt x="81" y="9"/>
                  <a:pt x="81" y="9"/>
                  <a:pt x="81" y="9"/>
                </a:cubicBezTo>
                <a:cubicBezTo>
                  <a:pt x="72" y="0"/>
                  <a:pt x="72" y="0"/>
                  <a:pt x="6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8" name="Freeform 305">
            <a:extLst>
              <a:ext uri="{FF2B5EF4-FFF2-40B4-BE49-F238E27FC236}">
                <a16:creationId xmlns:a16="http://schemas.microsoft.com/office/drawing/2014/main" id="{10634148-59C9-634D-ACAE-BF0A93064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32825" y="10693706"/>
            <a:ext cx="204506" cy="49879"/>
          </a:xfrm>
          <a:custGeom>
            <a:avLst/>
            <a:gdLst>
              <a:gd name="T0" fmla="*/ 172 w 182"/>
              <a:gd name="T1" fmla="*/ 0 h 46"/>
              <a:gd name="T2" fmla="*/ 172 w 182"/>
              <a:gd name="T3" fmla="*/ 0 h 46"/>
              <a:gd name="T4" fmla="*/ 0 w 182"/>
              <a:gd name="T5" fmla="*/ 0 h 46"/>
              <a:gd name="T6" fmla="*/ 9 w 182"/>
              <a:gd name="T7" fmla="*/ 19 h 46"/>
              <a:gd name="T8" fmla="*/ 0 w 182"/>
              <a:gd name="T9" fmla="*/ 45 h 46"/>
              <a:gd name="T10" fmla="*/ 181 w 182"/>
              <a:gd name="T11" fmla="*/ 45 h 46"/>
              <a:gd name="T12" fmla="*/ 172 w 182"/>
              <a:gd name="T13" fmla="*/ 19 h 46"/>
              <a:gd name="T14" fmla="*/ 172 w 182"/>
              <a:gd name="T15" fmla="*/ 0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82" h="46">
                <a:moveTo>
                  <a:pt x="172" y="0"/>
                </a:moveTo>
                <a:lnTo>
                  <a:pt x="172" y="0"/>
                </a:lnTo>
                <a:cubicBezTo>
                  <a:pt x="0" y="0"/>
                  <a:pt x="0" y="0"/>
                  <a:pt x="0" y="0"/>
                </a:cubicBezTo>
                <a:cubicBezTo>
                  <a:pt x="0" y="0"/>
                  <a:pt x="9" y="9"/>
                  <a:pt x="9" y="19"/>
                </a:cubicBezTo>
                <a:cubicBezTo>
                  <a:pt x="9" y="27"/>
                  <a:pt x="0" y="36"/>
                  <a:pt x="0" y="45"/>
                </a:cubicBezTo>
                <a:cubicBezTo>
                  <a:pt x="181" y="45"/>
                  <a:pt x="181" y="45"/>
                  <a:pt x="181" y="45"/>
                </a:cubicBezTo>
                <a:cubicBezTo>
                  <a:pt x="172" y="36"/>
                  <a:pt x="172" y="27"/>
                  <a:pt x="172" y="19"/>
                </a:cubicBezTo>
                <a:cubicBezTo>
                  <a:pt x="172" y="9"/>
                  <a:pt x="172" y="0"/>
                  <a:pt x="172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09" name="Freeform 306">
            <a:extLst>
              <a:ext uri="{FF2B5EF4-FFF2-40B4-BE49-F238E27FC236}">
                <a16:creationId xmlns:a16="http://schemas.microsoft.com/office/drawing/2014/main" id="{9B8060EC-5DF4-A74C-9FC7-7CC092D23A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78443" y="10304649"/>
            <a:ext cx="523729" cy="369105"/>
          </a:xfrm>
          <a:custGeom>
            <a:avLst/>
            <a:gdLst>
              <a:gd name="T0" fmla="*/ 443 w 462"/>
              <a:gd name="T1" fmla="*/ 316 h 326"/>
              <a:gd name="T2" fmla="*/ 443 w 462"/>
              <a:gd name="T3" fmla="*/ 316 h 326"/>
              <a:gd name="T4" fmla="*/ 461 w 462"/>
              <a:gd name="T5" fmla="*/ 316 h 326"/>
              <a:gd name="T6" fmla="*/ 461 w 462"/>
              <a:gd name="T7" fmla="*/ 126 h 326"/>
              <a:gd name="T8" fmla="*/ 461 w 462"/>
              <a:gd name="T9" fmla="*/ 90 h 326"/>
              <a:gd name="T10" fmla="*/ 461 w 462"/>
              <a:gd name="T11" fmla="*/ 45 h 326"/>
              <a:gd name="T12" fmla="*/ 416 w 462"/>
              <a:gd name="T13" fmla="*/ 0 h 326"/>
              <a:gd name="T14" fmla="*/ 27 w 462"/>
              <a:gd name="T15" fmla="*/ 0 h 326"/>
              <a:gd name="T16" fmla="*/ 0 w 462"/>
              <a:gd name="T17" fmla="*/ 27 h 326"/>
              <a:gd name="T18" fmla="*/ 27 w 462"/>
              <a:gd name="T19" fmla="*/ 45 h 326"/>
              <a:gd name="T20" fmla="*/ 416 w 462"/>
              <a:gd name="T21" fmla="*/ 45 h 326"/>
              <a:gd name="T22" fmla="*/ 416 w 462"/>
              <a:gd name="T23" fmla="*/ 325 h 326"/>
              <a:gd name="T24" fmla="*/ 443 w 462"/>
              <a:gd name="T25" fmla="*/ 316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462" h="326">
                <a:moveTo>
                  <a:pt x="443" y="316"/>
                </a:moveTo>
                <a:lnTo>
                  <a:pt x="443" y="316"/>
                </a:lnTo>
                <a:cubicBezTo>
                  <a:pt x="452" y="316"/>
                  <a:pt x="452" y="316"/>
                  <a:pt x="461" y="316"/>
                </a:cubicBezTo>
                <a:cubicBezTo>
                  <a:pt x="461" y="126"/>
                  <a:pt x="461" y="126"/>
                  <a:pt x="461" y="126"/>
                </a:cubicBezTo>
                <a:cubicBezTo>
                  <a:pt x="461" y="90"/>
                  <a:pt x="461" y="90"/>
                  <a:pt x="461" y="90"/>
                </a:cubicBezTo>
                <a:cubicBezTo>
                  <a:pt x="461" y="45"/>
                  <a:pt x="461" y="45"/>
                  <a:pt x="461" y="45"/>
                </a:cubicBezTo>
                <a:cubicBezTo>
                  <a:pt x="461" y="18"/>
                  <a:pt x="443" y="0"/>
                  <a:pt x="416" y="0"/>
                </a:cubicBezTo>
                <a:cubicBezTo>
                  <a:pt x="27" y="0"/>
                  <a:pt x="27" y="0"/>
                  <a:pt x="27" y="0"/>
                </a:cubicBezTo>
                <a:cubicBezTo>
                  <a:pt x="18" y="0"/>
                  <a:pt x="0" y="9"/>
                  <a:pt x="0" y="27"/>
                </a:cubicBezTo>
                <a:cubicBezTo>
                  <a:pt x="0" y="36"/>
                  <a:pt x="18" y="45"/>
                  <a:pt x="27" y="45"/>
                </a:cubicBezTo>
                <a:cubicBezTo>
                  <a:pt x="416" y="45"/>
                  <a:pt x="416" y="45"/>
                  <a:pt x="416" y="45"/>
                </a:cubicBezTo>
                <a:cubicBezTo>
                  <a:pt x="416" y="325"/>
                  <a:pt x="416" y="325"/>
                  <a:pt x="416" y="325"/>
                </a:cubicBezTo>
                <a:cubicBezTo>
                  <a:pt x="425" y="316"/>
                  <a:pt x="434" y="316"/>
                  <a:pt x="443" y="31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0" name="Freeform 307">
            <a:extLst>
              <a:ext uri="{FF2B5EF4-FFF2-40B4-BE49-F238E27FC236}">
                <a16:creationId xmlns:a16="http://schemas.microsoft.com/office/drawing/2014/main" id="{FAEAF197-8C5F-9E47-9D51-C4A9B6FC0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8298" y="10509152"/>
            <a:ext cx="104745" cy="234433"/>
          </a:xfrm>
          <a:custGeom>
            <a:avLst/>
            <a:gdLst>
              <a:gd name="T0" fmla="*/ 91 w 92"/>
              <a:gd name="T1" fmla="*/ 162 h 208"/>
              <a:gd name="T2" fmla="*/ 91 w 92"/>
              <a:gd name="T3" fmla="*/ 162 h 208"/>
              <a:gd name="T4" fmla="*/ 45 w 92"/>
              <a:gd name="T5" fmla="*/ 162 h 208"/>
              <a:gd name="T6" fmla="*/ 45 w 92"/>
              <a:gd name="T7" fmla="*/ 0 h 208"/>
              <a:gd name="T8" fmla="*/ 0 w 92"/>
              <a:gd name="T9" fmla="*/ 0 h 208"/>
              <a:gd name="T10" fmla="*/ 0 w 92"/>
              <a:gd name="T11" fmla="*/ 162 h 208"/>
              <a:gd name="T12" fmla="*/ 9 w 92"/>
              <a:gd name="T13" fmla="*/ 189 h 208"/>
              <a:gd name="T14" fmla="*/ 45 w 92"/>
              <a:gd name="T15" fmla="*/ 207 h 208"/>
              <a:gd name="T16" fmla="*/ 45 w 92"/>
              <a:gd name="T17" fmla="*/ 207 h 208"/>
              <a:gd name="T18" fmla="*/ 91 w 92"/>
              <a:gd name="T19" fmla="*/ 207 h 208"/>
              <a:gd name="T20" fmla="*/ 82 w 92"/>
              <a:gd name="T21" fmla="*/ 181 h 208"/>
              <a:gd name="T22" fmla="*/ 91 w 92"/>
              <a:gd name="T23" fmla="*/ 162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92" h="208">
                <a:moveTo>
                  <a:pt x="91" y="162"/>
                </a:moveTo>
                <a:lnTo>
                  <a:pt x="91" y="162"/>
                </a:lnTo>
                <a:cubicBezTo>
                  <a:pt x="45" y="162"/>
                  <a:pt x="45" y="162"/>
                  <a:pt x="45" y="162"/>
                </a:cubicBezTo>
                <a:cubicBezTo>
                  <a:pt x="45" y="0"/>
                  <a:pt x="45" y="0"/>
                  <a:pt x="45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2"/>
                  <a:pt x="0" y="162"/>
                  <a:pt x="0" y="162"/>
                </a:cubicBezTo>
                <a:cubicBezTo>
                  <a:pt x="0" y="171"/>
                  <a:pt x="0" y="181"/>
                  <a:pt x="9" y="189"/>
                </a:cubicBezTo>
                <a:cubicBezTo>
                  <a:pt x="18" y="198"/>
                  <a:pt x="28" y="207"/>
                  <a:pt x="45" y="207"/>
                </a:cubicBezTo>
                <a:lnTo>
                  <a:pt x="45" y="207"/>
                </a:lnTo>
                <a:cubicBezTo>
                  <a:pt x="91" y="207"/>
                  <a:pt x="91" y="207"/>
                  <a:pt x="91" y="207"/>
                </a:cubicBezTo>
                <a:cubicBezTo>
                  <a:pt x="91" y="198"/>
                  <a:pt x="82" y="189"/>
                  <a:pt x="82" y="181"/>
                </a:cubicBezTo>
                <a:cubicBezTo>
                  <a:pt x="82" y="171"/>
                  <a:pt x="82" y="162"/>
                  <a:pt x="91" y="162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1" name="Freeform 308">
            <a:extLst>
              <a:ext uri="{FF2B5EF4-FFF2-40B4-BE49-F238E27FC236}">
                <a16:creationId xmlns:a16="http://schemas.microsoft.com/office/drawing/2014/main" id="{034EF8C0-9FA1-284D-A08F-FF139D995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07404" y="10638837"/>
            <a:ext cx="144648" cy="144651"/>
          </a:xfrm>
          <a:custGeom>
            <a:avLst/>
            <a:gdLst>
              <a:gd name="T0" fmla="*/ 63 w 127"/>
              <a:gd name="T1" fmla="*/ 127 h 128"/>
              <a:gd name="T2" fmla="*/ 63 w 127"/>
              <a:gd name="T3" fmla="*/ 127 h 128"/>
              <a:gd name="T4" fmla="*/ 0 w 127"/>
              <a:gd name="T5" fmla="*/ 64 h 128"/>
              <a:gd name="T6" fmla="*/ 63 w 127"/>
              <a:gd name="T7" fmla="*/ 0 h 128"/>
              <a:gd name="T8" fmla="*/ 126 w 127"/>
              <a:gd name="T9" fmla="*/ 64 h 128"/>
              <a:gd name="T10" fmla="*/ 63 w 127"/>
              <a:gd name="T11" fmla="*/ 127 h 128"/>
              <a:gd name="T12" fmla="*/ 63 w 127"/>
              <a:gd name="T13" fmla="*/ 36 h 128"/>
              <a:gd name="T14" fmla="*/ 63 w 127"/>
              <a:gd name="T15" fmla="*/ 36 h 128"/>
              <a:gd name="T16" fmla="*/ 36 w 127"/>
              <a:gd name="T17" fmla="*/ 64 h 128"/>
              <a:gd name="T18" fmla="*/ 63 w 127"/>
              <a:gd name="T19" fmla="*/ 90 h 128"/>
              <a:gd name="T20" fmla="*/ 90 w 127"/>
              <a:gd name="T21" fmla="*/ 64 h 128"/>
              <a:gd name="T22" fmla="*/ 63 w 127"/>
              <a:gd name="T23" fmla="*/ 3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27" h="128">
                <a:moveTo>
                  <a:pt x="63" y="127"/>
                </a:moveTo>
                <a:lnTo>
                  <a:pt x="63" y="127"/>
                </a:lnTo>
                <a:cubicBezTo>
                  <a:pt x="27" y="127"/>
                  <a:pt x="0" y="100"/>
                  <a:pt x="0" y="64"/>
                </a:cubicBezTo>
                <a:cubicBezTo>
                  <a:pt x="0" y="27"/>
                  <a:pt x="27" y="0"/>
                  <a:pt x="63" y="0"/>
                </a:cubicBezTo>
                <a:cubicBezTo>
                  <a:pt x="99" y="0"/>
                  <a:pt x="126" y="27"/>
                  <a:pt x="126" y="64"/>
                </a:cubicBezTo>
                <a:cubicBezTo>
                  <a:pt x="126" y="100"/>
                  <a:pt x="99" y="127"/>
                  <a:pt x="63" y="127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45" y="36"/>
                  <a:pt x="36" y="45"/>
                  <a:pt x="36" y="64"/>
                </a:cubicBezTo>
                <a:cubicBezTo>
                  <a:pt x="36" y="81"/>
                  <a:pt x="45" y="90"/>
                  <a:pt x="63" y="90"/>
                </a:cubicBezTo>
                <a:cubicBezTo>
                  <a:pt x="81" y="90"/>
                  <a:pt x="90" y="81"/>
                  <a:pt x="90" y="64"/>
                </a:cubicBezTo>
                <a:cubicBezTo>
                  <a:pt x="90" y="45"/>
                  <a:pt x="81" y="36"/>
                  <a:pt x="6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2" name="Freeform 309">
            <a:extLst>
              <a:ext uri="{FF2B5EF4-FFF2-40B4-BE49-F238E27FC236}">
                <a16:creationId xmlns:a16="http://schemas.microsoft.com/office/drawing/2014/main" id="{77CAC775-E9FB-4544-9C81-C56FD3FE07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3115" y="10638837"/>
            <a:ext cx="154627" cy="144651"/>
          </a:xfrm>
          <a:custGeom>
            <a:avLst/>
            <a:gdLst>
              <a:gd name="T0" fmla="*/ 63 w 136"/>
              <a:gd name="T1" fmla="*/ 127 h 128"/>
              <a:gd name="T2" fmla="*/ 63 w 136"/>
              <a:gd name="T3" fmla="*/ 127 h 128"/>
              <a:gd name="T4" fmla="*/ 0 w 136"/>
              <a:gd name="T5" fmla="*/ 64 h 128"/>
              <a:gd name="T6" fmla="*/ 63 w 136"/>
              <a:gd name="T7" fmla="*/ 0 h 128"/>
              <a:gd name="T8" fmla="*/ 135 w 136"/>
              <a:gd name="T9" fmla="*/ 64 h 128"/>
              <a:gd name="T10" fmla="*/ 63 w 136"/>
              <a:gd name="T11" fmla="*/ 127 h 128"/>
              <a:gd name="T12" fmla="*/ 63 w 136"/>
              <a:gd name="T13" fmla="*/ 36 h 128"/>
              <a:gd name="T14" fmla="*/ 63 w 136"/>
              <a:gd name="T15" fmla="*/ 36 h 128"/>
              <a:gd name="T16" fmla="*/ 36 w 136"/>
              <a:gd name="T17" fmla="*/ 64 h 128"/>
              <a:gd name="T18" fmla="*/ 63 w 136"/>
              <a:gd name="T19" fmla="*/ 90 h 128"/>
              <a:gd name="T20" fmla="*/ 99 w 136"/>
              <a:gd name="T21" fmla="*/ 64 h 128"/>
              <a:gd name="T22" fmla="*/ 63 w 136"/>
              <a:gd name="T23" fmla="*/ 36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36" h="128">
                <a:moveTo>
                  <a:pt x="63" y="127"/>
                </a:moveTo>
                <a:lnTo>
                  <a:pt x="63" y="127"/>
                </a:lnTo>
                <a:cubicBezTo>
                  <a:pt x="36" y="127"/>
                  <a:pt x="0" y="100"/>
                  <a:pt x="0" y="64"/>
                </a:cubicBezTo>
                <a:cubicBezTo>
                  <a:pt x="0" y="27"/>
                  <a:pt x="36" y="0"/>
                  <a:pt x="63" y="0"/>
                </a:cubicBezTo>
                <a:cubicBezTo>
                  <a:pt x="99" y="0"/>
                  <a:pt x="135" y="27"/>
                  <a:pt x="135" y="64"/>
                </a:cubicBezTo>
                <a:cubicBezTo>
                  <a:pt x="135" y="100"/>
                  <a:pt x="99" y="127"/>
                  <a:pt x="63" y="127"/>
                </a:cubicBezTo>
                <a:close/>
                <a:moveTo>
                  <a:pt x="63" y="36"/>
                </a:moveTo>
                <a:lnTo>
                  <a:pt x="63" y="36"/>
                </a:lnTo>
                <a:cubicBezTo>
                  <a:pt x="54" y="36"/>
                  <a:pt x="36" y="45"/>
                  <a:pt x="36" y="64"/>
                </a:cubicBezTo>
                <a:cubicBezTo>
                  <a:pt x="36" y="81"/>
                  <a:pt x="54" y="90"/>
                  <a:pt x="63" y="90"/>
                </a:cubicBezTo>
                <a:cubicBezTo>
                  <a:pt x="81" y="90"/>
                  <a:pt x="99" y="81"/>
                  <a:pt x="99" y="64"/>
                </a:cubicBezTo>
                <a:cubicBezTo>
                  <a:pt x="99" y="45"/>
                  <a:pt x="81" y="36"/>
                  <a:pt x="63" y="3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3" name="Freeform 310">
            <a:extLst>
              <a:ext uri="{FF2B5EF4-FFF2-40B4-BE49-F238E27FC236}">
                <a16:creationId xmlns:a16="http://schemas.microsoft.com/office/drawing/2014/main" id="{A2A40E3A-3469-9243-AE40-5960675592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98395" y="10394431"/>
            <a:ext cx="214479" cy="49879"/>
          </a:xfrm>
          <a:custGeom>
            <a:avLst/>
            <a:gdLst>
              <a:gd name="T0" fmla="*/ 163 w 191"/>
              <a:gd name="T1" fmla="*/ 45 h 46"/>
              <a:gd name="T2" fmla="*/ 163 w 191"/>
              <a:gd name="T3" fmla="*/ 45 h 46"/>
              <a:gd name="T4" fmla="*/ 18 w 191"/>
              <a:gd name="T5" fmla="*/ 45 h 46"/>
              <a:gd name="T6" fmla="*/ 0 w 191"/>
              <a:gd name="T7" fmla="*/ 27 h 46"/>
              <a:gd name="T8" fmla="*/ 0 w 191"/>
              <a:gd name="T9" fmla="*/ 27 h 46"/>
              <a:gd name="T10" fmla="*/ 18 w 191"/>
              <a:gd name="T11" fmla="*/ 0 h 46"/>
              <a:gd name="T12" fmla="*/ 163 w 191"/>
              <a:gd name="T13" fmla="*/ 0 h 46"/>
              <a:gd name="T14" fmla="*/ 190 w 191"/>
              <a:gd name="T15" fmla="*/ 27 h 46"/>
              <a:gd name="T16" fmla="*/ 190 w 191"/>
              <a:gd name="T17" fmla="*/ 27 h 46"/>
              <a:gd name="T18" fmla="*/ 163 w 191"/>
              <a:gd name="T19" fmla="*/ 45 h 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91" h="46">
                <a:moveTo>
                  <a:pt x="163" y="45"/>
                </a:moveTo>
                <a:lnTo>
                  <a:pt x="163" y="45"/>
                </a:lnTo>
                <a:cubicBezTo>
                  <a:pt x="18" y="45"/>
                  <a:pt x="18" y="45"/>
                  <a:pt x="18" y="45"/>
                </a:cubicBezTo>
                <a:cubicBezTo>
                  <a:pt x="9" y="45"/>
                  <a:pt x="0" y="36"/>
                  <a:pt x="0" y="27"/>
                </a:cubicBezTo>
                <a:lnTo>
                  <a:pt x="0" y="27"/>
                </a:lnTo>
                <a:cubicBezTo>
                  <a:pt x="0" y="9"/>
                  <a:pt x="9" y="0"/>
                  <a:pt x="18" y="0"/>
                </a:cubicBezTo>
                <a:cubicBezTo>
                  <a:pt x="163" y="0"/>
                  <a:pt x="163" y="0"/>
                  <a:pt x="163" y="0"/>
                </a:cubicBezTo>
                <a:cubicBezTo>
                  <a:pt x="181" y="0"/>
                  <a:pt x="190" y="9"/>
                  <a:pt x="190" y="27"/>
                </a:cubicBezTo>
                <a:lnTo>
                  <a:pt x="190" y="27"/>
                </a:lnTo>
                <a:cubicBezTo>
                  <a:pt x="190" y="36"/>
                  <a:pt x="181" y="45"/>
                  <a:pt x="163" y="4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4" name="Freeform 311">
            <a:extLst>
              <a:ext uri="{FF2B5EF4-FFF2-40B4-BE49-F238E27FC236}">
                <a16:creationId xmlns:a16="http://schemas.microsoft.com/office/drawing/2014/main" id="{C5365657-972E-ED4F-A302-7077F221FC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8322" y="10479224"/>
            <a:ext cx="114720" cy="39903"/>
          </a:xfrm>
          <a:custGeom>
            <a:avLst/>
            <a:gdLst>
              <a:gd name="T0" fmla="*/ 82 w 101"/>
              <a:gd name="T1" fmla="*/ 36 h 37"/>
              <a:gd name="T2" fmla="*/ 82 w 101"/>
              <a:gd name="T3" fmla="*/ 36 h 37"/>
              <a:gd name="T4" fmla="*/ 18 w 101"/>
              <a:gd name="T5" fmla="*/ 36 h 37"/>
              <a:gd name="T6" fmla="*/ 0 w 101"/>
              <a:gd name="T7" fmla="*/ 17 h 37"/>
              <a:gd name="T8" fmla="*/ 0 w 101"/>
              <a:gd name="T9" fmla="*/ 17 h 37"/>
              <a:gd name="T10" fmla="*/ 18 w 101"/>
              <a:gd name="T11" fmla="*/ 0 h 37"/>
              <a:gd name="T12" fmla="*/ 82 w 101"/>
              <a:gd name="T13" fmla="*/ 0 h 37"/>
              <a:gd name="T14" fmla="*/ 100 w 101"/>
              <a:gd name="T15" fmla="*/ 17 h 37"/>
              <a:gd name="T16" fmla="*/ 100 w 101"/>
              <a:gd name="T17" fmla="*/ 17 h 37"/>
              <a:gd name="T18" fmla="*/ 82 w 101"/>
              <a:gd name="T19" fmla="*/ 36 h 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37">
                <a:moveTo>
                  <a:pt x="82" y="36"/>
                </a:moveTo>
                <a:lnTo>
                  <a:pt x="82" y="36"/>
                </a:lnTo>
                <a:cubicBezTo>
                  <a:pt x="18" y="36"/>
                  <a:pt x="18" y="36"/>
                  <a:pt x="18" y="36"/>
                </a:cubicBezTo>
                <a:cubicBezTo>
                  <a:pt x="9" y="36"/>
                  <a:pt x="0" y="27"/>
                  <a:pt x="0" y="17"/>
                </a:cubicBezTo>
                <a:lnTo>
                  <a:pt x="0" y="17"/>
                </a:lnTo>
                <a:cubicBezTo>
                  <a:pt x="0" y="8"/>
                  <a:pt x="9" y="0"/>
                  <a:pt x="18" y="0"/>
                </a:cubicBezTo>
                <a:cubicBezTo>
                  <a:pt x="82" y="0"/>
                  <a:pt x="82" y="0"/>
                  <a:pt x="82" y="0"/>
                </a:cubicBezTo>
                <a:cubicBezTo>
                  <a:pt x="91" y="0"/>
                  <a:pt x="100" y="8"/>
                  <a:pt x="100" y="17"/>
                </a:cubicBezTo>
                <a:lnTo>
                  <a:pt x="100" y="17"/>
                </a:lnTo>
                <a:cubicBezTo>
                  <a:pt x="100" y="27"/>
                  <a:pt x="91" y="36"/>
                  <a:pt x="82" y="3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5" name="Freeform 312">
            <a:extLst>
              <a:ext uri="{FF2B5EF4-FFF2-40B4-BE49-F238E27FC236}">
                <a16:creationId xmlns:a16="http://schemas.microsoft.com/office/drawing/2014/main" id="{E5326126-66BC-B64B-8250-180B0E5DC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0852" y="5132182"/>
            <a:ext cx="613515" cy="74820"/>
          </a:xfrm>
          <a:custGeom>
            <a:avLst/>
            <a:gdLst>
              <a:gd name="T0" fmla="*/ 543 w 544"/>
              <a:gd name="T1" fmla="*/ 63 h 64"/>
              <a:gd name="T2" fmla="*/ 0 w 544"/>
              <a:gd name="T3" fmla="*/ 63 h 64"/>
              <a:gd name="T4" fmla="*/ 0 w 544"/>
              <a:gd name="T5" fmla="*/ 0 h 64"/>
              <a:gd name="T6" fmla="*/ 543 w 544"/>
              <a:gd name="T7" fmla="*/ 0 h 64"/>
              <a:gd name="T8" fmla="*/ 543 w 544"/>
              <a:gd name="T9" fmla="*/ 63 h 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4" h="64">
                <a:moveTo>
                  <a:pt x="543" y="63"/>
                </a:moveTo>
                <a:lnTo>
                  <a:pt x="0" y="63"/>
                </a:lnTo>
                <a:lnTo>
                  <a:pt x="0" y="0"/>
                </a:lnTo>
                <a:lnTo>
                  <a:pt x="543" y="0"/>
                </a:lnTo>
                <a:lnTo>
                  <a:pt x="543" y="6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6" name="Freeform 313">
            <a:extLst>
              <a:ext uri="{FF2B5EF4-FFF2-40B4-BE49-F238E27FC236}">
                <a16:creationId xmlns:a16="http://schemas.microsoft.com/office/drawing/2014/main" id="{878268BF-F4E8-F241-A67E-E44D7BFD4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5696" y="5306761"/>
            <a:ext cx="134672" cy="64841"/>
          </a:xfrm>
          <a:custGeom>
            <a:avLst/>
            <a:gdLst>
              <a:gd name="T0" fmla="*/ 91 w 119"/>
              <a:gd name="T1" fmla="*/ 55 h 56"/>
              <a:gd name="T2" fmla="*/ 91 w 119"/>
              <a:gd name="T3" fmla="*/ 55 h 56"/>
              <a:gd name="T4" fmla="*/ 19 w 119"/>
              <a:gd name="T5" fmla="*/ 55 h 56"/>
              <a:gd name="T6" fmla="*/ 0 w 119"/>
              <a:gd name="T7" fmla="*/ 27 h 56"/>
              <a:gd name="T8" fmla="*/ 0 w 119"/>
              <a:gd name="T9" fmla="*/ 27 h 56"/>
              <a:gd name="T10" fmla="*/ 19 w 119"/>
              <a:gd name="T11" fmla="*/ 0 h 56"/>
              <a:gd name="T12" fmla="*/ 91 w 119"/>
              <a:gd name="T13" fmla="*/ 0 h 56"/>
              <a:gd name="T14" fmla="*/ 118 w 119"/>
              <a:gd name="T15" fmla="*/ 27 h 56"/>
              <a:gd name="T16" fmla="*/ 118 w 119"/>
              <a:gd name="T17" fmla="*/ 27 h 56"/>
              <a:gd name="T18" fmla="*/ 91 w 119"/>
              <a:gd name="T19" fmla="*/ 55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19" h="56">
                <a:moveTo>
                  <a:pt x="91" y="55"/>
                </a:moveTo>
                <a:lnTo>
                  <a:pt x="91" y="55"/>
                </a:lnTo>
                <a:cubicBezTo>
                  <a:pt x="19" y="55"/>
                  <a:pt x="19" y="55"/>
                  <a:pt x="19" y="55"/>
                </a:cubicBezTo>
                <a:cubicBezTo>
                  <a:pt x="9" y="55"/>
                  <a:pt x="0" y="46"/>
                  <a:pt x="0" y="27"/>
                </a:cubicBezTo>
                <a:lnTo>
                  <a:pt x="0" y="27"/>
                </a:lnTo>
                <a:cubicBezTo>
                  <a:pt x="0" y="18"/>
                  <a:pt x="9" y="0"/>
                  <a:pt x="19" y="0"/>
                </a:cubicBezTo>
                <a:cubicBezTo>
                  <a:pt x="91" y="0"/>
                  <a:pt x="91" y="0"/>
                  <a:pt x="91" y="0"/>
                </a:cubicBezTo>
                <a:cubicBezTo>
                  <a:pt x="100" y="0"/>
                  <a:pt x="118" y="18"/>
                  <a:pt x="118" y="27"/>
                </a:cubicBezTo>
                <a:lnTo>
                  <a:pt x="118" y="27"/>
                </a:lnTo>
                <a:cubicBezTo>
                  <a:pt x="118" y="46"/>
                  <a:pt x="100" y="55"/>
                  <a:pt x="91" y="5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7" name="Freeform 314">
            <a:extLst>
              <a:ext uri="{FF2B5EF4-FFF2-40B4-BE49-F238E27FC236}">
                <a16:creationId xmlns:a16="http://schemas.microsoft.com/office/drawing/2014/main" id="{6FDDE5D8-715E-0F4A-873D-60C634F19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0948" y="4947631"/>
            <a:ext cx="678356" cy="523729"/>
          </a:xfrm>
          <a:custGeom>
            <a:avLst/>
            <a:gdLst>
              <a:gd name="T0" fmla="*/ 506 w 598"/>
              <a:gd name="T1" fmla="*/ 461 h 462"/>
              <a:gd name="T2" fmla="*/ 506 w 598"/>
              <a:gd name="T3" fmla="*/ 461 h 462"/>
              <a:gd name="T4" fmla="*/ 90 w 598"/>
              <a:gd name="T5" fmla="*/ 461 h 462"/>
              <a:gd name="T6" fmla="*/ 0 w 598"/>
              <a:gd name="T7" fmla="*/ 371 h 462"/>
              <a:gd name="T8" fmla="*/ 0 w 598"/>
              <a:gd name="T9" fmla="*/ 90 h 462"/>
              <a:gd name="T10" fmla="*/ 90 w 598"/>
              <a:gd name="T11" fmla="*/ 0 h 462"/>
              <a:gd name="T12" fmla="*/ 506 w 598"/>
              <a:gd name="T13" fmla="*/ 0 h 462"/>
              <a:gd name="T14" fmla="*/ 597 w 598"/>
              <a:gd name="T15" fmla="*/ 90 h 462"/>
              <a:gd name="T16" fmla="*/ 597 w 598"/>
              <a:gd name="T17" fmla="*/ 371 h 462"/>
              <a:gd name="T18" fmla="*/ 506 w 598"/>
              <a:gd name="T19" fmla="*/ 461 h 462"/>
              <a:gd name="T20" fmla="*/ 90 w 598"/>
              <a:gd name="T21" fmla="*/ 45 h 462"/>
              <a:gd name="T22" fmla="*/ 90 w 598"/>
              <a:gd name="T23" fmla="*/ 45 h 462"/>
              <a:gd name="T24" fmla="*/ 45 w 598"/>
              <a:gd name="T25" fmla="*/ 90 h 462"/>
              <a:gd name="T26" fmla="*/ 45 w 598"/>
              <a:gd name="T27" fmla="*/ 371 h 462"/>
              <a:gd name="T28" fmla="*/ 90 w 598"/>
              <a:gd name="T29" fmla="*/ 416 h 462"/>
              <a:gd name="T30" fmla="*/ 506 w 598"/>
              <a:gd name="T31" fmla="*/ 416 h 462"/>
              <a:gd name="T32" fmla="*/ 551 w 598"/>
              <a:gd name="T33" fmla="*/ 371 h 462"/>
              <a:gd name="T34" fmla="*/ 551 w 598"/>
              <a:gd name="T35" fmla="*/ 90 h 462"/>
              <a:gd name="T36" fmla="*/ 506 w 598"/>
              <a:gd name="T37" fmla="*/ 45 h 462"/>
              <a:gd name="T38" fmla="*/ 90 w 598"/>
              <a:gd name="T39" fmla="*/ 45 h 4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98" h="462">
                <a:moveTo>
                  <a:pt x="506" y="461"/>
                </a:moveTo>
                <a:lnTo>
                  <a:pt x="506" y="461"/>
                </a:lnTo>
                <a:cubicBezTo>
                  <a:pt x="90" y="461"/>
                  <a:pt x="90" y="461"/>
                  <a:pt x="90" y="461"/>
                </a:cubicBezTo>
                <a:cubicBezTo>
                  <a:pt x="36" y="461"/>
                  <a:pt x="0" y="425"/>
                  <a:pt x="0" y="371"/>
                </a:cubicBezTo>
                <a:cubicBezTo>
                  <a:pt x="0" y="90"/>
                  <a:pt x="0" y="90"/>
                  <a:pt x="0" y="90"/>
                </a:cubicBezTo>
                <a:cubicBezTo>
                  <a:pt x="0" y="36"/>
                  <a:pt x="36" y="0"/>
                  <a:pt x="90" y="0"/>
                </a:cubicBezTo>
                <a:cubicBezTo>
                  <a:pt x="506" y="0"/>
                  <a:pt x="506" y="0"/>
                  <a:pt x="506" y="0"/>
                </a:cubicBezTo>
                <a:cubicBezTo>
                  <a:pt x="560" y="0"/>
                  <a:pt x="597" y="36"/>
                  <a:pt x="597" y="90"/>
                </a:cubicBezTo>
                <a:cubicBezTo>
                  <a:pt x="597" y="371"/>
                  <a:pt x="597" y="371"/>
                  <a:pt x="597" y="371"/>
                </a:cubicBezTo>
                <a:cubicBezTo>
                  <a:pt x="597" y="425"/>
                  <a:pt x="560" y="461"/>
                  <a:pt x="506" y="461"/>
                </a:cubicBezTo>
                <a:close/>
                <a:moveTo>
                  <a:pt x="90" y="45"/>
                </a:moveTo>
                <a:lnTo>
                  <a:pt x="90" y="45"/>
                </a:lnTo>
                <a:cubicBezTo>
                  <a:pt x="63" y="45"/>
                  <a:pt x="45" y="63"/>
                  <a:pt x="45" y="90"/>
                </a:cubicBezTo>
                <a:cubicBezTo>
                  <a:pt x="45" y="371"/>
                  <a:pt x="45" y="371"/>
                  <a:pt x="45" y="371"/>
                </a:cubicBezTo>
                <a:cubicBezTo>
                  <a:pt x="45" y="398"/>
                  <a:pt x="63" y="416"/>
                  <a:pt x="90" y="416"/>
                </a:cubicBezTo>
                <a:cubicBezTo>
                  <a:pt x="506" y="416"/>
                  <a:pt x="506" y="416"/>
                  <a:pt x="506" y="416"/>
                </a:cubicBezTo>
                <a:cubicBezTo>
                  <a:pt x="533" y="416"/>
                  <a:pt x="551" y="398"/>
                  <a:pt x="551" y="371"/>
                </a:cubicBezTo>
                <a:cubicBezTo>
                  <a:pt x="551" y="90"/>
                  <a:pt x="551" y="90"/>
                  <a:pt x="551" y="90"/>
                </a:cubicBezTo>
                <a:cubicBezTo>
                  <a:pt x="551" y="63"/>
                  <a:pt x="533" y="45"/>
                  <a:pt x="506" y="45"/>
                </a:cubicBezTo>
                <a:lnTo>
                  <a:pt x="90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8" name="Freeform 315">
            <a:extLst>
              <a:ext uri="{FF2B5EF4-FFF2-40B4-BE49-F238E27FC236}">
                <a16:creationId xmlns:a16="http://schemas.microsoft.com/office/drawing/2014/main" id="{F64835A9-11C4-7B4D-B4F4-1E3AF6A55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73212" y="5316737"/>
            <a:ext cx="389057" cy="44890"/>
          </a:xfrm>
          <a:custGeom>
            <a:avLst/>
            <a:gdLst>
              <a:gd name="T0" fmla="*/ 343 w 344"/>
              <a:gd name="T1" fmla="*/ 37 h 38"/>
              <a:gd name="T2" fmla="*/ 343 w 344"/>
              <a:gd name="T3" fmla="*/ 37 h 38"/>
              <a:gd name="T4" fmla="*/ 17 w 344"/>
              <a:gd name="T5" fmla="*/ 37 h 38"/>
              <a:gd name="T6" fmla="*/ 0 w 344"/>
              <a:gd name="T7" fmla="*/ 18 h 38"/>
              <a:gd name="T8" fmla="*/ 0 w 344"/>
              <a:gd name="T9" fmla="*/ 18 h 38"/>
              <a:gd name="T10" fmla="*/ 17 w 344"/>
              <a:gd name="T11" fmla="*/ 0 h 38"/>
              <a:gd name="T12" fmla="*/ 343 w 344"/>
              <a:gd name="T13" fmla="*/ 0 h 38"/>
              <a:gd name="T14" fmla="*/ 343 w 344"/>
              <a:gd name="T15" fmla="*/ 37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44" h="38">
                <a:moveTo>
                  <a:pt x="343" y="37"/>
                </a:moveTo>
                <a:lnTo>
                  <a:pt x="343" y="37"/>
                </a:lnTo>
                <a:cubicBezTo>
                  <a:pt x="17" y="37"/>
                  <a:pt x="17" y="37"/>
                  <a:pt x="17" y="37"/>
                </a:cubicBezTo>
                <a:cubicBezTo>
                  <a:pt x="8" y="37"/>
                  <a:pt x="0" y="27"/>
                  <a:pt x="0" y="18"/>
                </a:cubicBezTo>
                <a:lnTo>
                  <a:pt x="0" y="18"/>
                </a:lnTo>
                <a:cubicBezTo>
                  <a:pt x="0" y="9"/>
                  <a:pt x="8" y="0"/>
                  <a:pt x="17" y="0"/>
                </a:cubicBezTo>
                <a:cubicBezTo>
                  <a:pt x="343" y="0"/>
                  <a:pt x="343" y="0"/>
                  <a:pt x="343" y="0"/>
                </a:cubicBezTo>
                <a:lnTo>
                  <a:pt x="343" y="37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19" name="Freeform 316">
            <a:extLst>
              <a:ext uri="{FF2B5EF4-FFF2-40B4-BE49-F238E27FC236}">
                <a16:creationId xmlns:a16="http://schemas.microsoft.com/office/drawing/2014/main" id="{7F26A34D-F652-D042-9F21-BDDE710F7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88419" y="4907728"/>
            <a:ext cx="503778" cy="563633"/>
          </a:xfrm>
          <a:custGeom>
            <a:avLst/>
            <a:gdLst>
              <a:gd name="T0" fmla="*/ 344 w 444"/>
              <a:gd name="T1" fmla="*/ 497 h 498"/>
              <a:gd name="T2" fmla="*/ 344 w 444"/>
              <a:gd name="T3" fmla="*/ 497 h 498"/>
              <a:gd name="T4" fmla="*/ 109 w 444"/>
              <a:gd name="T5" fmla="*/ 497 h 498"/>
              <a:gd name="T6" fmla="*/ 36 w 444"/>
              <a:gd name="T7" fmla="*/ 470 h 498"/>
              <a:gd name="T8" fmla="*/ 9 w 444"/>
              <a:gd name="T9" fmla="*/ 388 h 498"/>
              <a:gd name="T10" fmla="*/ 27 w 444"/>
              <a:gd name="T11" fmla="*/ 72 h 498"/>
              <a:gd name="T12" fmla="*/ 99 w 444"/>
              <a:gd name="T13" fmla="*/ 0 h 498"/>
              <a:gd name="T14" fmla="*/ 353 w 444"/>
              <a:gd name="T15" fmla="*/ 0 h 498"/>
              <a:gd name="T16" fmla="*/ 425 w 444"/>
              <a:gd name="T17" fmla="*/ 72 h 498"/>
              <a:gd name="T18" fmla="*/ 443 w 444"/>
              <a:gd name="T19" fmla="*/ 388 h 498"/>
              <a:gd name="T20" fmla="*/ 416 w 444"/>
              <a:gd name="T21" fmla="*/ 470 h 498"/>
              <a:gd name="T22" fmla="*/ 344 w 444"/>
              <a:gd name="T23" fmla="*/ 497 h 498"/>
              <a:gd name="T24" fmla="*/ 99 w 444"/>
              <a:gd name="T25" fmla="*/ 45 h 498"/>
              <a:gd name="T26" fmla="*/ 99 w 444"/>
              <a:gd name="T27" fmla="*/ 45 h 498"/>
              <a:gd name="T28" fmla="*/ 73 w 444"/>
              <a:gd name="T29" fmla="*/ 72 h 498"/>
              <a:gd name="T30" fmla="*/ 54 w 444"/>
              <a:gd name="T31" fmla="*/ 398 h 498"/>
              <a:gd name="T32" fmla="*/ 73 w 444"/>
              <a:gd name="T33" fmla="*/ 434 h 498"/>
              <a:gd name="T34" fmla="*/ 109 w 444"/>
              <a:gd name="T35" fmla="*/ 452 h 498"/>
              <a:gd name="T36" fmla="*/ 344 w 444"/>
              <a:gd name="T37" fmla="*/ 452 h 498"/>
              <a:gd name="T38" fmla="*/ 380 w 444"/>
              <a:gd name="T39" fmla="*/ 434 h 498"/>
              <a:gd name="T40" fmla="*/ 398 w 444"/>
              <a:gd name="T41" fmla="*/ 398 h 498"/>
              <a:gd name="T42" fmla="*/ 371 w 444"/>
              <a:gd name="T43" fmla="*/ 72 h 498"/>
              <a:gd name="T44" fmla="*/ 353 w 444"/>
              <a:gd name="T45" fmla="*/ 45 h 498"/>
              <a:gd name="T46" fmla="*/ 99 w 444"/>
              <a:gd name="T47" fmla="*/ 45 h 4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44" h="498">
                <a:moveTo>
                  <a:pt x="344" y="497"/>
                </a:moveTo>
                <a:lnTo>
                  <a:pt x="344" y="497"/>
                </a:lnTo>
                <a:cubicBezTo>
                  <a:pt x="109" y="497"/>
                  <a:pt x="109" y="497"/>
                  <a:pt x="109" y="497"/>
                </a:cubicBezTo>
                <a:cubicBezTo>
                  <a:pt x="81" y="497"/>
                  <a:pt x="54" y="488"/>
                  <a:pt x="36" y="470"/>
                </a:cubicBezTo>
                <a:cubicBezTo>
                  <a:pt x="18" y="443"/>
                  <a:pt x="0" y="415"/>
                  <a:pt x="9" y="388"/>
                </a:cubicBezTo>
                <a:cubicBezTo>
                  <a:pt x="27" y="72"/>
                  <a:pt x="27" y="72"/>
                  <a:pt x="27" y="72"/>
                </a:cubicBezTo>
                <a:cubicBezTo>
                  <a:pt x="27" y="27"/>
                  <a:pt x="63" y="0"/>
                  <a:pt x="99" y="0"/>
                </a:cubicBezTo>
                <a:cubicBezTo>
                  <a:pt x="353" y="0"/>
                  <a:pt x="353" y="0"/>
                  <a:pt x="353" y="0"/>
                </a:cubicBezTo>
                <a:cubicBezTo>
                  <a:pt x="389" y="0"/>
                  <a:pt x="425" y="27"/>
                  <a:pt x="425" y="72"/>
                </a:cubicBezTo>
                <a:cubicBezTo>
                  <a:pt x="443" y="388"/>
                  <a:pt x="443" y="388"/>
                  <a:pt x="443" y="388"/>
                </a:cubicBezTo>
                <a:cubicBezTo>
                  <a:pt x="443" y="415"/>
                  <a:pt x="434" y="443"/>
                  <a:pt x="416" y="470"/>
                </a:cubicBezTo>
                <a:cubicBezTo>
                  <a:pt x="398" y="488"/>
                  <a:pt x="371" y="497"/>
                  <a:pt x="344" y="497"/>
                </a:cubicBezTo>
                <a:close/>
                <a:moveTo>
                  <a:pt x="99" y="45"/>
                </a:moveTo>
                <a:lnTo>
                  <a:pt x="99" y="45"/>
                </a:lnTo>
                <a:cubicBezTo>
                  <a:pt x="81" y="45"/>
                  <a:pt x="73" y="63"/>
                  <a:pt x="73" y="72"/>
                </a:cubicBezTo>
                <a:cubicBezTo>
                  <a:pt x="54" y="398"/>
                  <a:pt x="54" y="398"/>
                  <a:pt x="54" y="398"/>
                </a:cubicBezTo>
                <a:cubicBezTo>
                  <a:pt x="54" y="407"/>
                  <a:pt x="54" y="424"/>
                  <a:pt x="73" y="434"/>
                </a:cubicBezTo>
                <a:cubicBezTo>
                  <a:pt x="81" y="443"/>
                  <a:pt x="90" y="452"/>
                  <a:pt x="109" y="452"/>
                </a:cubicBezTo>
                <a:cubicBezTo>
                  <a:pt x="344" y="452"/>
                  <a:pt x="344" y="452"/>
                  <a:pt x="344" y="452"/>
                </a:cubicBezTo>
                <a:cubicBezTo>
                  <a:pt x="353" y="452"/>
                  <a:pt x="371" y="443"/>
                  <a:pt x="380" y="434"/>
                </a:cubicBezTo>
                <a:cubicBezTo>
                  <a:pt x="389" y="424"/>
                  <a:pt x="398" y="407"/>
                  <a:pt x="398" y="398"/>
                </a:cubicBezTo>
                <a:cubicBezTo>
                  <a:pt x="371" y="72"/>
                  <a:pt x="371" y="72"/>
                  <a:pt x="371" y="72"/>
                </a:cubicBezTo>
                <a:cubicBezTo>
                  <a:pt x="371" y="63"/>
                  <a:pt x="362" y="45"/>
                  <a:pt x="353" y="45"/>
                </a:cubicBezTo>
                <a:lnTo>
                  <a:pt x="99" y="45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20" name="Freeform 317">
            <a:extLst>
              <a:ext uri="{FF2B5EF4-FFF2-40B4-BE49-F238E27FC236}">
                <a16:creationId xmlns:a16="http://schemas.microsoft.com/office/drawing/2014/main" id="{0949B804-5925-754D-BA9B-8C3B95268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3091" y="4773053"/>
            <a:ext cx="244409" cy="269347"/>
          </a:xfrm>
          <a:custGeom>
            <a:avLst/>
            <a:gdLst>
              <a:gd name="T0" fmla="*/ 189 w 218"/>
              <a:gd name="T1" fmla="*/ 235 h 236"/>
              <a:gd name="T2" fmla="*/ 189 w 218"/>
              <a:gd name="T3" fmla="*/ 235 h 236"/>
              <a:gd name="T4" fmla="*/ 189 w 218"/>
              <a:gd name="T5" fmla="*/ 235 h 236"/>
              <a:gd name="T6" fmla="*/ 171 w 218"/>
              <a:gd name="T7" fmla="*/ 208 h 236"/>
              <a:gd name="T8" fmla="*/ 171 w 218"/>
              <a:gd name="T9" fmla="*/ 118 h 236"/>
              <a:gd name="T10" fmla="*/ 117 w 218"/>
              <a:gd name="T11" fmla="*/ 54 h 236"/>
              <a:gd name="T12" fmla="*/ 45 w 218"/>
              <a:gd name="T13" fmla="*/ 118 h 236"/>
              <a:gd name="T14" fmla="*/ 45 w 218"/>
              <a:gd name="T15" fmla="*/ 208 h 236"/>
              <a:gd name="T16" fmla="*/ 27 w 218"/>
              <a:gd name="T17" fmla="*/ 235 h 236"/>
              <a:gd name="T18" fmla="*/ 27 w 218"/>
              <a:gd name="T19" fmla="*/ 235 h 236"/>
              <a:gd name="T20" fmla="*/ 0 w 218"/>
              <a:gd name="T21" fmla="*/ 208 h 236"/>
              <a:gd name="T22" fmla="*/ 0 w 218"/>
              <a:gd name="T23" fmla="*/ 118 h 236"/>
              <a:gd name="T24" fmla="*/ 99 w 218"/>
              <a:gd name="T25" fmla="*/ 9 h 236"/>
              <a:gd name="T26" fmla="*/ 217 w 218"/>
              <a:gd name="T27" fmla="*/ 118 h 236"/>
              <a:gd name="T28" fmla="*/ 217 w 218"/>
              <a:gd name="T29" fmla="*/ 208 h 236"/>
              <a:gd name="T30" fmla="*/ 189 w 218"/>
              <a:gd name="T31" fmla="*/ 235 h 2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8" h="236">
                <a:moveTo>
                  <a:pt x="189" y="235"/>
                </a:moveTo>
                <a:lnTo>
                  <a:pt x="189" y="235"/>
                </a:lnTo>
                <a:lnTo>
                  <a:pt x="189" y="235"/>
                </a:lnTo>
                <a:cubicBezTo>
                  <a:pt x="180" y="235"/>
                  <a:pt x="171" y="226"/>
                  <a:pt x="171" y="208"/>
                </a:cubicBezTo>
                <a:cubicBezTo>
                  <a:pt x="171" y="118"/>
                  <a:pt x="171" y="118"/>
                  <a:pt x="171" y="118"/>
                </a:cubicBezTo>
                <a:cubicBezTo>
                  <a:pt x="171" y="91"/>
                  <a:pt x="144" y="54"/>
                  <a:pt x="117" y="54"/>
                </a:cubicBezTo>
                <a:cubicBezTo>
                  <a:pt x="81" y="54"/>
                  <a:pt x="45" y="82"/>
                  <a:pt x="45" y="118"/>
                </a:cubicBezTo>
                <a:cubicBezTo>
                  <a:pt x="45" y="208"/>
                  <a:pt x="45" y="208"/>
                  <a:pt x="45" y="208"/>
                </a:cubicBezTo>
                <a:cubicBezTo>
                  <a:pt x="45" y="226"/>
                  <a:pt x="36" y="235"/>
                  <a:pt x="27" y="235"/>
                </a:cubicBezTo>
                <a:lnTo>
                  <a:pt x="27" y="235"/>
                </a:lnTo>
                <a:cubicBezTo>
                  <a:pt x="9" y="235"/>
                  <a:pt x="0" y="226"/>
                  <a:pt x="0" y="208"/>
                </a:cubicBezTo>
                <a:cubicBezTo>
                  <a:pt x="0" y="118"/>
                  <a:pt x="0" y="118"/>
                  <a:pt x="0" y="118"/>
                </a:cubicBezTo>
                <a:cubicBezTo>
                  <a:pt x="0" y="63"/>
                  <a:pt x="45" y="9"/>
                  <a:pt x="99" y="9"/>
                </a:cubicBezTo>
                <a:cubicBezTo>
                  <a:pt x="162" y="0"/>
                  <a:pt x="217" y="54"/>
                  <a:pt x="217" y="118"/>
                </a:cubicBezTo>
                <a:cubicBezTo>
                  <a:pt x="217" y="208"/>
                  <a:pt x="217" y="208"/>
                  <a:pt x="217" y="208"/>
                </a:cubicBezTo>
                <a:cubicBezTo>
                  <a:pt x="217" y="226"/>
                  <a:pt x="208" y="235"/>
                  <a:pt x="189" y="23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21" name="Grupo 420">
            <a:extLst>
              <a:ext uri="{FF2B5EF4-FFF2-40B4-BE49-F238E27FC236}">
                <a16:creationId xmlns:a16="http://schemas.microsoft.com/office/drawing/2014/main" id="{4F79933C-09A3-0A42-A7E8-1E277ED876CB}"/>
              </a:ext>
            </a:extLst>
          </p:cNvPr>
          <p:cNvGrpSpPr/>
          <p:nvPr/>
        </p:nvGrpSpPr>
        <p:grpSpPr>
          <a:xfrm>
            <a:off x="2668308" y="760278"/>
            <a:ext cx="19041035" cy="2561450"/>
            <a:chOff x="2668308" y="861425"/>
            <a:chExt cx="19041035" cy="2561450"/>
          </a:xfrm>
        </p:grpSpPr>
        <p:sp>
          <p:nvSpPr>
            <p:cNvPr id="422" name="CuadroTexto 421">
              <a:extLst>
                <a:ext uri="{FF2B5EF4-FFF2-40B4-BE49-F238E27FC236}">
                  <a16:creationId xmlns:a16="http://schemas.microsoft.com/office/drawing/2014/main" id="{1B4B04B5-9B02-9E48-B720-B617764E03C9}"/>
                </a:ext>
              </a:extLst>
            </p:cNvPr>
            <p:cNvSpPr txBox="1"/>
            <p:nvPr/>
          </p:nvSpPr>
          <p:spPr>
            <a:xfrm>
              <a:off x="8202002" y="861425"/>
              <a:ext cx="79736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SCRUM Diagram</a:t>
              </a:r>
            </a:p>
          </p:txBody>
        </p:sp>
        <p:sp>
          <p:nvSpPr>
            <p:cNvPr id="423" name="CuadroTexto 422">
              <a:extLst>
                <a:ext uri="{FF2B5EF4-FFF2-40B4-BE49-F238E27FC236}">
                  <a16:creationId xmlns:a16="http://schemas.microsoft.com/office/drawing/2014/main" id="{BBCADE0D-7FA4-6048-8D22-C96F9CF15EFF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24" name="Grupo 423">
            <a:extLst>
              <a:ext uri="{FF2B5EF4-FFF2-40B4-BE49-F238E27FC236}">
                <a16:creationId xmlns:a16="http://schemas.microsoft.com/office/drawing/2014/main" id="{A82F6FCD-C38A-684F-BE0F-0F72A242F04E}"/>
              </a:ext>
            </a:extLst>
          </p:cNvPr>
          <p:cNvGrpSpPr/>
          <p:nvPr/>
        </p:nvGrpSpPr>
        <p:grpSpPr>
          <a:xfrm>
            <a:off x="4247896" y="8269581"/>
            <a:ext cx="2100255" cy="1168894"/>
            <a:chOff x="10582006" y="10044267"/>
            <a:chExt cx="2100255" cy="1168894"/>
          </a:xfrm>
        </p:grpSpPr>
        <p:sp>
          <p:nvSpPr>
            <p:cNvPr id="425" name="Rectángulo 424">
              <a:extLst>
                <a:ext uri="{FF2B5EF4-FFF2-40B4-BE49-F238E27FC236}">
                  <a16:creationId xmlns:a16="http://schemas.microsoft.com/office/drawing/2014/main" id="{FA61BEB8-FDAC-CF41-A71F-B5D4387D3E70}"/>
                </a:ext>
              </a:extLst>
            </p:cNvPr>
            <p:cNvSpPr/>
            <p:nvPr/>
          </p:nvSpPr>
          <p:spPr>
            <a:xfrm>
              <a:off x="10582006" y="10505275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bg2"/>
                </a:solidFill>
              </a:endParaRPr>
            </a:p>
          </p:txBody>
        </p:sp>
        <p:sp>
          <p:nvSpPr>
            <p:cNvPr id="426" name="CuadroTexto 425">
              <a:extLst>
                <a:ext uri="{FF2B5EF4-FFF2-40B4-BE49-F238E27FC236}">
                  <a16:creationId xmlns:a16="http://schemas.microsoft.com/office/drawing/2014/main" id="{89FC4728-60AC-8449-81B8-68C474BFA5F3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27" name="Grupo 426">
            <a:extLst>
              <a:ext uri="{FF2B5EF4-FFF2-40B4-BE49-F238E27FC236}">
                <a16:creationId xmlns:a16="http://schemas.microsoft.com/office/drawing/2014/main" id="{B61655C8-1219-D349-BBD2-C54520CC03C7}"/>
              </a:ext>
            </a:extLst>
          </p:cNvPr>
          <p:cNvGrpSpPr/>
          <p:nvPr/>
        </p:nvGrpSpPr>
        <p:grpSpPr>
          <a:xfrm>
            <a:off x="18071895" y="8299508"/>
            <a:ext cx="2100255" cy="1168894"/>
            <a:chOff x="10582006" y="10044267"/>
            <a:chExt cx="2100255" cy="1168894"/>
          </a:xfrm>
        </p:grpSpPr>
        <p:sp>
          <p:nvSpPr>
            <p:cNvPr id="428" name="Rectángulo 427">
              <a:extLst>
                <a:ext uri="{FF2B5EF4-FFF2-40B4-BE49-F238E27FC236}">
                  <a16:creationId xmlns:a16="http://schemas.microsoft.com/office/drawing/2014/main" id="{A9BF7C7D-0DA9-A34B-BAF4-9F40F34C27A5}"/>
                </a:ext>
              </a:extLst>
            </p:cNvPr>
            <p:cNvSpPr/>
            <p:nvPr/>
          </p:nvSpPr>
          <p:spPr>
            <a:xfrm>
              <a:off x="10582006" y="10505275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bg2"/>
                </a:solidFill>
              </a:endParaRPr>
            </a:p>
          </p:txBody>
        </p:sp>
        <p:sp>
          <p:nvSpPr>
            <p:cNvPr id="429" name="CuadroTexto 428">
              <a:extLst>
                <a:ext uri="{FF2B5EF4-FFF2-40B4-BE49-F238E27FC236}">
                  <a16:creationId xmlns:a16="http://schemas.microsoft.com/office/drawing/2014/main" id="{7B9EA07B-0EE9-A046-98D9-86506E4F84F4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30" name="Grupo 429">
            <a:extLst>
              <a:ext uri="{FF2B5EF4-FFF2-40B4-BE49-F238E27FC236}">
                <a16:creationId xmlns:a16="http://schemas.microsoft.com/office/drawing/2014/main" id="{B2AD505D-C0E3-594F-98A7-2F5EB8436D7D}"/>
              </a:ext>
            </a:extLst>
          </p:cNvPr>
          <p:cNvGrpSpPr/>
          <p:nvPr/>
        </p:nvGrpSpPr>
        <p:grpSpPr>
          <a:xfrm>
            <a:off x="12864844" y="5815345"/>
            <a:ext cx="1715533" cy="910319"/>
            <a:chOff x="10774367" y="10179731"/>
            <a:chExt cx="1715533" cy="910319"/>
          </a:xfrm>
        </p:grpSpPr>
        <p:sp>
          <p:nvSpPr>
            <p:cNvPr id="431" name="Rectángulo 430">
              <a:extLst>
                <a:ext uri="{FF2B5EF4-FFF2-40B4-BE49-F238E27FC236}">
                  <a16:creationId xmlns:a16="http://schemas.microsoft.com/office/drawing/2014/main" id="{C46D405B-037F-8D48-9CD6-AA7923C91899}"/>
                </a:ext>
              </a:extLst>
            </p:cNvPr>
            <p:cNvSpPr/>
            <p:nvPr/>
          </p:nvSpPr>
          <p:spPr>
            <a:xfrm>
              <a:off x="10774367" y="10505275"/>
              <a:ext cx="171553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1600" dirty="0">
                <a:solidFill>
                  <a:schemeClr val="bg2"/>
                </a:solidFill>
              </a:endParaRPr>
            </a:p>
          </p:txBody>
        </p:sp>
        <p:sp>
          <p:nvSpPr>
            <p:cNvPr id="432" name="CuadroTexto 431">
              <a:extLst>
                <a:ext uri="{FF2B5EF4-FFF2-40B4-BE49-F238E27FC236}">
                  <a16:creationId xmlns:a16="http://schemas.microsoft.com/office/drawing/2014/main" id="{66359B1B-1B8B-7241-B8ED-B0662E061EC4}"/>
                </a:ext>
              </a:extLst>
            </p:cNvPr>
            <p:cNvSpPr txBox="1"/>
            <p:nvPr/>
          </p:nvSpPr>
          <p:spPr>
            <a:xfrm>
              <a:off x="10979550" y="10179731"/>
              <a:ext cx="13051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33" name="Grupo 432">
            <a:extLst>
              <a:ext uri="{FF2B5EF4-FFF2-40B4-BE49-F238E27FC236}">
                <a16:creationId xmlns:a16="http://schemas.microsoft.com/office/drawing/2014/main" id="{CE97C3E0-CA71-DA47-98C5-8C30BDC27D3C}"/>
              </a:ext>
            </a:extLst>
          </p:cNvPr>
          <p:cNvGrpSpPr/>
          <p:nvPr/>
        </p:nvGrpSpPr>
        <p:grpSpPr>
          <a:xfrm>
            <a:off x="14371348" y="8305356"/>
            <a:ext cx="1715533" cy="910319"/>
            <a:chOff x="10774367" y="10179731"/>
            <a:chExt cx="1715533" cy="910319"/>
          </a:xfrm>
        </p:grpSpPr>
        <p:sp>
          <p:nvSpPr>
            <p:cNvPr id="434" name="Rectángulo 433">
              <a:extLst>
                <a:ext uri="{FF2B5EF4-FFF2-40B4-BE49-F238E27FC236}">
                  <a16:creationId xmlns:a16="http://schemas.microsoft.com/office/drawing/2014/main" id="{AD0F7234-607C-2E46-AD1E-12E96A3A9654}"/>
                </a:ext>
              </a:extLst>
            </p:cNvPr>
            <p:cNvSpPr/>
            <p:nvPr/>
          </p:nvSpPr>
          <p:spPr>
            <a:xfrm>
              <a:off x="10774367" y="10505275"/>
              <a:ext cx="171553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1600" dirty="0">
                <a:solidFill>
                  <a:schemeClr val="bg2"/>
                </a:solidFill>
              </a:endParaRPr>
            </a:p>
          </p:txBody>
        </p:sp>
        <p:sp>
          <p:nvSpPr>
            <p:cNvPr id="435" name="CuadroTexto 434">
              <a:extLst>
                <a:ext uri="{FF2B5EF4-FFF2-40B4-BE49-F238E27FC236}">
                  <a16:creationId xmlns:a16="http://schemas.microsoft.com/office/drawing/2014/main" id="{1DAD2D6F-E2A1-7B49-9995-A724575247B3}"/>
                </a:ext>
              </a:extLst>
            </p:cNvPr>
            <p:cNvSpPr txBox="1"/>
            <p:nvPr/>
          </p:nvSpPr>
          <p:spPr>
            <a:xfrm>
              <a:off x="10979550" y="10179731"/>
              <a:ext cx="13051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36" name="Grupo 435">
            <a:extLst>
              <a:ext uri="{FF2B5EF4-FFF2-40B4-BE49-F238E27FC236}">
                <a16:creationId xmlns:a16="http://schemas.microsoft.com/office/drawing/2014/main" id="{DD0CE212-606D-4442-AC54-558B592A3C91}"/>
              </a:ext>
            </a:extLst>
          </p:cNvPr>
          <p:cNvGrpSpPr/>
          <p:nvPr/>
        </p:nvGrpSpPr>
        <p:grpSpPr>
          <a:xfrm>
            <a:off x="12864842" y="10979875"/>
            <a:ext cx="1715533" cy="910319"/>
            <a:chOff x="10774367" y="10179731"/>
            <a:chExt cx="1715533" cy="910319"/>
          </a:xfrm>
        </p:grpSpPr>
        <p:sp>
          <p:nvSpPr>
            <p:cNvPr id="437" name="Rectángulo 436">
              <a:extLst>
                <a:ext uri="{FF2B5EF4-FFF2-40B4-BE49-F238E27FC236}">
                  <a16:creationId xmlns:a16="http://schemas.microsoft.com/office/drawing/2014/main" id="{0D2E80C7-FC00-0C4B-90F3-694DB41327E7}"/>
                </a:ext>
              </a:extLst>
            </p:cNvPr>
            <p:cNvSpPr/>
            <p:nvPr/>
          </p:nvSpPr>
          <p:spPr>
            <a:xfrm>
              <a:off x="10774367" y="10505275"/>
              <a:ext cx="171553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1600" dirty="0">
                <a:solidFill>
                  <a:schemeClr val="bg2"/>
                </a:solidFill>
              </a:endParaRPr>
            </a:p>
          </p:txBody>
        </p:sp>
        <p:sp>
          <p:nvSpPr>
            <p:cNvPr id="490" name="CuadroTexto 489">
              <a:extLst>
                <a:ext uri="{FF2B5EF4-FFF2-40B4-BE49-F238E27FC236}">
                  <a16:creationId xmlns:a16="http://schemas.microsoft.com/office/drawing/2014/main" id="{8052F618-0E0D-C440-8941-EF8D8AA8706D}"/>
                </a:ext>
              </a:extLst>
            </p:cNvPr>
            <p:cNvSpPr txBox="1"/>
            <p:nvPr/>
          </p:nvSpPr>
          <p:spPr>
            <a:xfrm>
              <a:off x="10979550" y="10179731"/>
              <a:ext cx="13051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91" name="Grupo 490">
            <a:extLst>
              <a:ext uri="{FF2B5EF4-FFF2-40B4-BE49-F238E27FC236}">
                <a16:creationId xmlns:a16="http://schemas.microsoft.com/office/drawing/2014/main" id="{38BAD16C-C23E-4445-AB2A-0BF1467293BA}"/>
              </a:ext>
            </a:extLst>
          </p:cNvPr>
          <p:cNvGrpSpPr/>
          <p:nvPr/>
        </p:nvGrpSpPr>
        <p:grpSpPr>
          <a:xfrm>
            <a:off x="9764854" y="10837982"/>
            <a:ext cx="1715533" cy="910319"/>
            <a:chOff x="10774367" y="10179731"/>
            <a:chExt cx="1715533" cy="910319"/>
          </a:xfrm>
        </p:grpSpPr>
        <p:sp>
          <p:nvSpPr>
            <p:cNvPr id="492" name="Rectángulo 491">
              <a:extLst>
                <a:ext uri="{FF2B5EF4-FFF2-40B4-BE49-F238E27FC236}">
                  <a16:creationId xmlns:a16="http://schemas.microsoft.com/office/drawing/2014/main" id="{B60ABB03-9BCC-144B-9D61-3BA445987B14}"/>
                </a:ext>
              </a:extLst>
            </p:cNvPr>
            <p:cNvSpPr/>
            <p:nvPr/>
          </p:nvSpPr>
          <p:spPr>
            <a:xfrm>
              <a:off x="10774367" y="10505275"/>
              <a:ext cx="171553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1600" dirty="0">
                <a:solidFill>
                  <a:schemeClr val="bg2"/>
                </a:solidFill>
              </a:endParaRPr>
            </a:p>
          </p:txBody>
        </p:sp>
        <p:sp>
          <p:nvSpPr>
            <p:cNvPr id="493" name="CuadroTexto 492">
              <a:extLst>
                <a:ext uri="{FF2B5EF4-FFF2-40B4-BE49-F238E27FC236}">
                  <a16:creationId xmlns:a16="http://schemas.microsoft.com/office/drawing/2014/main" id="{05F6BBC2-469A-7B4F-A01C-BB5641A53C35}"/>
                </a:ext>
              </a:extLst>
            </p:cNvPr>
            <p:cNvSpPr txBox="1"/>
            <p:nvPr/>
          </p:nvSpPr>
          <p:spPr>
            <a:xfrm>
              <a:off x="10979550" y="10179731"/>
              <a:ext cx="13051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94" name="Grupo 493">
            <a:extLst>
              <a:ext uri="{FF2B5EF4-FFF2-40B4-BE49-F238E27FC236}">
                <a16:creationId xmlns:a16="http://schemas.microsoft.com/office/drawing/2014/main" id="{A4464AF0-DA8E-3946-B9CA-5CE494151F46}"/>
              </a:ext>
            </a:extLst>
          </p:cNvPr>
          <p:cNvGrpSpPr/>
          <p:nvPr/>
        </p:nvGrpSpPr>
        <p:grpSpPr>
          <a:xfrm>
            <a:off x="8309816" y="8362715"/>
            <a:ext cx="1715533" cy="910319"/>
            <a:chOff x="10774367" y="10179731"/>
            <a:chExt cx="1715533" cy="910319"/>
          </a:xfrm>
        </p:grpSpPr>
        <p:sp>
          <p:nvSpPr>
            <p:cNvPr id="495" name="Rectángulo 494">
              <a:extLst>
                <a:ext uri="{FF2B5EF4-FFF2-40B4-BE49-F238E27FC236}">
                  <a16:creationId xmlns:a16="http://schemas.microsoft.com/office/drawing/2014/main" id="{817E8B38-8217-7B4F-B115-E6293F9C0584}"/>
                </a:ext>
              </a:extLst>
            </p:cNvPr>
            <p:cNvSpPr/>
            <p:nvPr/>
          </p:nvSpPr>
          <p:spPr>
            <a:xfrm>
              <a:off x="10774367" y="10505275"/>
              <a:ext cx="171553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1600" dirty="0">
                <a:solidFill>
                  <a:schemeClr val="bg2"/>
                </a:solidFill>
              </a:endParaRPr>
            </a:p>
          </p:txBody>
        </p:sp>
        <p:sp>
          <p:nvSpPr>
            <p:cNvPr id="496" name="CuadroTexto 495">
              <a:extLst>
                <a:ext uri="{FF2B5EF4-FFF2-40B4-BE49-F238E27FC236}">
                  <a16:creationId xmlns:a16="http://schemas.microsoft.com/office/drawing/2014/main" id="{071CEFC0-F15A-A443-BECE-8E25BA8D7AD7}"/>
                </a:ext>
              </a:extLst>
            </p:cNvPr>
            <p:cNvSpPr txBox="1"/>
            <p:nvPr/>
          </p:nvSpPr>
          <p:spPr>
            <a:xfrm>
              <a:off x="10979550" y="10179731"/>
              <a:ext cx="13051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97" name="Grupo 496">
            <a:extLst>
              <a:ext uri="{FF2B5EF4-FFF2-40B4-BE49-F238E27FC236}">
                <a16:creationId xmlns:a16="http://schemas.microsoft.com/office/drawing/2014/main" id="{DC5C2BAF-C1F5-104A-B83B-7B71317F3E05}"/>
              </a:ext>
            </a:extLst>
          </p:cNvPr>
          <p:cNvGrpSpPr/>
          <p:nvPr/>
        </p:nvGrpSpPr>
        <p:grpSpPr>
          <a:xfrm>
            <a:off x="9762359" y="5615636"/>
            <a:ext cx="1715533" cy="910319"/>
            <a:chOff x="10774367" y="10179731"/>
            <a:chExt cx="1715533" cy="910319"/>
          </a:xfrm>
        </p:grpSpPr>
        <p:sp>
          <p:nvSpPr>
            <p:cNvPr id="498" name="Rectángulo 497">
              <a:extLst>
                <a:ext uri="{FF2B5EF4-FFF2-40B4-BE49-F238E27FC236}">
                  <a16:creationId xmlns:a16="http://schemas.microsoft.com/office/drawing/2014/main" id="{0FDED1A7-5A3C-4B4D-87D1-FF91A6156A6C}"/>
                </a:ext>
              </a:extLst>
            </p:cNvPr>
            <p:cNvSpPr/>
            <p:nvPr/>
          </p:nvSpPr>
          <p:spPr>
            <a:xfrm>
              <a:off x="10774367" y="10505275"/>
              <a:ext cx="1715533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1600" dirty="0">
                  <a:solidFill>
                    <a:schemeClr val="bg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1600" dirty="0">
                <a:solidFill>
                  <a:schemeClr val="bg2"/>
                </a:solidFill>
              </a:endParaRPr>
            </a:p>
          </p:txBody>
        </p:sp>
        <p:sp>
          <p:nvSpPr>
            <p:cNvPr id="499" name="CuadroTexto 498">
              <a:extLst>
                <a:ext uri="{FF2B5EF4-FFF2-40B4-BE49-F238E27FC236}">
                  <a16:creationId xmlns:a16="http://schemas.microsoft.com/office/drawing/2014/main" id="{1BB47607-CC7E-A642-956B-19250ABE8B12}"/>
                </a:ext>
              </a:extLst>
            </p:cNvPr>
            <p:cNvSpPr txBox="1"/>
            <p:nvPr/>
          </p:nvSpPr>
          <p:spPr>
            <a:xfrm>
              <a:off x="10979550" y="10179731"/>
              <a:ext cx="13051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bg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05122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Freeform 222">
            <a:extLst>
              <a:ext uri="{FF2B5EF4-FFF2-40B4-BE49-F238E27FC236}">
                <a16:creationId xmlns:a16="http://schemas.microsoft.com/office/drawing/2014/main" id="{1AF09634-06D6-794A-8A47-E60FA9438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399" y="5649954"/>
            <a:ext cx="15092502" cy="4343593"/>
          </a:xfrm>
          <a:custGeom>
            <a:avLst/>
            <a:gdLst>
              <a:gd name="T0" fmla="*/ 8861 w 12397"/>
              <a:gd name="T1" fmla="*/ 2142 h 3566"/>
              <a:gd name="T2" fmla="*/ 8861 w 12397"/>
              <a:gd name="T3" fmla="*/ 2142 h 3566"/>
              <a:gd name="T4" fmla="*/ 10613 w 12397"/>
              <a:gd name="T5" fmla="*/ 3565 h 3566"/>
              <a:gd name="T6" fmla="*/ 12396 w 12397"/>
              <a:gd name="T7" fmla="*/ 1782 h 3566"/>
              <a:gd name="T8" fmla="*/ 10613 w 12397"/>
              <a:gd name="T9" fmla="*/ 0 h 3566"/>
              <a:gd name="T10" fmla="*/ 0 w 12397"/>
              <a:gd name="T11" fmla="*/ 0 h 35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2397" h="3566">
                <a:moveTo>
                  <a:pt x="8861" y="2142"/>
                </a:moveTo>
                <a:lnTo>
                  <a:pt x="8861" y="2142"/>
                </a:lnTo>
                <a:cubicBezTo>
                  <a:pt x="9030" y="2953"/>
                  <a:pt x="9749" y="3565"/>
                  <a:pt x="10613" y="3565"/>
                </a:cubicBezTo>
                <a:cubicBezTo>
                  <a:pt x="11592" y="3565"/>
                  <a:pt x="12396" y="2769"/>
                  <a:pt x="12396" y="1782"/>
                </a:cubicBezTo>
                <a:cubicBezTo>
                  <a:pt x="12396" y="804"/>
                  <a:pt x="11592" y="0"/>
                  <a:pt x="10613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noFill/>
          <a:ln w="3564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1" name="Freeform 223">
            <a:extLst>
              <a:ext uri="{FF2B5EF4-FFF2-40B4-BE49-F238E27FC236}">
                <a16:creationId xmlns:a16="http://schemas.microsoft.com/office/drawing/2014/main" id="{CC04E43B-B665-A540-9B7E-7332329B2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27762" y="7819065"/>
            <a:ext cx="504694" cy="644290"/>
          </a:xfrm>
          <a:custGeom>
            <a:avLst/>
            <a:gdLst>
              <a:gd name="T0" fmla="*/ 153 w 414"/>
              <a:gd name="T1" fmla="*/ 0 h 529"/>
              <a:gd name="T2" fmla="*/ 0 w 414"/>
              <a:gd name="T3" fmla="*/ 528 h 529"/>
              <a:gd name="T4" fmla="*/ 191 w 414"/>
              <a:gd name="T5" fmla="*/ 390 h 529"/>
              <a:gd name="T6" fmla="*/ 413 w 414"/>
              <a:gd name="T7" fmla="*/ 482 h 529"/>
              <a:gd name="T8" fmla="*/ 153 w 414"/>
              <a:gd name="T9" fmla="*/ 0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4" h="529">
                <a:moveTo>
                  <a:pt x="153" y="0"/>
                </a:moveTo>
                <a:lnTo>
                  <a:pt x="0" y="528"/>
                </a:lnTo>
                <a:lnTo>
                  <a:pt x="191" y="390"/>
                </a:lnTo>
                <a:lnTo>
                  <a:pt x="413" y="482"/>
                </a:lnTo>
                <a:lnTo>
                  <a:pt x="153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3" name="Freeform 225">
            <a:extLst>
              <a:ext uri="{FF2B5EF4-FFF2-40B4-BE49-F238E27FC236}">
                <a16:creationId xmlns:a16="http://schemas.microsoft.com/office/drawing/2014/main" id="{26686988-0892-AB43-9AC8-254BA7780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49215" y="9580125"/>
            <a:ext cx="1825490" cy="1594621"/>
          </a:xfrm>
          <a:custGeom>
            <a:avLst/>
            <a:gdLst>
              <a:gd name="T0" fmla="*/ 1462 w 1501"/>
              <a:gd name="T1" fmla="*/ 413 h 1309"/>
              <a:gd name="T2" fmla="*/ 1462 w 1501"/>
              <a:gd name="T3" fmla="*/ 413 h 1309"/>
              <a:gd name="T4" fmla="*/ 1217 w 1501"/>
              <a:gd name="T5" fmla="*/ 1063 h 1309"/>
              <a:gd name="T6" fmla="*/ 245 w 1501"/>
              <a:gd name="T7" fmla="*/ 971 h 1309"/>
              <a:gd name="T8" fmla="*/ 337 w 1501"/>
              <a:gd name="T9" fmla="*/ 0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1" h="1309">
                <a:moveTo>
                  <a:pt x="1462" y="413"/>
                </a:moveTo>
                <a:lnTo>
                  <a:pt x="1462" y="413"/>
                </a:lnTo>
                <a:cubicBezTo>
                  <a:pt x="1500" y="650"/>
                  <a:pt x="1416" y="895"/>
                  <a:pt x="1217" y="1063"/>
                </a:cubicBezTo>
                <a:cubicBezTo>
                  <a:pt x="926" y="1308"/>
                  <a:pt x="490" y="1262"/>
                  <a:pt x="245" y="971"/>
                </a:cubicBezTo>
                <a:cubicBezTo>
                  <a:pt x="0" y="680"/>
                  <a:pt x="46" y="244"/>
                  <a:pt x="337" y="0"/>
                </a:cubicBezTo>
              </a:path>
            </a:pathLst>
          </a:custGeom>
          <a:noFill/>
          <a:ln w="3564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4" name="Freeform 226">
            <a:extLst>
              <a:ext uri="{FF2B5EF4-FFF2-40B4-BE49-F238E27FC236}">
                <a16:creationId xmlns:a16="http://schemas.microsoft.com/office/drawing/2014/main" id="{8D53E18B-5A31-6348-AD49-1FCD07365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43832" y="9692878"/>
            <a:ext cx="477850" cy="665767"/>
          </a:xfrm>
          <a:custGeom>
            <a:avLst/>
            <a:gdLst>
              <a:gd name="T0" fmla="*/ 0 w 391"/>
              <a:gd name="T1" fmla="*/ 0 h 545"/>
              <a:gd name="T2" fmla="*/ 8 w 391"/>
              <a:gd name="T3" fmla="*/ 544 h 545"/>
              <a:gd name="T4" fmla="*/ 153 w 391"/>
              <a:gd name="T5" fmla="*/ 352 h 545"/>
              <a:gd name="T6" fmla="*/ 390 w 391"/>
              <a:gd name="T7" fmla="*/ 383 h 545"/>
              <a:gd name="T8" fmla="*/ 0 w 391"/>
              <a:gd name="T9" fmla="*/ 0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1" h="545">
                <a:moveTo>
                  <a:pt x="0" y="0"/>
                </a:moveTo>
                <a:lnTo>
                  <a:pt x="8" y="544"/>
                </a:lnTo>
                <a:lnTo>
                  <a:pt x="153" y="352"/>
                </a:lnTo>
                <a:lnTo>
                  <a:pt x="390" y="383"/>
                </a:lnTo>
                <a:lnTo>
                  <a:pt x="0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5" name="Freeform 227">
            <a:extLst>
              <a:ext uri="{FF2B5EF4-FFF2-40B4-BE49-F238E27FC236}">
                <a16:creationId xmlns:a16="http://schemas.microsoft.com/office/drawing/2014/main" id="{151C40CA-5995-6246-B9A3-FAF1356AD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84141" y="9580125"/>
            <a:ext cx="1825490" cy="1594621"/>
          </a:xfrm>
          <a:custGeom>
            <a:avLst/>
            <a:gdLst>
              <a:gd name="T0" fmla="*/ 46 w 1500"/>
              <a:gd name="T1" fmla="*/ 413 h 1309"/>
              <a:gd name="T2" fmla="*/ 46 w 1500"/>
              <a:gd name="T3" fmla="*/ 413 h 1309"/>
              <a:gd name="T4" fmla="*/ 284 w 1500"/>
              <a:gd name="T5" fmla="*/ 1063 h 1309"/>
              <a:gd name="T6" fmla="*/ 1255 w 1500"/>
              <a:gd name="T7" fmla="*/ 971 h 1309"/>
              <a:gd name="T8" fmla="*/ 1164 w 1500"/>
              <a:gd name="T9" fmla="*/ 0 h 13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00" h="1309">
                <a:moveTo>
                  <a:pt x="46" y="413"/>
                </a:moveTo>
                <a:lnTo>
                  <a:pt x="46" y="413"/>
                </a:lnTo>
                <a:cubicBezTo>
                  <a:pt x="0" y="650"/>
                  <a:pt x="85" y="895"/>
                  <a:pt x="284" y="1063"/>
                </a:cubicBezTo>
                <a:cubicBezTo>
                  <a:pt x="574" y="1308"/>
                  <a:pt x="1011" y="1262"/>
                  <a:pt x="1255" y="971"/>
                </a:cubicBezTo>
                <a:cubicBezTo>
                  <a:pt x="1499" y="680"/>
                  <a:pt x="1461" y="244"/>
                  <a:pt x="1164" y="0"/>
                </a:cubicBezTo>
              </a:path>
            </a:pathLst>
          </a:custGeom>
          <a:noFill/>
          <a:ln w="3564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6" name="Freeform 228">
            <a:extLst>
              <a:ext uri="{FF2B5EF4-FFF2-40B4-BE49-F238E27FC236}">
                <a16:creationId xmlns:a16="http://schemas.microsoft.com/office/drawing/2014/main" id="{05BB35FD-0D81-FC4B-9E5A-79D04558D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47901" y="9692878"/>
            <a:ext cx="467109" cy="665767"/>
          </a:xfrm>
          <a:custGeom>
            <a:avLst/>
            <a:gdLst>
              <a:gd name="T0" fmla="*/ 383 w 384"/>
              <a:gd name="T1" fmla="*/ 0 h 545"/>
              <a:gd name="T2" fmla="*/ 0 w 384"/>
              <a:gd name="T3" fmla="*/ 383 h 545"/>
              <a:gd name="T4" fmla="*/ 237 w 384"/>
              <a:gd name="T5" fmla="*/ 352 h 545"/>
              <a:gd name="T6" fmla="*/ 383 w 384"/>
              <a:gd name="T7" fmla="*/ 544 h 545"/>
              <a:gd name="T8" fmla="*/ 383 w 384"/>
              <a:gd name="T9" fmla="*/ 0 h 5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4" h="545">
                <a:moveTo>
                  <a:pt x="383" y="0"/>
                </a:moveTo>
                <a:lnTo>
                  <a:pt x="0" y="383"/>
                </a:lnTo>
                <a:lnTo>
                  <a:pt x="237" y="352"/>
                </a:lnTo>
                <a:lnTo>
                  <a:pt x="383" y="544"/>
                </a:lnTo>
                <a:lnTo>
                  <a:pt x="383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7" name="Line 229">
            <a:extLst>
              <a:ext uri="{FF2B5EF4-FFF2-40B4-BE49-F238E27FC236}">
                <a16:creationId xmlns:a16="http://schemas.microsoft.com/office/drawing/2014/main" id="{EAC03AEB-99BF-9540-A625-950CBF3B53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300210" y="5649954"/>
            <a:ext cx="4483189" cy="5371"/>
          </a:xfrm>
          <a:prstGeom prst="line">
            <a:avLst/>
          </a:prstGeom>
          <a:noFill/>
          <a:ln w="3564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08" name="Freeform 230">
            <a:extLst>
              <a:ext uri="{FF2B5EF4-FFF2-40B4-BE49-F238E27FC236}">
                <a16:creationId xmlns:a16="http://schemas.microsoft.com/office/drawing/2014/main" id="{C8364E19-94E9-0841-84FB-8E732490CC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00850" y="5397608"/>
            <a:ext cx="628181" cy="504694"/>
          </a:xfrm>
          <a:custGeom>
            <a:avLst/>
            <a:gdLst>
              <a:gd name="T0" fmla="*/ 513 w 514"/>
              <a:gd name="T1" fmla="*/ 206 h 414"/>
              <a:gd name="T2" fmla="*/ 0 w 514"/>
              <a:gd name="T3" fmla="*/ 413 h 414"/>
              <a:gd name="T4" fmla="*/ 123 w 514"/>
              <a:gd name="T5" fmla="*/ 206 h 414"/>
              <a:gd name="T6" fmla="*/ 0 w 514"/>
              <a:gd name="T7" fmla="*/ 0 h 414"/>
              <a:gd name="T8" fmla="*/ 513 w 514"/>
              <a:gd name="T9" fmla="*/ 206 h 4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14" h="414">
                <a:moveTo>
                  <a:pt x="513" y="206"/>
                </a:moveTo>
                <a:lnTo>
                  <a:pt x="0" y="413"/>
                </a:lnTo>
                <a:lnTo>
                  <a:pt x="123" y="206"/>
                </a:lnTo>
                <a:lnTo>
                  <a:pt x="0" y="0"/>
                </a:lnTo>
                <a:lnTo>
                  <a:pt x="513" y="206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09" name="Freeform 231">
            <a:extLst>
              <a:ext uri="{FF2B5EF4-FFF2-40B4-BE49-F238E27FC236}">
                <a16:creationId xmlns:a16="http://schemas.microsoft.com/office/drawing/2014/main" id="{51B81D6A-D427-8F49-B5E1-F628198F34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8977" y="4506340"/>
            <a:ext cx="2029515" cy="2303337"/>
          </a:xfrm>
          <a:custGeom>
            <a:avLst/>
            <a:gdLst>
              <a:gd name="T0" fmla="*/ 1668 w 1669"/>
              <a:gd name="T1" fmla="*/ 1324 h 1891"/>
              <a:gd name="T2" fmla="*/ 1668 w 1669"/>
              <a:gd name="T3" fmla="*/ 1324 h 1891"/>
              <a:gd name="T4" fmla="*/ 1668 w 1669"/>
              <a:gd name="T5" fmla="*/ 559 h 1891"/>
              <a:gd name="T6" fmla="*/ 1576 w 1669"/>
              <a:gd name="T7" fmla="*/ 413 h 1891"/>
              <a:gd name="T8" fmla="*/ 918 w 1669"/>
              <a:gd name="T9" fmla="*/ 31 h 1891"/>
              <a:gd name="T10" fmla="*/ 742 w 1669"/>
              <a:gd name="T11" fmla="*/ 31 h 1891"/>
              <a:gd name="T12" fmla="*/ 84 w 1669"/>
              <a:gd name="T13" fmla="*/ 413 h 1891"/>
              <a:gd name="T14" fmla="*/ 0 w 1669"/>
              <a:gd name="T15" fmla="*/ 559 h 1891"/>
              <a:gd name="T16" fmla="*/ 0 w 1669"/>
              <a:gd name="T17" fmla="*/ 1324 h 1891"/>
              <a:gd name="T18" fmla="*/ 84 w 1669"/>
              <a:gd name="T19" fmla="*/ 1477 h 1891"/>
              <a:gd name="T20" fmla="*/ 742 w 1669"/>
              <a:gd name="T21" fmla="*/ 1859 h 1891"/>
              <a:gd name="T22" fmla="*/ 918 w 1669"/>
              <a:gd name="T23" fmla="*/ 1859 h 1891"/>
              <a:gd name="T24" fmla="*/ 1576 w 1669"/>
              <a:gd name="T25" fmla="*/ 1477 h 1891"/>
              <a:gd name="T26" fmla="*/ 1668 w 1669"/>
              <a:gd name="T27" fmla="*/ 1324 h 1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69" h="1891">
                <a:moveTo>
                  <a:pt x="1668" y="1324"/>
                </a:moveTo>
                <a:lnTo>
                  <a:pt x="1668" y="1324"/>
                </a:lnTo>
                <a:cubicBezTo>
                  <a:pt x="1668" y="559"/>
                  <a:pt x="1668" y="559"/>
                  <a:pt x="1668" y="559"/>
                </a:cubicBezTo>
                <a:cubicBezTo>
                  <a:pt x="1668" y="497"/>
                  <a:pt x="1637" y="444"/>
                  <a:pt x="1576" y="413"/>
                </a:cubicBezTo>
                <a:cubicBezTo>
                  <a:pt x="918" y="31"/>
                  <a:pt x="918" y="31"/>
                  <a:pt x="918" y="31"/>
                </a:cubicBezTo>
                <a:cubicBezTo>
                  <a:pt x="864" y="0"/>
                  <a:pt x="796" y="0"/>
                  <a:pt x="742" y="31"/>
                </a:cubicBezTo>
                <a:cubicBezTo>
                  <a:pt x="84" y="413"/>
                  <a:pt x="84" y="413"/>
                  <a:pt x="84" y="413"/>
                </a:cubicBezTo>
                <a:cubicBezTo>
                  <a:pt x="30" y="444"/>
                  <a:pt x="0" y="497"/>
                  <a:pt x="0" y="559"/>
                </a:cubicBezTo>
                <a:cubicBezTo>
                  <a:pt x="0" y="1324"/>
                  <a:pt x="0" y="1324"/>
                  <a:pt x="0" y="1324"/>
                </a:cubicBezTo>
                <a:cubicBezTo>
                  <a:pt x="0" y="1385"/>
                  <a:pt x="30" y="1446"/>
                  <a:pt x="84" y="1477"/>
                </a:cubicBezTo>
                <a:cubicBezTo>
                  <a:pt x="742" y="1859"/>
                  <a:pt x="742" y="1859"/>
                  <a:pt x="742" y="1859"/>
                </a:cubicBezTo>
                <a:cubicBezTo>
                  <a:pt x="796" y="1890"/>
                  <a:pt x="864" y="1890"/>
                  <a:pt x="918" y="1859"/>
                </a:cubicBezTo>
                <a:cubicBezTo>
                  <a:pt x="1576" y="1477"/>
                  <a:pt x="1576" y="1477"/>
                  <a:pt x="1576" y="1477"/>
                </a:cubicBezTo>
                <a:cubicBezTo>
                  <a:pt x="1637" y="1446"/>
                  <a:pt x="1668" y="1385"/>
                  <a:pt x="1668" y="13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0" name="Freeform 232">
            <a:extLst>
              <a:ext uri="{FF2B5EF4-FFF2-40B4-BE49-F238E27FC236}">
                <a16:creationId xmlns:a16="http://schemas.microsoft.com/office/drawing/2014/main" id="{71B1E385-C4DE-0E46-9F1D-BDA16BBE1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04989" y="4506340"/>
            <a:ext cx="2040253" cy="2303337"/>
          </a:xfrm>
          <a:custGeom>
            <a:avLst/>
            <a:gdLst>
              <a:gd name="T0" fmla="*/ 1676 w 1677"/>
              <a:gd name="T1" fmla="*/ 1324 h 1891"/>
              <a:gd name="T2" fmla="*/ 1676 w 1677"/>
              <a:gd name="T3" fmla="*/ 1324 h 1891"/>
              <a:gd name="T4" fmla="*/ 1676 w 1677"/>
              <a:gd name="T5" fmla="*/ 559 h 1891"/>
              <a:gd name="T6" fmla="*/ 1584 w 1677"/>
              <a:gd name="T7" fmla="*/ 413 h 1891"/>
              <a:gd name="T8" fmla="*/ 926 w 1677"/>
              <a:gd name="T9" fmla="*/ 31 h 1891"/>
              <a:gd name="T10" fmla="*/ 750 w 1677"/>
              <a:gd name="T11" fmla="*/ 31 h 1891"/>
              <a:gd name="T12" fmla="*/ 92 w 1677"/>
              <a:gd name="T13" fmla="*/ 413 h 1891"/>
              <a:gd name="T14" fmla="*/ 0 w 1677"/>
              <a:gd name="T15" fmla="*/ 559 h 1891"/>
              <a:gd name="T16" fmla="*/ 0 w 1677"/>
              <a:gd name="T17" fmla="*/ 1324 h 1891"/>
              <a:gd name="T18" fmla="*/ 92 w 1677"/>
              <a:gd name="T19" fmla="*/ 1477 h 1891"/>
              <a:gd name="T20" fmla="*/ 750 w 1677"/>
              <a:gd name="T21" fmla="*/ 1859 h 1891"/>
              <a:gd name="T22" fmla="*/ 926 w 1677"/>
              <a:gd name="T23" fmla="*/ 1859 h 1891"/>
              <a:gd name="T24" fmla="*/ 1584 w 1677"/>
              <a:gd name="T25" fmla="*/ 1477 h 1891"/>
              <a:gd name="T26" fmla="*/ 1676 w 1677"/>
              <a:gd name="T27" fmla="*/ 1324 h 1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77" h="1891">
                <a:moveTo>
                  <a:pt x="1676" y="1324"/>
                </a:moveTo>
                <a:lnTo>
                  <a:pt x="1676" y="1324"/>
                </a:lnTo>
                <a:cubicBezTo>
                  <a:pt x="1676" y="559"/>
                  <a:pt x="1676" y="559"/>
                  <a:pt x="1676" y="559"/>
                </a:cubicBezTo>
                <a:cubicBezTo>
                  <a:pt x="1676" y="497"/>
                  <a:pt x="1638" y="444"/>
                  <a:pt x="1584" y="413"/>
                </a:cubicBezTo>
                <a:cubicBezTo>
                  <a:pt x="926" y="31"/>
                  <a:pt x="926" y="31"/>
                  <a:pt x="926" y="31"/>
                </a:cubicBezTo>
                <a:cubicBezTo>
                  <a:pt x="872" y="0"/>
                  <a:pt x="803" y="0"/>
                  <a:pt x="750" y="31"/>
                </a:cubicBezTo>
                <a:cubicBezTo>
                  <a:pt x="92" y="413"/>
                  <a:pt x="92" y="413"/>
                  <a:pt x="92" y="413"/>
                </a:cubicBezTo>
                <a:cubicBezTo>
                  <a:pt x="38" y="444"/>
                  <a:pt x="0" y="497"/>
                  <a:pt x="0" y="559"/>
                </a:cubicBezTo>
                <a:cubicBezTo>
                  <a:pt x="0" y="1324"/>
                  <a:pt x="0" y="1324"/>
                  <a:pt x="0" y="1324"/>
                </a:cubicBezTo>
                <a:cubicBezTo>
                  <a:pt x="0" y="1385"/>
                  <a:pt x="38" y="1446"/>
                  <a:pt x="92" y="1477"/>
                </a:cubicBezTo>
                <a:cubicBezTo>
                  <a:pt x="750" y="1859"/>
                  <a:pt x="750" y="1859"/>
                  <a:pt x="750" y="1859"/>
                </a:cubicBezTo>
                <a:cubicBezTo>
                  <a:pt x="803" y="1890"/>
                  <a:pt x="872" y="1890"/>
                  <a:pt x="926" y="1859"/>
                </a:cubicBezTo>
                <a:cubicBezTo>
                  <a:pt x="1584" y="1477"/>
                  <a:pt x="1584" y="1477"/>
                  <a:pt x="1584" y="1477"/>
                </a:cubicBezTo>
                <a:cubicBezTo>
                  <a:pt x="1638" y="1446"/>
                  <a:pt x="1676" y="1385"/>
                  <a:pt x="1676" y="1324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1" name="Freeform 233">
            <a:extLst>
              <a:ext uri="{FF2B5EF4-FFF2-40B4-BE49-F238E27FC236}">
                <a16:creationId xmlns:a16="http://schemas.microsoft.com/office/drawing/2014/main" id="{C2D5F2A5-D1D9-1A47-B10C-AAA703002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7110" y="4506340"/>
            <a:ext cx="2034886" cy="2303337"/>
          </a:xfrm>
          <a:custGeom>
            <a:avLst/>
            <a:gdLst>
              <a:gd name="T0" fmla="*/ 1669 w 1670"/>
              <a:gd name="T1" fmla="*/ 1324 h 1891"/>
              <a:gd name="T2" fmla="*/ 1669 w 1670"/>
              <a:gd name="T3" fmla="*/ 1324 h 1891"/>
              <a:gd name="T4" fmla="*/ 1669 w 1670"/>
              <a:gd name="T5" fmla="*/ 559 h 1891"/>
              <a:gd name="T6" fmla="*/ 1585 w 1670"/>
              <a:gd name="T7" fmla="*/ 413 h 1891"/>
              <a:gd name="T8" fmla="*/ 926 w 1670"/>
              <a:gd name="T9" fmla="*/ 31 h 1891"/>
              <a:gd name="T10" fmla="*/ 751 w 1670"/>
              <a:gd name="T11" fmla="*/ 31 h 1891"/>
              <a:gd name="T12" fmla="*/ 85 w 1670"/>
              <a:gd name="T13" fmla="*/ 413 h 1891"/>
              <a:gd name="T14" fmla="*/ 0 w 1670"/>
              <a:gd name="T15" fmla="*/ 559 h 1891"/>
              <a:gd name="T16" fmla="*/ 0 w 1670"/>
              <a:gd name="T17" fmla="*/ 1324 h 1891"/>
              <a:gd name="T18" fmla="*/ 85 w 1670"/>
              <a:gd name="T19" fmla="*/ 1477 h 1891"/>
              <a:gd name="T20" fmla="*/ 751 w 1670"/>
              <a:gd name="T21" fmla="*/ 1859 h 1891"/>
              <a:gd name="T22" fmla="*/ 926 w 1670"/>
              <a:gd name="T23" fmla="*/ 1859 h 1891"/>
              <a:gd name="T24" fmla="*/ 1585 w 1670"/>
              <a:gd name="T25" fmla="*/ 1477 h 1891"/>
              <a:gd name="T26" fmla="*/ 1669 w 1670"/>
              <a:gd name="T27" fmla="*/ 1324 h 1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70" h="1891">
                <a:moveTo>
                  <a:pt x="1669" y="1324"/>
                </a:moveTo>
                <a:lnTo>
                  <a:pt x="1669" y="1324"/>
                </a:lnTo>
                <a:cubicBezTo>
                  <a:pt x="1669" y="559"/>
                  <a:pt x="1669" y="559"/>
                  <a:pt x="1669" y="559"/>
                </a:cubicBezTo>
                <a:cubicBezTo>
                  <a:pt x="1669" y="497"/>
                  <a:pt x="1638" y="444"/>
                  <a:pt x="1585" y="413"/>
                </a:cubicBezTo>
                <a:cubicBezTo>
                  <a:pt x="926" y="31"/>
                  <a:pt x="926" y="31"/>
                  <a:pt x="926" y="31"/>
                </a:cubicBezTo>
                <a:cubicBezTo>
                  <a:pt x="865" y="0"/>
                  <a:pt x="804" y="0"/>
                  <a:pt x="751" y="31"/>
                </a:cubicBezTo>
                <a:cubicBezTo>
                  <a:pt x="85" y="413"/>
                  <a:pt x="85" y="413"/>
                  <a:pt x="85" y="413"/>
                </a:cubicBezTo>
                <a:cubicBezTo>
                  <a:pt x="31" y="444"/>
                  <a:pt x="0" y="497"/>
                  <a:pt x="0" y="559"/>
                </a:cubicBezTo>
                <a:cubicBezTo>
                  <a:pt x="0" y="1324"/>
                  <a:pt x="0" y="1324"/>
                  <a:pt x="0" y="1324"/>
                </a:cubicBezTo>
                <a:cubicBezTo>
                  <a:pt x="0" y="1385"/>
                  <a:pt x="31" y="1446"/>
                  <a:pt x="85" y="1477"/>
                </a:cubicBezTo>
                <a:cubicBezTo>
                  <a:pt x="751" y="1859"/>
                  <a:pt x="751" y="1859"/>
                  <a:pt x="751" y="1859"/>
                </a:cubicBezTo>
                <a:cubicBezTo>
                  <a:pt x="804" y="1890"/>
                  <a:pt x="865" y="1890"/>
                  <a:pt x="926" y="1859"/>
                </a:cubicBezTo>
                <a:cubicBezTo>
                  <a:pt x="1585" y="1477"/>
                  <a:pt x="1585" y="1477"/>
                  <a:pt x="1585" y="1477"/>
                </a:cubicBezTo>
                <a:cubicBezTo>
                  <a:pt x="1638" y="1446"/>
                  <a:pt x="1669" y="1385"/>
                  <a:pt x="1669" y="132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2" name="Freeform 234">
            <a:extLst>
              <a:ext uri="{FF2B5EF4-FFF2-40B4-BE49-F238E27FC236}">
                <a16:creationId xmlns:a16="http://schemas.microsoft.com/office/drawing/2014/main" id="{09F2AD8E-4577-B240-BAFC-0C2AA8F36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14962" y="4506340"/>
            <a:ext cx="2029515" cy="2303337"/>
          </a:xfrm>
          <a:custGeom>
            <a:avLst/>
            <a:gdLst>
              <a:gd name="T0" fmla="*/ 1668 w 1669"/>
              <a:gd name="T1" fmla="*/ 1324 h 1891"/>
              <a:gd name="T2" fmla="*/ 1668 w 1669"/>
              <a:gd name="T3" fmla="*/ 1324 h 1891"/>
              <a:gd name="T4" fmla="*/ 1668 w 1669"/>
              <a:gd name="T5" fmla="*/ 559 h 1891"/>
              <a:gd name="T6" fmla="*/ 1584 w 1669"/>
              <a:gd name="T7" fmla="*/ 413 h 1891"/>
              <a:gd name="T8" fmla="*/ 926 w 1669"/>
              <a:gd name="T9" fmla="*/ 31 h 1891"/>
              <a:gd name="T10" fmla="*/ 750 w 1669"/>
              <a:gd name="T11" fmla="*/ 31 h 1891"/>
              <a:gd name="T12" fmla="*/ 84 w 1669"/>
              <a:gd name="T13" fmla="*/ 413 h 1891"/>
              <a:gd name="T14" fmla="*/ 0 w 1669"/>
              <a:gd name="T15" fmla="*/ 559 h 1891"/>
              <a:gd name="T16" fmla="*/ 0 w 1669"/>
              <a:gd name="T17" fmla="*/ 1324 h 1891"/>
              <a:gd name="T18" fmla="*/ 84 w 1669"/>
              <a:gd name="T19" fmla="*/ 1477 h 1891"/>
              <a:gd name="T20" fmla="*/ 750 w 1669"/>
              <a:gd name="T21" fmla="*/ 1859 h 1891"/>
              <a:gd name="T22" fmla="*/ 926 w 1669"/>
              <a:gd name="T23" fmla="*/ 1859 h 1891"/>
              <a:gd name="T24" fmla="*/ 1584 w 1669"/>
              <a:gd name="T25" fmla="*/ 1477 h 1891"/>
              <a:gd name="T26" fmla="*/ 1668 w 1669"/>
              <a:gd name="T27" fmla="*/ 1324 h 1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69" h="1891">
                <a:moveTo>
                  <a:pt x="1668" y="1324"/>
                </a:moveTo>
                <a:lnTo>
                  <a:pt x="1668" y="1324"/>
                </a:lnTo>
                <a:cubicBezTo>
                  <a:pt x="1668" y="559"/>
                  <a:pt x="1668" y="559"/>
                  <a:pt x="1668" y="559"/>
                </a:cubicBezTo>
                <a:cubicBezTo>
                  <a:pt x="1668" y="497"/>
                  <a:pt x="1638" y="444"/>
                  <a:pt x="1584" y="413"/>
                </a:cubicBezTo>
                <a:cubicBezTo>
                  <a:pt x="926" y="31"/>
                  <a:pt x="926" y="31"/>
                  <a:pt x="926" y="31"/>
                </a:cubicBezTo>
                <a:cubicBezTo>
                  <a:pt x="865" y="0"/>
                  <a:pt x="804" y="0"/>
                  <a:pt x="750" y="31"/>
                </a:cubicBezTo>
                <a:cubicBezTo>
                  <a:pt x="84" y="413"/>
                  <a:pt x="84" y="413"/>
                  <a:pt x="84" y="413"/>
                </a:cubicBezTo>
                <a:cubicBezTo>
                  <a:pt x="30" y="444"/>
                  <a:pt x="0" y="497"/>
                  <a:pt x="0" y="559"/>
                </a:cubicBezTo>
                <a:cubicBezTo>
                  <a:pt x="0" y="1324"/>
                  <a:pt x="0" y="1324"/>
                  <a:pt x="0" y="1324"/>
                </a:cubicBezTo>
                <a:cubicBezTo>
                  <a:pt x="0" y="1385"/>
                  <a:pt x="30" y="1446"/>
                  <a:pt x="84" y="1477"/>
                </a:cubicBezTo>
                <a:cubicBezTo>
                  <a:pt x="750" y="1859"/>
                  <a:pt x="750" y="1859"/>
                  <a:pt x="750" y="1859"/>
                </a:cubicBezTo>
                <a:cubicBezTo>
                  <a:pt x="804" y="1890"/>
                  <a:pt x="865" y="1890"/>
                  <a:pt x="926" y="1859"/>
                </a:cubicBezTo>
                <a:cubicBezTo>
                  <a:pt x="1584" y="1477"/>
                  <a:pt x="1584" y="1477"/>
                  <a:pt x="1584" y="1477"/>
                </a:cubicBezTo>
                <a:cubicBezTo>
                  <a:pt x="1638" y="1446"/>
                  <a:pt x="1668" y="1385"/>
                  <a:pt x="1668" y="132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3" name="Freeform 235">
            <a:extLst>
              <a:ext uri="{FF2B5EF4-FFF2-40B4-BE49-F238E27FC236}">
                <a16:creationId xmlns:a16="http://schemas.microsoft.com/office/drawing/2014/main" id="{DAEFCC1E-588B-3841-B015-A9F18AA2A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01560" y="10288845"/>
            <a:ext cx="1401333" cy="1567773"/>
          </a:xfrm>
          <a:custGeom>
            <a:avLst/>
            <a:gdLst>
              <a:gd name="T0" fmla="*/ 1148 w 1149"/>
              <a:gd name="T1" fmla="*/ 872 h 1287"/>
              <a:gd name="T2" fmla="*/ 1148 w 1149"/>
              <a:gd name="T3" fmla="*/ 872 h 1287"/>
              <a:gd name="T4" fmla="*/ 1148 w 1149"/>
              <a:gd name="T5" fmla="*/ 413 h 1287"/>
              <a:gd name="T6" fmla="*/ 1056 w 1149"/>
              <a:gd name="T7" fmla="*/ 260 h 1287"/>
              <a:gd name="T8" fmla="*/ 658 w 1149"/>
              <a:gd name="T9" fmla="*/ 31 h 1287"/>
              <a:gd name="T10" fmla="*/ 482 w 1149"/>
              <a:gd name="T11" fmla="*/ 31 h 1287"/>
              <a:gd name="T12" fmla="*/ 84 w 1149"/>
              <a:gd name="T13" fmla="*/ 260 h 1287"/>
              <a:gd name="T14" fmla="*/ 0 w 1149"/>
              <a:gd name="T15" fmla="*/ 413 h 1287"/>
              <a:gd name="T16" fmla="*/ 0 w 1149"/>
              <a:gd name="T17" fmla="*/ 872 h 1287"/>
              <a:gd name="T18" fmla="*/ 84 w 1149"/>
              <a:gd name="T19" fmla="*/ 1018 h 1287"/>
              <a:gd name="T20" fmla="*/ 482 w 1149"/>
              <a:gd name="T21" fmla="*/ 1255 h 1287"/>
              <a:gd name="T22" fmla="*/ 658 w 1149"/>
              <a:gd name="T23" fmla="*/ 1255 h 1287"/>
              <a:gd name="T24" fmla="*/ 1056 w 1149"/>
              <a:gd name="T25" fmla="*/ 1018 h 1287"/>
              <a:gd name="T26" fmla="*/ 1148 w 1149"/>
              <a:gd name="T27" fmla="*/ 872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49" h="1287">
                <a:moveTo>
                  <a:pt x="1148" y="872"/>
                </a:moveTo>
                <a:lnTo>
                  <a:pt x="1148" y="872"/>
                </a:lnTo>
                <a:cubicBezTo>
                  <a:pt x="1148" y="413"/>
                  <a:pt x="1148" y="413"/>
                  <a:pt x="1148" y="413"/>
                </a:cubicBezTo>
                <a:cubicBezTo>
                  <a:pt x="1148" y="344"/>
                  <a:pt x="1110" y="291"/>
                  <a:pt x="1056" y="260"/>
                </a:cubicBezTo>
                <a:cubicBezTo>
                  <a:pt x="658" y="31"/>
                  <a:pt x="658" y="31"/>
                  <a:pt x="658" y="31"/>
                </a:cubicBezTo>
                <a:cubicBezTo>
                  <a:pt x="605" y="0"/>
                  <a:pt x="536" y="0"/>
                  <a:pt x="482" y="31"/>
                </a:cubicBezTo>
                <a:cubicBezTo>
                  <a:pt x="84" y="260"/>
                  <a:pt x="84" y="260"/>
                  <a:pt x="84" y="260"/>
                </a:cubicBezTo>
                <a:cubicBezTo>
                  <a:pt x="31" y="291"/>
                  <a:pt x="0" y="344"/>
                  <a:pt x="0" y="413"/>
                </a:cubicBezTo>
                <a:cubicBezTo>
                  <a:pt x="0" y="872"/>
                  <a:pt x="0" y="872"/>
                  <a:pt x="0" y="872"/>
                </a:cubicBezTo>
                <a:cubicBezTo>
                  <a:pt x="0" y="934"/>
                  <a:pt x="31" y="987"/>
                  <a:pt x="84" y="1018"/>
                </a:cubicBezTo>
                <a:cubicBezTo>
                  <a:pt x="482" y="1255"/>
                  <a:pt x="482" y="1255"/>
                  <a:pt x="482" y="1255"/>
                </a:cubicBezTo>
                <a:cubicBezTo>
                  <a:pt x="536" y="1286"/>
                  <a:pt x="605" y="1286"/>
                  <a:pt x="658" y="1255"/>
                </a:cubicBezTo>
                <a:cubicBezTo>
                  <a:pt x="1056" y="1018"/>
                  <a:pt x="1056" y="1018"/>
                  <a:pt x="1056" y="1018"/>
                </a:cubicBezTo>
                <a:cubicBezTo>
                  <a:pt x="1110" y="987"/>
                  <a:pt x="1148" y="934"/>
                  <a:pt x="1148" y="872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4" name="Freeform 236">
            <a:extLst>
              <a:ext uri="{FF2B5EF4-FFF2-40B4-BE49-F238E27FC236}">
                <a16:creationId xmlns:a16="http://schemas.microsoft.com/office/drawing/2014/main" id="{B77B2B49-A105-1849-84C1-910AB6EE1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6690" y="10288845"/>
            <a:ext cx="1401330" cy="1567773"/>
          </a:xfrm>
          <a:custGeom>
            <a:avLst/>
            <a:gdLst>
              <a:gd name="T0" fmla="*/ 1148 w 1149"/>
              <a:gd name="T1" fmla="*/ 872 h 1287"/>
              <a:gd name="T2" fmla="*/ 1148 w 1149"/>
              <a:gd name="T3" fmla="*/ 872 h 1287"/>
              <a:gd name="T4" fmla="*/ 1148 w 1149"/>
              <a:gd name="T5" fmla="*/ 413 h 1287"/>
              <a:gd name="T6" fmla="*/ 1057 w 1149"/>
              <a:gd name="T7" fmla="*/ 260 h 1287"/>
              <a:gd name="T8" fmla="*/ 659 w 1149"/>
              <a:gd name="T9" fmla="*/ 31 h 1287"/>
              <a:gd name="T10" fmla="*/ 483 w 1149"/>
              <a:gd name="T11" fmla="*/ 31 h 1287"/>
              <a:gd name="T12" fmla="*/ 85 w 1149"/>
              <a:gd name="T13" fmla="*/ 260 h 1287"/>
              <a:gd name="T14" fmla="*/ 0 w 1149"/>
              <a:gd name="T15" fmla="*/ 413 h 1287"/>
              <a:gd name="T16" fmla="*/ 0 w 1149"/>
              <a:gd name="T17" fmla="*/ 872 h 1287"/>
              <a:gd name="T18" fmla="*/ 85 w 1149"/>
              <a:gd name="T19" fmla="*/ 1018 h 1287"/>
              <a:gd name="T20" fmla="*/ 483 w 1149"/>
              <a:gd name="T21" fmla="*/ 1255 h 1287"/>
              <a:gd name="T22" fmla="*/ 659 w 1149"/>
              <a:gd name="T23" fmla="*/ 1255 h 1287"/>
              <a:gd name="T24" fmla="*/ 1057 w 1149"/>
              <a:gd name="T25" fmla="*/ 1018 h 1287"/>
              <a:gd name="T26" fmla="*/ 1148 w 1149"/>
              <a:gd name="T27" fmla="*/ 872 h 1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149" h="1287">
                <a:moveTo>
                  <a:pt x="1148" y="872"/>
                </a:moveTo>
                <a:lnTo>
                  <a:pt x="1148" y="872"/>
                </a:lnTo>
                <a:cubicBezTo>
                  <a:pt x="1148" y="413"/>
                  <a:pt x="1148" y="413"/>
                  <a:pt x="1148" y="413"/>
                </a:cubicBezTo>
                <a:cubicBezTo>
                  <a:pt x="1148" y="344"/>
                  <a:pt x="1110" y="291"/>
                  <a:pt x="1057" y="260"/>
                </a:cubicBezTo>
                <a:cubicBezTo>
                  <a:pt x="659" y="31"/>
                  <a:pt x="659" y="31"/>
                  <a:pt x="659" y="31"/>
                </a:cubicBezTo>
                <a:cubicBezTo>
                  <a:pt x="605" y="0"/>
                  <a:pt x="536" y="0"/>
                  <a:pt x="483" y="31"/>
                </a:cubicBezTo>
                <a:cubicBezTo>
                  <a:pt x="85" y="260"/>
                  <a:pt x="85" y="260"/>
                  <a:pt x="85" y="260"/>
                </a:cubicBezTo>
                <a:cubicBezTo>
                  <a:pt x="31" y="291"/>
                  <a:pt x="0" y="344"/>
                  <a:pt x="0" y="413"/>
                </a:cubicBezTo>
                <a:cubicBezTo>
                  <a:pt x="0" y="872"/>
                  <a:pt x="0" y="872"/>
                  <a:pt x="0" y="872"/>
                </a:cubicBezTo>
                <a:cubicBezTo>
                  <a:pt x="0" y="934"/>
                  <a:pt x="31" y="987"/>
                  <a:pt x="85" y="1018"/>
                </a:cubicBezTo>
                <a:cubicBezTo>
                  <a:pt x="483" y="1255"/>
                  <a:pt x="483" y="1255"/>
                  <a:pt x="483" y="1255"/>
                </a:cubicBezTo>
                <a:cubicBezTo>
                  <a:pt x="536" y="1286"/>
                  <a:pt x="605" y="1286"/>
                  <a:pt x="659" y="1255"/>
                </a:cubicBezTo>
                <a:cubicBezTo>
                  <a:pt x="1057" y="1018"/>
                  <a:pt x="1057" y="1018"/>
                  <a:pt x="1057" y="1018"/>
                </a:cubicBezTo>
                <a:cubicBezTo>
                  <a:pt x="1110" y="987"/>
                  <a:pt x="1148" y="934"/>
                  <a:pt x="1148" y="872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15" name="Freeform 237">
            <a:extLst>
              <a:ext uri="{FF2B5EF4-FFF2-40B4-BE49-F238E27FC236}">
                <a16:creationId xmlns:a16="http://schemas.microsoft.com/office/drawing/2014/main" id="{C1932DB6-BB0A-8746-94A7-86E85EAFC7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97486" y="4506340"/>
            <a:ext cx="2040253" cy="2303337"/>
          </a:xfrm>
          <a:custGeom>
            <a:avLst/>
            <a:gdLst>
              <a:gd name="T0" fmla="*/ 1676 w 1677"/>
              <a:gd name="T1" fmla="*/ 1324 h 1891"/>
              <a:gd name="T2" fmla="*/ 1676 w 1677"/>
              <a:gd name="T3" fmla="*/ 1324 h 1891"/>
              <a:gd name="T4" fmla="*/ 1676 w 1677"/>
              <a:gd name="T5" fmla="*/ 559 h 1891"/>
              <a:gd name="T6" fmla="*/ 1584 w 1677"/>
              <a:gd name="T7" fmla="*/ 413 h 1891"/>
              <a:gd name="T8" fmla="*/ 926 w 1677"/>
              <a:gd name="T9" fmla="*/ 31 h 1891"/>
              <a:gd name="T10" fmla="*/ 750 w 1677"/>
              <a:gd name="T11" fmla="*/ 31 h 1891"/>
              <a:gd name="T12" fmla="*/ 92 w 1677"/>
              <a:gd name="T13" fmla="*/ 413 h 1891"/>
              <a:gd name="T14" fmla="*/ 0 w 1677"/>
              <a:gd name="T15" fmla="*/ 559 h 1891"/>
              <a:gd name="T16" fmla="*/ 0 w 1677"/>
              <a:gd name="T17" fmla="*/ 1324 h 1891"/>
              <a:gd name="T18" fmla="*/ 92 w 1677"/>
              <a:gd name="T19" fmla="*/ 1477 h 1891"/>
              <a:gd name="T20" fmla="*/ 750 w 1677"/>
              <a:gd name="T21" fmla="*/ 1859 h 1891"/>
              <a:gd name="T22" fmla="*/ 926 w 1677"/>
              <a:gd name="T23" fmla="*/ 1859 h 1891"/>
              <a:gd name="T24" fmla="*/ 1584 w 1677"/>
              <a:gd name="T25" fmla="*/ 1477 h 1891"/>
              <a:gd name="T26" fmla="*/ 1676 w 1677"/>
              <a:gd name="T27" fmla="*/ 1324 h 18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677" h="1891">
                <a:moveTo>
                  <a:pt x="1676" y="1324"/>
                </a:moveTo>
                <a:lnTo>
                  <a:pt x="1676" y="1324"/>
                </a:lnTo>
                <a:cubicBezTo>
                  <a:pt x="1676" y="559"/>
                  <a:pt x="1676" y="559"/>
                  <a:pt x="1676" y="559"/>
                </a:cubicBezTo>
                <a:cubicBezTo>
                  <a:pt x="1676" y="497"/>
                  <a:pt x="1637" y="444"/>
                  <a:pt x="1584" y="413"/>
                </a:cubicBezTo>
                <a:cubicBezTo>
                  <a:pt x="926" y="31"/>
                  <a:pt x="926" y="31"/>
                  <a:pt x="926" y="31"/>
                </a:cubicBezTo>
                <a:cubicBezTo>
                  <a:pt x="872" y="0"/>
                  <a:pt x="803" y="0"/>
                  <a:pt x="750" y="31"/>
                </a:cubicBezTo>
                <a:cubicBezTo>
                  <a:pt x="92" y="413"/>
                  <a:pt x="92" y="413"/>
                  <a:pt x="92" y="413"/>
                </a:cubicBezTo>
                <a:cubicBezTo>
                  <a:pt x="38" y="444"/>
                  <a:pt x="0" y="497"/>
                  <a:pt x="0" y="559"/>
                </a:cubicBezTo>
                <a:cubicBezTo>
                  <a:pt x="0" y="1324"/>
                  <a:pt x="0" y="1324"/>
                  <a:pt x="0" y="1324"/>
                </a:cubicBezTo>
                <a:cubicBezTo>
                  <a:pt x="0" y="1385"/>
                  <a:pt x="38" y="1446"/>
                  <a:pt x="92" y="1477"/>
                </a:cubicBezTo>
                <a:cubicBezTo>
                  <a:pt x="750" y="1859"/>
                  <a:pt x="750" y="1859"/>
                  <a:pt x="750" y="1859"/>
                </a:cubicBezTo>
                <a:cubicBezTo>
                  <a:pt x="803" y="1890"/>
                  <a:pt x="872" y="1890"/>
                  <a:pt x="926" y="1859"/>
                </a:cubicBezTo>
                <a:cubicBezTo>
                  <a:pt x="1584" y="1477"/>
                  <a:pt x="1584" y="1477"/>
                  <a:pt x="1584" y="1477"/>
                </a:cubicBezTo>
                <a:cubicBezTo>
                  <a:pt x="1637" y="1446"/>
                  <a:pt x="1676" y="1385"/>
                  <a:pt x="1676" y="1324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6" name="Freeform 278">
            <a:extLst>
              <a:ext uri="{FF2B5EF4-FFF2-40B4-BE49-F238E27FC236}">
                <a16:creationId xmlns:a16="http://schemas.microsoft.com/office/drawing/2014/main" id="{954B3794-FF88-C445-86E4-583B7C142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0486" y="9021740"/>
            <a:ext cx="5739552" cy="3506016"/>
          </a:xfrm>
          <a:custGeom>
            <a:avLst/>
            <a:gdLst>
              <a:gd name="T0" fmla="*/ 4713 w 4714"/>
              <a:gd name="T1" fmla="*/ 2587 h 2879"/>
              <a:gd name="T2" fmla="*/ 4713 w 4714"/>
              <a:gd name="T3" fmla="*/ 2878 h 2879"/>
              <a:gd name="T4" fmla="*/ 0 w 4714"/>
              <a:gd name="T5" fmla="*/ 2878 h 2879"/>
              <a:gd name="T6" fmla="*/ 0 w 4714"/>
              <a:gd name="T7" fmla="*/ 0 h 28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14" h="2879">
                <a:moveTo>
                  <a:pt x="4713" y="2587"/>
                </a:moveTo>
                <a:lnTo>
                  <a:pt x="4713" y="2878"/>
                </a:lnTo>
                <a:lnTo>
                  <a:pt x="0" y="2878"/>
                </a:lnTo>
                <a:lnTo>
                  <a:pt x="0" y="0"/>
                </a:lnTo>
              </a:path>
            </a:pathLst>
          </a:custGeom>
          <a:noFill/>
          <a:ln w="11160" cap="flat">
            <a:solidFill>
              <a:schemeClr val="tx1">
                <a:lumMod val="20000"/>
                <a:lumOff val="8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357" name="Freeform 279">
            <a:extLst>
              <a:ext uri="{FF2B5EF4-FFF2-40B4-BE49-F238E27FC236}">
                <a16:creationId xmlns:a16="http://schemas.microsoft.com/office/drawing/2014/main" id="{BD6B22B2-800B-664A-9404-C8A4A264C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9413" y="8764024"/>
            <a:ext cx="306036" cy="365098"/>
          </a:xfrm>
          <a:custGeom>
            <a:avLst/>
            <a:gdLst>
              <a:gd name="T0" fmla="*/ 130 w 253"/>
              <a:gd name="T1" fmla="*/ 0 h 299"/>
              <a:gd name="T2" fmla="*/ 252 w 253"/>
              <a:gd name="T3" fmla="*/ 298 h 299"/>
              <a:gd name="T4" fmla="*/ 130 w 253"/>
              <a:gd name="T5" fmla="*/ 230 h 299"/>
              <a:gd name="T6" fmla="*/ 0 w 253"/>
              <a:gd name="T7" fmla="*/ 298 h 299"/>
              <a:gd name="T8" fmla="*/ 130 w 253"/>
              <a:gd name="T9" fmla="*/ 0 h 2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3" h="299">
                <a:moveTo>
                  <a:pt x="130" y="0"/>
                </a:moveTo>
                <a:lnTo>
                  <a:pt x="252" y="298"/>
                </a:lnTo>
                <a:lnTo>
                  <a:pt x="130" y="230"/>
                </a:lnTo>
                <a:lnTo>
                  <a:pt x="0" y="298"/>
                </a:lnTo>
                <a:lnTo>
                  <a:pt x="130" y="0"/>
                </a:lnTo>
              </a:path>
            </a:pathLst>
          </a:cu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8" name="Freeform 280">
            <a:extLst>
              <a:ext uri="{FF2B5EF4-FFF2-40B4-BE49-F238E27FC236}">
                <a16:creationId xmlns:a16="http://schemas.microsoft.com/office/drawing/2014/main" id="{B67A36C8-13A5-1A41-909B-4F26F5C0DC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3104" y="5671430"/>
            <a:ext cx="187916" cy="263087"/>
          </a:xfrm>
          <a:custGeom>
            <a:avLst/>
            <a:gdLst>
              <a:gd name="T0" fmla="*/ 154 w 155"/>
              <a:gd name="T1" fmla="*/ 214 h 215"/>
              <a:gd name="T2" fmla="*/ 154 w 155"/>
              <a:gd name="T3" fmla="*/ 214 h 215"/>
              <a:gd name="T4" fmla="*/ 0 w 155"/>
              <a:gd name="T5" fmla="*/ 214 h 215"/>
              <a:gd name="T6" fmla="*/ 0 w 155"/>
              <a:gd name="T7" fmla="*/ 30 h 215"/>
              <a:gd name="T8" fmla="*/ 31 w 155"/>
              <a:gd name="T9" fmla="*/ 0 h 215"/>
              <a:gd name="T10" fmla="*/ 123 w 155"/>
              <a:gd name="T11" fmla="*/ 0 h 215"/>
              <a:gd name="T12" fmla="*/ 154 w 155"/>
              <a:gd name="T13" fmla="*/ 30 h 215"/>
              <a:gd name="T14" fmla="*/ 154 w 155"/>
              <a:gd name="T15" fmla="*/ 214 h 215"/>
              <a:gd name="T16" fmla="*/ 31 w 155"/>
              <a:gd name="T17" fmla="*/ 183 h 215"/>
              <a:gd name="T18" fmla="*/ 31 w 155"/>
              <a:gd name="T19" fmla="*/ 183 h 215"/>
              <a:gd name="T20" fmla="*/ 123 w 155"/>
              <a:gd name="T21" fmla="*/ 183 h 215"/>
              <a:gd name="T22" fmla="*/ 123 w 155"/>
              <a:gd name="T23" fmla="*/ 30 h 215"/>
              <a:gd name="T24" fmla="*/ 123 w 155"/>
              <a:gd name="T25" fmla="*/ 30 h 215"/>
              <a:gd name="T26" fmla="*/ 31 w 155"/>
              <a:gd name="T27" fmla="*/ 30 h 215"/>
              <a:gd name="T28" fmla="*/ 31 w 155"/>
              <a:gd name="T29" fmla="*/ 30 h 215"/>
              <a:gd name="T30" fmla="*/ 31 w 155"/>
              <a:gd name="T31" fmla="*/ 183 h 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55" h="215">
                <a:moveTo>
                  <a:pt x="154" y="214"/>
                </a:moveTo>
                <a:lnTo>
                  <a:pt x="154" y="214"/>
                </a:lnTo>
                <a:cubicBezTo>
                  <a:pt x="0" y="214"/>
                  <a:pt x="0" y="214"/>
                  <a:pt x="0" y="214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5"/>
                  <a:pt x="16" y="0"/>
                  <a:pt x="31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38" y="0"/>
                  <a:pt x="154" y="15"/>
                  <a:pt x="154" y="30"/>
                </a:cubicBezTo>
                <a:lnTo>
                  <a:pt x="154" y="214"/>
                </a:lnTo>
                <a:close/>
                <a:moveTo>
                  <a:pt x="31" y="183"/>
                </a:moveTo>
                <a:lnTo>
                  <a:pt x="31" y="183"/>
                </a:lnTo>
                <a:cubicBezTo>
                  <a:pt x="123" y="183"/>
                  <a:pt x="123" y="183"/>
                  <a:pt x="123" y="183"/>
                </a:cubicBezTo>
                <a:cubicBezTo>
                  <a:pt x="123" y="30"/>
                  <a:pt x="123" y="30"/>
                  <a:pt x="123" y="30"/>
                </a:cubicBezTo>
                <a:lnTo>
                  <a:pt x="123" y="30"/>
                </a:lnTo>
                <a:cubicBezTo>
                  <a:pt x="31" y="30"/>
                  <a:pt x="31" y="30"/>
                  <a:pt x="31" y="30"/>
                </a:cubicBezTo>
                <a:lnTo>
                  <a:pt x="31" y="30"/>
                </a:lnTo>
                <a:lnTo>
                  <a:pt x="31" y="183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59" name="Freeform 281">
            <a:extLst>
              <a:ext uri="{FF2B5EF4-FFF2-40B4-BE49-F238E27FC236}">
                <a16:creationId xmlns:a16="http://schemas.microsoft.com/office/drawing/2014/main" id="{ADE099D0-FCD4-FF42-B2D5-291F1FFBD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6661" y="5596263"/>
            <a:ext cx="542279" cy="343622"/>
          </a:xfrm>
          <a:custGeom>
            <a:avLst/>
            <a:gdLst>
              <a:gd name="T0" fmla="*/ 398 w 445"/>
              <a:gd name="T1" fmla="*/ 283 h 284"/>
              <a:gd name="T2" fmla="*/ 398 w 445"/>
              <a:gd name="T3" fmla="*/ 283 h 284"/>
              <a:gd name="T4" fmla="*/ 46 w 445"/>
              <a:gd name="T5" fmla="*/ 283 h 284"/>
              <a:gd name="T6" fmla="*/ 0 w 445"/>
              <a:gd name="T7" fmla="*/ 238 h 284"/>
              <a:gd name="T8" fmla="*/ 0 w 445"/>
              <a:gd name="T9" fmla="*/ 54 h 284"/>
              <a:gd name="T10" fmla="*/ 15 w 445"/>
              <a:gd name="T11" fmla="*/ 31 h 284"/>
              <a:gd name="T12" fmla="*/ 15 w 445"/>
              <a:gd name="T13" fmla="*/ 31 h 284"/>
              <a:gd name="T14" fmla="*/ 38 w 445"/>
              <a:gd name="T15" fmla="*/ 54 h 284"/>
              <a:gd name="T16" fmla="*/ 38 w 445"/>
              <a:gd name="T17" fmla="*/ 238 h 284"/>
              <a:gd name="T18" fmla="*/ 46 w 445"/>
              <a:gd name="T19" fmla="*/ 245 h 284"/>
              <a:gd name="T20" fmla="*/ 398 w 445"/>
              <a:gd name="T21" fmla="*/ 245 h 284"/>
              <a:gd name="T22" fmla="*/ 405 w 445"/>
              <a:gd name="T23" fmla="*/ 238 h 284"/>
              <a:gd name="T24" fmla="*/ 405 w 445"/>
              <a:gd name="T25" fmla="*/ 0 h 284"/>
              <a:gd name="T26" fmla="*/ 444 w 445"/>
              <a:gd name="T27" fmla="*/ 0 h 284"/>
              <a:gd name="T28" fmla="*/ 444 w 445"/>
              <a:gd name="T29" fmla="*/ 238 h 284"/>
              <a:gd name="T30" fmla="*/ 398 w 445"/>
              <a:gd name="T31" fmla="*/ 283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445" h="284">
                <a:moveTo>
                  <a:pt x="398" y="283"/>
                </a:moveTo>
                <a:lnTo>
                  <a:pt x="398" y="283"/>
                </a:lnTo>
                <a:cubicBezTo>
                  <a:pt x="46" y="283"/>
                  <a:pt x="46" y="283"/>
                  <a:pt x="46" y="283"/>
                </a:cubicBezTo>
                <a:cubicBezTo>
                  <a:pt x="23" y="283"/>
                  <a:pt x="0" y="260"/>
                  <a:pt x="0" y="238"/>
                </a:cubicBezTo>
                <a:cubicBezTo>
                  <a:pt x="0" y="54"/>
                  <a:pt x="0" y="54"/>
                  <a:pt x="0" y="54"/>
                </a:cubicBezTo>
                <a:cubicBezTo>
                  <a:pt x="0" y="46"/>
                  <a:pt x="7" y="31"/>
                  <a:pt x="15" y="31"/>
                </a:cubicBezTo>
                <a:lnTo>
                  <a:pt x="15" y="31"/>
                </a:lnTo>
                <a:cubicBezTo>
                  <a:pt x="30" y="31"/>
                  <a:pt x="38" y="46"/>
                  <a:pt x="38" y="54"/>
                </a:cubicBezTo>
                <a:cubicBezTo>
                  <a:pt x="38" y="238"/>
                  <a:pt x="38" y="238"/>
                  <a:pt x="38" y="238"/>
                </a:cubicBezTo>
                <a:cubicBezTo>
                  <a:pt x="38" y="238"/>
                  <a:pt x="38" y="245"/>
                  <a:pt x="46" y="245"/>
                </a:cubicBezTo>
                <a:cubicBezTo>
                  <a:pt x="398" y="245"/>
                  <a:pt x="398" y="245"/>
                  <a:pt x="398" y="245"/>
                </a:cubicBezTo>
                <a:cubicBezTo>
                  <a:pt x="405" y="245"/>
                  <a:pt x="405" y="238"/>
                  <a:pt x="405" y="238"/>
                </a:cubicBezTo>
                <a:cubicBezTo>
                  <a:pt x="405" y="0"/>
                  <a:pt x="405" y="0"/>
                  <a:pt x="405" y="0"/>
                </a:cubicBezTo>
                <a:cubicBezTo>
                  <a:pt x="444" y="0"/>
                  <a:pt x="444" y="0"/>
                  <a:pt x="444" y="0"/>
                </a:cubicBezTo>
                <a:cubicBezTo>
                  <a:pt x="444" y="238"/>
                  <a:pt x="444" y="238"/>
                  <a:pt x="444" y="238"/>
                </a:cubicBezTo>
                <a:cubicBezTo>
                  <a:pt x="444" y="260"/>
                  <a:pt x="428" y="283"/>
                  <a:pt x="398" y="283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0" name="Freeform 282">
            <a:extLst>
              <a:ext uri="{FF2B5EF4-FFF2-40B4-BE49-F238E27FC236}">
                <a16:creationId xmlns:a16="http://schemas.microsoft.com/office/drawing/2014/main" id="{0FEB3D1B-3B2C-5142-A05B-0F79CB620A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3708" y="5370761"/>
            <a:ext cx="622814" cy="252349"/>
          </a:xfrm>
          <a:custGeom>
            <a:avLst/>
            <a:gdLst>
              <a:gd name="T0" fmla="*/ 436 w 513"/>
              <a:gd name="T1" fmla="*/ 206 h 207"/>
              <a:gd name="T2" fmla="*/ 436 w 513"/>
              <a:gd name="T3" fmla="*/ 206 h 207"/>
              <a:gd name="T4" fmla="*/ 375 w 513"/>
              <a:gd name="T5" fmla="*/ 183 h 207"/>
              <a:gd name="T6" fmla="*/ 313 w 513"/>
              <a:gd name="T7" fmla="*/ 206 h 207"/>
              <a:gd name="T8" fmla="*/ 260 w 513"/>
              <a:gd name="T9" fmla="*/ 183 h 207"/>
              <a:gd name="T10" fmla="*/ 198 w 513"/>
              <a:gd name="T11" fmla="*/ 206 h 207"/>
              <a:gd name="T12" fmla="*/ 137 w 513"/>
              <a:gd name="T13" fmla="*/ 183 h 207"/>
              <a:gd name="T14" fmla="*/ 76 w 513"/>
              <a:gd name="T15" fmla="*/ 206 h 207"/>
              <a:gd name="T16" fmla="*/ 0 w 513"/>
              <a:gd name="T17" fmla="*/ 122 h 207"/>
              <a:gd name="T18" fmla="*/ 0 w 513"/>
              <a:gd name="T19" fmla="*/ 115 h 207"/>
              <a:gd name="T20" fmla="*/ 68 w 513"/>
              <a:gd name="T21" fmla="*/ 15 h 207"/>
              <a:gd name="T22" fmla="*/ 107 w 513"/>
              <a:gd name="T23" fmla="*/ 0 h 207"/>
              <a:gd name="T24" fmla="*/ 405 w 513"/>
              <a:gd name="T25" fmla="*/ 0 h 207"/>
              <a:gd name="T26" fmla="*/ 405 w 513"/>
              <a:gd name="T27" fmla="*/ 0 h 207"/>
              <a:gd name="T28" fmla="*/ 443 w 513"/>
              <a:gd name="T29" fmla="*/ 15 h 207"/>
              <a:gd name="T30" fmla="*/ 512 w 513"/>
              <a:gd name="T31" fmla="*/ 122 h 207"/>
              <a:gd name="T32" fmla="*/ 512 w 513"/>
              <a:gd name="T33" fmla="*/ 122 h 207"/>
              <a:gd name="T34" fmla="*/ 436 w 513"/>
              <a:gd name="T35" fmla="*/ 206 h 207"/>
              <a:gd name="T36" fmla="*/ 375 w 513"/>
              <a:gd name="T37" fmla="*/ 130 h 207"/>
              <a:gd name="T38" fmla="*/ 375 w 513"/>
              <a:gd name="T39" fmla="*/ 130 h 207"/>
              <a:gd name="T40" fmla="*/ 375 w 513"/>
              <a:gd name="T41" fmla="*/ 130 h 207"/>
              <a:gd name="T42" fmla="*/ 398 w 513"/>
              <a:gd name="T43" fmla="*/ 145 h 207"/>
              <a:gd name="T44" fmla="*/ 436 w 513"/>
              <a:gd name="T45" fmla="*/ 168 h 207"/>
              <a:gd name="T46" fmla="*/ 474 w 513"/>
              <a:gd name="T47" fmla="*/ 130 h 207"/>
              <a:gd name="T48" fmla="*/ 413 w 513"/>
              <a:gd name="T49" fmla="*/ 38 h 207"/>
              <a:gd name="T50" fmla="*/ 107 w 513"/>
              <a:gd name="T51" fmla="*/ 38 h 207"/>
              <a:gd name="T52" fmla="*/ 99 w 513"/>
              <a:gd name="T53" fmla="*/ 38 h 207"/>
              <a:gd name="T54" fmla="*/ 38 w 513"/>
              <a:gd name="T55" fmla="*/ 130 h 207"/>
              <a:gd name="T56" fmla="*/ 76 w 513"/>
              <a:gd name="T57" fmla="*/ 168 h 207"/>
              <a:gd name="T58" fmla="*/ 114 w 513"/>
              <a:gd name="T59" fmla="*/ 145 h 207"/>
              <a:gd name="T60" fmla="*/ 137 w 513"/>
              <a:gd name="T61" fmla="*/ 130 h 207"/>
              <a:gd name="T62" fmla="*/ 137 w 513"/>
              <a:gd name="T63" fmla="*/ 130 h 207"/>
              <a:gd name="T64" fmla="*/ 160 w 513"/>
              <a:gd name="T65" fmla="*/ 145 h 207"/>
              <a:gd name="T66" fmla="*/ 198 w 513"/>
              <a:gd name="T67" fmla="*/ 168 h 207"/>
              <a:gd name="T68" fmla="*/ 229 w 513"/>
              <a:gd name="T69" fmla="*/ 145 h 207"/>
              <a:gd name="T70" fmla="*/ 260 w 513"/>
              <a:gd name="T71" fmla="*/ 130 h 207"/>
              <a:gd name="T72" fmla="*/ 260 w 513"/>
              <a:gd name="T73" fmla="*/ 130 h 207"/>
              <a:gd name="T74" fmla="*/ 283 w 513"/>
              <a:gd name="T75" fmla="*/ 145 h 207"/>
              <a:gd name="T76" fmla="*/ 313 w 513"/>
              <a:gd name="T77" fmla="*/ 168 h 207"/>
              <a:gd name="T78" fmla="*/ 352 w 513"/>
              <a:gd name="T79" fmla="*/ 145 h 207"/>
              <a:gd name="T80" fmla="*/ 375 w 513"/>
              <a:gd name="T81" fmla="*/ 130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513" h="207">
                <a:moveTo>
                  <a:pt x="436" y="206"/>
                </a:moveTo>
                <a:lnTo>
                  <a:pt x="436" y="206"/>
                </a:lnTo>
                <a:cubicBezTo>
                  <a:pt x="413" y="206"/>
                  <a:pt x="390" y="199"/>
                  <a:pt x="375" y="183"/>
                </a:cubicBezTo>
                <a:cubicBezTo>
                  <a:pt x="359" y="199"/>
                  <a:pt x="336" y="206"/>
                  <a:pt x="313" y="206"/>
                </a:cubicBezTo>
                <a:cubicBezTo>
                  <a:pt x="290" y="206"/>
                  <a:pt x="267" y="199"/>
                  <a:pt x="260" y="183"/>
                </a:cubicBezTo>
                <a:cubicBezTo>
                  <a:pt x="245" y="199"/>
                  <a:pt x="221" y="206"/>
                  <a:pt x="198" y="206"/>
                </a:cubicBezTo>
                <a:cubicBezTo>
                  <a:pt x="175" y="206"/>
                  <a:pt x="153" y="199"/>
                  <a:pt x="137" y="183"/>
                </a:cubicBezTo>
                <a:cubicBezTo>
                  <a:pt x="122" y="199"/>
                  <a:pt x="99" y="206"/>
                  <a:pt x="76" y="206"/>
                </a:cubicBezTo>
                <a:cubicBezTo>
                  <a:pt x="30" y="206"/>
                  <a:pt x="0" y="168"/>
                  <a:pt x="0" y="122"/>
                </a:cubicBezTo>
                <a:cubicBezTo>
                  <a:pt x="0" y="115"/>
                  <a:pt x="0" y="115"/>
                  <a:pt x="0" y="115"/>
                </a:cubicBezTo>
                <a:cubicBezTo>
                  <a:pt x="68" y="15"/>
                  <a:pt x="68" y="15"/>
                  <a:pt x="68" y="15"/>
                </a:cubicBezTo>
                <a:cubicBezTo>
                  <a:pt x="76" y="7"/>
                  <a:pt x="91" y="0"/>
                  <a:pt x="107" y="0"/>
                </a:cubicBezTo>
                <a:cubicBezTo>
                  <a:pt x="405" y="0"/>
                  <a:pt x="405" y="0"/>
                  <a:pt x="405" y="0"/>
                </a:cubicBezTo>
                <a:lnTo>
                  <a:pt x="405" y="0"/>
                </a:lnTo>
                <a:cubicBezTo>
                  <a:pt x="420" y="0"/>
                  <a:pt x="436" y="7"/>
                  <a:pt x="443" y="15"/>
                </a:cubicBezTo>
                <a:cubicBezTo>
                  <a:pt x="512" y="122"/>
                  <a:pt x="512" y="122"/>
                  <a:pt x="512" y="122"/>
                </a:cubicBezTo>
                <a:lnTo>
                  <a:pt x="512" y="122"/>
                </a:lnTo>
                <a:cubicBezTo>
                  <a:pt x="512" y="168"/>
                  <a:pt x="482" y="206"/>
                  <a:pt x="436" y="206"/>
                </a:cubicBezTo>
                <a:close/>
                <a:moveTo>
                  <a:pt x="375" y="130"/>
                </a:moveTo>
                <a:lnTo>
                  <a:pt x="375" y="130"/>
                </a:lnTo>
                <a:lnTo>
                  <a:pt x="375" y="130"/>
                </a:lnTo>
                <a:cubicBezTo>
                  <a:pt x="382" y="130"/>
                  <a:pt x="390" y="137"/>
                  <a:pt x="398" y="145"/>
                </a:cubicBezTo>
                <a:cubicBezTo>
                  <a:pt x="405" y="160"/>
                  <a:pt x="420" y="168"/>
                  <a:pt x="436" y="168"/>
                </a:cubicBezTo>
                <a:cubicBezTo>
                  <a:pt x="451" y="168"/>
                  <a:pt x="466" y="153"/>
                  <a:pt x="474" y="130"/>
                </a:cubicBezTo>
                <a:cubicBezTo>
                  <a:pt x="413" y="38"/>
                  <a:pt x="413" y="38"/>
                  <a:pt x="413" y="38"/>
                </a:cubicBezTo>
                <a:cubicBezTo>
                  <a:pt x="107" y="38"/>
                  <a:pt x="107" y="38"/>
                  <a:pt x="107" y="38"/>
                </a:cubicBezTo>
                <a:cubicBezTo>
                  <a:pt x="99" y="38"/>
                  <a:pt x="99" y="38"/>
                  <a:pt x="99" y="38"/>
                </a:cubicBezTo>
                <a:cubicBezTo>
                  <a:pt x="38" y="130"/>
                  <a:pt x="38" y="130"/>
                  <a:pt x="38" y="130"/>
                </a:cubicBezTo>
                <a:cubicBezTo>
                  <a:pt x="45" y="153"/>
                  <a:pt x="61" y="168"/>
                  <a:pt x="76" y="168"/>
                </a:cubicBezTo>
                <a:cubicBezTo>
                  <a:pt x="91" y="168"/>
                  <a:pt x="107" y="160"/>
                  <a:pt x="114" y="145"/>
                </a:cubicBezTo>
                <a:cubicBezTo>
                  <a:pt x="122" y="130"/>
                  <a:pt x="130" y="130"/>
                  <a:pt x="137" y="130"/>
                </a:cubicBezTo>
                <a:lnTo>
                  <a:pt x="137" y="130"/>
                </a:lnTo>
                <a:cubicBezTo>
                  <a:pt x="153" y="130"/>
                  <a:pt x="160" y="130"/>
                  <a:pt x="160" y="145"/>
                </a:cubicBezTo>
                <a:cubicBezTo>
                  <a:pt x="168" y="160"/>
                  <a:pt x="183" y="168"/>
                  <a:pt x="198" y="168"/>
                </a:cubicBezTo>
                <a:cubicBezTo>
                  <a:pt x="214" y="168"/>
                  <a:pt x="229" y="160"/>
                  <a:pt x="229" y="145"/>
                </a:cubicBezTo>
                <a:cubicBezTo>
                  <a:pt x="237" y="137"/>
                  <a:pt x="245" y="130"/>
                  <a:pt x="260" y="130"/>
                </a:cubicBezTo>
                <a:lnTo>
                  <a:pt x="260" y="130"/>
                </a:lnTo>
                <a:cubicBezTo>
                  <a:pt x="267" y="130"/>
                  <a:pt x="275" y="137"/>
                  <a:pt x="283" y="145"/>
                </a:cubicBezTo>
                <a:cubicBezTo>
                  <a:pt x="283" y="160"/>
                  <a:pt x="298" y="168"/>
                  <a:pt x="313" y="168"/>
                </a:cubicBezTo>
                <a:cubicBezTo>
                  <a:pt x="329" y="168"/>
                  <a:pt x="344" y="160"/>
                  <a:pt x="352" y="145"/>
                </a:cubicBezTo>
                <a:cubicBezTo>
                  <a:pt x="352" y="137"/>
                  <a:pt x="359" y="130"/>
                  <a:pt x="375" y="13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1" name="Freeform 283">
            <a:extLst>
              <a:ext uri="{FF2B5EF4-FFF2-40B4-BE49-F238E27FC236}">
                <a16:creationId xmlns:a16="http://schemas.microsoft.com/office/drawing/2014/main" id="{02D08A0C-F07F-E340-91D4-2AD0D53C0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70727" y="5633848"/>
            <a:ext cx="166440" cy="37582"/>
          </a:xfrm>
          <a:custGeom>
            <a:avLst/>
            <a:gdLst>
              <a:gd name="T0" fmla="*/ 137 w 138"/>
              <a:gd name="T1" fmla="*/ 31 h 32"/>
              <a:gd name="T2" fmla="*/ 0 w 138"/>
              <a:gd name="T3" fmla="*/ 31 h 32"/>
              <a:gd name="T4" fmla="*/ 0 w 138"/>
              <a:gd name="T5" fmla="*/ 0 h 32"/>
              <a:gd name="T6" fmla="*/ 137 w 138"/>
              <a:gd name="T7" fmla="*/ 0 h 32"/>
              <a:gd name="T8" fmla="*/ 137 w 138"/>
              <a:gd name="T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" h="32">
                <a:moveTo>
                  <a:pt x="137" y="31"/>
                </a:moveTo>
                <a:lnTo>
                  <a:pt x="0" y="31"/>
                </a:lnTo>
                <a:lnTo>
                  <a:pt x="0" y="0"/>
                </a:lnTo>
                <a:lnTo>
                  <a:pt x="137" y="0"/>
                </a:lnTo>
                <a:lnTo>
                  <a:pt x="137" y="3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2" name="Freeform 284">
            <a:extLst>
              <a:ext uri="{FF2B5EF4-FFF2-40B4-BE49-F238E27FC236}">
                <a16:creationId xmlns:a16="http://schemas.microsoft.com/office/drawing/2014/main" id="{26229994-CEBC-0A44-81DA-26CB43283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7571" y="5531834"/>
            <a:ext cx="161073" cy="300669"/>
          </a:xfrm>
          <a:custGeom>
            <a:avLst/>
            <a:gdLst>
              <a:gd name="T0" fmla="*/ 53 w 131"/>
              <a:gd name="T1" fmla="*/ 0 h 246"/>
              <a:gd name="T2" fmla="*/ 53 w 131"/>
              <a:gd name="T3" fmla="*/ 0 h 246"/>
              <a:gd name="T4" fmla="*/ 0 w 131"/>
              <a:gd name="T5" fmla="*/ 0 h 246"/>
              <a:gd name="T6" fmla="*/ 0 w 131"/>
              <a:gd name="T7" fmla="*/ 30 h 246"/>
              <a:gd name="T8" fmla="*/ 38 w 131"/>
              <a:gd name="T9" fmla="*/ 30 h 246"/>
              <a:gd name="T10" fmla="*/ 53 w 131"/>
              <a:gd name="T11" fmla="*/ 30 h 246"/>
              <a:gd name="T12" fmla="*/ 99 w 131"/>
              <a:gd name="T13" fmla="*/ 92 h 246"/>
              <a:gd name="T14" fmla="*/ 99 w 131"/>
              <a:gd name="T15" fmla="*/ 214 h 246"/>
              <a:gd name="T16" fmla="*/ 23 w 131"/>
              <a:gd name="T17" fmla="*/ 214 h 246"/>
              <a:gd name="T18" fmla="*/ 23 w 131"/>
              <a:gd name="T19" fmla="*/ 229 h 246"/>
              <a:gd name="T20" fmla="*/ 15 w 131"/>
              <a:gd name="T21" fmla="*/ 245 h 246"/>
              <a:gd name="T22" fmla="*/ 99 w 131"/>
              <a:gd name="T23" fmla="*/ 245 h 246"/>
              <a:gd name="T24" fmla="*/ 130 w 131"/>
              <a:gd name="T25" fmla="*/ 214 h 246"/>
              <a:gd name="T26" fmla="*/ 130 w 131"/>
              <a:gd name="T27" fmla="*/ 84 h 246"/>
              <a:gd name="T28" fmla="*/ 130 w 131"/>
              <a:gd name="T29" fmla="*/ 76 h 246"/>
              <a:gd name="T30" fmla="*/ 61 w 131"/>
              <a:gd name="T31" fmla="*/ 0 h 246"/>
              <a:gd name="T32" fmla="*/ 53 w 131"/>
              <a:gd name="T33" fmla="*/ 0 h 2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31" h="246">
                <a:moveTo>
                  <a:pt x="53" y="0"/>
                </a:moveTo>
                <a:lnTo>
                  <a:pt x="53" y="0"/>
                </a:lnTo>
                <a:cubicBezTo>
                  <a:pt x="0" y="0"/>
                  <a:pt x="0" y="0"/>
                  <a:pt x="0" y="0"/>
                </a:cubicBezTo>
                <a:cubicBezTo>
                  <a:pt x="0" y="30"/>
                  <a:pt x="0" y="30"/>
                  <a:pt x="0" y="30"/>
                </a:cubicBezTo>
                <a:cubicBezTo>
                  <a:pt x="38" y="30"/>
                  <a:pt x="38" y="30"/>
                  <a:pt x="38" y="30"/>
                </a:cubicBezTo>
                <a:cubicBezTo>
                  <a:pt x="46" y="30"/>
                  <a:pt x="46" y="30"/>
                  <a:pt x="53" y="30"/>
                </a:cubicBezTo>
                <a:cubicBezTo>
                  <a:pt x="99" y="92"/>
                  <a:pt x="99" y="92"/>
                  <a:pt x="99" y="92"/>
                </a:cubicBezTo>
                <a:cubicBezTo>
                  <a:pt x="99" y="214"/>
                  <a:pt x="99" y="214"/>
                  <a:pt x="99" y="214"/>
                </a:cubicBezTo>
                <a:cubicBezTo>
                  <a:pt x="23" y="214"/>
                  <a:pt x="23" y="214"/>
                  <a:pt x="23" y="214"/>
                </a:cubicBezTo>
                <a:cubicBezTo>
                  <a:pt x="23" y="222"/>
                  <a:pt x="23" y="222"/>
                  <a:pt x="23" y="229"/>
                </a:cubicBezTo>
                <a:cubicBezTo>
                  <a:pt x="23" y="237"/>
                  <a:pt x="23" y="237"/>
                  <a:pt x="15" y="245"/>
                </a:cubicBezTo>
                <a:cubicBezTo>
                  <a:pt x="99" y="245"/>
                  <a:pt x="99" y="245"/>
                  <a:pt x="99" y="245"/>
                </a:cubicBezTo>
                <a:cubicBezTo>
                  <a:pt x="114" y="245"/>
                  <a:pt x="130" y="229"/>
                  <a:pt x="130" y="214"/>
                </a:cubicBezTo>
                <a:cubicBezTo>
                  <a:pt x="130" y="84"/>
                  <a:pt x="130" y="84"/>
                  <a:pt x="130" y="84"/>
                </a:cubicBezTo>
                <a:lnTo>
                  <a:pt x="130" y="76"/>
                </a:lnTo>
                <a:cubicBezTo>
                  <a:pt x="61" y="0"/>
                  <a:pt x="61" y="0"/>
                  <a:pt x="61" y="0"/>
                </a:cubicBezTo>
                <a:lnTo>
                  <a:pt x="53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3" name="Freeform 285">
            <a:extLst>
              <a:ext uri="{FF2B5EF4-FFF2-40B4-BE49-F238E27FC236}">
                <a16:creationId xmlns:a16="http://schemas.microsoft.com/office/drawing/2014/main" id="{136C750E-2200-8A44-83DE-A9D915B8B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45225" y="5778812"/>
            <a:ext cx="198655" cy="59062"/>
          </a:xfrm>
          <a:custGeom>
            <a:avLst/>
            <a:gdLst>
              <a:gd name="T0" fmla="*/ 153 w 162"/>
              <a:gd name="T1" fmla="*/ 0 h 47"/>
              <a:gd name="T2" fmla="*/ 153 w 162"/>
              <a:gd name="T3" fmla="*/ 0 h 47"/>
              <a:gd name="T4" fmla="*/ 8 w 162"/>
              <a:gd name="T5" fmla="*/ 0 h 47"/>
              <a:gd name="T6" fmla="*/ 8 w 162"/>
              <a:gd name="T7" fmla="*/ 23 h 47"/>
              <a:gd name="T8" fmla="*/ 0 w 162"/>
              <a:gd name="T9" fmla="*/ 46 h 47"/>
              <a:gd name="T10" fmla="*/ 161 w 162"/>
              <a:gd name="T11" fmla="*/ 46 h 47"/>
              <a:gd name="T12" fmla="*/ 153 w 162"/>
              <a:gd name="T13" fmla="*/ 23 h 47"/>
              <a:gd name="T14" fmla="*/ 153 w 162"/>
              <a:gd name="T15" fmla="*/ 0 h 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162" h="47">
                <a:moveTo>
                  <a:pt x="153" y="0"/>
                </a:moveTo>
                <a:lnTo>
                  <a:pt x="153" y="0"/>
                </a:lnTo>
                <a:cubicBezTo>
                  <a:pt x="8" y="0"/>
                  <a:pt x="8" y="0"/>
                  <a:pt x="8" y="0"/>
                </a:cubicBezTo>
                <a:cubicBezTo>
                  <a:pt x="8" y="8"/>
                  <a:pt x="8" y="16"/>
                  <a:pt x="8" y="23"/>
                </a:cubicBezTo>
                <a:cubicBezTo>
                  <a:pt x="8" y="31"/>
                  <a:pt x="8" y="39"/>
                  <a:pt x="0" y="46"/>
                </a:cubicBezTo>
                <a:cubicBezTo>
                  <a:pt x="161" y="46"/>
                  <a:pt x="161" y="46"/>
                  <a:pt x="161" y="46"/>
                </a:cubicBezTo>
                <a:cubicBezTo>
                  <a:pt x="153" y="39"/>
                  <a:pt x="153" y="31"/>
                  <a:pt x="153" y="23"/>
                </a:cubicBezTo>
                <a:cubicBezTo>
                  <a:pt x="153" y="16"/>
                  <a:pt x="153" y="8"/>
                  <a:pt x="153" y="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4" name="Freeform 286">
            <a:extLst>
              <a:ext uri="{FF2B5EF4-FFF2-40B4-BE49-F238E27FC236}">
                <a16:creationId xmlns:a16="http://schemas.microsoft.com/office/drawing/2014/main" id="{09311532-A3F5-784B-94FE-41718612E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5091" y="5435190"/>
            <a:ext cx="477850" cy="338254"/>
          </a:xfrm>
          <a:custGeom>
            <a:avLst/>
            <a:gdLst>
              <a:gd name="T0" fmla="*/ 375 w 392"/>
              <a:gd name="T1" fmla="*/ 268 h 277"/>
              <a:gd name="T2" fmla="*/ 375 w 392"/>
              <a:gd name="T3" fmla="*/ 268 h 277"/>
              <a:gd name="T4" fmla="*/ 391 w 392"/>
              <a:gd name="T5" fmla="*/ 268 h 277"/>
              <a:gd name="T6" fmla="*/ 391 w 392"/>
              <a:gd name="T7" fmla="*/ 107 h 277"/>
              <a:gd name="T8" fmla="*/ 391 w 392"/>
              <a:gd name="T9" fmla="*/ 77 h 277"/>
              <a:gd name="T10" fmla="*/ 391 w 392"/>
              <a:gd name="T11" fmla="*/ 39 h 277"/>
              <a:gd name="T12" fmla="*/ 352 w 392"/>
              <a:gd name="T13" fmla="*/ 0 h 277"/>
              <a:gd name="T14" fmla="*/ 23 w 392"/>
              <a:gd name="T15" fmla="*/ 0 h 277"/>
              <a:gd name="T16" fmla="*/ 0 w 392"/>
              <a:gd name="T17" fmla="*/ 16 h 277"/>
              <a:gd name="T18" fmla="*/ 23 w 392"/>
              <a:gd name="T19" fmla="*/ 39 h 277"/>
              <a:gd name="T20" fmla="*/ 352 w 392"/>
              <a:gd name="T21" fmla="*/ 39 h 277"/>
              <a:gd name="T22" fmla="*/ 352 w 392"/>
              <a:gd name="T23" fmla="*/ 276 h 277"/>
              <a:gd name="T24" fmla="*/ 375 w 392"/>
              <a:gd name="T25" fmla="*/ 268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92" h="277">
                <a:moveTo>
                  <a:pt x="375" y="268"/>
                </a:moveTo>
                <a:lnTo>
                  <a:pt x="375" y="268"/>
                </a:lnTo>
                <a:cubicBezTo>
                  <a:pt x="375" y="268"/>
                  <a:pt x="383" y="268"/>
                  <a:pt x="391" y="268"/>
                </a:cubicBezTo>
                <a:cubicBezTo>
                  <a:pt x="391" y="107"/>
                  <a:pt x="391" y="107"/>
                  <a:pt x="391" y="107"/>
                </a:cubicBezTo>
                <a:cubicBezTo>
                  <a:pt x="391" y="77"/>
                  <a:pt x="391" y="77"/>
                  <a:pt x="391" y="77"/>
                </a:cubicBezTo>
                <a:cubicBezTo>
                  <a:pt x="391" y="39"/>
                  <a:pt x="391" y="39"/>
                  <a:pt x="391" y="39"/>
                </a:cubicBezTo>
                <a:cubicBezTo>
                  <a:pt x="391" y="16"/>
                  <a:pt x="375" y="0"/>
                  <a:pt x="352" y="0"/>
                </a:cubicBezTo>
                <a:cubicBezTo>
                  <a:pt x="23" y="0"/>
                  <a:pt x="23" y="0"/>
                  <a:pt x="23" y="0"/>
                </a:cubicBezTo>
                <a:cubicBezTo>
                  <a:pt x="8" y="0"/>
                  <a:pt x="0" y="8"/>
                  <a:pt x="0" y="16"/>
                </a:cubicBezTo>
                <a:cubicBezTo>
                  <a:pt x="0" y="31"/>
                  <a:pt x="8" y="39"/>
                  <a:pt x="23" y="39"/>
                </a:cubicBezTo>
                <a:cubicBezTo>
                  <a:pt x="352" y="39"/>
                  <a:pt x="352" y="39"/>
                  <a:pt x="352" y="39"/>
                </a:cubicBezTo>
                <a:cubicBezTo>
                  <a:pt x="352" y="276"/>
                  <a:pt x="352" y="276"/>
                  <a:pt x="352" y="276"/>
                </a:cubicBezTo>
                <a:cubicBezTo>
                  <a:pt x="352" y="268"/>
                  <a:pt x="368" y="268"/>
                  <a:pt x="375" y="26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5" name="Freeform 287">
            <a:extLst>
              <a:ext uri="{FF2B5EF4-FFF2-40B4-BE49-F238E27FC236}">
                <a16:creationId xmlns:a16="http://schemas.microsoft.com/office/drawing/2014/main" id="{B29A4F8D-4E51-194C-A125-568D59FE42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8782" y="5612372"/>
            <a:ext cx="96644" cy="225502"/>
          </a:xfrm>
          <a:custGeom>
            <a:avLst/>
            <a:gdLst>
              <a:gd name="T0" fmla="*/ 77 w 78"/>
              <a:gd name="T1" fmla="*/ 137 h 184"/>
              <a:gd name="T2" fmla="*/ 77 w 78"/>
              <a:gd name="T3" fmla="*/ 137 h 184"/>
              <a:gd name="T4" fmla="*/ 39 w 78"/>
              <a:gd name="T5" fmla="*/ 145 h 184"/>
              <a:gd name="T6" fmla="*/ 39 w 78"/>
              <a:gd name="T7" fmla="*/ 0 h 184"/>
              <a:gd name="T8" fmla="*/ 0 w 78"/>
              <a:gd name="T9" fmla="*/ 0 h 184"/>
              <a:gd name="T10" fmla="*/ 0 w 78"/>
              <a:gd name="T11" fmla="*/ 145 h 184"/>
              <a:gd name="T12" fmla="*/ 8 w 78"/>
              <a:gd name="T13" fmla="*/ 168 h 184"/>
              <a:gd name="T14" fmla="*/ 39 w 78"/>
              <a:gd name="T15" fmla="*/ 183 h 184"/>
              <a:gd name="T16" fmla="*/ 39 w 78"/>
              <a:gd name="T17" fmla="*/ 183 h 184"/>
              <a:gd name="T18" fmla="*/ 77 w 78"/>
              <a:gd name="T19" fmla="*/ 183 h 184"/>
              <a:gd name="T20" fmla="*/ 69 w 78"/>
              <a:gd name="T21" fmla="*/ 160 h 184"/>
              <a:gd name="T22" fmla="*/ 77 w 78"/>
              <a:gd name="T23" fmla="*/ 137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78" h="184">
                <a:moveTo>
                  <a:pt x="77" y="137"/>
                </a:moveTo>
                <a:lnTo>
                  <a:pt x="77" y="137"/>
                </a:lnTo>
                <a:cubicBezTo>
                  <a:pt x="39" y="145"/>
                  <a:pt x="39" y="145"/>
                  <a:pt x="39" y="145"/>
                </a:cubicBezTo>
                <a:cubicBezTo>
                  <a:pt x="39" y="0"/>
                  <a:pt x="39" y="0"/>
                  <a:pt x="39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45"/>
                  <a:pt x="0" y="145"/>
                  <a:pt x="0" y="145"/>
                </a:cubicBezTo>
                <a:cubicBezTo>
                  <a:pt x="0" y="153"/>
                  <a:pt x="0" y="160"/>
                  <a:pt x="8" y="168"/>
                </a:cubicBezTo>
                <a:cubicBezTo>
                  <a:pt x="16" y="176"/>
                  <a:pt x="23" y="183"/>
                  <a:pt x="39" y="183"/>
                </a:cubicBezTo>
                <a:lnTo>
                  <a:pt x="39" y="183"/>
                </a:lnTo>
                <a:cubicBezTo>
                  <a:pt x="77" y="183"/>
                  <a:pt x="77" y="183"/>
                  <a:pt x="77" y="183"/>
                </a:cubicBezTo>
                <a:cubicBezTo>
                  <a:pt x="69" y="176"/>
                  <a:pt x="69" y="168"/>
                  <a:pt x="69" y="160"/>
                </a:cubicBezTo>
                <a:cubicBezTo>
                  <a:pt x="69" y="153"/>
                  <a:pt x="69" y="145"/>
                  <a:pt x="77" y="137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6" name="Freeform 288">
            <a:extLst>
              <a:ext uri="{FF2B5EF4-FFF2-40B4-BE49-F238E27FC236}">
                <a16:creationId xmlns:a16="http://schemas.microsoft.com/office/drawing/2014/main" id="{7770C2A2-9966-4D49-A146-B03829D5B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17036" y="5746597"/>
            <a:ext cx="128858" cy="128858"/>
          </a:xfrm>
          <a:custGeom>
            <a:avLst/>
            <a:gdLst>
              <a:gd name="T0" fmla="*/ 53 w 108"/>
              <a:gd name="T1" fmla="*/ 107 h 108"/>
              <a:gd name="T2" fmla="*/ 53 w 108"/>
              <a:gd name="T3" fmla="*/ 107 h 108"/>
              <a:gd name="T4" fmla="*/ 0 w 108"/>
              <a:gd name="T5" fmla="*/ 53 h 108"/>
              <a:gd name="T6" fmla="*/ 53 w 108"/>
              <a:gd name="T7" fmla="*/ 0 h 108"/>
              <a:gd name="T8" fmla="*/ 107 w 108"/>
              <a:gd name="T9" fmla="*/ 53 h 108"/>
              <a:gd name="T10" fmla="*/ 53 w 108"/>
              <a:gd name="T11" fmla="*/ 107 h 108"/>
              <a:gd name="T12" fmla="*/ 53 w 108"/>
              <a:gd name="T13" fmla="*/ 30 h 108"/>
              <a:gd name="T14" fmla="*/ 53 w 108"/>
              <a:gd name="T15" fmla="*/ 30 h 108"/>
              <a:gd name="T16" fmla="*/ 30 w 108"/>
              <a:gd name="T17" fmla="*/ 53 h 108"/>
              <a:gd name="T18" fmla="*/ 53 w 108"/>
              <a:gd name="T19" fmla="*/ 76 h 108"/>
              <a:gd name="T20" fmla="*/ 76 w 108"/>
              <a:gd name="T21" fmla="*/ 53 h 108"/>
              <a:gd name="T22" fmla="*/ 53 w 108"/>
              <a:gd name="T23" fmla="*/ 3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" h="108">
                <a:moveTo>
                  <a:pt x="53" y="107"/>
                </a:moveTo>
                <a:lnTo>
                  <a:pt x="53" y="107"/>
                </a:lnTo>
                <a:cubicBezTo>
                  <a:pt x="23" y="107"/>
                  <a:pt x="0" y="84"/>
                  <a:pt x="0" y="53"/>
                </a:cubicBezTo>
                <a:cubicBezTo>
                  <a:pt x="0" y="23"/>
                  <a:pt x="23" y="0"/>
                  <a:pt x="53" y="0"/>
                </a:cubicBezTo>
                <a:cubicBezTo>
                  <a:pt x="84" y="0"/>
                  <a:pt x="107" y="23"/>
                  <a:pt x="107" y="53"/>
                </a:cubicBezTo>
                <a:cubicBezTo>
                  <a:pt x="107" y="84"/>
                  <a:pt x="84" y="107"/>
                  <a:pt x="53" y="107"/>
                </a:cubicBezTo>
                <a:close/>
                <a:moveTo>
                  <a:pt x="53" y="30"/>
                </a:moveTo>
                <a:lnTo>
                  <a:pt x="53" y="30"/>
                </a:lnTo>
                <a:cubicBezTo>
                  <a:pt x="38" y="30"/>
                  <a:pt x="30" y="38"/>
                  <a:pt x="30" y="53"/>
                </a:cubicBezTo>
                <a:cubicBezTo>
                  <a:pt x="30" y="61"/>
                  <a:pt x="38" y="76"/>
                  <a:pt x="53" y="76"/>
                </a:cubicBezTo>
                <a:cubicBezTo>
                  <a:pt x="61" y="76"/>
                  <a:pt x="76" y="61"/>
                  <a:pt x="76" y="53"/>
                </a:cubicBezTo>
                <a:cubicBezTo>
                  <a:pt x="76" y="38"/>
                  <a:pt x="61" y="30"/>
                  <a:pt x="53" y="3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7" name="Freeform 289">
            <a:extLst>
              <a:ext uri="{FF2B5EF4-FFF2-40B4-BE49-F238E27FC236}">
                <a16:creationId xmlns:a16="http://schemas.microsoft.com/office/drawing/2014/main" id="{A1E5D6CF-5F87-4446-92A1-EEA43E1D5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43211" y="5746597"/>
            <a:ext cx="128858" cy="128858"/>
          </a:xfrm>
          <a:custGeom>
            <a:avLst/>
            <a:gdLst>
              <a:gd name="T0" fmla="*/ 54 w 108"/>
              <a:gd name="T1" fmla="*/ 107 h 108"/>
              <a:gd name="T2" fmla="*/ 54 w 108"/>
              <a:gd name="T3" fmla="*/ 107 h 108"/>
              <a:gd name="T4" fmla="*/ 0 w 108"/>
              <a:gd name="T5" fmla="*/ 53 h 108"/>
              <a:gd name="T6" fmla="*/ 54 w 108"/>
              <a:gd name="T7" fmla="*/ 0 h 108"/>
              <a:gd name="T8" fmla="*/ 107 w 108"/>
              <a:gd name="T9" fmla="*/ 53 h 108"/>
              <a:gd name="T10" fmla="*/ 54 w 108"/>
              <a:gd name="T11" fmla="*/ 107 h 108"/>
              <a:gd name="T12" fmla="*/ 54 w 108"/>
              <a:gd name="T13" fmla="*/ 30 h 108"/>
              <a:gd name="T14" fmla="*/ 54 w 108"/>
              <a:gd name="T15" fmla="*/ 30 h 108"/>
              <a:gd name="T16" fmla="*/ 31 w 108"/>
              <a:gd name="T17" fmla="*/ 53 h 108"/>
              <a:gd name="T18" fmla="*/ 54 w 108"/>
              <a:gd name="T19" fmla="*/ 76 h 108"/>
              <a:gd name="T20" fmla="*/ 77 w 108"/>
              <a:gd name="T21" fmla="*/ 53 h 108"/>
              <a:gd name="T22" fmla="*/ 54 w 108"/>
              <a:gd name="T23" fmla="*/ 3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8" h="108">
                <a:moveTo>
                  <a:pt x="54" y="107"/>
                </a:moveTo>
                <a:lnTo>
                  <a:pt x="54" y="107"/>
                </a:lnTo>
                <a:cubicBezTo>
                  <a:pt x="23" y="107"/>
                  <a:pt x="0" y="84"/>
                  <a:pt x="0" y="53"/>
                </a:cubicBezTo>
                <a:cubicBezTo>
                  <a:pt x="0" y="23"/>
                  <a:pt x="23" y="0"/>
                  <a:pt x="54" y="0"/>
                </a:cubicBezTo>
                <a:cubicBezTo>
                  <a:pt x="84" y="0"/>
                  <a:pt x="107" y="23"/>
                  <a:pt x="107" y="53"/>
                </a:cubicBezTo>
                <a:cubicBezTo>
                  <a:pt x="107" y="84"/>
                  <a:pt x="84" y="107"/>
                  <a:pt x="54" y="107"/>
                </a:cubicBezTo>
                <a:close/>
                <a:moveTo>
                  <a:pt x="54" y="30"/>
                </a:moveTo>
                <a:lnTo>
                  <a:pt x="54" y="30"/>
                </a:lnTo>
                <a:cubicBezTo>
                  <a:pt x="38" y="30"/>
                  <a:pt x="31" y="38"/>
                  <a:pt x="31" y="53"/>
                </a:cubicBezTo>
                <a:cubicBezTo>
                  <a:pt x="31" y="61"/>
                  <a:pt x="38" y="76"/>
                  <a:pt x="54" y="76"/>
                </a:cubicBezTo>
                <a:cubicBezTo>
                  <a:pt x="69" y="76"/>
                  <a:pt x="77" y="61"/>
                  <a:pt x="77" y="53"/>
                </a:cubicBezTo>
                <a:cubicBezTo>
                  <a:pt x="77" y="38"/>
                  <a:pt x="69" y="30"/>
                  <a:pt x="54" y="3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8" name="Freeform 290">
            <a:extLst>
              <a:ext uri="{FF2B5EF4-FFF2-40B4-BE49-F238E27FC236}">
                <a16:creationId xmlns:a16="http://schemas.microsoft.com/office/drawing/2014/main" id="{476B6910-CFFA-F54C-B0DC-91DE7804E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1200" y="5521096"/>
            <a:ext cx="198655" cy="48323"/>
          </a:xfrm>
          <a:custGeom>
            <a:avLst/>
            <a:gdLst>
              <a:gd name="T0" fmla="*/ 138 w 162"/>
              <a:gd name="T1" fmla="*/ 38 h 39"/>
              <a:gd name="T2" fmla="*/ 138 w 162"/>
              <a:gd name="T3" fmla="*/ 38 h 39"/>
              <a:gd name="T4" fmla="*/ 15 w 162"/>
              <a:gd name="T5" fmla="*/ 38 h 39"/>
              <a:gd name="T6" fmla="*/ 0 w 162"/>
              <a:gd name="T7" fmla="*/ 15 h 39"/>
              <a:gd name="T8" fmla="*/ 0 w 162"/>
              <a:gd name="T9" fmla="*/ 15 h 39"/>
              <a:gd name="T10" fmla="*/ 15 w 162"/>
              <a:gd name="T11" fmla="*/ 0 h 39"/>
              <a:gd name="T12" fmla="*/ 138 w 162"/>
              <a:gd name="T13" fmla="*/ 0 h 39"/>
              <a:gd name="T14" fmla="*/ 161 w 162"/>
              <a:gd name="T15" fmla="*/ 15 h 39"/>
              <a:gd name="T16" fmla="*/ 161 w 162"/>
              <a:gd name="T17" fmla="*/ 15 h 39"/>
              <a:gd name="T18" fmla="*/ 138 w 162"/>
              <a:gd name="T1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62" h="39">
                <a:moveTo>
                  <a:pt x="138" y="38"/>
                </a:moveTo>
                <a:lnTo>
                  <a:pt x="138" y="38"/>
                </a:lnTo>
                <a:cubicBezTo>
                  <a:pt x="15" y="38"/>
                  <a:pt x="15" y="38"/>
                  <a:pt x="15" y="38"/>
                </a:cubicBezTo>
                <a:cubicBezTo>
                  <a:pt x="7" y="38"/>
                  <a:pt x="0" y="31"/>
                  <a:pt x="0" y="15"/>
                </a:cubicBezTo>
                <a:lnTo>
                  <a:pt x="0" y="15"/>
                </a:lnTo>
                <a:cubicBezTo>
                  <a:pt x="0" y="8"/>
                  <a:pt x="7" y="0"/>
                  <a:pt x="15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45" y="0"/>
                  <a:pt x="161" y="8"/>
                  <a:pt x="161" y="15"/>
                </a:cubicBezTo>
                <a:lnTo>
                  <a:pt x="161" y="15"/>
                </a:lnTo>
                <a:cubicBezTo>
                  <a:pt x="161" y="31"/>
                  <a:pt x="145" y="38"/>
                  <a:pt x="138" y="38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69" name="Freeform 291">
            <a:extLst>
              <a:ext uri="{FF2B5EF4-FFF2-40B4-BE49-F238E27FC236}">
                <a16:creationId xmlns:a16="http://schemas.microsoft.com/office/drawing/2014/main" id="{E3D60D84-C7AF-A84E-AA2E-5038DF679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3415" y="5596263"/>
            <a:ext cx="102011" cy="37585"/>
          </a:xfrm>
          <a:custGeom>
            <a:avLst/>
            <a:gdLst>
              <a:gd name="T0" fmla="*/ 68 w 85"/>
              <a:gd name="T1" fmla="*/ 31 h 32"/>
              <a:gd name="T2" fmla="*/ 68 w 85"/>
              <a:gd name="T3" fmla="*/ 31 h 32"/>
              <a:gd name="T4" fmla="*/ 15 w 85"/>
              <a:gd name="T5" fmla="*/ 31 h 32"/>
              <a:gd name="T6" fmla="*/ 0 w 85"/>
              <a:gd name="T7" fmla="*/ 16 h 32"/>
              <a:gd name="T8" fmla="*/ 0 w 85"/>
              <a:gd name="T9" fmla="*/ 16 h 32"/>
              <a:gd name="T10" fmla="*/ 15 w 85"/>
              <a:gd name="T11" fmla="*/ 0 h 32"/>
              <a:gd name="T12" fmla="*/ 68 w 85"/>
              <a:gd name="T13" fmla="*/ 0 h 32"/>
              <a:gd name="T14" fmla="*/ 84 w 85"/>
              <a:gd name="T15" fmla="*/ 16 h 32"/>
              <a:gd name="T16" fmla="*/ 84 w 85"/>
              <a:gd name="T17" fmla="*/ 16 h 32"/>
              <a:gd name="T18" fmla="*/ 68 w 85"/>
              <a:gd name="T1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85" h="32">
                <a:moveTo>
                  <a:pt x="68" y="31"/>
                </a:moveTo>
                <a:lnTo>
                  <a:pt x="68" y="31"/>
                </a:lnTo>
                <a:cubicBezTo>
                  <a:pt x="15" y="31"/>
                  <a:pt x="15" y="31"/>
                  <a:pt x="15" y="31"/>
                </a:cubicBezTo>
                <a:cubicBezTo>
                  <a:pt x="7" y="31"/>
                  <a:pt x="0" y="23"/>
                  <a:pt x="0" y="16"/>
                </a:cubicBezTo>
                <a:lnTo>
                  <a:pt x="0" y="16"/>
                </a:lnTo>
                <a:cubicBezTo>
                  <a:pt x="0" y="8"/>
                  <a:pt x="7" y="0"/>
                  <a:pt x="15" y="0"/>
                </a:cubicBezTo>
                <a:cubicBezTo>
                  <a:pt x="68" y="0"/>
                  <a:pt x="68" y="0"/>
                  <a:pt x="68" y="0"/>
                </a:cubicBezTo>
                <a:cubicBezTo>
                  <a:pt x="76" y="0"/>
                  <a:pt x="84" y="8"/>
                  <a:pt x="84" y="16"/>
                </a:cubicBezTo>
                <a:lnTo>
                  <a:pt x="84" y="16"/>
                </a:lnTo>
                <a:cubicBezTo>
                  <a:pt x="84" y="23"/>
                  <a:pt x="76" y="31"/>
                  <a:pt x="68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0" name="Freeform 292">
            <a:extLst>
              <a:ext uri="{FF2B5EF4-FFF2-40B4-BE49-F238E27FC236}">
                <a16:creationId xmlns:a16="http://schemas.microsoft.com/office/drawing/2014/main" id="{33E7BEDE-07E7-6C4C-82BB-4CDC6E80B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20349" y="10997564"/>
            <a:ext cx="569123" cy="64429"/>
          </a:xfrm>
          <a:custGeom>
            <a:avLst/>
            <a:gdLst>
              <a:gd name="T0" fmla="*/ 467 w 468"/>
              <a:gd name="T1" fmla="*/ 53 h 54"/>
              <a:gd name="T2" fmla="*/ 0 w 468"/>
              <a:gd name="T3" fmla="*/ 53 h 54"/>
              <a:gd name="T4" fmla="*/ 0 w 468"/>
              <a:gd name="T5" fmla="*/ 0 h 54"/>
              <a:gd name="T6" fmla="*/ 467 w 468"/>
              <a:gd name="T7" fmla="*/ 0 h 54"/>
              <a:gd name="T8" fmla="*/ 467 w 468"/>
              <a:gd name="T9" fmla="*/ 53 h 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8" h="54">
                <a:moveTo>
                  <a:pt x="467" y="53"/>
                </a:moveTo>
                <a:lnTo>
                  <a:pt x="0" y="53"/>
                </a:lnTo>
                <a:lnTo>
                  <a:pt x="0" y="0"/>
                </a:lnTo>
                <a:lnTo>
                  <a:pt x="467" y="0"/>
                </a:lnTo>
                <a:lnTo>
                  <a:pt x="467" y="5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1" name="Freeform 293">
            <a:extLst>
              <a:ext uri="{FF2B5EF4-FFF2-40B4-BE49-F238E27FC236}">
                <a16:creationId xmlns:a16="http://schemas.microsoft.com/office/drawing/2014/main" id="{AE21746A-7853-3D42-991E-1D09972E4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74040" y="11164008"/>
            <a:ext cx="123491" cy="48320"/>
          </a:xfrm>
          <a:custGeom>
            <a:avLst/>
            <a:gdLst>
              <a:gd name="T0" fmla="*/ 84 w 101"/>
              <a:gd name="T1" fmla="*/ 39 h 40"/>
              <a:gd name="T2" fmla="*/ 84 w 101"/>
              <a:gd name="T3" fmla="*/ 39 h 40"/>
              <a:gd name="T4" fmla="*/ 23 w 101"/>
              <a:gd name="T5" fmla="*/ 39 h 40"/>
              <a:gd name="T6" fmla="*/ 0 w 101"/>
              <a:gd name="T7" fmla="*/ 16 h 40"/>
              <a:gd name="T8" fmla="*/ 0 w 101"/>
              <a:gd name="T9" fmla="*/ 16 h 40"/>
              <a:gd name="T10" fmla="*/ 23 w 101"/>
              <a:gd name="T11" fmla="*/ 0 h 40"/>
              <a:gd name="T12" fmla="*/ 84 w 101"/>
              <a:gd name="T13" fmla="*/ 0 h 40"/>
              <a:gd name="T14" fmla="*/ 100 w 101"/>
              <a:gd name="T15" fmla="*/ 16 h 40"/>
              <a:gd name="T16" fmla="*/ 100 w 101"/>
              <a:gd name="T17" fmla="*/ 16 h 40"/>
              <a:gd name="T18" fmla="*/ 84 w 101"/>
              <a:gd name="T19" fmla="*/ 39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01" h="40">
                <a:moveTo>
                  <a:pt x="84" y="39"/>
                </a:moveTo>
                <a:lnTo>
                  <a:pt x="84" y="39"/>
                </a:lnTo>
                <a:cubicBezTo>
                  <a:pt x="23" y="39"/>
                  <a:pt x="23" y="39"/>
                  <a:pt x="23" y="39"/>
                </a:cubicBezTo>
                <a:cubicBezTo>
                  <a:pt x="16" y="39"/>
                  <a:pt x="0" y="31"/>
                  <a:pt x="0" y="16"/>
                </a:cubicBezTo>
                <a:lnTo>
                  <a:pt x="0" y="16"/>
                </a:lnTo>
                <a:cubicBezTo>
                  <a:pt x="0" y="8"/>
                  <a:pt x="16" y="0"/>
                  <a:pt x="23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92" y="0"/>
                  <a:pt x="100" y="8"/>
                  <a:pt x="100" y="16"/>
                </a:cubicBezTo>
                <a:lnTo>
                  <a:pt x="100" y="16"/>
                </a:lnTo>
                <a:cubicBezTo>
                  <a:pt x="100" y="31"/>
                  <a:pt x="92" y="39"/>
                  <a:pt x="84" y="39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2" name="Freeform 294">
            <a:extLst>
              <a:ext uri="{FF2B5EF4-FFF2-40B4-BE49-F238E27FC236}">
                <a16:creationId xmlns:a16="http://schemas.microsoft.com/office/drawing/2014/main" id="{88856EC2-2FFB-C746-ABDC-2243E4915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82767" y="10831124"/>
            <a:ext cx="622814" cy="477847"/>
          </a:xfrm>
          <a:custGeom>
            <a:avLst/>
            <a:gdLst>
              <a:gd name="T0" fmla="*/ 436 w 513"/>
              <a:gd name="T1" fmla="*/ 390 h 391"/>
              <a:gd name="T2" fmla="*/ 436 w 513"/>
              <a:gd name="T3" fmla="*/ 390 h 391"/>
              <a:gd name="T4" fmla="*/ 76 w 513"/>
              <a:gd name="T5" fmla="*/ 390 h 391"/>
              <a:gd name="T6" fmla="*/ 0 w 513"/>
              <a:gd name="T7" fmla="*/ 314 h 391"/>
              <a:gd name="T8" fmla="*/ 0 w 513"/>
              <a:gd name="T9" fmla="*/ 76 h 391"/>
              <a:gd name="T10" fmla="*/ 76 w 513"/>
              <a:gd name="T11" fmla="*/ 0 h 391"/>
              <a:gd name="T12" fmla="*/ 436 w 513"/>
              <a:gd name="T13" fmla="*/ 0 h 391"/>
              <a:gd name="T14" fmla="*/ 512 w 513"/>
              <a:gd name="T15" fmla="*/ 76 h 391"/>
              <a:gd name="T16" fmla="*/ 512 w 513"/>
              <a:gd name="T17" fmla="*/ 314 h 391"/>
              <a:gd name="T18" fmla="*/ 436 w 513"/>
              <a:gd name="T19" fmla="*/ 390 h 391"/>
              <a:gd name="T20" fmla="*/ 76 w 513"/>
              <a:gd name="T21" fmla="*/ 38 h 391"/>
              <a:gd name="T22" fmla="*/ 76 w 513"/>
              <a:gd name="T23" fmla="*/ 38 h 391"/>
              <a:gd name="T24" fmla="*/ 46 w 513"/>
              <a:gd name="T25" fmla="*/ 76 h 391"/>
              <a:gd name="T26" fmla="*/ 46 w 513"/>
              <a:gd name="T27" fmla="*/ 314 h 391"/>
              <a:gd name="T28" fmla="*/ 76 w 513"/>
              <a:gd name="T29" fmla="*/ 352 h 391"/>
              <a:gd name="T30" fmla="*/ 436 w 513"/>
              <a:gd name="T31" fmla="*/ 352 h 391"/>
              <a:gd name="T32" fmla="*/ 474 w 513"/>
              <a:gd name="T33" fmla="*/ 314 h 391"/>
              <a:gd name="T34" fmla="*/ 474 w 513"/>
              <a:gd name="T35" fmla="*/ 76 h 391"/>
              <a:gd name="T36" fmla="*/ 436 w 513"/>
              <a:gd name="T37" fmla="*/ 38 h 391"/>
              <a:gd name="T38" fmla="*/ 76 w 513"/>
              <a:gd name="T39" fmla="*/ 38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13" h="391">
                <a:moveTo>
                  <a:pt x="436" y="390"/>
                </a:moveTo>
                <a:lnTo>
                  <a:pt x="436" y="390"/>
                </a:lnTo>
                <a:cubicBezTo>
                  <a:pt x="76" y="390"/>
                  <a:pt x="76" y="390"/>
                  <a:pt x="76" y="390"/>
                </a:cubicBezTo>
                <a:cubicBezTo>
                  <a:pt x="38" y="390"/>
                  <a:pt x="0" y="359"/>
                  <a:pt x="0" y="314"/>
                </a:cubicBezTo>
                <a:cubicBezTo>
                  <a:pt x="0" y="76"/>
                  <a:pt x="0" y="76"/>
                  <a:pt x="0" y="76"/>
                </a:cubicBezTo>
                <a:cubicBezTo>
                  <a:pt x="0" y="38"/>
                  <a:pt x="38" y="0"/>
                  <a:pt x="76" y="0"/>
                </a:cubicBezTo>
                <a:cubicBezTo>
                  <a:pt x="436" y="0"/>
                  <a:pt x="436" y="0"/>
                  <a:pt x="436" y="0"/>
                </a:cubicBezTo>
                <a:cubicBezTo>
                  <a:pt x="482" y="0"/>
                  <a:pt x="512" y="38"/>
                  <a:pt x="512" y="76"/>
                </a:cubicBezTo>
                <a:cubicBezTo>
                  <a:pt x="512" y="314"/>
                  <a:pt x="512" y="314"/>
                  <a:pt x="512" y="314"/>
                </a:cubicBezTo>
                <a:cubicBezTo>
                  <a:pt x="512" y="359"/>
                  <a:pt x="482" y="390"/>
                  <a:pt x="436" y="390"/>
                </a:cubicBezTo>
                <a:close/>
                <a:moveTo>
                  <a:pt x="76" y="38"/>
                </a:moveTo>
                <a:lnTo>
                  <a:pt x="76" y="38"/>
                </a:lnTo>
                <a:cubicBezTo>
                  <a:pt x="61" y="38"/>
                  <a:pt x="46" y="53"/>
                  <a:pt x="46" y="76"/>
                </a:cubicBezTo>
                <a:cubicBezTo>
                  <a:pt x="46" y="314"/>
                  <a:pt x="46" y="314"/>
                  <a:pt x="46" y="314"/>
                </a:cubicBezTo>
                <a:cubicBezTo>
                  <a:pt x="46" y="336"/>
                  <a:pt x="61" y="352"/>
                  <a:pt x="76" y="352"/>
                </a:cubicBezTo>
                <a:cubicBezTo>
                  <a:pt x="436" y="352"/>
                  <a:pt x="436" y="352"/>
                  <a:pt x="436" y="352"/>
                </a:cubicBezTo>
                <a:cubicBezTo>
                  <a:pt x="459" y="352"/>
                  <a:pt x="474" y="336"/>
                  <a:pt x="474" y="314"/>
                </a:cubicBezTo>
                <a:cubicBezTo>
                  <a:pt x="474" y="76"/>
                  <a:pt x="474" y="76"/>
                  <a:pt x="474" y="76"/>
                </a:cubicBezTo>
                <a:cubicBezTo>
                  <a:pt x="474" y="53"/>
                  <a:pt x="459" y="38"/>
                  <a:pt x="436" y="38"/>
                </a:cubicBezTo>
                <a:lnTo>
                  <a:pt x="76" y="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3" name="Freeform 295">
            <a:extLst>
              <a:ext uri="{FF2B5EF4-FFF2-40B4-BE49-F238E27FC236}">
                <a16:creationId xmlns:a16="http://schemas.microsoft.com/office/drawing/2014/main" id="{2270B885-A60E-6D4A-973E-12F83FCBF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9172" y="5419085"/>
            <a:ext cx="569123" cy="553014"/>
          </a:xfrm>
          <a:custGeom>
            <a:avLst/>
            <a:gdLst>
              <a:gd name="T0" fmla="*/ 405 w 467"/>
              <a:gd name="T1" fmla="*/ 451 h 452"/>
              <a:gd name="T2" fmla="*/ 405 w 467"/>
              <a:gd name="T3" fmla="*/ 451 h 452"/>
              <a:gd name="T4" fmla="*/ 68 w 467"/>
              <a:gd name="T5" fmla="*/ 451 h 452"/>
              <a:gd name="T6" fmla="*/ 0 w 467"/>
              <a:gd name="T7" fmla="*/ 383 h 452"/>
              <a:gd name="T8" fmla="*/ 0 w 467"/>
              <a:gd name="T9" fmla="*/ 69 h 452"/>
              <a:gd name="T10" fmla="*/ 68 w 467"/>
              <a:gd name="T11" fmla="*/ 0 h 452"/>
              <a:gd name="T12" fmla="*/ 99 w 467"/>
              <a:gd name="T13" fmla="*/ 0 h 452"/>
              <a:gd name="T14" fmla="*/ 99 w 467"/>
              <a:gd name="T15" fmla="*/ 46 h 452"/>
              <a:gd name="T16" fmla="*/ 68 w 467"/>
              <a:gd name="T17" fmla="*/ 46 h 452"/>
              <a:gd name="T18" fmla="*/ 46 w 467"/>
              <a:gd name="T19" fmla="*/ 69 h 452"/>
              <a:gd name="T20" fmla="*/ 46 w 467"/>
              <a:gd name="T21" fmla="*/ 383 h 452"/>
              <a:gd name="T22" fmla="*/ 68 w 467"/>
              <a:gd name="T23" fmla="*/ 405 h 452"/>
              <a:gd name="T24" fmla="*/ 405 w 467"/>
              <a:gd name="T25" fmla="*/ 405 h 452"/>
              <a:gd name="T26" fmla="*/ 428 w 467"/>
              <a:gd name="T27" fmla="*/ 383 h 452"/>
              <a:gd name="T28" fmla="*/ 428 w 467"/>
              <a:gd name="T29" fmla="*/ 69 h 452"/>
              <a:gd name="T30" fmla="*/ 405 w 467"/>
              <a:gd name="T31" fmla="*/ 46 h 452"/>
              <a:gd name="T32" fmla="*/ 367 w 467"/>
              <a:gd name="T33" fmla="*/ 46 h 452"/>
              <a:gd name="T34" fmla="*/ 367 w 467"/>
              <a:gd name="T35" fmla="*/ 0 h 452"/>
              <a:gd name="T36" fmla="*/ 405 w 467"/>
              <a:gd name="T37" fmla="*/ 0 h 452"/>
              <a:gd name="T38" fmla="*/ 466 w 467"/>
              <a:gd name="T39" fmla="*/ 69 h 452"/>
              <a:gd name="T40" fmla="*/ 466 w 467"/>
              <a:gd name="T41" fmla="*/ 383 h 452"/>
              <a:gd name="T42" fmla="*/ 405 w 467"/>
              <a:gd name="T43" fmla="*/ 451 h 4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467" h="452">
                <a:moveTo>
                  <a:pt x="405" y="451"/>
                </a:moveTo>
                <a:lnTo>
                  <a:pt x="405" y="451"/>
                </a:lnTo>
                <a:cubicBezTo>
                  <a:pt x="68" y="451"/>
                  <a:pt x="68" y="451"/>
                  <a:pt x="68" y="451"/>
                </a:cubicBezTo>
                <a:cubicBezTo>
                  <a:pt x="30" y="451"/>
                  <a:pt x="0" y="421"/>
                  <a:pt x="0" y="383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1"/>
                  <a:pt x="30" y="0"/>
                  <a:pt x="68" y="0"/>
                </a:cubicBezTo>
                <a:cubicBezTo>
                  <a:pt x="99" y="0"/>
                  <a:pt x="99" y="0"/>
                  <a:pt x="99" y="0"/>
                </a:cubicBezTo>
                <a:cubicBezTo>
                  <a:pt x="99" y="46"/>
                  <a:pt x="99" y="46"/>
                  <a:pt x="99" y="46"/>
                </a:cubicBezTo>
                <a:cubicBezTo>
                  <a:pt x="68" y="46"/>
                  <a:pt x="68" y="46"/>
                  <a:pt x="68" y="46"/>
                </a:cubicBezTo>
                <a:cubicBezTo>
                  <a:pt x="53" y="46"/>
                  <a:pt x="46" y="54"/>
                  <a:pt x="46" y="69"/>
                </a:cubicBezTo>
                <a:cubicBezTo>
                  <a:pt x="46" y="383"/>
                  <a:pt x="46" y="383"/>
                  <a:pt x="46" y="383"/>
                </a:cubicBezTo>
                <a:cubicBezTo>
                  <a:pt x="46" y="398"/>
                  <a:pt x="53" y="405"/>
                  <a:pt x="68" y="405"/>
                </a:cubicBezTo>
                <a:cubicBezTo>
                  <a:pt x="405" y="405"/>
                  <a:pt x="405" y="405"/>
                  <a:pt x="405" y="405"/>
                </a:cubicBezTo>
                <a:cubicBezTo>
                  <a:pt x="413" y="405"/>
                  <a:pt x="428" y="398"/>
                  <a:pt x="428" y="383"/>
                </a:cubicBezTo>
                <a:cubicBezTo>
                  <a:pt x="428" y="69"/>
                  <a:pt x="428" y="69"/>
                  <a:pt x="428" y="69"/>
                </a:cubicBezTo>
                <a:cubicBezTo>
                  <a:pt x="428" y="54"/>
                  <a:pt x="413" y="46"/>
                  <a:pt x="405" y="46"/>
                </a:cubicBezTo>
                <a:cubicBezTo>
                  <a:pt x="367" y="46"/>
                  <a:pt x="367" y="46"/>
                  <a:pt x="367" y="46"/>
                </a:cubicBezTo>
                <a:cubicBezTo>
                  <a:pt x="367" y="0"/>
                  <a:pt x="367" y="0"/>
                  <a:pt x="367" y="0"/>
                </a:cubicBezTo>
                <a:cubicBezTo>
                  <a:pt x="405" y="0"/>
                  <a:pt x="405" y="0"/>
                  <a:pt x="405" y="0"/>
                </a:cubicBezTo>
                <a:cubicBezTo>
                  <a:pt x="436" y="0"/>
                  <a:pt x="466" y="31"/>
                  <a:pt x="466" y="69"/>
                </a:cubicBezTo>
                <a:cubicBezTo>
                  <a:pt x="466" y="383"/>
                  <a:pt x="466" y="383"/>
                  <a:pt x="466" y="383"/>
                </a:cubicBezTo>
                <a:cubicBezTo>
                  <a:pt x="466" y="421"/>
                  <a:pt x="436" y="451"/>
                  <a:pt x="405" y="45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4" name="Freeform 296">
            <a:extLst>
              <a:ext uri="{FF2B5EF4-FFF2-40B4-BE49-F238E27FC236}">
                <a16:creationId xmlns:a16="http://schemas.microsoft.com/office/drawing/2014/main" id="{4FAD9090-8222-B34E-A439-D95581987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612" y="5343917"/>
            <a:ext cx="241611" cy="48320"/>
          </a:xfrm>
          <a:custGeom>
            <a:avLst/>
            <a:gdLst>
              <a:gd name="T0" fmla="*/ 199 w 200"/>
              <a:gd name="T1" fmla="*/ 38 h 39"/>
              <a:gd name="T2" fmla="*/ 0 w 200"/>
              <a:gd name="T3" fmla="*/ 38 h 39"/>
              <a:gd name="T4" fmla="*/ 0 w 200"/>
              <a:gd name="T5" fmla="*/ 0 h 39"/>
              <a:gd name="T6" fmla="*/ 199 w 200"/>
              <a:gd name="T7" fmla="*/ 0 h 39"/>
              <a:gd name="T8" fmla="*/ 199 w 200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0" h="39">
                <a:moveTo>
                  <a:pt x="199" y="38"/>
                </a:moveTo>
                <a:lnTo>
                  <a:pt x="0" y="38"/>
                </a:lnTo>
                <a:lnTo>
                  <a:pt x="0" y="0"/>
                </a:lnTo>
                <a:lnTo>
                  <a:pt x="199" y="0"/>
                </a:lnTo>
                <a:lnTo>
                  <a:pt x="199" y="3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5" name="Freeform 297">
            <a:extLst>
              <a:ext uri="{FF2B5EF4-FFF2-40B4-BE49-F238E27FC236}">
                <a16:creationId xmlns:a16="http://schemas.microsoft.com/office/drawing/2014/main" id="{F579825B-CE9D-674B-B870-7BF8ACD67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5947" y="5343917"/>
            <a:ext cx="161073" cy="128858"/>
          </a:xfrm>
          <a:custGeom>
            <a:avLst/>
            <a:gdLst>
              <a:gd name="T0" fmla="*/ 30 w 131"/>
              <a:gd name="T1" fmla="*/ 99 h 108"/>
              <a:gd name="T2" fmla="*/ 30 w 131"/>
              <a:gd name="T3" fmla="*/ 99 h 108"/>
              <a:gd name="T4" fmla="*/ 0 w 131"/>
              <a:gd name="T5" fmla="*/ 69 h 108"/>
              <a:gd name="T6" fmla="*/ 61 w 131"/>
              <a:gd name="T7" fmla="*/ 7 h 108"/>
              <a:gd name="T8" fmla="*/ 84 w 131"/>
              <a:gd name="T9" fmla="*/ 0 h 108"/>
              <a:gd name="T10" fmla="*/ 99 w 131"/>
              <a:gd name="T11" fmla="*/ 15 h 108"/>
              <a:gd name="T12" fmla="*/ 130 w 131"/>
              <a:gd name="T13" fmla="*/ 76 h 108"/>
              <a:gd name="T14" fmla="*/ 114 w 131"/>
              <a:gd name="T15" fmla="*/ 99 h 108"/>
              <a:gd name="T16" fmla="*/ 114 w 131"/>
              <a:gd name="T17" fmla="*/ 99 h 108"/>
              <a:gd name="T18" fmla="*/ 92 w 131"/>
              <a:gd name="T19" fmla="*/ 92 h 108"/>
              <a:gd name="T20" fmla="*/ 69 w 131"/>
              <a:gd name="T21" fmla="*/ 53 h 108"/>
              <a:gd name="T22" fmla="*/ 30 w 131"/>
              <a:gd name="T23" fmla="*/ 99 h 108"/>
              <a:gd name="T24" fmla="*/ 92 w 131"/>
              <a:gd name="T25" fmla="*/ 38 h 108"/>
              <a:gd name="T26" fmla="*/ 92 w 131"/>
              <a:gd name="T27" fmla="*/ 3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1" h="108">
                <a:moveTo>
                  <a:pt x="30" y="99"/>
                </a:moveTo>
                <a:lnTo>
                  <a:pt x="30" y="99"/>
                </a:lnTo>
                <a:cubicBezTo>
                  <a:pt x="0" y="69"/>
                  <a:pt x="0" y="69"/>
                  <a:pt x="0" y="69"/>
                </a:cubicBezTo>
                <a:cubicBezTo>
                  <a:pt x="61" y="7"/>
                  <a:pt x="61" y="7"/>
                  <a:pt x="61" y="7"/>
                </a:cubicBezTo>
                <a:cubicBezTo>
                  <a:pt x="69" y="0"/>
                  <a:pt x="76" y="0"/>
                  <a:pt x="84" y="0"/>
                </a:cubicBezTo>
                <a:cubicBezTo>
                  <a:pt x="84" y="0"/>
                  <a:pt x="92" y="7"/>
                  <a:pt x="99" y="15"/>
                </a:cubicBezTo>
                <a:cubicBezTo>
                  <a:pt x="130" y="76"/>
                  <a:pt x="130" y="76"/>
                  <a:pt x="130" y="76"/>
                </a:cubicBezTo>
                <a:cubicBezTo>
                  <a:pt x="130" y="84"/>
                  <a:pt x="130" y="99"/>
                  <a:pt x="114" y="99"/>
                </a:cubicBezTo>
                <a:lnTo>
                  <a:pt x="114" y="99"/>
                </a:lnTo>
                <a:cubicBezTo>
                  <a:pt x="107" y="107"/>
                  <a:pt x="92" y="99"/>
                  <a:pt x="92" y="92"/>
                </a:cubicBezTo>
                <a:cubicBezTo>
                  <a:pt x="69" y="53"/>
                  <a:pt x="69" y="53"/>
                  <a:pt x="69" y="53"/>
                </a:cubicBezTo>
                <a:lnTo>
                  <a:pt x="30" y="99"/>
                </a:lnTo>
                <a:close/>
                <a:moveTo>
                  <a:pt x="92" y="38"/>
                </a:moveTo>
                <a:lnTo>
                  <a:pt x="92" y="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6" name="Freeform 298">
            <a:extLst>
              <a:ext uri="{FF2B5EF4-FFF2-40B4-BE49-F238E27FC236}">
                <a16:creationId xmlns:a16="http://schemas.microsoft.com/office/drawing/2014/main" id="{D2FE14BD-3C27-0A43-A62C-B0BD74ECA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150" y="5419085"/>
            <a:ext cx="225502" cy="161073"/>
          </a:xfrm>
          <a:custGeom>
            <a:avLst/>
            <a:gdLst>
              <a:gd name="T0" fmla="*/ 77 w 185"/>
              <a:gd name="T1" fmla="*/ 130 h 131"/>
              <a:gd name="T2" fmla="*/ 77 w 185"/>
              <a:gd name="T3" fmla="*/ 130 h 131"/>
              <a:gd name="T4" fmla="*/ 77 w 185"/>
              <a:gd name="T5" fmla="*/ 130 h 131"/>
              <a:gd name="T6" fmla="*/ 46 w 185"/>
              <a:gd name="T7" fmla="*/ 115 h 131"/>
              <a:gd name="T8" fmla="*/ 0 w 185"/>
              <a:gd name="T9" fmla="*/ 61 h 131"/>
              <a:gd name="T10" fmla="*/ 54 w 185"/>
              <a:gd name="T11" fmla="*/ 8 h 131"/>
              <a:gd name="T12" fmla="*/ 84 w 185"/>
              <a:gd name="T13" fmla="*/ 38 h 131"/>
              <a:gd name="T14" fmla="*/ 54 w 185"/>
              <a:gd name="T15" fmla="*/ 61 h 131"/>
              <a:gd name="T16" fmla="*/ 77 w 185"/>
              <a:gd name="T17" fmla="*/ 84 h 131"/>
              <a:gd name="T18" fmla="*/ 146 w 185"/>
              <a:gd name="T19" fmla="*/ 8 h 131"/>
              <a:gd name="T20" fmla="*/ 176 w 185"/>
              <a:gd name="T21" fmla="*/ 8 h 131"/>
              <a:gd name="T22" fmla="*/ 176 w 185"/>
              <a:gd name="T23" fmla="*/ 8 h 131"/>
              <a:gd name="T24" fmla="*/ 176 w 185"/>
              <a:gd name="T25" fmla="*/ 38 h 131"/>
              <a:gd name="T26" fmla="*/ 100 w 185"/>
              <a:gd name="T27" fmla="*/ 115 h 131"/>
              <a:gd name="T28" fmla="*/ 77 w 185"/>
              <a:gd name="T29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85" h="131">
                <a:moveTo>
                  <a:pt x="77" y="130"/>
                </a:moveTo>
                <a:lnTo>
                  <a:pt x="77" y="130"/>
                </a:lnTo>
                <a:lnTo>
                  <a:pt x="77" y="130"/>
                </a:lnTo>
                <a:cubicBezTo>
                  <a:pt x="69" y="130"/>
                  <a:pt x="54" y="122"/>
                  <a:pt x="46" y="115"/>
                </a:cubicBezTo>
                <a:cubicBezTo>
                  <a:pt x="0" y="61"/>
                  <a:pt x="0" y="61"/>
                  <a:pt x="0" y="61"/>
                </a:cubicBezTo>
                <a:cubicBezTo>
                  <a:pt x="54" y="8"/>
                  <a:pt x="54" y="8"/>
                  <a:pt x="54" y="8"/>
                </a:cubicBezTo>
                <a:cubicBezTo>
                  <a:pt x="84" y="38"/>
                  <a:pt x="84" y="38"/>
                  <a:pt x="84" y="38"/>
                </a:cubicBezTo>
                <a:cubicBezTo>
                  <a:pt x="54" y="61"/>
                  <a:pt x="54" y="61"/>
                  <a:pt x="54" y="61"/>
                </a:cubicBezTo>
                <a:cubicBezTo>
                  <a:pt x="77" y="84"/>
                  <a:pt x="77" y="84"/>
                  <a:pt x="77" y="84"/>
                </a:cubicBezTo>
                <a:cubicBezTo>
                  <a:pt x="146" y="8"/>
                  <a:pt x="146" y="8"/>
                  <a:pt x="146" y="8"/>
                </a:cubicBezTo>
                <a:cubicBezTo>
                  <a:pt x="153" y="0"/>
                  <a:pt x="168" y="0"/>
                  <a:pt x="176" y="8"/>
                </a:cubicBezTo>
                <a:lnTo>
                  <a:pt x="176" y="8"/>
                </a:lnTo>
                <a:cubicBezTo>
                  <a:pt x="184" y="15"/>
                  <a:pt x="184" y="31"/>
                  <a:pt x="176" y="38"/>
                </a:cubicBezTo>
                <a:cubicBezTo>
                  <a:pt x="100" y="115"/>
                  <a:pt x="100" y="115"/>
                  <a:pt x="100" y="115"/>
                </a:cubicBezTo>
                <a:cubicBezTo>
                  <a:pt x="92" y="122"/>
                  <a:pt x="84" y="130"/>
                  <a:pt x="77" y="1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7" name="Freeform 299">
            <a:extLst>
              <a:ext uri="{FF2B5EF4-FFF2-40B4-BE49-F238E27FC236}">
                <a16:creationId xmlns:a16="http://schemas.microsoft.com/office/drawing/2014/main" id="{1AE4ACEC-2E33-2C4F-9D19-585DC7216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0445" y="5343917"/>
            <a:ext cx="171811" cy="128858"/>
          </a:xfrm>
          <a:custGeom>
            <a:avLst/>
            <a:gdLst>
              <a:gd name="T0" fmla="*/ 107 w 139"/>
              <a:gd name="T1" fmla="*/ 99 h 108"/>
              <a:gd name="T2" fmla="*/ 107 w 139"/>
              <a:gd name="T3" fmla="*/ 99 h 108"/>
              <a:gd name="T4" fmla="*/ 138 w 139"/>
              <a:gd name="T5" fmla="*/ 69 h 108"/>
              <a:gd name="T6" fmla="*/ 69 w 139"/>
              <a:gd name="T7" fmla="*/ 7 h 108"/>
              <a:gd name="T8" fmla="*/ 54 w 139"/>
              <a:gd name="T9" fmla="*/ 0 h 108"/>
              <a:gd name="T10" fmla="*/ 38 w 139"/>
              <a:gd name="T11" fmla="*/ 15 h 108"/>
              <a:gd name="T12" fmla="*/ 8 w 139"/>
              <a:gd name="T13" fmla="*/ 76 h 108"/>
              <a:gd name="T14" fmla="*/ 15 w 139"/>
              <a:gd name="T15" fmla="*/ 99 h 108"/>
              <a:gd name="T16" fmla="*/ 15 w 139"/>
              <a:gd name="T17" fmla="*/ 99 h 108"/>
              <a:gd name="T18" fmla="*/ 46 w 139"/>
              <a:gd name="T19" fmla="*/ 92 h 108"/>
              <a:gd name="T20" fmla="*/ 61 w 139"/>
              <a:gd name="T21" fmla="*/ 53 h 108"/>
              <a:gd name="T22" fmla="*/ 107 w 139"/>
              <a:gd name="T23" fmla="*/ 99 h 108"/>
              <a:gd name="T24" fmla="*/ 46 w 139"/>
              <a:gd name="T25" fmla="*/ 38 h 108"/>
              <a:gd name="T26" fmla="*/ 46 w 139"/>
              <a:gd name="T27" fmla="*/ 38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139" h="108">
                <a:moveTo>
                  <a:pt x="107" y="99"/>
                </a:moveTo>
                <a:lnTo>
                  <a:pt x="107" y="99"/>
                </a:lnTo>
                <a:cubicBezTo>
                  <a:pt x="138" y="69"/>
                  <a:pt x="138" y="69"/>
                  <a:pt x="138" y="69"/>
                </a:cubicBezTo>
                <a:cubicBezTo>
                  <a:pt x="69" y="7"/>
                  <a:pt x="69" y="7"/>
                  <a:pt x="69" y="7"/>
                </a:cubicBezTo>
                <a:cubicBezTo>
                  <a:pt x="69" y="0"/>
                  <a:pt x="61" y="0"/>
                  <a:pt x="54" y="0"/>
                </a:cubicBezTo>
                <a:cubicBezTo>
                  <a:pt x="46" y="0"/>
                  <a:pt x="38" y="7"/>
                  <a:pt x="38" y="15"/>
                </a:cubicBezTo>
                <a:cubicBezTo>
                  <a:pt x="8" y="76"/>
                  <a:pt x="8" y="76"/>
                  <a:pt x="8" y="76"/>
                </a:cubicBezTo>
                <a:cubicBezTo>
                  <a:pt x="0" y="84"/>
                  <a:pt x="8" y="99"/>
                  <a:pt x="15" y="99"/>
                </a:cubicBezTo>
                <a:lnTo>
                  <a:pt x="15" y="99"/>
                </a:lnTo>
                <a:cubicBezTo>
                  <a:pt x="23" y="107"/>
                  <a:pt x="38" y="99"/>
                  <a:pt x="46" y="92"/>
                </a:cubicBezTo>
                <a:cubicBezTo>
                  <a:pt x="61" y="53"/>
                  <a:pt x="61" y="53"/>
                  <a:pt x="61" y="53"/>
                </a:cubicBezTo>
                <a:lnTo>
                  <a:pt x="107" y="99"/>
                </a:lnTo>
                <a:close/>
                <a:moveTo>
                  <a:pt x="46" y="38"/>
                </a:moveTo>
                <a:lnTo>
                  <a:pt x="46" y="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8" name="Freeform 300">
            <a:extLst>
              <a:ext uri="{FF2B5EF4-FFF2-40B4-BE49-F238E27FC236}">
                <a16:creationId xmlns:a16="http://schemas.microsoft.com/office/drawing/2014/main" id="{D72332FC-4E0C-2A48-8FB1-3691EFBE8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1183" y="5419085"/>
            <a:ext cx="214763" cy="161073"/>
          </a:xfrm>
          <a:custGeom>
            <a:avLst/>
            <a:gdLst>
              <a:gd name="T0" fmla="*/ 107 w 177"/>
              <a:gd name="T1" fmla="*/ 130 h 131"/>
              <a:gd name="T2" fmla="*/ 107 w 177"/>
              <a:gd name="T3" fmla="*/ 130 h 131"/>
              <a:gd name="T4" fmla="*/ 107 w 177"/>
              <a:gd name="T5" fmla="*/ 130 h 131"/>
              <a:gd name="T6" fmla="*/ 130 w 177"/>
              <a:gd name="T7" fmla="*/ 115 h 131"/>
              <a:gd name="T8" fmla="*/ 176 w 177"/>
              <a:gd name="T9" fmla="*/ 61 h 131"/>
              <a:gd name="T10" fmla="*/ 130 w 177"/>
              <a:gd name="T11" fmla="*/ 8 h 131"/>
              <a:gd name="T12" fmla="*/ 99 w 177"/>
              <a:gd name="T13" fmla="*/ 38 h 131"/>
              <a:gd name="T14" fmla="*/ 122 w 177"/>
              <a:gd name="T15" fmla="*/ 61 h 131"/>
              <a:gd name="T16" fmla="*/ 107 w 177"/>
              <a:gd name="T17" fmla="*/ 84 h 131"/>
              <a:gd name="T18" fmla="*/ 30 w 177"/>
              <a:gd name="T19" fmla="*/ 8 h 131"/>
              <a:gd name="T20" fmla="*/ 7 w 177"/>
              <a:gd name="T21" fmla="*/ 8 h 131"/>
              <a:gd name="T22" fmla="*/ 7 w 177"/>
              <a:gd name="T23" fmla="*/ 8 h 131"/>
              <a:gd name="T24" fmla="*/ 7 w 177"/>
              <a:gd name="T25" fmla="*/ 38 h 131"/>
              <a:gd name="T26" fmla="*/ 76 w 177"/>
              <a:gd name="T27" fmla="*/ 115 h 131"/>
              <a:gd name="T28" fmla="*/ 107 w 177"/>
              <a:gd name="T29" fmla="*/ 13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177" h="131">
                <a:moveTo>
                  <a:pt x="107" y="130"/>
                </a:moveTo>
                <a:lnTo>
                  <a:pt x="107" y="130"/>
                </a:lnTo>
                <a:lnTo>
                  <a:pt x="107" y="130"/>
                </a:lnTo>
                <a:cubicBezTo>
                  <a:pt x="115" y="130"/>
                  <a:pt x="122" y="122"/>
                  <a:pt x="130" y="115"/>
                </a:cubicBezTo>
                <a:cubicBezTo>
                  <a:pt x="176" y="61"/>
                  <a:pt x="176" y="61"/>
                  <a:pt x="176" y="61"/>
                </a:cubicBezTo>
                <a:cubicBezTo>
                  <a:pt x="130" y="8"/>
                  <a:pt x="130" y="8"/>
                  <a:pt x="130" y="8"/>
                </a:cubicBezTo>
                <a:cubicBezTo>
                  <a:pt x="99" y="38"/>
                  <a:pt x="99" y="38"/>
                  <a:pt x="99" y="38"/>
                </a:cubicBezTo>
                <a:cubicBezTo>
                  <a:pt x="122" y="61"/>
                  <a:pt x="122" y="61"/>
                  <a:pt x="122" y="61"/>
                </a:cubicBezTo>
                <a:cubicBezTo>
                  <a:pt x="107" y="84"/>
                  <a:pt x="107" y="84"/>
                  <a:pt x="107" y="84"/>
                </a:cubicBezTo>
                <a:cubicBezTo>
                  <a:pt x="30" y="8"/>
                  <a:pt x="30" y="8"/>
                  <a:pt x="30" y="8"/>
                </a:cubicBezTo>
                <a:cubicBezTo>
                  <a:pt x="23" y="0"/>
                  <a:pt x="15" y="0"/>
                  <a:pt x="7" y="8"/>
                </a:cubicBezTo>
                <a:lnTo>
                  <a:pt x="7" y="8"/>
                </a:lnTo>
                <a:cubicBezTo>
                  <a:pt x="0" y="15"/>
                  <a:pt x="0" y="31"/>
                  <a:pt x="7" y="38"/>
                </a:cubicBezTo>
                <a:cubicBezTo>
                  <a:pt x="76" y="115"/>
                  <a:pt x="76" y="115"/>
                  <a:pt x="76" y="115"/>
                </a:cubicBezTo>
                <a:cubicBezTo>
                  <a:pt x="84" y="122"/>
                  <a:pt x="92" y="130"/>
                  <a:pt x="107" y="1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79" name="Freeform 301">
            <a:extLst>
              <a:ext uri="{FF2B5EF4-FFF2-40B4-BE49-F238E27FC236}">
                <a16:creationId xmlns:a16="http://schemas.microsoft.com/office/drawing/2014/main" id="{7EE3BFDE-D996-FF40-8EBF-435D599E8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8900" y="5644586"/>
            <a:ext cx="112753" cy="37582"/>
          </a:xfrm>
          <a:custGeom>
            <a:avLst/>
            <a:gdLst>
              <a:gd name="T0" fmla="*/ 0 w 93"/>
              <a:gd name="T1" fmla="*/ 15 h 31"/>
              <a:gd name="T2" fmla="*/ 0 w 93"/>
              <a:gd name="T3" fmla="*/ 15 h 31"/>
              <a:gd name="T4" fmla="*/ 0 w 93"/>
              <a:gd name="T5" fmla="*/ 15 h 31"/>
              <a:gd name="T6" fmla="*/ 15 w 93"/>
              <a:gd name="T7" fmla="*/ 0 h 31"/>
              <a:gd name="T8" fmla="*/ 76 w 93"/>
              <a:gd name="T9" fmla="*/ 0 h 31"/>
              <a:gd name="T10" fmla="*/ 92 w 93"/>
              <a:gd name="T11" fmla="*/ 15 h 31"/>
              <a:gd name="T12" fmla="*/ 92 w 93"/>
              <a:gd name="T13" fmla="*/ 15 h 31"/>
              <a:gd name="T14" fmla="*/ 76 w 93"/>
              <a:gd name="T15" fmla="*/ 30 h 31"/>
              <a:gd name="T16" fmla="*/ 15 w 93"/>
              <a:gd name="T17" fmla="*/ 30 h 31"/>
              <a:gd name="T18" fmla="*/ 0 w 93"/>
              <a:gd name="T19" fmla="*/ 15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93" h="31">
                <a:moveTo>
                  <a:pt x="0" y="15"/>
                </a:moveTo>
                <a:lnTo>
                  <a:pt x="0" y="15"/>
                </a:lnTo>
                <a:lnTo>
                  <a:pt x="0" y="15"/>
                </a:lnTo>
                <a:cubicBezTo>
                  <a:pt x="0" y="7"/>
                  <a:pt x="8" y="0"/>
                  <a:pt x="15" y="0"/>
                </a:cubicBezTo>
                <a:cubicBezTo>
                  <a:pt x="76" y="0"/>
                  <a:pt x="76" y="0"/>
                  <a:pt x="76" y="0"/>
                </a:cubicBezTo>
                <a:cubicBezTo>
                  <a:pt x="84" y="0"/>
                  <a:pt x="92" y="7"/>
                  <a:pt x="92" y="15"/>
                </a:cubicBezTo>
                <a:lnTo>
                  <a:pt x="92" y="15"/>
                </a:lnTo>
                <a:cubicBezTo>
                  <a:pt x="92" y="30"/>
                  <a:pt x="84" y="30"/>
                  <a:pt x="76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8" y="30"/>
                  <a:pt x="0" y="30"/>
                  <a:pt x="0" y="15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0" name="Freeform 302">
            <a:extLst>
              <a:ext uri="{FF2B5EF4-FFF2-40B4-BE49-F238E27FC236}">
                <a16:creationId xmlns:a16="http://schemas.microsoft.com/office/drawing/2014/main" id="{0E5BA720-238D-4948-8862-3EA91D090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6889" y="5660692"/>
            <a:ext cx="37582" cy="279193"/>
          </a:xfrm>
          <a:custGeom>
            <a:avLst/>
            <a:gdLst>
              <a:gd name="T0" fmla="*/ 30 w 31"/>
              <a:gd name="T1" fmla="*/ 229 h 230"/>
              <a:gd name="T2" fmla="*/ 30 w 31"/>
              <a:gd name="T3" fmla="*/ 229 h 230"/>
              <a:gd name="T4" fmla="*/ 0 w 31"/>
              <a:gd name="T5" fmla="*/ 229 h 230"/>
              <a:gd name="T6" fmla="*/ 0 w 31"/>
              <a:gd name="T7" fmla="*/ 15 h 230"/>
              <a:gd name="T8" fmla="*/ 15 w 31"/>
              <a:gd name="T9" fmla="*/ 0 h 230"/>
              <a:gd name="T10" fmla="*/ 15 w 31"/>
              <a:gd name="T11" fmla="*/ 0 h 230"/>
              <a:gd name="T12" fmla="*/ 30 w 31"/>
              <a:gd name="T13" fmla="*/ 15 h 230"/>
              <a:gd name="T14" fmla="*/ 30 w 31"/>
              <a:gd name="T15" fmla="*/ 229 h 2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1" h="230">
                <a:moveTo>
                  <a:pt x="30" y="229"/>
                </a:moveTo>
                <a:lnTo>
                  <a:pt x="30" y="229"/>
                </a:lnTo>
                <a:cubicBezTo>
                  <a:pt x="0" y="229"/>
                  <a:pt x="0" y="229"/>
                  <a:pt x="0" y="229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0"/>
                  <a:pt x="7" y="0"/>
                  <a:pt x="15" y="0"/>
                </a:cubicBezTo>
                <a:lnTo>
                  <a:pt x="15" y="0"/>
                </a:lnTo>
                <a:cubicBezTo>
                  <a:pt x="23" y="0"/>
                  <a:pt x="30" y="0"/>
                  <a:pt x="30" y="15"/>
                </a:cubicBezTo>
                <a:lnTo>
                  <a:pt x="30" y="22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1" name="Freeform 303">
            <a:extLst>
              <a:ext uri="{FF2B5EF4-FFF2-40B4-BE49-F238E27FC236}">
                <a16:creationId xmlns:a16="http://schemas.microsoft.com/office/drawing/2014/main" id="{7772642B-E5C7-D047-9D07-4F67F6E90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8562" y="10959983"/>
            <a:ext cx="209396" cy="225502"/>
          </a:xfrm>
          <a:custGeom>
            <a:avLst/>
            <a:gdLst>
              <a:gd name="T0" fmla="*/ 8 w 170"/>
              <a:gd name="T1" fmla="*/ 176 h 185"/>
              <a:gd name="T2" fmla="*/ 8 w 170"/>
              <a:gd name="T3" fmla="*/ 176 h 185"/>
              <a:gd name="T4" fmla="*/ 8 w 170"/>
              <a:gd name="T5" fmla="*/ 176 h 185"/>
              <a:gd name="T6" fmla="*/ 8 w 170"/>
              <a:gd name="T7" fmla="*/ 153 h 185"/>
              <a:gd name="T8" fmla="*/ 146 w 170"/>
              <a:gd name="T9" fmla="*/ 8 h 185"/>
              <a:gd name="T10" fmla="*/ 161 w 170"/>
              <a:gd name="T11" fmla="*/ 0 h 185"/>
              <a:gd name="T12" fmla="*/ 161 w 170"/>
              <a:gd name="T13" fmla="*/ 0 h 185"/>
              <a:gd name="T14" fmla="*/ 169 w 170"/>
              <a:gd name="T15" fmla="*/ 23 h 185"/>
              <a:gd name="T16" fmla="*/ 31 w 170"/>
              <a:gd name="T17" fmla="*/ 176 h 185"/>
              <a:gd name="T18" fmla="*/ 8 w 170"/>
              <a:gd name="T19" fmla="*/ 176 h 1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70" h="185">
                <a:moveTo>
                  <a:pt x="8" y="176"/>
                </a:moveTo>
                <a:lnTo>
                  <a:pt x="8" y="176"/>
                </a:lnTo>
                <a:lnTo>
                  <a:pt x="8" y="176"/>
                </a:lnTo>
                <a:cubicBezTo>
                  <a:pt x="8" y="176"/>
                  <a:pt x="0" y="161"/>
                  <a:pt x="8" y="153"/>
                </a:cubicBezTo>
                <a:cubicBezTo>
                  <a:pt x="146" y="8"/>
                  <a:pt x="146" y="8"/>
                  <a:pt x="146" y="8"/>
                </a:cubicBezTo>
                <a:cubicBezTo>
                  <a:pt x="146" y="0"/>
                  <a:pt x="161" y="0"/>
                  <a:pt x="161" y="0"/>
                </a:cubicBezTo>
                <a:lnTo>
                  <a:pt x="161" y="0"/>
                </a:lnTo>
                <a:cubicBezTo>
                  <a:pt x="169" y="8"/>
                  <a:pt x="169" y="15"/>
                  <a:pt x="169" y="23"/>
                </a:cubicBezTo>
                <a:cubicBezTo>
                  <a:pt x="31" y="176"/>
                  <a:pt x="31" y="176"/>
                  <a:pt x="31" y="176"/>
                </a:cubicBezTo>
                <a:cubicBezTo>
                  <a:pt x="23" y="184"/>
                  <a:pt x="15" y="184"/>
                  <a:pt x="8" y="176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2" name="Freeform 304">
            <a:extLst>
              <a:ext uri="{FF2B5EF4-FFF2-40B4-BE49-F238E27FC236}">
                <a16:creationId xmlns:a16="http://schemas.microsoft.com/office/drawing/2014/main" id="{DAA27E83-1B8D-7241-B41E-B0952E9E6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61315" y="11083470"/>
            <a:ext cx="123487" cy="123491"/>
          </a:xfrm>
          <a:custGeom>
            <a:avLst/>
            <a:gdLst>
              <a:gd name="T0" fmla="*/ 54 w 101"/>
              <a:gd name="T1" fmla="*/ 100 h 101"/>
              <a:gd name="T2" fmla="*/ 54 w 101"/>
              <a:gd name="T3" fmla="*/ 100 h 101"/>
              <a:gd name="T4" fmla="*/ 0 w 101"/>
              <a:gd name="T5" fmla="*/ 54 h 101"/>
              <a:gd name="T6" fmla="*/ 54 w 101"/>
              <a:gd name="T7" fmla="*/ 0 h 101"/>
              <a:gd name="T8" fmla="*/ 100 w 101"/>
              <a:gd name="T9" fmla="*/ 54 h 101"/>
              <a:gd name="T10" fmla="*/ 54 w 101"/>
              <a:gd name="T11" fmla="*/ 100 h 101"/>
              <a:gd name="T12" fmla="*/ 54 w 101"/>
              <a:gd name="T13" fmla="*/ 31 h 101"/>
              <a:gd name="T14" fmla="*/ 54 w 101"/>
              <a:gd name="T15" fmla="*/ 31 h 101"/>
              <a:gd name="T16" fmla="*/ 31 w 101"/>
              <a:gd name="T17" fmla="*/ 54 h 101"/>
              <a:gd name="T18" fmla="*/ 54 w 101"/>
              <a:gd name="T19" fmla="*/ 69 h 101"/>
              <a:gd name="T20" fmla="*/ 69 w 101"/>
              <a:gd name="T21" fmla="*/ 54 h 101"/>
              <a:gd name="T22" fmla="*/ 54 w 101"/>
              <a:gd name="T23" fmla="*/ 31 h 1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101">
                <a:moveTo>
                  <a:pt x="54" y="100"/>
                </a:moveTo>
                <a:lnTo>
                  <a:pt x="54" y="100"/>
                </a:lnTo>
                <a:cubicBezTo>
                  <a:pt x="23" y="100"/>
                  <a:pt x="0" y="77"/>
                  <a:pt x="0" y="54"/>
                </a:cubicBezTo>
                <a:cubicBezTo>
                  <a:pt x="0" y="23"/>
                  <a:pt x="23" y="0"/>
                  <a:pt x="54" y="0"/>
                </a:cubicBezTo>
                <a:cubicBezTo>
                  <a:pt x="77" y="0"/>
                  <a:pt x="100" y="23"/>
                  <a:pt x="100" y="54"/>
                </a:cubicBezTo>
                <a:cubicBezTo>
                  <a:pt x="100" y="77"/>
                  <a:pt x="77" y="100"/>
                  <a:pt x="54" y="100"/>
                </a:cubicBezTo>
                <a:close/>
                <a:moveTo>
                  <a:pt x="54" y="31"/>
                </a:moveTo>
                <a:lnTo>
                  <a:pt x="54" y="31"/>
                </a:lnTo>
                <a:cubicBezTo>
                  <a:pt x="38" y="31"/>
                  <a:pt x="31" y="39"/>
                  <a:pt x="31" y="54"/>
                </a:cubicBezTo>
                <a:cubicBezTo>
                  <a:pt x="31" y="62"/>
                  <a:pt x="38" y="69"/>
                  <a:pt x="54" y="69"/>
                </a:cubicBezTo>
                <a:cubicBezTo>
                  <a:pt x="61" y="69"/>
                  <a:pt x="69" y="62"/>
                  <a:pt x="69" y="54"/>
                </a:cubicBezTo>
                <a:cubicBezTo>
                  <a:pt x="69" y="39"/>
                  <a:pt x="61" y="31"/>
                  <a:pt x="54" y="3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3" name="Freeform 305">
            <a:extLst>
              <a:ext uri="{FF2B5EF4-FFF2-40B4-BE49-F238E27FC236}">
                <a16:creationId xmlns:a16="http://schemas.microsoft.com/office/drawing/2014/main" id="{B84A91E9-B1DA-7C48-B78D-EEB0DC1B9B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21718" y="10933135"/>
            <a:ext cx="123487" cy="128858"/>
          </a:xfrm>
          <a:custGeom>
            <a:avLst/>
            <a:gdLst>
              <a:gd name="T0" fmla="*/ 46 w 101"/>
              <a:gd name="T1" fmla="*/ 107 h 108"/>
              <a:gd name="T2" fmla="*/ 46 w 101"/>
              <a:gd name="T3" fmla="*/ 107 h 108"/>
              <a:gd name="T4" fmla="*/ 0 w 101"/>
              <a:gd name="T5" fmla="*/ 54 h 108"/>
              <a:gd name="T6" fmla="*/ 46 w 101"/>
              <a:gd name="T7" fmla="*/ 0 h 108"/>
              <a:gd name="T8" fmla="*/ 100 w 101"/>
              <a:gd name="T9" fmla="*/ 54 h 108"/>
              <a:gd name="T10" fmla="*/ 46 w 101"/>
              <a:gd name="T11" fmla="*/ 107 h 108"/>
              <a:gd name="T12" fmla="*/ 46 w 101"/>
              <a:gd name="T13" fmla="*/ 31 h 108"/>
              <a:gd name="T14" fmla="*/ 46 w 101"/>
              <a:gd name="T15" fmla="*/ 31 h 108"/>
              <a:gd name="T16" fmla="*/ 31 w 101"/>
              <a:gd name="T17" fmla="*/ 54 h 108"/>
              <a:gd name="T18" fmla="*/ 46 w 101"/>
              <a:gd name="T19" fmla="*/ 77 h 108"/>
              <a:gd name="T20" fmla="*/ 69 w 101"/>
              <a:gd name="T21" fmla="*/ 54 h 108"/>
              <a:gd name="T22" fmla="*/ 46 w 101"/>
              <a:gd name="T23" fmla="*/ 31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01" h="108">
                <a:moveTo>
                  <a:pt x="46" y="107"/>
                </a:moveTo>
                <a:lnTo>
                  <a:pt x="46" y="107"/>
                </a:lnTo>
                <a:cubicBezTo>
                  <a:pt x="23" y="107"/>
                  <a:pt x="0" y="84"/>
                  <a:pt x="0" y="54"/>
                </a:cubicBezTo>
                <a:cubicBezTo>
                  <a:pt x="0" y="23"/>
                  <a:pt x="23" y="0"/>
                  <a:pt x="46" y="0"/>
                </a:cubicBezTo>
                <a:cubicBezTo>
                  <a:pt x="77" y="0"/>
                  <a:pt x="100" y="23"/>
                  <a:pt x="100" y="54"/>
                </a:cubicBezTo>
                <a:cubicBezTo>
                  <a:pt x="100" y="84"/>
                  <a:pt x="77" y="107"/>
                  <a:pt x="46" y="107"/>
                </a:cubicBezTo>
                <a:close/>
                <a:moveTo>
                  <a:pt x="46" y="31"/>
                </a:moveTo>
                <a:lnTo>
                  <a:pt x="46" y="31"/>
                </a:lnTo>
                <a:cubicBezTo>
                  <a:pt x="38" y="31"/>
                  <a:pt x="31" y="46"/>
                  <a:pt x="31" y="54"/>
                </a:cubicBezTo>
                <a:cubicBezTo>
                  <a:pt x="31" y="61"/>
                  <a:pt x="38" y="77"/>
                  <a:pt x="46" y="77"/>
                </a:cubicBezTo>
                <a:cubicBezTo>
                  <a:pt x="61" y="77"/>
                  <a:pt x="69" y="61"/>
                  <a:pt x="69" y="54"/>
                </a:cubicBezTo>
                <a:cubicBezTo>
                  <a:pt x="69" y="46"/>
                  <a:pt x="61" y="31"/>
                  <a:pt x="46" y="31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4" name="Freeform 306">
            <a:extLst>
              <a:ext uri="{FF2B5EF4-FFF2-40B4-BE49-F238E27FC236}">
                <a16:creationId xmlns:a16="http://schemas.microsoft.com/office/drawing/2014/main" id="{4DE6EE13-CFC8-F646-86A4-2EACF1437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5813" y="10906292"/>
            <a:ext cx="21476" cy="37582"/>
          </a:xfrm>
          <a:custGeom>
            <a:avLst/>
            <a:gdLst>
              <a:gd name="T0" fmla="*/ 16 w 17"/>
              <a:gd name="T1" fmla="*/ 31 h 32"/>
              <a:gd name="T2" fmla="*/ 0 w 17"/>
              <a:gd name="T3" fmla="*/ 31 h 32"/>
              <a:gd name="T4" fmla="*/ 0 w 17"/>
              <a:gd name="T5" fmla="*/ 0 h 32"/>
              <a:gd name="T6" fmla="*/ 16 w 17"/>
              <a:gd name="T7" fmla="*/ 0 h 32"/>
              <a:gd name="T8" fmla="*/ 16 w 17"/>
              <a:gd name="T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32">
                <a:moveTo>
                  <a:pt x="16" y="31"/>
                </a:moveTo>
                <a:lnTo>
                  <a:pt x="0" y="31"/>
                </a:lnTo>
                <a:lnTo>
                  <a:pt x="0" y="0"/>
                </a:lnTo>
                <a:lnTo>
                  <a:pt x="16" y="0"/>
                </a:lnTo>
                <a:lnTo>
                  <a:pt x="16" y="3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5" name="Freeform 307">
            <a:extLst>
              <a:ext uri="{FF2B5EF4-FFF2-40B4-BE49-F238E27FC236}">
                <a16:creationId xmlns:a16="http://schemas.microsoft.com/office/drawing/2014/main" id="{7C336AF9-91EC-614E-BF0C-4B0D9BF18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5813" y="10976088"/>
            <a:ext cx="21476" cy="75167"/>
          </a:xfrm>
          <a:custGeom>
            <a:avLst/>
            <a:gdLst>
              <a:gd name="T0" fmla="*/ 16 w 17"/>
              <a:gd name="T1" fmla="*/ 61 h 62"/>
              <a:gd name="T2" fmla="*/ 0 w 17"/>
              <a:gd name="T3" fmla="*/ 61 h 62"/>
              <a:gd name="T4" fmla="*/ 0 w 17"/>
              <a:gd name="T5" fmla="*/ 0 h 62"/>
              <a:gd name="T6" fmla="*/ 16 w 17"/>
              <a:gd name="T7" fmla="*/ 0 h 62"/>
              <a:gd name="T8" fmla="*/ 16 w 17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62">
                <a:moveTo>
                  <a:pt x="16" y="61"/>
                </a:moveTo>
                <a:lnTo>
                  <a:pt x="0" y="61"/>
                </a:lnTo>
                <a:lnTo>
                  <a:pt x="0" y="0"/>
                </a:lnTo>
                <a:lnTo>
                  <a:pt x="16" y="0"/>
                </a:lnTo>
                <a:lnTo>
                  <a:pt x="16" y="6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6" name="Freeform 308">
            <a:extLst>
              <a:ext uri="{FF2B5EF4-FFF2-40B4-BE49-F238E27FC236}">
                <a16:creationId xmlns:a16="http://schemas.microsoft.com/office/drawing/2014/main" id="{1F322801-89DC-7D4E-8731-23BC900A7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5813" y="11088841"/>
            <a:ext cx="21476" cy="75167"/>
          </a:xfrm>
          <a:custGeom>
            <a:avLst/>
            <a:gdLst>
              <a:gd name="T0" fmla="*/ 16 w 17"/>
              <a:gd name="T1" fmla="*/ 61 h 62"/>
              <a:gd name="T2" fmla="*/ 0 w 17"/>
              <a:gd name="T3" fmla="*/ 61 h 62"/>
              <a:gd name="T4" fmla="*/ 0 w 17"/>
              <a:gd name="T5" fmla="*/ 0 h 62"/>
              <a:gd name="T6" fmla="*/ 16 w 17"/>
              <a:gd name="T7" fmla="*/ 0 h 62"/>
              <a:gd name="T8" fmla="*/ 16 w 17"/>
              <a:gd name="T9" fmla="*/ 61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62">
                <a:moveTo>
                  <a:pt x="16" y="61"/>
                </a:moveTo>
                <a:lnTo>
                  <a:pt x="0" y="61"/>
                </a:lnTo>
                <a:lnTo>
                  <a:pt x="0" y="0"/>
                </a:lnTo>
                <a:lnTo>
                  <a:pt x="16" y="0"/>
                </a:lnTo>
                <a:lnTo>
                  <a:pt x="16" y="61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7" name="Freeform 309">
            <a:extLst>
              <a:ext uri="{FF2B5EF4-FFF2-40B4-BE49-F238E27FC236}">
                <a16:creationId xmlns:a16="http://schemas.microsoft.com/office/drawing/2014/main" id="{DD84FC88-380D-5340-97EF-BD94224983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5813" y="11190852"/>
            <a:ext cx="21476" cy="48323"/>
          </a:xfrm>
          <a:custGeom>
            <a:avLst/>
            <a:gdLst>
              <a:gd name="T0" fmla="*/ 16 w 17"/>
              <a:gd name="T1" fmla="*/ 38 h 39"/>
              <a:gd name="T2" fmla="*/ 0 w 17"/>
              <a:gd name="T3" fmla="*/ 38 h 39"/>
              <a:gd name="T4" fmla="*/ 0 w 17"/>
              <a:gd name="T5" fmla="*/ 0 h 39"/>
              <a:gd name="T6" fmla="*/ 16 w 17"/>
              <a:gd name="T7" fmla="*/ 0 h 39"/>
              <a:gd name="T8" fmla="*/ 16 w 17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" h="39">
                <a:moveTo>
                  <a:pt x="16" y="38"/>
                </a:moveTo>
                <a:lnTo>
                  <a:pt x="0" y="38"/>
                </a:lnTo>
                <a:lnTo>
                  <a:pt x="0" y="0"/>
                </a:lnTo>
                <a:lnTo>
                  <a:pt x="16" y="0"/>
                </a:lnTo>
                <a:lnTo>
                  <a:pt x="16" y="3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388" name="Freeform 310">
            <a:extLst>
              <a:ext uri="{FF2B5EF4-FFF2-40B4-BE49-F238E27FC236}">
                <a16:creationId xmlns:a16="http://schemas.microsoft.com/office/drawing/2014/main" id="{85AAB05D-16A2-1240-B526-0DF238B426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7893" y="10841863"/>
            <a:ext cx="628185" cy="456371"/>
          </a:xfrm>
          <a:custGeom>
            <a:avLst/>
            <a:gdLst>
              <a:gd name="T0" fmla="*/ 452 w 514"/>
              <a:gd name="T1" fmla="*/ 374 h 375"/>
              <a:gd name="T2" fmla="*/ 452 w 514"/>
              <a:gd name="T3" fmla="*/ 374 h 375"/>
              <a:gd name="T4" fmla="*/ 23 w 514"/>
              <a:gd name="T5" fmla="*/ 374 h 375"/>
              <a:gd name="T6" fmla="*/ 0 w 514"/>
              <a:gd name="T7" fmla="*/ 351 h 375"/>
              <a:gd name="T8" fmla="*/ 0 w 514"/>
              <a:gd name="T9" fmla="*/ 275 h 375"/>
              <a:gd name="T10" fmla="*/ 23 w 514"/>
              <a:gd name="T11" fmla="*/ 252 h 375"/>
              <a:gd name="T12" fmla="*/ 77 w 514"/>
              <a:gd name="T13" fmla="*/ 191 h 375"/>
              <a:gd name="T14" fmla="*/ 23 w 514"/>
              <a:gd name="T15" fmla="*/ 122 h 375"/>
              <a:gd name="T16" fmla="*/ 0 w 514"/>
              <a:gd name="T17" fmla="*/ 107 h 375"/>
              <a:gd name="T18" fmla="*/ 0 w 514"/>
              <a:gd name="T19" fmla="*/ 22 h 375"/>
              <a:gd name="T20" fmla="*/ 23 w 514"/>
              <a:gd name="T21" fmla="*/ 0 h 375"/>
              <a:gd name="T22" fmla="*/ 452 w 514"/>
              <a:gd name="T23" fmla="*/ 0 h 375"/>
              <a:gd name="T24" fmla="*/ 513 w 514"/>
              <a:gd name="T25" fmla="*/ 61 h 375"/>
              <a:gd name="T26" fmla="*/ 513 w 514"/>
              <a:gd name="T27" fmla="*/ 321 h 375"/>
              <a:gd name="T28" fmla="*/ 452 w 514"/>
              <a:gd name="T29" fmla="*/ 374 h 375"/>
              <a:gd name="T30" fmla="*/ 46 w 514"/>
              <a:gd name="T31" fmla="*/ 336 h 375"/>
              <a:gd name="T32" fmla="*/ 46 w 514"/>
              <a:gd name="T33" fmla="*/ 336 h 375"/>
              <a:gd name="T34" fmla="*/ 452 w 514"/>
              <a:gd name="T35" fmla="*/ 336 h 375"/>
              <a:gd name="T36" fmla="*/ 475 w 514"/>
              <a:gd name="T37" fmla="*/ 321 h 375"/>
              <a:gd name="T38" fmla="*/ 475 w 514"/>
              <a:gd name="T39" fmla="*/ 61 h 375"/>
              <a:gd name="T40" fmla="*/ 452 w 514"/>
              <a:gd name="T41" fmla="*/ 38 h 375"/>
              <a:gd name="T42" fmla="*/ 46 w 514"/>
              <a:gd name="T43" fmla="*/ 38 h 375"/>
              <a:gd name="T44" fmla="*/ 46 w 514"/>
              <a:gd name="T45" fmla="*/ 91 h 375"/>
              <a:gd name="T46" fmla="*/ 123 w 514"/>
              <a:gd name="T47" fmla="*/ 191 h 375"/>
              <a:gd name="T48" fmla="*/ 46 w 514"/>
              <a:gd name="T49" fmla="*/ 290 h 375"/>
              <a:gd name="T50" fmla="*/ 46 w 514"/>
              <a:gd name="T51" fmla="*/ 336 h 3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514" h="375">
                <a:moveTo>
                  <a:pt x="452" y="374"/>
                </a:moveTo>
                <a:lnTo>
                  <a:pt x="452" y="374"/>
                </a:lnTo>
                <a:cubicBezTo>
                  <a:pt x="23" y="374"/>
                  <a:pt x="23" y="374"/>
                  <a:pt x="23" y="374"/>
                </a:cubicBezTo>
                <a:cubicBezTo>
                  <a:pt x="16" y="374"/>
                  <a:pt x="0" y="367"/>
                  <a:pt x="0" y="351"/>
                </a:cubicBezTo>
                <a:cubicBezTo>
                  <a:pt x="0" y="275"/>
                  <a:pt x="0" y="275"/>
                  <a:pt x="0" y="275"/>
                </a:cubicBezTo>
                <a:cubicBezTo>
                  <a:pt x="0" y="260"/>
                  <a:pt x="8" y="252"/>
                  <a:pt x="23" y="252"/>
                </a:cubicBezTo>
                <a:cubicBezTo>
                  <a:pt x="54" y="244"/>
                  <a:pt x="77" y="221"/>
                  <a:pt x="77" y="191"/>
                </a:cubicBezTo>
                <a:cubicBezTo>
                  <a:pt x="77" y="160"/>
                  <a:pt x="54" y="130"/>
                  <a:pt x="23" y="122"/>
                </a:cubicBezTo>
                <a:cubicBezTo>
                  <a:pt x="8" y="122"/>
                  <a:pt x="0" y="114"/>
                  <a:pt x="0" y="107"/>
                </a:cubicBezTo>
                <a:cubicBezTo>
                  <a:pt x="0" y="22"/>
                  <a:pt x="0" y="22"/>
                  <a:pt x="0" y="22"/>
                </a:cubicBezTo>
                <a:cubicBezTo>
                  <a:pt x="0" y="7"/>
                  <a:pt x="16" y="0"/>
                  <a:pt x="23" y="0"/>
                </a:cubicBezTo>
                <a:cubicBezTo>
                  <a:pt x="452" y="0"/>
                  <a:pt x="452" y="0"/>
                  <a:pt x="452" y="0"/>
                </a:cubicBezTo>
                <a:cubicBezTo>
                  <a:pt x="490" y="0"/>
                  <a:pt x="513" y="22"/>
                  <a:pt x="513" y="61"/>
                </a:cubicBezTo>
                <a:cubicBezTo>
                  <a:pt x="513" y="321"/>
                  <a:pt x="513" y="321"/>
                  <a:pt x="513" y="321"/>
                </a:cubicBezTo>
                <a:cubicBezTo>
                  <a:pt x="513" y="351"/>
                  <a:pt x="490" y="374"/>
                  <a:pt x="452" y="374"/>
                </a:cubicBezTo>
                <a:close/>
                <a:moveTo>
                  <a:pt x="46" y="336"/>
                </a:moveTo>
                <a:lnTo>
                  <a:pt x="46" y="336"/>
                </a:lnTo>
                <a:cubicBezTo>
                  <a:pt x="452" y="336"/>
                  <a:pt x="452" y="336"/>
                  <a:pt x="452" y="336"/>
                </a:cubicBezTo>
                <a:cubicBezTo>
                  <a:pt x="467" y="336"/>
                  <a:pt x="475" y="328"/>
                  <a:pt x="475" y="321"/>
                </a:cubicBezTo>
                <a:cubicBezTo>
                  <a:pt x="475" y="61"/>
                  <a:pt x="475" y="61"/>
                  <a:pt x="475" y="61"/>
                </a:cubicBezTo>
                <a:cubicBezTo>
                  <a:pt x="475" y="45"/>
                  <a:pt x="467" y="38"/>
                  <a:pt x="452" y="38"/>
                </a:cubicBezTo>
                <a:cubicBezTo>
                  <a:pt x="46" y="38"/>
                  <a:pt x="46" y="38"/>
                  <a:pt x="46" y="38"/>
                </a:cubicBezTo>
                <a:cubicBezTo>
                  <a:pt x="46" y="91"/>
                  <a:pt x="46" y="91"/>
                  <a:pt x="46" y="91"/>
                </a:cubicBezTo>
                <a:cubicBezTo>
                  <a:pt x="84" y="99"/>
                  <a:pt x="123" y="145"/>
                  <a:pt x="123" y="191"/>
                </a:cubicBezTo>
                <a:cubicBezTo>
                  <a:pt x="123" y="237"/>
                  <a:pt x="84" y="275"/>
                  <a:pt x="46" y="290"/>
                </a:cubicBezTo>
                <a:lnTo>
                  <a:pt x="46" y="336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8" name="Freeform 311">
            <a:extLst>
              <a:ext uri="{FF2B5EF4-FFF2-40B4-BE49-F238E27FC236}">
                <a16:creationId xmlns:a16="http://schemas.microsoft.com/office/drawing/2014/main" id="{2CA249CE-8DDB-6344-A599-5EC8E6DE6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5695" y="5891564"/>
            <a:ext cx="408051" cy="48320"/>
          </a:xfrm>
          <a:custGeom>
            <a:avLst/>
            <a:gdLst>
              <a:gd name="T0" fmla="*/ 336 w 337"/>
              <a:gd name="T1" fmla="*/ 38 h 39"/>
              <a:gd name="T2" fmla="*/ 0 w 337"/>
              <a:gd name="T3" fmla="*/ 38 h 39"/>
              <a:gd name="T4" fmla="*/ 0 w 337"/>
              <a:gd name="T5" fmla="*/ 0 h 39"/>
              <a:gd name="T6" fmla="*/ 336 w 337"/>
              <a:gd name="T7" fmla="*/ 0 h 39"/>
              <a:gd name="T8" fmla="*/ 336 w 337"/>
              <a:gd name="T9" fmla="*/ 38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37" h="39">
                <a:moveTo>
                  <a:pt x="336" y="38"/>
                </a:moveTo>
                <a:lnTo>
                  <a:pt x="0" y="38"/>
                </a:lnTo>
                <a:lnTo>
                  <a:pt x="0" y="0"/>
                </a:lnTo>
                <a:lnTo>
                  <a:pt x="336" y="0"/>
                </a:lnTo>
                <a:lnTo>
                  <a:pt x="336" y="38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39" name="Freeform 312">
            <a:extLst>
              <a:ext uri="{FF2B5EF4-FFF2-40B4-BE49-F238E27FC236}">
                <a16:creationId xmlns:a16="http://schemas.microsoft.com/office/drawing/2014/main" id="{F876BE8B-F064-2E48-8E0A-529B92DF4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50528" y="5370761"/>
            <a:ext cx="569123" cy="569123"/>
          </a:xfrm>
          <a:custGeom>
            <a:avLst/>
            <a:gdLst>
              <a:gd name="T0" fmla="*/ 398 w 468"/>
              <a:gd name="T1" fmla="*/ 466 h 467"/>
              <a:gd name="T2" fmla="*/ 398 w 468"/>
              <a:gd name="T3" fmla="*/ 466 h 467"/>
              <a:gd name="T4" fmla="*/ 398 w 468"/>
              <a:gd name="T5" fmla="*/ 428 h 467"/>
              <a:gd name="T6" fmla="*/ 421 w 468"/>
              <a:gd name="T7" fmla="*/ 405 h 467"/>
              <a:gd name="T8" fmla="*/ 421 w 468"/>
              <a:gd name="T9" fmla="*/ 367 h 467"/>
              <a:gd name="T10" fmla="*/ 146 w 468"/>
              <a:gd name="T11" fmla="*/ 367 h 467"/>
              <a:gd name="T12" fmla="*/ 146 w 468"/>
              <a:gd name="T13" fmla="*/ 390 h 467"/>
              <a:gd name="T14" fmla="*/ 69 w 468"/>
              <a:gd name="T15" fmla="*/ 466 h 467"/>
              <a:gd name="T16" fmla="*/ 0 w 468"/>
              <a:gd name="T17" fmla="*/ 390 h 467"/>
              <a:gd name="T18" fmla="*/ 0 w 468"/>
              <a:gd name="T19" fmla="*/ 30 h 467"/>
              <a:gd name="T20" fmla="*/ 31 w 468"/>
              <a:gd name="T21" fmla="*/ 0 h 467"/>
              <a:gd name="T22" fmla="*/ 360 w 468"/>
              <a:gd name="T23" fmla="*/ 0 h 467"/>
              <a:gd name="T24" fmla="*/ 391 w 468"/>
              <a:gd name="T25" fmla="*/ 30 h 467"/>
              <a:gd name="T26" fmla="*/ 391 w 468"/>
              <a:gd name="T27" fmla="*/ 321 h 467"/>
              <a:gd name="T28" fmla="*/ 444 w 468"/>
              <a:gd name="T29" fmla="*/ 321 h 467"/>
              <a:gd name="T30" fmla="*/ 467 w 468"/>
              <a:gd name="T31" fmla="*/ 344 h 467"/>
              <a:gd name="T32" fmla="*/ 467 w 468"/>
              <a:gd name="T33" fmla="*/ 405 h 467"/>
              <a:gd name="T34" fmla="*/ 398 w 468"/>
              <a:gd name="T35" fmla="*/ 466 h 467"/>
              <a:gd name="T36" fmla="*/ 39 w 468"/>
              <a:gd name="T37" fmla="*/ 38 h 467"/>
              <a:gd name="T38" fmla="*/ 39 w 468"/>
              <a:gd name="T39" fmla="*/ 38 h 467"/>
              <a:gd name="T40" fmla="*/ 39 w 468"/>
              <a:gd name="T41" fmla="*/ 390 h 467"/>
              <a:gd name="T42" fmla="*/ 69 w 468"/>
              <a:gd name="T43" fmla="*/ 428 h 467"/>
              <a:gd name="T44" fmla="*/ 108 w 468"/>
              <a:gd name="T45" fmla="*/ 390 h 467"/>
              <a:gd name="T46" fmla="*/ 108 w 468"/>
              <a:gd name="T47" fmla="*/ 344 h 467"/>
              <a:gd name="T48" fmla="*/ 130 w 468"/>
              <a:gd name="T49" fmla="*/ 321 h 467"/>
              <a:gd name="T50" fmla="*/ 353 w 468"/>
              <a:gd name="T51" fmla="*/ 321 h 467"/>
              <a:gd name="T52" fmla="*/ 353 w 468"/>
              <a:gd name="T53" fmla="*/ 38 h 467"/>
              <a:gd name="T54" fmla="*/ 39 w 468"/>
              <a:gd name="T55" fmla="*/ 38 h 4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68" h="467">
                <a:moveTo>
                  <a:pt x="398" y="466"/>
                </a:moveTo>
                <a:lnTo>
                  <a:pt x="398" y="466"/>
                </a:lnTo>
                <a:cubicBezTo>
                  <a:pt x="398" y="428"/>
                  <a:pt x="398" y="428"/>
                  <a:pt x="398" y="428"/>
                </a:cubicBezTo>
                <a:cubicBezTo>
                  <a:pt x="414" y="428"/>
                  <a:pt x="421" y="413"/>
                  <a:pt x="421" y="405"/>
                </a:cubicBezTo>
                <a:cubicBezTo>
                  <a:pt x="421" y="367"/>
                  <a:pt x="421" y="367"/>
                  <a:pt x="421" y="367"/>
                </a:cubicBezTo>
                <a:cubicBezTo>
                  <a:pt x="146" y="367"/>
                  <a:pt x="146" y="367"/>
                  <a:pt x="146" y="367"/>
                </a:cubicBezTo>
                <a:cubicBezTo>
                  <a:pt x="146" y="390"/>
                  <a:pt x="146" y="390"/>
                  <a:pt x="146" y="390"/>
                </a:cubicBezTo>
                <a:cubicBezTo>
                  <a:pt x="146" y="436"/>
                  <a:pt x="115" y="466"/>
                  <a:pt x="69" y="466"/>
                </a:cubicBezTo>
                <a:cubicBezTo>
                  <a:pt x="31" y="466"/>
                  <a:pt x="0" y="436"/>
                  <a:pt x="0" y="39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7"/>
                  <a:pt x="8" y="0"/>
                  <a:pt x="31" y="0"/>
                </a:cubicBezTo>
                <a:cubicBezTo>
                  <a:pt x="360" y="0"/>
                  <a:pt x="360" y="0"/>
                  <a:pt x="360" y="0"/>
                </a:cubicBezTo>
                <a:cubicBezTo>
                  <a:pt x="375" y="0"/>
                  <a:pt x="391" y="7"/>
                  <a:pt x="391" y="30"/>
                </a:cubicBezTo>
                <a:cubicBezTo>
                  <a:pt x="391" y="321"/>
                  <a:pt x="391" y="321"/>
                  <a:pt x="391" y="321"/>
                </a:cubicBezTo>
                <a:cubicBezTo>
                  <a:pt x="444" y="321"/>
                  <a:pt x="444" y="321"/>
                  <a:pt x="444" y="321"/>
                </a:cubicBezTo>
                <a:cubicBezTo>
                  <a:pt x="452" y="321"/>
                  <a:pt x="467" y="336"/>
                  <a:pt x="467" y="344"/>
                </a:cubicBezTo>
                <a:cubicBezTo>
                  <a:pt x="467" y="405"/>
                  <a:pt x="467" y="405"/>
                  <a:pt x="467" y="405"/>
                </a:cubicBezTo>
                <a:cubicBezTo>
                  <a:pt x="467" y="436"/>
                  <a:pt x="437" y="466"/>
                  <a:pt x="398" y="466"/>
                </a:cubicBezTo>
                <a:close/>
                <a:moveTo>
                  <a:pt x="39" y="38"/>
                </a:moveTo>
                <a:lnTo>
                  <a:pt x="39" y="38"/>
                </a:lnTo>
                <a:cubicBezTo>
                  <a:pt x="39" y="390"/>
                  <a:pt x="39" y="390"/>
                  <a:pt x="39" y="390"/>
                </a:cubicBezTo>
                <a:cubicBezTo>
                  <a:pt x="39" y="413"/>
                  <a:pt x="54" y="428"/>
                  <a:pt x="69" y="428"/>
                </a:cubicBezTo>
                <a:cubicBezTo>
                  <a:pt x="92" y="428"/>
                  <a:pt x="108" y="413"/>
                  <a:pt x="108" y="390"/>
                </a:cubicBezTo>
                <a:cubicBezTo>
                  <a:pt x="108" y="344"/>
                  <a:pt x="108" y="344"/>
                  <a:pt x="108" y="344"/>
                </a:cubicBezTo>
                <a:cubicBezTo>
                  <a:pt x="108" y="336"/>
                  <a:pt x="115" y="321"/>
                  <a:pt x="130" y="321"/>
                </a:cubicBezTo>
                <a:cubicBezTo>
                  <a:pt x="353" y="321"/>
                  <a:pt x="353" y="321"/>
                  <a:pt x="353" y="321"/>
                </a:cubicBezTo>
                <a:cubicBezTo>
                  <a:pt x="353" y="38"/>
                  <a:pt x="353" y="38"/>
                  <a:pt x="353" y="38"/>
                </a:cubicBezTo>
                <a:lnTo>
                  <a:pt x="39" y="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0" name="Freeform 313">
            <a:extLst>
              <a:ext uri="{FF2B5EF4-FFF2-40B4-BE49-F238E27FC236}">
                <a16:creationId xmlns:a16="http://schemas.microsoft.com/office/drawing/2014/main" id="{5D95D561-B52A-A14C-860F-4F0CD8870D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3277" y="5510357"/>
            <a:ext cx="241611" cy="37585"/>
          </a:xfrm>
          <a:custGeom>
            <a:avLst/>
            <a:gdLst>
              <a:gd name="T0" fmla="*/ 184 w 200"/>
              <a:gd name="T1" fmla="*/ 30 h 31"/>
              <a:gd name="T2" fmla="*/ 184 w 200"/>
              <a:gd name="T3" fmla="*/ 30 h 31"/>
              <a:gd name="T4" fmla="*/ 16 w 200"/>
              <a:gd name="T5" fmla="*/ 30 h 31"/>
              <a:gd name="T6" fmla="*/ 0 w 200"/>
              <a:gd name="T7" fmla="*/ 15 h 31"/>
              <a:gd name="T8" fmla="*/ 0 w 200"/>
              <a:gd name="T9" fmla="*/ 15 h 31"/>
              <a:gd name="T10" fmla="*/ 16 w 200"/>
              <a:gd name="T11" fmla="*/ 0 h 31"/>
              <a:gd name="T12" fmla="*/ 184 w 200"/>
              <a:gd name="T13" fmla="*/ 0 h 31"/>
              <a:gd name="T14" fmla="*/ 199 w 200"/>
              <a:gd name="T15" fmla="*/ 15 h 31"/>
              <a:gd name="T16" fmla="*/ 199 w 200"/>
              <a:gd name="T17" fmla="*/ 15 h 31"/>
              <a:gd name="T18" fmla="*/ 184 w 200"/>
              <a:gd name="T1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" h="31">
                <a:moveTo>
                  <a:pt x="184" y="30"/>
                </a:moveTo>
                <a:lnTo>
                  <a:pt x="184" y="30"/>
                </a:lnTo>
                <a:cubicBezTo>
                  <a:pt x="16" y="30"/>
                  <a:pt x="16" y="30"/>
                  <a:pt x="16" y="30"/>
                </a:cubicBezTo>
                <a:cubicBezTo>
                  <a:pt x="8" y="30"/>
                  <a:pt x="0" y="22"/>
                  <a:pt x="0" y="15"/>
                </a:cubicBezTo>
                <a:lnTo>
                  <a:pt x="0" y="15"/>
                </a:lnTo>
                <a:cubicBezTo>
                  <a:pt x="0" y="0"/>
                  <a:pt x="8" y="0"/>
                  <a:pt x="16" y="0"/>
                </a:cubicBezTo>
                <a:cubicBezTo>
                  <a:pt x="184" y="0"/>
                  <a:pt x="184" y="0"/>
                  <a:pt x="184" y="0"/>
                </a:cubicBezTo>
                <a:cubicBezTo>
                  <a:pt x="192" y="0"/>
                  <a:pt x="199" y="0"/>
                  <a:pt x="199" y="15"/>
                </a:cubicBezTo>
                <a:lnTo>
                  <a:pt x="199" y="15"/>
                </a:lnTo>
                <a:cubicBezTo>
                  <a:pt x="199" y="22"/>
                  <a:pt x="192" y="30"/>
                  <a:pt x="184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1" name="Freeform 314">
            <a:extLst>
              <a:ext uri="{FF2B5EF4-FFF2-40B4-BE49-F238E27FC236}">
                <a16:creationId xmlns:a16="http://schemas.microsoft.com/office/drawing/2014/main" id="{7BA32D89-6398-5E49-96F3-59E57F324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3277" y="5585525"/>
            <a:ext cx="241611" cy="37585"/>
          </a:xfrm>
          <a:custGeom>
            <a:avLst/>
            <a:gdLst>
              <a:gd name="T0" fmla="*/ 184 w 200"/>
              <a:gd name="T1" fmla="*/ 30 h 31"/>
              <a:gd name="T2" fmla="*/ 184 w 200"/>
              <a:gd name="T3" fmla="*/ 30 h 31"/>
              <a:gd name="T4" fmla="*/ 16 w 200"/>
              <a:gd name="T5" fmla="*/ 30 h 31"/>
              <a:gd name="T6" fmla="*/ 0 w 200"/>
              <a:gd name="T7" fmla="*/ 15 h 31"/>
              <a:gd name="T8" fmla="*/ 0 w 200"/>
              <a:gd name="T9" fmla="*/ 15 h 31"/>
              <a:gd name="T10" fmla="*/ 16 w 200"/>
              <a:gd name="T11" fmla="*/ 0 h 31"/>
              <a:gd name="T12" fmla="*/ 184 w 200"/>
              <a:gd name="T13" fmla="*/ 0 h 31"/>
              <a:gd name="T14" fmla="*/ 199 w 200"/>
              <a:gd name="T15" fmla="*/ 15 h 31"/>
              <a:gd name="T16" fmla="*/ 199 w 200"/>
              <a:gd name="T17" fmla="*/ 15 h 31"/>
              <a:gd name="T18" fmla="*/ 184 w 200"/>
              <a:gd name="T19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00" h="31">
                <a:moveTo>
                  <a:pt x="184" y="30"/>
                </a:moveTo>
                <a:lnTo>
                  <a:pt x="184" y="30"/>
                </a:lnTo>
                <a:cubicBezTo>
                  <a:pt x="16" y="30"/>
                  <a:pt x="16" y="30"/>
                  <a:pt x="16" y="30"/>
                </a:cubicBezTo>
                <a:cubicBezTo>
                  <a:pt x="8" y="30"/>
                  <a:pt x="0" y="23"/>
                  <a:pt x="0" y="15"/>
                </a:cubicBezTo>
                <a:lnTo>
                  <a:pt x="0" y="15"/>
                </a:lnTo>
                <a:cubicBezTo>
                  <a:pt x="0" y="7"/>
                  <a:pt x="8" y="0"/>
                  <a:pt x="16" y="0"/>
                </a:cubicBezTo>
                <a:cubicBezTo>
                  <a:pt x="184" y="0"/>
                  <a:pt x="184" y="0"/>
                  <a:pt x="184" y="0"/>
                </a:cubicBezTo>
                <a:cubicBezTo>
                  <a:pt x="192" y="0"/>
                  <a:pt x="199" y="7"/>
                  <a:pt x="199" y="15"/>
                </a:cubicBezTo>
                <a:lnTo>
                  <a:pt x="199" y="15"/>
                </a:lnTo>
                <a:cubicBezTo>
                  <a:pt x="199" y="23"/>
                  <a:pt x="192" y="30"/>
                  <a:pt x="184" y="30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2" name="Freeform 315">
            <a:extLst>
              <a:ext uri="{FF2B5EF4-FFF2-40B4-BE49-F238E27FC236}">
                <a16:creationId xmlns:a16="http://schemas.microsoft.com/office/drawing/2014/main" id="{8B5E2648-0E46-4F40-B0C2-E9EEACBA9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63277" y="5660692"/>
            <a:ext cx="161073" cy="37585"/>
          </a:xfrm>
          <a:custGeom>
            <a:avLst/>
            <a:gdLst>
              <a:gd name="T0" fmla="*/ 115 w 131"/>
              <a:gd name="T1" fmla="*/ 31 h 32"/>
              <a:gd name="T2" fmla="*/ 115 w 131"/>
              <a:gd name="T3" fmla="*/ 31 h 32"/>
              <a:gd name="T4" fmla="*/ 16 w 131"/>
              <a:gd name="T5" fmla="*/ 31 h 32"/>
              <a:gd name="T6" fmla="*/ 0 w 131"/>
              <a:gd name="T7" fmla="*/ 15 h 32"/>
              <a:gd name="T8" fmla="*/ 0 w 131"/>
              <a:gd name="T9" fmla="*/ 15 h 32"/>
              <a:gd name="T10" fmla="*/ 16 w 131"/>
              <a:gd name="T11" fmla="*/ 0 h 32"/>
              <a:gd name="T12" fmla="*/ 115 w 131"/>
              <a:gd name="T13" fmla="*/ 0 h 32"/>
              <a:gd name="T14" fmla="*/ 130 w 131"/>
              <a:gd name="T15" fmla="*/ 15 h 32"/>
              <a:gd name="T16" fmla="*/ 130 w 131"/>
              <a:gd name="T17" fmla="*/ 15 h 32"/>
              <a:gd name="T18" fmla="*/ 115 w 131"/>
              <a:gd name="T19" fmla="*/ 31 h 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1" h="32">
                <a:moveTo>
                  <a:pt x="115" y="31"/>
                </a:moveTo>
                <a:lnTo>
                  <a:pt x="115" y="31"/>
                </a:lnTo>
                <a:cubicBezTo>
                  <a:pt x="16" y="31"/>
                  <a:pt x="16" y="31"/>
                  <a:pt x="16" y="31"/>
                </a:cubicBezTo>
                <a:cubicBezTo>
                  <a:pt x="8" y="31"/>
                  <a:pt x="0" y="23"/>
                  <a:pt x="0" y="15"/>
                </a:cubicBezTo>
                <a:lnTo>
                  <a:pt x="0" y="15"/>
                </a:lnTo>
                <a:cubicBezTo>
                  <a:pt x="0" y="8"/>
                  <a:pt x="8" y="0"/>
                  <a:pt x="16" y="0"/>
                </a:cubicBezTo>
                <a:cubicBezTo>
                  <a:pt x="115" y="0"/>
                  <a:pt x="115" y="0"/>
                  <a:pt x="115" y="0"/>
                </a:cubicBezTo>
                <a:cubicBezTo>
                  <a:pt x="123" y="0"/>
                  <a:pt x="130" y="8"/>
                  <a:pt x="130" y="15"/>
                </a:cubicBezTo>
                <a:lnTo>
                  <a:pt x="130" y="15"/>
                </a:lnTo>
                <a:cubicBezTo>
                  <a:pt x="130" y="23"/>
                  <a:pt x="123" y="31"/>
                  <a:pt x="115" y="31"/>
                </a:cubicBez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3" name="Freeform 316">
            <a:extLst>
              <a:ext uri="{FF2B5EF4-FFF2-40B4-BE49-F238E27FC236}">
                <a16:creationId xmlns:a16="http://schemas.microsoft.com/office/drawing/2014/main" id="{9F1DC0A7-3975-7B42-AC09-D329B6DC8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1911" y="5360023"/>
            <a:ext cx="161073" cy="171811"/>
          </a:xfrm>
          <a:custGeom>
            <a:avLst/>
            <a:gdLst>
              <a:gd name="T0" fmla="*/ 131 w 132"/>
              <a:gd name="T1" fmla="*/ 138 h 139"/>
              <a:gd name="T2" fmla="*/ 131 w 132"/>
              <a:gd name="T3" fmla="*/ 138 h 139"/>
              <a:gd name="T4" fmla="*/ 61 w 132"/>
              <a:gd name="T5" fmla="*/ 138 h 139"/>
              <a:gd name="T6" fmla="*/ 0 w 132"/>
              <a:gd name="T7" fmla="*/ 77 h 139"/>
              <a:gd name="T8" fmla="*/ 0 w 132"/>
              <a:gd name="T9" fmla="*/ 69 h 139"/>
              <a:gd name="T10" fmla="*/ 69 w 132"/>
              <a:gd name="T11" fmla="*/ 0 h 139"/>
              <a:gd name="T12" fmla="*/ 131 w 132"/>
              <a:gd name="T13" fmla="*/ 69 h 139"/>
              <a:gd name="T14" fmla="*/ 131 w 132"/>
              <a:gd name="T15" fmla="*/ 138 h 139"/>
              <a:gd name="T16" fmla="*/ 69 w 132"/>
              <a:gd name="T17" fmla="*/ 46 h 139"/>
              <a:gd name="T18" fmla="*/ 69 w 132"/>
              <a:gd name="T19" fmla="*/ 46 h 139"/>
              <a:gd name="T20" fmla="*/ 39 w 132"/>
              <a:gd name="T21" fmla="*/ 69 h 139"/>
              <a:gd name="T22" fmla="*/ 39 w 132"/>
              <a:gd name="T23" fmla="*/ 77 h 139"/>
              <a:gd name="T24" fmla="*/ 61 w 132"/>
              <a:gd name="T25" fmla="*/ 100 h 139"/>
              <a:gd name="T26" fmla="*/ 92 w 132"/>
              <a:gd name="T27" fmla="*/ 100 h 139"/>
              <a:gd name="T28" fmla="*/ 92 w 132"/>
              <a:gd name="T29" fmla="*/ 69 h 139"/>
              <a:gd name="T30" fmla="*/ 69 w 132"/>
              <a:gd name="T31" fmla="*/ 46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2" h="139">
                <a:moveTo>
                  <a:pt x="131" y="138"/>
                </a:moveTo>
                <a:lnTo>
                  <a:pt x="131" y="138"/>
                </a:lnTo>
                <a:cubicBezTo>
                  <a:pt x="61" y="138"/>
                  <a:pt x="61" y="138"/>
                  <a:pt x="61" y="138"/>
                </a:cubicBezTo>
                <a:cubicBezTo>
                  <a:pt x="31" y="138"/>
                  <a:pt x="0" y="115"/>
                  <a:pt x="0" y="77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1"/>
                  <a:pt x="31" y="0"/>
                  <a:pt x="69" y="0"/>
                </a:cubicBezTo>
                <a:cubicBezTo>
                  <a:pt x="100" y="0"/>
                  <a:pt x="131" y="31"/>
                  <a:pt x="131" y="69"/>
                </a:cubicBezTo>
                <a:lnTo>
                  <a:pt x="131" y="138"/>
                </a:lnTo>
                <a:close/>
                <a:moveTo>
                  <a:pt x="69" y="46"/>
                </a:moveTo>
                <a:lnTo>
                  <a:pt x="69" y="46"/>
                </a:lnTo>
                <a:cubicBezTo>
                  <a:pt x="54" y="46"/>
                  <a:pt x="39" y="54"/>
                  <a:pt x="39" y="69"/>
                </a:cubicBezTo>
                <a:cubicBezTo>
                  <a:pt x="39" y="77"/>
                  <a:pt x="39" y="77"/>
                  <a:pt x="39" y="77"/>
                </a:cubicBezTo>
                <a:cubicBezTo>
                  <a:pt x="39" y="92"/>
                  <a:pt x="54" y="100"/>
                  <a:pt x="61" y="100"/>
                </a:cubicBezTo>
                <a:cubicBezTo>
                  <a:pt x="92" y="100"/>
                  <a:pt x="92" y="100"/>
                  <a:pt x="92" y="100"/>
                </a:cubicBezTo>
                <a:cubicBezTo>
                  <a:pt x="92" y="69"/>
                  <a:pt x="92" y="69"/>
                  <a:pt x="92" y="69"/>
                </a:cubicBezTo>
                <a:cubicBezTo>
                  <a:pt x="92" y="54"/>
                  <a:pt x="77" y="46"/>
                  <a:pt x="69" y="46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4" name="Freeform 317">
            <a:extLst>
              <a:ext uri="{FF2B5EF4-FFF2-40B4-BE49-F238E27FC236}">
                <a16:creationId xmlns:a16="http://schemas.microsoft.com/office/drawing/2014/main" id="{A25AE5A9-CD4A-9646-9086-2137DF37E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12245" y="5360023"/>
            <a:ext cx="161073" cy="171811"/>
          </a:xfrm>
          <a:custGeom>
            <a:avLst/>
            <a:gdLst>
              <a:gd name="T0" fmla="*/ 69 w 131"/>
              <a:gd name="T1" fmla="*/ 138 h 139"/>
              <a:gd name="T2" fmla="*/ 69 w 131"/>
              <a:gd name="T3" fmla="*/ 138 h 139"/>
              <a:gd name="T4" fmla="*/ 0 w 131"/>
              <a:gd name="T5" fmla="*/ 138 h 139"/>
              <a:gd name="T6" fmla="*/ 0 w 131"/>
              <a:gd name="T7" fmla="*/ 69 h 139"/>
              <a:gd name="T8" fmla="*/ 61 w 131"/>
              <a:gd name="T9" fmla="*/ 0 h 139"/>
              <a:gd name="T10" fmla="*/ 130 w 131"/>
              <a:gd name="T11" fmla="*/ 69 h 139"/>
              <a:gd name="T12" fmla="*/ 130 w 131"/>
              <a:gd name="T13" fmla="*/ 77 h 139"/>
              <a:gd name="T14" fmla="*/ 69 w 131"/>
              <a:gd name="T15" fmla="*/ 138 h 139"/>
              <a:gd name="T16" fmla="*/ 38 w 131"/>
              <a:gd name="T17" fmla="*/ 100 h 139"/>
              <a:gd name="T18" fmla="*/ 38 w 131"/>
              <a:gd name="T19" fmla="*/ 100 h 139"/>
              <a:gd name="T20" fmla="*/ 69 w 131"/>
              <a:gd name="T21" fmla="*/ 100 h 139"/>
              <a:gd name="T22" fmla="*/ 92 w 131"/>
              <a:gd name="T23" fmla="*/ 77 h 139"/>
              <a:gd name="T24" fmla="*/ 92 w 131"/>
              <a:gd name="T25" fmla="*/ 69 h 139"/>
              <a:gd name="T26" fmla="*/ 61 w 131"/>
              <a:gd name="T27" fmla="*/ 46 h 139"/>
              <a:gd name="T28" fmla="*/ 38 w 131"/>
              <a:gd name="T29" fmla="*/ 69 h 139"/>
              <a:gd name="T30" fmla="*/ 38 w 131"/>
              <a:gd name="T31" fmla="*/ 10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31" h="139">
                <a:moveTo>
                  <a:pt x="69" y="138"/>
                </a:moveTo>
                <a:lnTo>
                  <a:pt x="69" y="138"/>
                </a:lnTo>
                <a:cubicBezTo>
                  <a:pt x="0" y="138"/>
                  <a:pt x="0" y="138"/>
                  <a:pt x="0" y="138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31"/>
                  <a:pt x="30" y="0"/>
                  <a:pt x="61" y="0"/>
                </a:cubicBezTo>
                <a:cubicBezTo>
                  <a:pt x="99" y="0"/>
                  <a:pt x="130" y="31"/>
                  <a:pt x="130" y="69"/>
                </a:cubicBezTo>
                <a:cubicBezTo>
                  <a:pt x="130" y="77"/>
                  <a:pt x="130" y="77"/>
                  <a:pt x="130" y="77"/>
                </a:cubicBezTo>
                <a:cubicBezTo>
                  <a:pt x="130" y="115"/>
                  <a:pt x="99" y="138"/>
                  <a:pt x="69" y="138"/>
                </a:cubicBezTo>
                <a:close/>
                <a:moveTo>
                  <a:pt x="38" y="100"/>
                </a:moveTo>
                <a:lnTo>
                  <a:pt x="38" y="100"/>
                </a:lnTo>
                <a:cubicBezTo>
                  <a:pt x="69" y="100"/>
                  <a:pt x="69" y="100"/>
                  <a:pt x="69" y="100"/>
                </a:cubicBezTo>
                <a:cubicBezTo>
                  <a:pt x="76" y="100"/>
                  <a:pt x="92" y="92"/>
                  <a:pt x="92" y="77"/>
                </a:cubicBezTo>
                <a:cubicBezTo>
                  <a:pt x="92" y="69"/>
                  <a:pt x="92" y="69"/>
                  <a:pt x="92" y="69"/>
                </a:cubicBezTo>
                <a:cubicBezTo>
                  <a:pt x="92" y="54"/>
                  <a:pt x="76" y="46"/>
                  <a:pt x="61" y="46"/>
                </a:cubicBezTo>
                <a:cubicBezTo>
                  <a:pt x="53" y="46"/>
                  <a:pt x="38" y="54"/>
                  <a:pt x="38" y="69"/>
                </a:cubicBezTo>
                <a:lnTo>
                  <a:pt x="38" y="1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5" name="Freeform 318">
            <a:extLst>
              <a:ext uri="{FF2B5EF4-FFF2-40B4-BE49-F238E27FC236}">
                <a16:creationId xmlns:a16="http://schemas.microsoft.com/office/drawing/2014/main" id="{36B4E2FC-8301-C34A-B100-56C959FED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5398" y="5687539"/>
            <a:ext cx="48323" cy="225502"/>
          </a:xfrm>
          <a:custGeom>
            <a:avLst/>
            <a:gdLst>
              <a:gd name="T0" fmla="*/ 38 w 39"/>
              <a:gd name="T1" fmla="*/ 183 h 184"/>
              <a:gd name="T2" fmla="*/ 38 w 39"/>
              <a:gd name="T3" fmla="*/ 183 h 184"/>
              <a:gd name="T4" fmla="*/ 0 w 39"/>
              <a:gd name="T5" fmla="*/ 183 h 184"/>
              <a:gd name="T6" fmla="*/ 0 w 39"/>
              <a:gd name="T7" fmla="*/ 15 h 184"/>
              <a:gd name="T8" fmla="*/ 23 w 39"/>
              <a:gd name="T9" fmla="*/ 0 h 184"/>
              <a:gd name="T10" fmla="*/ 23 w 39"/>
              <a:gd name="T11" fmla="*/ 0 h 184"/>
              <a:gd name="T12" fmla="*/ 38 w 39"/>
              <a:gd name="T13" fmla="*/ 15 h 184"/>
              <a:gd name="T14" fmla="*/ 38 w 39"/>
              <a:gd name="T15" fmla="*/ 183 h 1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39" h="184">
                <a:moveTo>
                  <a:pt x="38" y="183"/>
                </a:moveTo>
                <a:lnTo>
                  <a:pt x="38" y="183"/>
                </a:lnTo>
                <a:cubicBezTo>
                  <a:pt x="0" y="183"/>
                  <a:pt x="0" y="183"/>
                  <a:pt x="0" y="183"/>
                </a:cubicBezTo>
                <a:cubicBezTo>
                  <a:pt x="0" y="15"/>
                  <a:pt x="0" y="15"/>
                  <a:pt x="0" y="15"/>
                </a:cubicBezTo>
                <a:cubicBezTo>
                  <a:pt x="0" y="8"/>
                  <a:pt x="8" y="0"/>
                  <a:pt x="23" y="0"/>
                </a:cubicBezTo>
                <a:lnTo>
                  <a:pt x="23" y="0"/>
                </a:lnTo>
                <a:cubicBezTo>
                  <a:pt x="31" y="0"/>
                  <a:pt x="38" y="8"/>
                  <a:pt x="38" y="15"/>
                </a:cubicBezTo>
                <a:lnTo>
                  <a:pt x="38" y="183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6" name="Freeform 319">
            <a:extLst>
              <a:ext uri="{FF2B5EF4-FFF2-40B4-BE49-F238E27FC236}">
                <a16:creationId xmlns:a16="http://schemas.microsoft.com/office/drawing/2014/main" id="{EB955C54-0521-B044-AEF6-2111E6EC0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485398" y="5510357"/>
            <a:ext cx="59062" cy="123491"/>
          </a:xfrm>
          <a:custGeom>
            <a:avLst/>
            <a:gdLst>
              <a:gd name="T0" fmla="*/ 46 w 47"/>
              <a:gd name="T1" fmla="*/ 99 h 100"/>
              <a:gd name="T2" fmla="*/ 0 w 47"/>
              <a:gd name="T3" fmla="*/ 99 h 100"/>
              <a:gd name="T4" fmla="*/ 0 w 47"/>
              <a:gd name="T5" fmla="*/ 0 h 100"/>
              <a:gd name="T6" fmla="*/ 46 w 47"/>
              <a:gd name="T7" fmla="*/ 0 h 100"/>
              <a:gd name="T8" fmla="*/ 46 w 47"/>
              <a:gd name="T9" fmla="*/ 99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7" h="100">
                <a:moveTo>
                  <a:pt x="46" y="99"/>
                </a:moveTo>
                <a:lnTo>
                  <a:pt x="0" y="99"/>
                </a:lnTo>
                <a:lnTo>
                  <a:pt x="0" y="0"/>
                </a:lnTo>
                <a:lnTo>
                  <a:pt x="46" y="0"/>
                </a:lnTo>
                <a:lnTo>
                  <a:pt x="46" y="99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7" name="Freeform 320">
            <a:extLst>
              <a:ext uri="{FF2B5EF4-FFF2-40B4-BE49-F238E27FC236}">
                <a16:creationId xmlns:a16="http://schemas.microsoft.com/office/drawing/2014/main" id="{8DD39A2C-BA3C-7A4C-B5F2-D8F2A9899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59897" y="5612372"/>
            <a:ext cx="515432" cy="327513"/>
          </a:xfrm>
          <a:custGeom>
            <a:avLst/>
            <a:gdLst>
              <a:gd name="T0" fmla="*/ 46 w 422"/>
              <a:gd name="T1" fmla="*/ 0 h 268"/>
              <a:gd name="T2" fmla="*/ 46 w 422"/>
              <a:gd name="T3" fmla="*/ 0 h 268"/>
              <a:gd name="T4" fmla="*/ 38 w 422"/>
              <a:gd name="T5" fmla="*/ 38 h 268"/>
              <a:gd name="T6" fmla="*/ 383 w 422"/>
              <a:gd name="T7" fmla="*/ 38 h 268"/>
              <a:gd name="T8" fmla="*/ 383 w 422"/>
              <a:gd name="T9" fmla="*/ 229 h 268"/>
              <a:gd name="T10" fmla="*/ 383 w 422"/>
              <a:gd name="T11" fmla="*/ 229 h 268"/>
              <a:gd name="T12" fmla="*/ 38 w 422"/>
              <a:gd name="T13" fmla="*/ 229 h 268"/>
              <a:gd name="T14" fmla="*/ 38 w 422"/>
              <a:gd name="T15" fmla="*/ 76 h 268"/>
              <a:gd name="T16" fmla="*/ 15 w 422"/>
              <a:gd name="T17" fmla="*/ 53 h 268"/>
              <a:gd name="T18" fmla="*/ 15 w 422"/>
              <a:gd name="T19" fmla="*/ 53 h 268"/>
              <a:gd name="T20" fmla="*/ 0 w 422"/>
              <a:gd name="T21" fmla="*/ 76 h 268"/>
              <a:gd name="T22" fmla="*/ 0 w 422"/>
              <a:gd name="T23" fmla="*/ 229 h 268"/>
              <a:gd name="T24" fmla="*/ 38 w 422"/>
              <a:gd name="T25" fmla="*/ 267 h 268"/>
              <a:gd name="T26" fmla="*/ 383 w 422"/>
              <a:gd name="T27" fmla="*/ 267 h 268"/>
              <a:gd name="T28" fmla="*/ 421 w 422"/>
              <a:gd name="T29" fmla="*/ 229 h 268"/>
              <a:gd name="T30" fmla="*/ 421 w 422"/>
              <a:gd name="T31" fmla="*/ 0 h 268"/>
              <a:gd name="T32" fmla="*/ 46 w 422"/>
              <a:gd name="T33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422" h="268">
                <a:moveTo>
                  <a:pt x="46" y="0"/>
                </a:moveTo>
                <a:lnTo>
                  <a:pt x="46" y="0"/>
                </a:lnTo>
                <a:cubicBezTo>
                  <a:pt x="38" y="38"/>
                  <a:pt x="38" y="38"/>
                  <a:pt x="38" y="38"/>
                </a:cubicBezTo>
                <a:cubicBezTo>
                  <a:pt x="383" y="38"/>
                  <a:pt x="383" y="38"/>
                  <a:pt x="383" y="38"/>
                </a:cubicBezTo>
                <a:cubicBezTo>
                  <a:pt x="383" y="229"/>
                  <a:pt x="383" y="229"/>
                  <a:pt x="383" y="229"/>
                </a:cubicBezTo>
                <a:lnTo>
                  <a:pt x="383" y="229"/>
                </a:lnTo>
                <a:cubicBezTo>
                  <a:pt x="38" y="229"/>
                  <a:pt x="38" y="229"/>
                  <a:pt x="38" y="229"/>
                </a:cubicBezTo>
                <a:cubicBezTo>
                  <a:pt x="38" y="76"/>
                  <a:pt x="38" y="76"/>
                  <a:pt x="38" y="76"/>
                </a:cubicBezTo>
                <a:cubicBezTo>
                  <a:pt x="38" y="61"/>
                  <a:pt x="31" y="53"/>
                  <a:pt x="15" y="53"/>
                </a:cubicBezTo>
                <a:lnTo>
                  <a:pt x="15" y="53"/>
                </a:lnTo>
                <a:cubicBezTo>
                  <a:pt x="8" y="53"/>
                  <a:pt x="0" y="61"/>
                  <a:pt x="0" y="76"/>
                </a:cubicBezTo>
                <a:cubicBezTo>
                  <a:pt x="0" y="229"/>
                  <a:pt x="0" y="229"/>
                  <a:pt x="0" y="229"/>
                </a:cubicBezTo>
                <a:cubicBezTo>
                  <a:pt x="0" y="252"/>
                  <a:pt x="15" y="267"/>
                  <a:pt x="38" y="267"/>
                </a:cubicBezTo>
                <a:cubicBezTo>
                  <a:pt x="383" y="267"/>
                  <a:pt x="383" y="267"/>
                  <a:pt x="383" y="267"/>
                </a:cubicBezTo>
                <a:cubicBezTo>
                  <a:pt x="406" y="267"/>
                  <a:pt x="421" y="252"/>
                  <a:pt x="421" y="229"/>
                </a:cubicBezTo>
                <a:cubicBezTo>
                  <a:pt x="421" y="0"/>
                  <a:pt x="421" y="0"/>
                  <a:pt x="421" y="0"/>
                </a:cubicBezTo>
                <a:lnTo>
                  <a:pt x="46" y="0"/>
                </a:lnTo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8" name="Freeform 321">
            <a:extLst>
              <a:ext uri="{FF2B5EF4-FFF2-40B4-BE49-F238E27FC236}">
                <a16:creationId xmlns:a16="http://schemas.microsoft.com/office/drawing/2014/main" id="{98E16FAF-7A3D-D048-B173-B5DB304F9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06206" y="5483514"/>
            <a:ext cx="628185" cy="177178"/>
          </a:xfrm>
          <a:custGeom>
            <a:avLst/>
            <a:gdLst>
              <a:gd name="T0" fmla="*/ 459 w 514"/>
              <a:gd name="T1" fmla="*/ 145 h 146"/>
              <a:gd name="T2" fmla="*/ 459 w 514"/>
              <a:gd name="T3" fmla="*/ 145 h 146"/>
              <a:gd name="T4" fmla="*/ 54 w 514"/>
              <a:gd name="T5" fmla="*/ 145 h 146"/>
              <a:gd name="T6" fmla="*/ 0 w 514"/>
              <a:gd name="T7" fmla="*/ 91 h 146"/>
              <a:gd name="T8" fmla="*/ 0 w 514"/>
              <a:gd name="T9" fmla="*/ 53 h 146"/>
              <a:gd name="T10" fmla="*/ 54 w 514"/>
              <a:gd name="T11" fmla="*/ 0 h 146"/>
              <a:gd name="T12" fmla="*/ 459 w 514"/>
              <a:gd name="T13" fmla="*/ 0 h 146"/>
              <a:gd name="T14" fmla="*/ 513 w 514"/>
              <a:gd name="T15" fmla="*/ 53 h 146"/>
              <a:gd name="T16" fmla="*/ 513 w 514"/>
              <a:gd name="T17" fmla="*/ 91 h 146"/>
              <a:gd name="T18" fmla="*/ 459 w 514"/>
              <a:gd name="T19" fmla="*/ 145 h 146"/>
              <a:gd name="T20" fmla="*/ 54 w 514"/>
              <a:gd name="T21" fmla="*/ 38 h 146"/>
              <a:gd name="T22" fmla="*/ 54 w 514"/>
              <a:gd name="T23" fmla="*/ 38 h 146"/>
              <a:gd name="T24" fmla="*/ 38 w 514"/>
              <a:gd name="T25" fmla="*/ 53 h 146"/>
              <a:gd name="T26" fmla="*/ 38 w 514"/>
              <a:gd name="T27" fmla="*/ 91 h 146"/>
              <a:gd name="T28" fmla="*/ 54 w 514"/>
              <a:gd name="T29" fmla="*/ 107 h 146"/>
              <a:gd name="T30" fmla="*/ 459 w 514"/>
              <a:gd name="T31" fmla="*/ 107 h 146"/>
              <a:gd name="T32" fmla="*/ 475 w 514"/>
              <a:gd name="T33" fmla="*/ 91 h 146"/>
              <a:gd name="T34" fmla="*/ 475 w 514"/>
              <a:gd name="T35" fmla="*/ 53 h 146"/>
              <a:gd name="T36" fmla="*/ 459 w 514"/>
              <a:gd name="T37" fmla="*/ 38 h 146"/>
              <a:gd name="T38" fmla="*/ 54 w 514"/>
              <a:gd name="T39" fmla="*/ 38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</a:cxnLst>
            <a:rect l="0" t="0" r="r" b="b"/>
            <a:pathLst>
              <a:path w="514" h="146">
                <a:moveTo>
                  <a:pt x="459" y="145"/>
                </a:moveTo>
                <a:lnTo>
                  <a:pt x="459" y="145"/>
                </a:lnTo>
                <a:cubicBezTo>
                  <a:pt x="54" y="145"/>
                  <a:pt x="54" y="145"/>
                  <a:pt x="54" y="145"/>
                </a:cubicBezTo>
                <a:cubicBezTo>
                  <a:pt x="23" y="145"/>
                  <a:pt x="0" y="122"/>
                  <a:pt x="0" y="91"/>
                </a:cubicBezTo>
                <a:cubicBezTo>
                  <a:pt x="0" y="53"/>
                  <a:pt x="0" y="53"/>
                  <a:pt x="0" y="53"/>
                </a:cubicBezTo>
                <a:cubicBezTo>
                  <a:pt x="0" y="23"/>
                  <a:pt x="23" y="0"/>
                  <a:pt x="54" y="0"/>
                </a:cubicBezTo>
                <a:cubicBezTo>
                  <a:pt x="459" y="0"/>
                  <a:pt x="459" y="0"/>
                  <a:pt x="459" y="0"/>
                </a:cubicBezTo>
                <a:cubicBezTo>
                  <a:pt x="490" y="0"/>
                  <a:pt x="513" y="23"/>
                  <a:pt x="513" y="53"/>
                </a:cubicBezTo>
                <a:cubicBezTo>
                  <a:pt x="513" y="91"/>
                  <a:pt x="513" y="91"/>
                  <a:pt x="513" y="91"/>
                </a:cubicBezTo>
                <a:cubicBezTo>
                  <a:pt x="513" y="122"/>
                  <a:pt x="490" y="145"/>
                  <a:pt x="459" y="145"/>
                </a:cubicBezTo>
                <a:close/>
                <a:moveTo>
                  <a:pt x="54" y="38"/>
                </a:moveTo>
                <a:lnTo>
                  <a:pt x="54" y="38"/>
                </a:lnTo>
                <a:cubicBezTo>
                  <a:pt x="46" y="38"/>
                  <a:pt x="38" y="45"/>
                  <a:pt x="38" y="53"/>
                </a:cubicBezTo>
                <a:cubicBezTo>
                  <a:pt x="38" y="91"/>
                  <a:pt x="38" y="91"/>
                  <a:pt x="38" y="91"/>
                </a:cubicBezTo>
                <a:cubicBezTo>
                  <a:pt x="38" y="99"/>
                  <a:pt x="46" y="107"/>
                  <a:pt x="54" y="107"/>
                </a:cubicBezTo>
                <a:cubicBezTo>
                  <a:pt x="459" y="107"/>
                  <a:pt x="459" y="107"/>
                  <a:pt x="459" y="107"/>
                </a:cubicBezTo>
                <a:cubicBezTo>
                  <a:pt x="467" y="107"/>
                  <a:pt x="475" y="99"/>
                  <a:pt x="475" y="91"/>
                </a:cubicBezTo>
                <a:cubicBezTo>
                  <a:pt x="475" y="53"/>
                  <a:pt x="475" y="53"/>
                  <a:pt x="475" y="53"/>
                </a:cubicBezTo>
                <a:cubicBezTo>
                  <a:pt x="475" y="45"/>
                  <a:pt x="467" y="38"/>
                  <a:pt x="459" y="38"/>
                </a:cubicBezTo>
                <a:lnTo>
                  <a:pt x="54" y="38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49" name="Freeform 322">
            <a:extLst>
              <a:ext uri="{FF2B5EF4-FFF2-40B4-BE49-F238E27FC236}">
                <a16:creationId xmlns:a16="http://schemas.microsoft.com/office/drawing/2014/main" id="{8097DF70-361B-B04A-94E9-951765BEC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34455" y="7700945"/>
            <a:ext cx="343622" cy="37585"/>
          </a:xfrm>
          <a:custGeom>
            <a:avLst/>
            <a:gdLst>
              <a:gd name="T0" fmla="*/ 283 w 284"/>
              <a:gd name="T1" fmla="*/ 30 h 31"/>
              <a:gd name="T2" fmla="*/ 283 w 284"/>
              <a:gd name="T3" fmla="*/ 30 h 31"/>
              <a:gd name="T4" fmla="*/ 15 w 284"/>
              <a:gd name="T5" fmla="*/ 30 h 31"/>
              <a:gd name="T6" fmla="*/ 0 w 284"/>
              <a:gd name="T7" fmla="*/ 15 h 31"/>
              <a:gd name="T8" fmla="*/ 0 w 284"/>
              <a:gd name="T9" fmla="*/ 15 h 31"/>
              <a:gd name="T10" fmla="*/ 15 w 284"/>
              <a:gd name="T11" fmla="*/ 0 h 31"/>
              <a:gd name="T12" fmla="*/ 283 w 284"/>
              <a:gd name="T13" fmla="*/ 0 h 31"/>
              <a:gd name="T14" fmla="*/ 283 w 284"/>
              <a:gd name="T15" fmla="*/ 30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284" h="31">
                <a:moveTo>
                  <a:pt x="283" y="30"/>
                </a:moveTo>
                <a:lnTo>
                  <a:pt x="283" y="30"/>
                </a:lnTo>
                <a:cubicBezTo>
                  <a:pt x="15" y="30"/>
                  <a:pt x="15" y="30"/>
                  <a:pt x="15" y="30"/>
                </a:cubicBezTo>
                <a:cubicBezTo>
                  <a:pt x="8" y="30"/>
                  <a:pt x="0" y="23"/>
                  <a:pt x="0" y="15"/>
                </a:cubicBezTo>
                <a:lnTo>
                  <a:pt x="0" y="15"/>
                </a:lnTo>
                <a:cubicBezTo>
                  <a:pt x="0" y="7"/>
                  <a:pt x="8" y="0"/>
                  <a:pt x="15" y="0"/>
                </a:cubicBezTo>
                <a:cubicBezTo>
                  <a:pt x="283" y="0"/>
                  <a:pt x="283" y="0"/>
                  <a:pt x="283" y="0"/>
                </a:cubicBezTo>
                <a:lnTo>
                  <a:pt x="283" y="30"/>
                </a:ln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0" name="Freeform 323">
            <a:extLst>
              <a:ext uri="{FF2B5EF4-FFF2-40B4-BE49-F238E27FC236}">
                <a16:creationId xmlns:a16="http://schemas.microsoft.com/office/drawing/2014/main" id="{968ECD00-2A58-ED4F-B6C5-4DF16F347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9288" y="7325109"/>
            <a:ext cx="456374" cy="510065"/>
          </a:xfrm>
          <a:custGeom>
            <a:avLst/>
            <a:gdLst>
              <a:gd name="T0" fmla="*/ 283 w 376"/>
              <a:gd name="T1" fmla="*/ 420 h 421"/>
              <a:gd name="T2" fmla="*/ 283 w 376"/>
              <a:gd name="T3" fmla="*/ 420 h 421"/>
              <a:gd name="T4" fmla="*/ 84 w 376"/>
              <a:gd name="T5" fmla="*/ 420 h 421"/>
              <a:gd name="T6" fmla="*/ 23 w 376"/>
              <a:gd name="T7" fmla="*/ 397 h 421"/>
              <a:gd name="T8" fmla="*/ 0 w 376"/>
              <a:gd name="T9" fmla="*/ 336 h 421"/>
              <a:gd name="T10" fmla="*/ 15 w 376"/>
              <a:gd name="T11" fmla="*/ 61 h 421"/>
              <a:gd name="T12" fmla="*/ 84 w 376"/>
              <a:gd name="T13" fmla="*/ 0 h 421"/>
              <a:gd name="T14" fmla="*/ 291 w 376"/>
              <a:gd name="T15" fmla="*/ 0 h 421"/>
              <a:gd name="T16" fmla="*/ 352 w 376"/>
              <a:gd name="T17" fmla="*/ 61 h 421"/>
              <a:gd name="T18" fmla="*/ 375 w 376"/>
              <a:gd name="T19" fmla="*/ 336 h 421"/>
              <a:gd name="T20" fmla="*/ 352 w 376"/>
              <a:gd name="T21" fmla="*/ 397 h 421"/>
              <a:gd name="T22" fmla="*/ 283 w 376"/>
              <a:gd name="T23" fmla="*/ 420 h 421"/>
              <a:gd name="T24" fmla="*/ 84 w 376"/>
              <a:gd name="T25" fmla="*/ 38 h 421"/>
              <a:gd name="T26" fmla="*/ 84 w 376"/>
              <a:gd name="T27" fmla="*/ 38 h 421"/>
              <a:gd name="T28" fmla="*/ 61 w 376"/>
              <a:gd name="T29" fmla="*/ 61 h 421"/>
              <a:gd name="T30" fmla="*/ 46 w 376"/>
              <a:gd name="T31" fmla="*/ 336 h 421"/>
              <a:gd name="T32" fmla="*/ 54 w 376"/>
              <a:gd name="T33" fmla="*/ 367 h 421"/>
              <a:gd name="T34" fmla="*/ 84 w 376"/>
              <a:gd name="T35" fmla="*/ 382 h 421"/>
              <a:gd name="T36" fmla="*/ 283 w 376"/>
              <a:gd name="T37" fmla="*/ 382 h 421"/>
              <a:gd name="T38" fmla="*/ 321 w 376"/>
              <a:gd name="T39" fmla="*/ 367 h 421"/>
              <a:gd name="T40" fmla="*/ 329 w 376"/>
              <a:gd name="T41" fmla="*/ 336 h 421"/>
              <a:gd name="T42" fmla="*/ 314 w 376"/>
              <a:gd name="T43" fmla="*/ 61 h 421"/>
              <a:gd name="T44" fmla="*/ 291 w 376"/>
              <a:gd name="T45" fmla="*/ 38 h 421"/>
              <a:gd name="T46" fmla="*/ 84 w 376"/>
              <a:gd name="T47" fmla="*/ 38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376" h="421">
                <a:moveTo>
                  <a:pt x="283" y="420"/>
                </a:moveTo>
                <a:lnTo>
                  <a:pt x="283" y="420"/>
                </a:lnTo>
                <a:cubicBezTo>
                  <a:pt x="84" y="420"/>
                  <a:pt x="84" y="420"/>
                  <a:pt x="84" y="420"/>
                </a:cubicBezTo>
                <a:cubicBezTo>
                  <a:pt x="61" y="420"/>
                  <a:pt x="38" y="413"/>
                  <a:pt x="23" y="397"/>
                </a:cubicBezTo>
                <a:cubicBezTo>
                  <a:pt x="8" y="382"/>
                  <a:pt x="0" y="359"/>
                  <a:pt x="0" y="336"/>
                </a:cubicBezTo>
                <a:cubicBezTo>
                  <a:pt x="15" y="61"/>
                  <a:pt x="15" y="61"/>
                  <a:pt x="15" y="61"/>
                </a:cubicBezTo>
                <a:cubicBezTo>
                  <a:pt x="23" y="30"/>
                  <a:pt x="46" y="0"/>
                  <a:pt x="84" y="0"/>
                </a:cubicBezTo>
                <a:cubicBezTo>
                  <a:pt x="291" y="0"/>
                  <a:pt x="291" y="0"/>
                  <a:pt x="291" y="0"/>
                </a:cubicBezTo>
                <a:cubicBezTo>
                  <a:pt x="329" y="0"/>
                  <a:pt x="352" y="30"/>
                  <a:pt x="352" y="61"/>
                </a:cubicBezTo>
                <a:cubicBezTo>
                  <a:pt x="375" y="336"/>
                  <a:pt x="375" y="336"/>
                  <a:pt x="375" y="336"/>
                </a:cubicBezTo>
                <a:cubicBezTo>
                  <a:pt x="375" y="359"/>
                  <a:pt x="367" y="382"/>
                  <a:pt x="352" y="397"/>
                </a:cubicBezTo>
                <a:cubicBezTo>
                  <a:pt x="329" y="413"/>
                  <a:pt x="314" y="420"/>
                  <a:pt x="283" y="420"/>
                </a:cubicBezTo>
                <a:close/>
                <a:moveTo>
                  <a:pt x="84" y="38"/>
                </a:moveTo>
                <a:lnTo>
                  <a:pt x="84" y="38"/>
                </a:lnTo>
                <a:cubicBezTo>
                  <a:pt x="69" y="38"/>
                  <a:pt x="61" y="53"/>
                  <a:pt x="61" y="61"/>
                </a:cubicBezTo>
                <a:cubicBezTo>
                  <a:pt x="46" y="336"/>
                  <a:pt x="46" y="336"/>
                  <a:pt x="46" y="336"/>
                </a:cubicBezTo>
                <a:cubicBezTo>
                  <a:pt x="46" y="344"/>
                  <a:pt x="46" y="359"/>
                  <a:pt x="54" y="367"/>
                </a:cubicBezTo>
                <a:cubicBezTo>
                  <a:pt x="61" y="375"/>
                  <a:pt x="76" y="382"/>
                  <a:pt x="84" y="382"/>
                </a:cubicBezTo>
                <a:cubicBezTo>
                  <a:pt x="283" y="382"/>
                  <a:pt x="283" y="382"/>
                  <a:pt x="283" y="382"/>
                </a:cubicBezTo>
                <a:cubicBezTo>
                  <a:pt x="299" y="382"/>
                  <a:pt x="314" y="375"/>
                  <a:pt x="321" y="367"/>
                </a:cubicBezTo>
                <a:cubicBezTo>
                  <a:pt x="329" y="359"/>
                  <a:pt x="329" y="344"/>
                  <a:pt x="329" y="336"/>
                </a:cubicBezTo>
                <a:cubicBezTo>
                  <a:pt x="314" y="61"/>
                  <a:pt x="314" y="61"/>
                  <a:pt x="314" y="61"/>
                </a:cubicBezTo>
                <a:cubicBezTo>
                  <a:pt x="314" y="53"/>
                  <a:pt x="306" y="38"/>
                  <a:pt x="291" y="38"/>
                </a:cubicBezTo>
                <a:lnTo>
                  <a:pt x="84" y="3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sp>
        <p:nvSpPr>
          <p:cNvPr id="451" name="Freeform 324">
            <a:extLst>
              <a:ext uri="{FF2B5EF4-FFF2-40B4-BE49-F238E27FC236}">
                <a16:creationId xmlns:a16="http://schemas.microsoft.com/office/drawing/2014/main" id="{9BBFC816-0985-CC4E-8D1B-087FDF0D2D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77408" y="7206989"/>
            <a:ext cx="225502" cy="241611"/>
          </a:xfrm>
          <a:custGeom>
            <a:avLst/>
            <a:gdLst>
              <a:gd name="T0" fmla="*/ 161 w 185"/>
              <a:gd name="T1" fmla="*/ 199 h 200"/>
              <a:gd name="T2" fmla="*/ 161 w 185"/>
              <a:gd name="T3" fmla="*/ 199 h 200"/>
              <a:gd name="T4" fmla="*/ 161 w 185"/>
              <a:gd name="T5" fmla="*/ 199 h 200"/>
              <a:gd name="T6" fmla="*/ 138 w 185"/>
              <a:gd name="T7" fmla="*/ 176 h 200"/>
              <a:gd name="T8" fmla="*/ 138 w 185"/>
              <a:gd name="T9" fmla="*/ 100 h 200"/>
              <a:gd name="T10" fmla="*/ 92 w 185"/>
              <a:gd name="T11" fmla="*/ 46 h 200"/>
              <a:gd name="T12" fmla="*/ 39 w 185"/>
              <a:gd name="T13" fmla="*/ 100 h 200"/>
              <a:gd name="T14" fmla="*/ 39 w 185"/>
              <a:gd name="T15" fmla="*/ 176 h 200"/>
              <a:gd name="T16" fmla="*/ 16 w 185"/>
              <a:gd name="T17" fmla="*/ 199 h 200"/>
              <a:gd name="T18" fmla="*/ 16 w 185"/>
              <a:gd name="T19" fmla="*/ 199 h 200"/>
              <a:gd name="T20" fmla="*/ 0 w 185"/>
              <a:gd name="T21" fmla="*/ 176 h 200"/>
              <a:gd name="T22" fmla="*/ 0 w 185"/>
              <a:gd name="T23" fmla="*/ 100 h 200"/>
              <a:gd name="T24" fmla="*/ 85 w 185"/>
              <a:gd name="T25" fmla="*/ 8 h 200"/>
              <a:gd name="T26" fmla="*/ 184 w 185"/>
              <a:gd name="T27" fmla="*/ 100 h 200"/>
              <a:gd name="T28" fmla="*/ 184 w 185"/>
              <a:gd name="T29" fmla="*/ 176 h 200"/>
              <a:gd name="T30" fmla="*/ 161 w 185"/>
              <a:gd name="T31" fmla="*/ 199 h 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185" h="200">
                <a:moveTo>
                  <a:pt x="161" y="199"/>
                </a:moveTo>
                <a:lnTo>
                  <a:pt x="161" y="199"/>
                </a:lnTo>
                <a:lnTo>
                  <a:pt x="161" y="199"/>
                </a:lnTo>
                <a:cubicBezTo>
                  <a:pt x="154" y="199"/>
                  <a:pt x="138" y="191"/>
                  <a:pt x="138" y="176"/>
                </a:cubicBezTo>
                <a:cubicBezTo>
                  <a:pt x="138" y="100"/>
                  <a:pt x="138" y="100"/>
                  <a:pt x="138" y="100"/>
                </a:cubicBezTo>
                <a:cubicBezTo>
                  <a:pt x="138" y="77"/>
                  <a:pt x="123" y="46"/>
                  <a:pt x="92" y="46"/>
                </a:cubicBezTo>
                <a:cubicBezTo>
                  <a:pt x="62" y="46"/>
                  <a:pt x="39" y="69"/>
                  <a:pt x="39" y="100"/>
                </a:cubicBezTo>
                <a:cubicBezTo>
                  <a:pt x="39" y="176"/>
                  <a:pt x="39" y="176"/>
                  <a:pt x="39" y="176"/>
                </a:cubicBezTo>
                <a:cubicBezTo>
                  <a:pt x="39" y="191"/>
                  <a:pt x="31" y="199"/>
                  <a:pt x="16" y="199"/>
                </a:cubicBezTo>
                <a:lnTo>
                  <a:pt x="16" y="199"/>
                </a:lnTo>
                <a:cubicBezTo>
                  <a:pt x="8" y="199"/>
                  <a:pt x="0" y="191"/>
                  <a:pt x="0" y="176"/>
                </a:cubicBezTo>
                <a:cubicBezTo>
                  <a:pt x="0" y="100"/>
                  <a:pt x="0" y="100"/>
                  <a:pt x="0" y="100"/>
                </a:cubicBezTo>
                <a:cubicBezTo>
                  <a:pt x="0" y="54"/>
                  <a:pt x="31" y="8"/>
                  <a:pt x="85" y="8"/>
                </a:cubicBezTo>
                <a:cubicBezTo>
                  <a:pt x="138" y="0"/>
                  <a:pt x="184" y="46"/>
                  <a:pt x="184" y="100"/>
                </a:cubicBezTo>
                <a:cubicBezTo>
                  <a:pt x="184" y="176"/>
                  <a:pt x="184" y="176"/>
                  <a:pt x="184" y="176"/>
                </a:cubicBezTo>
                <a:cubicBezTo>
                  <a:pt x="184" y="191"/>
                  <a:pt x="169" y="199"/>
                  <a:pt x="161" y="199"/>
                </a:cubicBezTo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wrap="none" anchor="ctr"/>
          <a:lstStyle/>
          <a:p>
            <a:endParaRPr lang="es-MX"/>
          </a:p>
        </p:txBody>
      </p:sp>
      <p:grpSp>
        <p:nvGrpSpPr>
          <p:cNvPr id="452" name="Grupo 451">
            <a:extLst>
              <a:ext uri="{FF2B5EF4-FFF2-40B4-BE49-F238E27FC236}">
                <a16:creationId xmlns:a16="http://schemas.microsoft.com/office/drawing/2014/main" id="{025A3948-D659-4B46-8CAB-12DD63423DBB}"/>
              </a:ext>
            </a:extLst>
          </p:cNvPr>
          <p:cNvGrpSpPr/>
          <p:nvPr/>
        </p:nvGrpSpPr>
        <p:grpSpPr>
          <a:xfrm>
            <a:off x="2668308" y="760278"/>
            <a:ext cx="19041035" cy="2561450"/>
            <a:chOff x="2668308" y="861425"/>
            <a:chExt cx="19041035" cy="2561450"/>
          </a:xfrm>
        </p:grpSpPr>
        <p:sp>
          <p:nvSpPr>
            <p:cNvPr id="453" name="CuadroTexto 452">
              <a:extLst>
                <a:ext uri="{FF2B5EF4-FFF2-40B4-BE49-F238E27FC236}">
                  <a16:creationId xmlns:a16="http://schemas.microsoft.com/office/drawing/2014/main" id="{E9E79047-093C-7C44-88A2-072BD7EF3393}"/>
                </a:ext>
              </a:extLst>
            </p:cNvPr>
            <p:cNvSpPr txBox="1"/>
            <p:nvPr/>
          </p:nvSpPr>
          <p:spPr>
            <a:xfrm>
              <a:off x="8202002" y="861425"/>
              <a:ext cx="7973658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8000" b="1" dirty="0">
                  <a:solidFill>
                    <a:schemeClr val="tx2"/>
                  </a:solidFill>
                  <a:latin typeface="Lato Heavy" charset="0"/>
                  <a:ea typeface="Lato Heavy" charset="0"/>
                  <a:cs typeface="Lato Heavy" charset="0"/>
                </a:rPr>
                <a:t>SCRUM Diagram</a:t>
              </a:r>
            </a:p>
          </p:txBody>
        </p:sp>
        <p:sp>
          <p:nvSpPr>
            <p:cNvPr id="454" name="CuadroTexto 453">
              <a:extLst>
                <a:ext uri="{FF2B5EF4-FFF2-40B4-BE49-F238E27FC236}">
                  <a16:creationId xmlns:a16="http://schemas.microsoft.com/office/drawing/2014/main" id="{9743E80C-E2CC-294D-AB5F-651247A1C016}"/>
                </a:ext>
              </a:extLst>
            </p:cNvPr>
            <p:cNvSpPr txBox="1"/>
            <p:nvPr/>
          </p:nvSpPr>
          <p:spPr>
            <a:xfrm>
              <a:off x="2668308" y="2222546"/>
              <a:ext cx="19041035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the study and management of exchange relationships. Marketing is the business process of creating relationships with and satisfying customers.</a:t>
              </a:r>
            </a:p>
          </p:txBody>
        </p:sp>
      </p:grpSp>
      <p:grpSp>
        <p:nvGrpSpPr>
          <p:cNvPr id="455" name="Grupo 454">
            <a:extLst>
              <a:ext uri="{FF2B5EF4-FFF2-40B4-BE49-F238E27FC236}">
                <a16:creationId xmlns:a16="http://schemas.microsoft.com/office/drawing/2014/main" id="{D89301A5-0A48-C24E-8912-B983FCEFE9C9}"/>
              </a:ext>
            </a:extLst>
          </p:cNvPr>
          <p:cNvGrpSpPr/>
          <p:nvPr/>
        </p:nvGrpSpPr>
        <p:grpSpPr>
          <a:xfrm>
            <a:off x="988436" y="6999447"/>
            <a:ext cx="2100255" cy="1168894"/>
            <a:chOff x="10582006" y="10044267"/>
            <a:chExt cx="2100255" cy="1168894"/>
          </a:xfrm>
        </p:grpSpPr>
        <p:sp>
          <p:nvSpPr>
            <p:cNvPr id="456" name="Rectángulo 455">
              <a:extLst>
                <a:ext uri="{FF2B5EF4-FFF2-40B4-BE49-F238E27FC236}">
                  <a16:creationId xmlns:a16="http://schemas.microsoft.com/office/drawing/2014/main" id="{493EAABB-D9BE-2D41-8044-CCAD59F9FA6D}"/>
                </a:ext>
              </a:extLst>
            </p:cNvPr>
            <p:cNvSpPr/>
            <p:nvPr/>
          </p:nvSpPr>
          <p:spPr>
            <a:xfrm>
              <a:off x="10582006" y="10505275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57" name="CuadroTexto 456">
              <a:extLst>
                <a:ext uri="{FF2B5EF4-FFF2-40B4-BE49-F238E27FC236}">
                  <a16:creationId xmlns:a16="http://schemas.microsoft.com/office/drawing/2014/main" id="{7A013A03-B648-314C-B8F3-F8D98E38C274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58" name="Grupo 457">
            <a:extLst>
              <a:ext uri="{FF2B5EF4-FFF2-40B4-BE49-F238E27FC236}">
                <a16:creationId xmlns:a16="http://schemas.microsoft.com/office/drawing/2014/main" id="{55A2323E-055C-2144-9F23-AC7A68AE54EA}"/>
              </a:ext>
            </a:extLst>
          </p:cNvPr>
          <p:cNvGrpSpPr/>
          <p:nvPr/>
        </p:nvGrpSpPr>
        <p:grpSpPr>
          <a:xfrm>
            <a:off x="4572281" y="7001931"/>
            <a:ext cx="2100255" cy="1168894"/>
            <a:chOff x="10582006" y="10044267"/>
            <a:chExt cx="2100255" cy="1168894"/>
          </a:xfrm>
        </p:grpSpPr>
        <p:sp>
          <p:nvSpPr>
            <p:cNvPr id="459" name="Rectángulo 458">
              <a:extLst>
                <a:ext uri="{FF2B5EF4-FFF2-40B4-BE49-F238E27FC236}">
                  <a16:creationId xmlns:a16="http://schemas.microsoft.com/office/drawing/2014/main" id="{EC0F289A-7049-544B-8F96-D19879511A72}"/>
                </a:ext>
              </a:extLst>
            </p:cNvPr>
            <p:cNvSpPr/>
            <p:nvPr/>
          </p:nvSpPr>
          <p:spPr>
            <a:xfrm>
              <a:off x="10582006" y="10505275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60" name="CuadroTexto 459">
              <a:extLst>
                <a:ext uri="{FF2B5EF4-FFF2-40B4-BE49-F238E27FC236}">
                  <a16:creationId xmlns:a16="http://schemas.microsoft.com/office/drawing/2014/main" id="{53E82445-81E9-8241-8698-5A56B89E7472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61" name="Grupo 460">
            <a:extLst>
              <a:ext uri="{FF2B5EF4-FFF2-40B4-BE49-F238E27FC236}">
                <a16:creationId xmlns:a16="http://schemas.microsoft.com/office/drawing/2014/main" id="{1FD0652E-1F63-D840-8CC9-7DEFD558BACB}"/>
              </a:ext>
            </a:extLst>
          </p:cNvPr>
          <p:cNvGrpSpPr/>
          <p:nvPr/>
        </p:nvGrpSpPr>
        <p:grpSpPr>
          <a:xfrm>
            <a:off x="8105759" y="6999447"/>
            <a:ext cx="2100255" cy="1168894"/>
            <a:chOff x="10582006" y="10044267"/>
            <a:chExt cx="2100255" cy="1168894"/>
          </a:xfrm>
        </p:grpSpPr>
        <p:sp>
          <p:nvSpPr>
            <p:cNvPr id="462" name="Rectángulo 461">
              <a:extLst>
                <a:ext uri="{FF2B5EF4-FFF2-40B4-BE49-F238E27FC236}">
                  <a16:creationId xmlns:a16="http://schemas.microsoft.com/office/drawing/2014/main" id="{AACB9251-F50E-D440-A4BC-E52F95629CDE}"/>
                </a:ext>
              </a:extLst>
            </p:cNvPr>
            <p:cNvSpPr/>
            <p:nvPr/>
          </p:nvSpPr>
          <p:spPr>
            <a:xfrm>
              <a:off x="10582006" y="10505275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63" name="CuadroTexto 462">
              <a:extLst>
                <a:ext uri="{FF2B5EF4-FFF2-40B4-BE49-F238E27FC236}">
                  <a16:creationId xmlns:a16="http://schemas.microsoft.com/office/drawing/2014/main" id="{5F7BB128-471B-9E45-ACD1-8B52222D0A4D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64" name="Grupo 463">
            <a:extLst>
              <a:ext uri="{FF2B5EF4-FFF2-40B4-BE49-F238E27FC236}">
                <a16:creationId xmlns:a16="http://schemas.microsoft.com/office/drawing/2014/main" id="{C7FD6837-6974-7747-BEEA-D08EC5C75796}"/>
              </a:ext>
            </a:extLst>
          </p:cNvPr>
          <p:cNvGrpSpPr/>
          <p:nvPr/>
        </p:nvGrpSpPr>
        <p:grpSpPr>
          <a:xfrm>
            <a:off x="17074222" y="6974974"/>
            <a:ext cx="2100255" cy="1168894"/>
            <a:chOff x="10582006" y="10044267"/>
            <a:chExt cx="2100255" cy="1168894"/>
          </a:xfrm>
        </p:grpSpPr>
        <p:sp>
          <p:nvSpPr>
            <p:cNvPr id="465" name="Rectángulo 464">
              <a:extLst>
                <a:ext uri="{FF2B5EF4-FFF2-40B4-BE49-F238E27FC236}">
                  <a16:creationId xmlns:a16="http://schemas.microsoft.com/office/drawing/2014/main" id="{DABD6F83-DA00-1543-A8EE-E35BC49138D4}"/>
                </a:ext>
              </a:extLst>
            </p:cNvPr>
            <p:cNvSpPr/>
            <p:nvPr/>
          </p:nvSpPr>
          <p:spPr>
            <a:xfrm>
              <a:off x="10582006" y="10505275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66" name="CuadroTexto 465">
              <a:extLst>
                <a:ext uri="{FF2B5EF4-FFF2-40B4-BE49-F238E27FC236}">
                  <a16:creationId xmlns:a16="http://schemas.microsoft.com/office/drawing/2014/main" id="{4DF2B718-4504-2843-96D1-B210A6AB8D3F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67" name="Grupo 466">
            <a:extLst>
              <a:ext uri="{FF2B5EF4-FFF2-40B4-BE49-F238E27FC236}">
                <a16:creationId xmlns:a16="http://schemas.microsoft.com/office/drawing/2014/main" id="{1AB611D6-2F7D-1449-8D79-5459607F6C93}"/>
              </a:ext>
            </a:extLst>
          </p:cNvPr>
          <p:cNvGrpSpPr/>
          <p:nvPr/>
        </p:nvGrpSpPr>
        <p:grpSpPr>
          <a:xfrm>
            <a:off x="20459431" y="6999122"/>
            <a:ext cx="2100255" cy="1168894"/>
            <a:chOff x="10582006" y="10044267"/>
            <a:chExt cx="2100255" cy="1168894"/>
          </a:xfrm>
        </p:grpSpPr>
        <p:sp>
          <p:nvSpPr>
            <p:cNvPr id="468" name="Rectángulo 467">
              <a:extLst>
                <a:ext uri="{FF2B5EF4-FFF2-40B4-BE49-F238E27FC236}">
                  <a16:creationId xmlns:a16="http://schemas.microsoft.com/office/drawing/2014/main" id="{C8029FFF-465C-414B-97FA-26E2A34E0D61}"/>
                </a:ext>
              </a:extLst>
            </p:cNvPr>
            <p:cNvSpPr/>
            <p:nvPr/>
          </p:nvSpPr>
          <p:spPr>
            <a:xfrm>
              <a:off x="10582006" y="10505275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69" name="CuadroTexto 468">
              <a:extLst>
                <a:ext uri="{FF2B5EF4-FFF2-40B4-BE49-F238E27FC236}">
                  <a16:creationId xmlns:a16="http://schemas.microsoft.com/office/drawing/2014/main" id="{BB2B3A7D-FE5B-964A-8163-3A64A56CBE1C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70" name="Grupo 469">
            <a:extLst>
              <a:ext uri="{FF2B5EF4-FFF2-40B4-BE49-F238E27FC236}">
                <a16:creationId xmlns:a16="http://schemas.microsoft.com/office/drawing/2014/main" id="{11EA02B1-E5D1-DC41-89A8-32BB0C528517}"/>
              </a:ext>
            </a:extLst>
          </p:cNvPr>
          <p:cNvGrpSpPr/>
          <p:nvPr/>
        </p:nvGrpSpPr>
        <p:grpSpPr>
          <a:xfrm>
            <a:off x="12151929" y="7914271"/>
            <a:ext cx="2100255" cy="1168894"/>
            <a:chOff x="10582006" y="10044267"/>
            <a:chExt cx="2100255" cy="1168894"/>
          </a:xfrm>
        </p:grpSpPr>
        <p:sp>
          <p:nvSpPr>
            <p:cNvPr id="471" name="Rectángulo 470">
              <a:extLst>
                <a:ext uri="{FF2B5EF4-FFF2-40B4-BE49-F238E27FC236}">
                  <a16:creationId xmlns:a16="http://schemas.microsoft.com/office/drawing/2014/main" id="{F9CBC35F-1C3B-9B46-B144-324FEE6152B4}"/>
                </a:ext>
              </a:extLst>
            </p:cNvPr>
            <p:cNvSpPr/>
            <p:nvPr/>
          </p:nvSpPr>
          <p:spPr>
            <a:xfrm>
              <a:off x="10582006" y="10505275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ct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72" name="CuadroTexto 471">
              <a:extLst>
                <a:ext uri="{FF2B5EF4-FFF2-40B4-BE49-F238E27FC236}">
                  <a16:creationId xmlns:a16="http://schemas.microsoft.com/office/drawing/2014/main" id="{CF9445ED-716C-DE46-A238-356BE1B9D6D5}"/>
                </a:ext>
              </a:extLst>
            </p:cNvPr>
            <p:cNvSpPr txBox="1"/>
            <p:nvPr/>
          </p:nvSpPr>
          <p:spPr>
            <a:xfrm>
              <a:off x="10755130" y="10044267"/>
              <a:ext cx="175400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73" name="Grupo 472">
            <a:extLst>
              <a:ext uri="{FF2B5EF4-FFF2-40B4-BE49-F238E27FC236}">
                <a16:creationId xmlns:a16="http://schemas.microsoft.com/office/drawing/2014/main" id="{C37ACCE8-83B2-8949-86BC-1D06CA423BDD}"/>
              </a:ext>
            </a:extLst>
          </p:cNvPr>
          <p:cNvGrpSpPr/>
          <p:nvPr/>
        </p:nvGrpSpPr>
        <p:grpSpPr>
          <a:xfrm>
            <a:off x="16121682" y="10441882"/>
            <a:ext cx="2100255" cy="1175792"/>
            <a:chOff x="10385639" y="10086797"/>
            <a:chExt cx="2100255" cy="1175792"/>
          </a:xfrm>
        </p:grpSpPr>
        <p:sp>
          <p:nvSpPr>
            <p:cNvPr id="474" name="Rectángulo 473">
              <a:extLst>
                <a:ext uri="{FF2B5EF4-FFF2-40B4-BE49-F238E27FC236}">
                  <a16:creationId xmlns:a16="http://schemas.microsoft.com/office/drawing/2014/main" id="{04C8C3E3-26B5-EB4C-AE71-8442F7838652}"/>
                </a:ext>
              </a:extLst>
            </p:cNvPr>
            <p:cNvSpPr/>
            <p:nvPr/>
          </p:nvSpPr>
          <p:spPr>
            <a:xfrm>
              <a:off x="10385639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75" name="CuadroTexto 474">
              <a:extLst>
                <a:ext uri="{FF2B5EF4-FFF2-40B4-BE49-F238E27FC236}">
                  <a16:creationId xmlns:a16="http://schemas.microsoft.com/office/drawing/2014/main" id="{9910F74D-A203-9D43-9E14-87F34EAC45E4}"/>
                </a:ext>
              </a:extLst>
            </p:cNvPr>
            <p:cNvSpPr txBox="1"/>
            <p:nvPr/>
          </p:nvSpPr>
          <p:spPr>
            <a:xfrm>
              <a:off x="10397989" y="10086797"/>
              <a:ext cx="17540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7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  <p:grpSp>
        <p:nvGrpSpPr>
          <p:cNvPr id="476" name="Grupo 475">
            <a:extLst>
              <a:ext uri="{FF2B5EF4-FFF2-40B4-BE49-F238E27FC236}">
                <a16:creationId xmlns:a16="http://schemas.microsoft.com/office/drawing/2014/main" id="{0495EBCE-3FF7-DD4C-BDD1-28E8AE3B7CEA}"/>
              </a:ext>
            </a:extLst>
          </p:cNvPr>
          <p:cNvGrpSpPr/>
          <p:nvPr/>
        </p:nvGrpSpPr>
        <p:grpSpPr>
          <a:xfrm>
            <a:off x="8183372" y="10490206"/>
            <a:ext cx="2100255" cy="1175792"/>
            <a:chOff x="10385639" y="10086797"/>
            <a:chExt cx="2100255" cy="1175792"/>
          </a:xfrm>
        </p:grpSpPr>
        <p:sp>
          <p:nvSpPr>
            <p:cNvPr id="477" name="Rectángulo 476">
              <a:extLst>
                <a:ext uri="{FF2B5EF4-FFF2-40B4-BE49-F238E27FC236}">
                  <a16:creationId xmlns:a16="http://schemas.microsoft.com/office/drawing/2014/main" id="{DC88A39F-A4A8-334B-91EB-E025A9E08897}"/>
                </a:ext>
              </a:extLst>
            </p:cNvPr>
            <p:cNvSpPr/>
            <p:nvPr/>
          </p:nvSpPr>
          <p:spPr>
            <a:xfrm>
              <a:off x="10385639" y="10554703"/>
              <a:ext cx="2100255" cy="70788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Marketing is a</a:t>
              </a:r>
            </a:p>
            <a:p>
              <a:pPr algn="r"/>
              <a:r>
                <a:rPr lang="en-US" sz="2000" dirty="0">
                  <a:solidFill>
                    <a:schemeClr val="tx2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business process.</a:t>
              </a:r>
              <a:endParaRPr lang="es-MX" sz="2000" dirty="0">
                <a:solidFill>
                  <a:schemeClr val="tx2"/>
                </a:solidFill>
              </a:endParaRPr>
            </a:p>
          </p:txBody>
        </p:sp>
        <p:sp>
          <p:nvSpPr>
            <p:cNvPr id="478" name="CuadroTexto 477">
              <a:extLst>
                <a:ext uri="{FF2B5EF4-FFF2-40B4-BE49-F238E27FC236}">
                  <a16:creationId xmlns:a16="http://schemas.microsoft.com/office/drawing/2014/main" id="{C5F652DF-DD2D-B44F-806B-D9F06BE0CE26}"/>
                </a:ext>
              </a:extLst>
            </p:cNvPr>
            <p:cNvSpPr txBox="1"/>
            <p:nvPr/>
          </p:nvSpPr>
          <p:spPr>
            <a:xfrm>
              <a:off x="10724569" y="10086797"/>
              <a:ext cx="17540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700" b="1" dirty="0">
                  <a:solidFill>
                    <a:schemeClr val="tx2"/>
                  </a:solidFill>
                  <a:latin typeface="Lato Semibold" panose="020F0502020204030203" pitchFamily="34" charset="0"/>
                  <a:ea typeface="Lato Semibold" panose="020F0502020204030203" pitchFamily="34" charset="0"/>
                  <a:cs typeface="Lato Semibold" panose="020F0502020204030203" pitchFamily="34" charset="0"/>
                </a:rPr>
                <a:t>Your Title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30230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ersonalizados 275">
      <a:dk1>
        <a:srgbClr val="616161"/>
      </a:dk1>
      <a:lt1>
        <a:srgbClr val="FFFFFF"/>
      </a:lt1>
      <a:dk2>
        <a:srgbClr val="000000"/>
      </a:dk2>
      <a:lt2>
        <a:srgbClr val="FEFFFF"/>
      </a:lt2>
      <a:accent1>
        <a:srgbClr val="2CFDE7"/>
      </a:accent1>
      <a:accent2>
        <a:srgbClr val="1F82B8"/>
      </a:accent2>
      <a:accent3>
        <a:srgbClr val="5CD7DF"/>
      </a:accent3>
      <a:accent4>
        <a:srgbClr val="E9C345"/>
      </a:accent4>
      <a:accent5>
        <a:srgbClr val="365992"/>
      </a:accent5>
      <a:accent6>
        <a:srgbClr val="D5D5D5"/>
      </a:accent6>
      <a:hlink>
        <a:srgbClr val="919191"/>
      </a:hlink>
      <a:folHlink>
        <a:srgbClr val="5E5E5E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91827</TotalTime>
  <Words>696</Words>
  <Application>Microsoft Macintosh PowerPoint</Application>
  <PresentationFormat>Personalizado</PresentationFormat>
  <Paragraphs>222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Lato Heavy</vt:lpstr>
      <vt:lpstr>Lato Light</vt:lpstr>
      <vt:lpstr>Lato Semibold</vt:lpstr>
      <vt:lpstr>Montserrat Light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Microsoft Office User</cp:lastModifiedBy>
  <cp:revision>16505</cp:revision>
  <dcterms:created xsi:type="dcterms:W3CDTF">2014-11-12T21:47:38Z</dcterms:created>
  <dcterms:modified xsi:type="dcterms:W3CDTF">2019-09-24T19:12:43Z</dcterms:modified>
  <cp:category/>
</cp:coreProperties>
</file>