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9" r:id="rId4"/>
    <p:sldId id="320" r:id="rId5"/>
    <p:sldId id="321" r:id="rId6"/>
    <p:sldId id="322" r:id="rId7"/>
    <p:sldId id="323" r:id="rId8"/>
    <p:sldId id="32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43" d="100"/>
          <a:sy n="43" d="100"/>
        </p:scale>
        <p:origin x="1560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8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9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7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3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reeform 155">
            <a:extLst>
              <a:ext uri="{FF2B5EF4-FFF2-40B4-BE49-F238E27FC236}">
                <a16:creationId xmlns:a16="http://schemas.microsoft.com/office/drawing/2014/main" id="{DA250F78-E537-9241-A340-F37D7AB4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185" y="9329413"/>
            <a:ext cx="6010333" cy="2090161"/>
          </a:xfrm>
          <a:custGeom>
            <a:avLst/>
            <a:gdLst>
              <a:gd name="T0" fmla="*/ 5575 w 5910"/>
              <a:gd name="T1" fmla="*/ 1347 h 2053"/>
              <a:gd name="T2" fmla="*/ 5575 w 5910"/>
              <a:gd name="T3" fmla="*/ 1347 h 2053"/>
              <a:gd name="T4" fmla="*/ 5566 w 5910"/>
              <a:gd name="T5" fmla="*/ 1347 h 2053"/>
              <a:gd name="T6" fmla="*/ 5258 w 5910"/>
              <a:gd name="T7" fmla="*/ 1347 h 2053"/>
              <a:gd name="T8" fmla="*/ 3171 w 5910"/>
              <a:gd name="T9" fmla="*/ 1347 h 2053"/>
              <a:gd name="T10" fmla="*/ 3019 w 5910"/>
              <a:gd name="T11" fmla="*/ 1347 h 2053"/>
              <a:gd name="T12" fmla="*/ 995 w 5910"/>
              <a:gd name="T13" fmla="*/ 461 h 2053"/>
              <a:gd name="T14" fmla="*/ 624 w 5910"/>
              <a:gd name="T15" fmla="*/ 0 h 2053"/>
              <a:gd name="T16" fmla="*/ 470 w 5910"/>
              <a:gd name="T17" fmla="*/ 461 h 2053"/>
              <a:gd name="T18" fmla="*/ 0 w 5910"/>
              <a:gd name="T19" fmla="*/ 326 h 2053"/>
              <a:gd name="T20" fmla="*/ 489 w 5910"/>
              <a:gd name="T21" fmla="*/ 958 h 2053"/>
              <a:gd name="T22" fmla="*/ 931 w 5910"/>
              <a:gd name="T23" fmla="*/ 1338 h 2053"/>
              <a:gd name="T24" fmla="*/ 931 w 5910"/>
              <a:gd name="T25" fmla="*/ 1338 h 2053"/>
              <a:gd name="T26" fmla="*/ 940 w 5910"/>
              <a:gd name="T27" fmla="*/ 1347 h 2053"/>
              <a:gd name="T28" fmla="*/ 940 w 5910"/>
              <a:gd name="T29" fmla="*/ 1347 h 2053"/>
              <a:gd name="T30" fmla="*/ 3010 w 5910"/>
              <a:gd name="T31" fmla="*/ 2052 h 2053"/>
              <a:gd name="T32" fmla="*/ 3019 w 5910"/>
              <a:gd name="T33" fmla="*/ 2052 h 2053"/>
              <a:gd name="T34" fmla="*/ 3180 w 5910"/>
              <a:gd name="T35" fmla="*/ 2052 h 2053"/>
              <a:gd name="T36" fmla="*/ 5566 w 5910"/>
              <a:gd name="T37" fmla="*/ 2052 h 2053"/>
              <a:gd name="T38" fmla="*/ 5575 w 5910"/>
              <a:gd name="T39" fmla="*/ 2052 h 2053"/>
              <a:gd name="T40" fmla="*/ 5909 w 5910"/>
              <a:gd name="T41" fmla="*/ 1699 h 2053"/>
              <a:gd name="T42" fmla="*/ 5575 w 5910"/>
              <a:gd name="T43" fmla="*/ 1347 h 2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10" h="2053">
                <a:moveTo>
                  <a:pt x="5575" y="1347"/>
                </a:moveTo>
                <a:lnTo>
                  <a:pt x="5575" y="1347"/>
                </a:lnTo>
                <a:cubicBezTo>
                  <a:pt x="5566" y="1347"/>
                  <a:pt x="5566" y="1347"/>
                  <a:pt x="5566" y="1347"/>
                </a:cubicBezTo>
                <a:cubicBezTo>
                  <a:pt x="5258" y="1347"/>
                  <a:pt x="5258" y="1347"/>
                  <a:pt x="5258" y="1347"/>
                </a:cubicBezTo>
                <a:cubicBezTo>
                  <a:pt x="3171" y="1347"/>
                  <a:pt x="3171" y="1347"/>
                  <a:pt x="3171" y="1347"/>
                </a:cubicBezTo>
                <a:cubicBezTo>
                  <a:pt x="3019" y="1347"/>
                  <a:pt x="3019" y="1347"/>
                  <a:pt x="3019" y="1347"/>
                </a:cubicBezTo>
                <a:cubicBezTo>
                  <a:pt x="2251" y="1329"/>
                  <a:pt x="1537" y="1012"/>
                  <a:pt x="995" y="461"/>
                </a:cubicBezTo>
                <a:cubicBezTo>
                  <a:pt x="859" y="317"/>
                  <a:pt x="733" y="163"/>
                  <a:pt x="624" y="0"/>
                </a:cubicBezTo>
                <a:cubicBezTo>
                  <a:pt x="470" y="461"/>
                  <a:pt x="470" y="461"/>
                  <a:pt x="470" y="461"/>
                </a:cubicBezTo>
                <a:cubicBezTo>
                  <a:pt x="0" y="326"/>
                  <a:pt x="0" y="326"/>
                  <a:pt x="0" y="326"/>
                </a:cubicBezTo>
                <a:cubicBezTo>
                  <a:pt x="136" y="552"/>
                  <a:pt x="299" y="759"/>
                  <a:pt x="489" y="958"/>
                </a:cubicBezTo>
                <a:cubicBezTo>
                  <a:pt x="624" y="1094"/>
                  <a:pt x="778" y="1229"/>
                  <a:pt x="931" y="1338"/>
                </a:cubicBezTo>
                <a:lnTo>
                  <a:pt x="931" y="1338"/>
                </a:lnTo>
                <a:cubicBezTo>
                  <a:pt x="940" y="1347"/>
                  <a:pt x="940" y="1347"/>
                  <a:pt x="940" y="1347"/>
                </a:cubicBezTo>
                <a:lnTo>
                  <a:pt x="940" y="1347"/>
                </a:lnTo>
                <a:cubicBezTo>
                  <a:pt x="1537" y="1790"/>
                  <a:pt x="2260" y="2034"/>
                  <a:pt x="3010" y="2052"/>
                </a:cubicBezTo>
                <a:cubicBezTo>
                  <a:pt x="3019" y="2052"/>
                  <a:pt x="3019" y="2052"/>
                  <a:pt x="3019" y="2052"/>
                </a:cubicBezTo>
                <a:cubicBezTo>
                  <a:pt x="3180" y="2052"/>
                  <a:pt x="3180" y="2052"/>
                  <a:pt x="3180" y="2052"/>
                </a:cubicBezTo>
                <a:cubicBezTo>
                  <a:pt x="5566" y="2052"/>
                  <a:pt x="5566" y="2052"/>
                  <a:pt x="5566" y="2052"/>
                </a:cubicBezTo>
                <a:cubicBezTo>
                  <a:pt x="5575" y="2052"/>
                  <a:pt x="5575" y="2052"/>
                  <a:pt x="5575" y="2052"/>
                </a:cubicBezTo>
                <a:cubicBezTo>
                  <a:pt x="5909" y="1699"/>
                  <a:pt x="5909" y="1699"/>
                  <a:pt x="5909" y="1699"/>
                </a:cubicBezTo>
                <a:lnTo>
                  <a:pt x="5575" y="134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56">
            <a:extLst>
              <a:ext uri="{FF2B5EF4-FFF2-40B4-BE49-F238E27FC236}">
                <a16:creationId xmlns:a16="http://schemas.microsoft.com/office/drawing/2014/main" id="{D4B5DBC7-7458-EB4B-B201-9ECB20BAE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870" y="10701922"/>
            <a:ext cx="3399875" cy="717652"/>
          </a:xfrm>
          <a:custGeom>
            <a:avLst/>
            <a:gdLst>
              <a:gd name="T0" fmla="*/ 3009 w 3344"/>
              <a:gd name="T1" fmla="*/ 0 h 706"/>
              <a:gd name="T2" fmla="*/ 3009 w 3344"/>
              <a:gd name="T3" fmla="*/ 0 h 706"/>
              <a:gd name="T4" fmla="*/ 0 w 3344"/>
              <a:gd name="T5" fmla="*/ 0 h 706"/>
              <a:gd name="T6" fmla="*/ 0 w 3344"/>
              <a:gd name="T7" fmla="*/ 705 h 706"/>
              <a:gd name="T8" fmla="*/ 3009 w 3344"/>
              <a:gd name="T9" fmla="*/ 705 h 706"/>
              <a:gd name="T10" fmla="*/ 3018 w 3344"/>
              <a:gd name="T11" fmla="*/ 705 h 706"/>
              <a:gd name="T12" fmla="*/ 3343 w 3344"/>
              <a:gd name="T13" fmla="*/ 352 h 706"/>
              <a:gd name="T14" fmla="*/ 3009 w 3344"/>
              <a:gd name="T15" fmla="*/ 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44" h="706">
                <a:moveTo>
                  <a:pt x="3009" y="0"/>
                </a:moveTo>
                <a:lnTo>
                  <a:pt x="3009" y="0"/>
                </a:lnTo>
                <a:lnTo>
                  <a:pt x="0" y="0"/>
                </a:lnTo>
                <a:lnTo>
                  <a:pt x="0" y="705"/>
                </a:lnTo>
                <a:lnTo>
                  <a:pt x="3009" y="705"/>
                </a:lnTo>
                <a:lnTo>
                  <a:pt x="3018" y="705"/>
                </a:lnTo>
                <a:lnTo>
                  <a:pt x="3343" y="352"/>
                </a:lnTo>
                <a:lnTo>
                  <a:pt x="3009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57">
            <a:extLst>
              <a:ext uri="{FF2B5EF4-FFF2-40B4-BE49-F238E27FC236}">
                <a16:creationId xmlns:a16="http://schemas.microsoft.com/office/drawing/2014/main" id="{FB2F93DB-4D24-9C47-A0F0-EC86B2B6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860" y="10701922"/>
            <a:ext cx="4099585" cy="717652"/>
          </a:xfrm>
          <a:custGeom>
            <a:avLst/>
            <a:gdLst>
              <a:gd name="T0" fmla="*/ 3695 w 4031"/>
              <a:gd name="T1" fmla="*/ 0 h 706"/>
              <a:gd name="T2" fmla="*/ 3695 w 4031"/>
              <a:gd name="T3" fmla="*/ 0 h 706"/>
              <a:gd name="T4" fmla="*/ 3686 w 4031"/>
              <a:gd name="T5" fmla="*/ 0 h 706"/>
              <a:gd name="T6" fmla="*/ 3686 w 4031"/>
              <a:gd name="T7" fmla="*/ 0 h 706"/>
              <a:gd name="T8" fmla="*/ 0 w 4031"/>
              <a:gd name="T9" fmla="*/ 0 h 706"/>
              <a:gd name="T10" fmla="*/ 334 w 4031"/>
              <a:gd name="T11" fmla="*/ 352 h 706"/>
              <a:gd name="T12" fmla="*/ 9 w 4031"/>
              <a:gd name="T13" fmla="*/ 705 h 706"/>
              <a:gd name="T14" fmla="*/ 3686 w 4031"/>
              <a:gd name="T15" fmla="*/ 705 h 706"/>
              <a:gd name="T16" fmla="*/ 3695 w 4031"/>
              <a:gd name="T17" fmla="*/ 705 h 706"/>
              <a:gd name="T18" fmla="*/ 4030 w 4031"/>
              <a:gd name="T19" fmla="*/ 352 h 706"/>
              <a:gd name="T20" fmla="*/ 3695 w 4031"/>
              <a:gd name="T21" fmla="*/ 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31" h="706">
                <a:moveTo>
                  <a:pt x="3695" y="0"/>
                </a:moveTo>
                <a:lnTo>
                  <a:pt x="3695" y="0"/>
                </a:lnTo>
                <a:cubicBezTo>
                  <a:pt x="3695" y="0"/>
                  <a:pt x="3695" y="0"/>
                  <a:pt x="3686" y="0"/>
                </a:cubicBezTo>
                <a:lnTo>
                  <a:pt x="3686" y="0"/>
                </a:lnTo>
                <a:cubicBezTo>
                  <a:pt x="0" y="0"/>
                  <a:pt x="0" y="0"/>
                  <a:pt x="0" y="0"/>
                </a:cubicBezTo>
                <a:cubicBezTo>
                  <a:pt x="334" y="352"/>
                  <a:pt x="334" y="352"/>
                  <a:pt x="334" y="352"/>
                </a:cubicBezTo>
                <a:cubicBezTo>
                  <a:pt x="9" y="705"/>
                  <a:pt x="9" y="705"/>
                  <a:pt x="9" y="705"/>
                </a:cubicBezTo>
                <a:cubicBezTo>
                  <a:pt x="3686" y="705"/>
                  <a:pt x="3686" y="705"/>
                  <a:pt x="3686" y="705"/>
                </a:cubicBezTo>
                <a:cubicBezTo>
                  <a:pt x="3695" y="705"/>
                  <a:pt x="3695" y="705"/>
                  <a:pt x="3695" y="705"/>
                </a:cubicBezTo>
                <a:cubicBezTo>
                  <a:pt x="4030" y="352"/>
                  <a:pt x="4030" y="352"/>
                  <a:pt x="4030" y="352"/>
                </a:cubicBezTo>
                <a:lnTo>
                  <a:pt x="3695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58">
            <a:extLst>
              <a:ext uri="{FF2B5EF4-FFF2-40B4-BE49-F238E27FC236}">
                <a16:creationId xmlns:a16="http://schemas.microsoft.com/office/drawing/2014/main" id="{B841C76E-CEA7-5743-AF32-C1107DD6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1634" y="10701922"/>
            <a:ext cx="4090615" cy="717652"/>
          </a:xfrm>
          <a:custGeom>
            <a:avLst/>
            <a:gdLst>
              <a:gd name="T0" fmla="*/ 3686 w 4022"/>
              <a:gd name="T1" fmla="*/ 0 h 706"/>
              <a:gd name="T2" fmla="*/ 3686 w 4022"/>
              <a:gd name="T3" fmla="*/ 0 h 706"/>
              <a:gd name="T4" fmla="*/ 0 w 4022"/>
              <a:gd name="T5" fmla="*/ 0 h 706"/>
              <a:gd name="T6" fmla="*/ 334 w 4022"/>
              <a:gd name="T7" fmla="*/ 352 h 706"/>
              <a:gd name="T8" fmla="*/ 0 w 4022"/>
              <a:gd name="T9" fmla="*/ 705 h 706"/>
              <a:gd name="T10" fmla="*/ 3686 w 4022"/>
              <a:gd name="T11" fmla="*/ 705 h 706"/>
              <a:gd name="T12" fmla="*/ 3686 w 4022"/>
              <a:gd name="T13" fmla="*/ 705 h 706"/>
              <a:gd name="T14" fmla="*/ 4021 w 4022"/>
              <a:gd name="T15" fmla="*/ 352 h 706"/>
              <a:gd name="T16" fmla="*/ 3686 w 4022"/>
              <a:gd name="T17" fmla="*/ 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22" h="706">
                <a:moveTo>
                  <a:pt x="3686" y="0"/>
                </a:moveTo>
                <a:lnTo>
                  <a:pt x="3686" y="0"/>
                </a:lnTo>
                <a:lnTo>
                  <a:pt x="0" y="0"/>
                </a:lnTo>
                <a:lnTo>
                  <a:pt x="334" y="352"/>
                </a:lnTo>
                <a:lnTo>
                  <a:pt x="0" y="705"/>
                </a:lnTo>
                <a:lnTo>
                  <a:pt x="3686" y="705"/>
                </a:lnTo>
                <a:lnTo>
                  <a:pt x="3686" y="705"/>
                </a:lnTo>
                <a:lnTo>
                  <a:pt x="4021" y="352"/>
                </a:lnTo>
                <a:lnTo>
                  <a:pt x="3686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59">
            <a:extLst>
              <a:ext uri="{FF2B5EF4-FFF2-40B4-BE49-F238E27FC236}">
                <a16:creationId xmlns:a16="http://schemas.microsoft.com/office/drawing/2014/main" id="{58E850FE-598E-0349-8846-63A9D371E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7561" y="9522280"/>
            <a:ext cx="5099811" cy="1892806"/>
          </a:xfrm>
          <a:custGeom>
            <a:avLst/>
            <a:gdLst>
              <a:gd name="T0" fmla="*/ 4770 w 5015"/>
              <a:gd name="T1" fmla="*/ 768 h 1863"/>
              <a:gd name="T2" fmla="*/ 4770 w 5015"/>
              <a:gd name="T3" fmla="*/ 768 h 1863"/>
              <a:gd name="T4" fmla="*/ 5014 w 5015"/>
              <a:gd name="T5" fmla="*/ 488 h 1863"/>
              <a:gd name="T6" fmla="*/ 5014 w 5015"/>
              <a:gd name="T7" fmla="*/ 488 h 1863"/>
              <a:gd name="T8" fmla="*/ 4978 w 5015"/>
              <a:gd name="T9" fmla="*/ 0 h 1863"/>
              <a:gd name="T10" fmla="*/ 4490 w 5015"/>
              <a:gd name="T11" fmla="*/ 18 h 1863"/>
              <a:gd name="T12" fmla="*/ 4481 w 5015"/>
              <a:gd name="T13" fmla="*/ 18 h 1863"/>
              <a:gd name="T14" fmla="*/ 4264 w 5015"/>
              <a:gd name="T15" fmla="*/ 271 h 1863"/>
              <a:gd name="T16" fmla="*/ 2231 w 5015"/>
              <a:gd name="T17" fmla="*/ 1157 h 1863"/>
              <a:gd name="T18" fmla="*/ 2079 w 5015"/>
              <a:gd name="T19" fmla="*/ 1157 h 1863"/>
              <a:gd name="T20" fmla="*/ 0 w 5015"/>
              <a:gd name="T21" fmla="*/ 1157 h 1863"/>
              <a:gd name="T22" fmla="*/ 0 w 5015"/>
              <a:gd name="T23" fmla="*/ 1157 h 1863"/>
              <a:gd name="T24" fmla="*/ 335 w 5015"/>
              <a:gd name="T25" fmla="*/ 1509 h 1863"/>
              <a:gd name="T26" fmla="*/ 0 w 5015"/>
              <a:gd name="T27" fmla="*/ 1862 h 1863"/>
              <a:gd name="T28" fmla="*/ 2079 w 5015"/>
              <a:gd name="T29" fmla="*/ 1862 h 1863"/>
              <a:gd name="T30" fmla="*/ 2240 w 5015"/>
              <a:gd name="T31" fmla="*/ 1862 h 1863"/>
              <a:gd name="T32" fmla="*/ 2249 w 5015"/>
              <a:gd name="T33" fmla="*/ 1862 h 1863"/>
              <a:gd name="T34" fmla="*/ 4318 w 5015"/>
              <a:gd name="T35" fmla="*/ 1157 h 1863"/>
              <a:gd name="T36" fmla="*/ 4770 w 5015"/>
              <a:gd name="T37" fmla="*/ 768 h 1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15" h="1863">
                <a:moveTo>
                  <a:pt x="4770" y="768"/>
                </a:moveTo>
                <a:lnTo>
                  <a:pt x="4770" y="768"/>
                </a:lnTo>
                <a:cubicBezTo>
                  <a:pt x="4852" y="678"/>
                  <a:pt x="4933" y="588"/>
                  <a:pt x="5014" y="488"/>
                </a:cubicBezTo>
                <a:lnTo>
                  <a:pt x="5014" y="488"/>
                </a:lnTo>
                <a:cubicBezTo>
                  <a:pt x="4978" y="0"/>
                  <a:pt x="4978" y="0"/>
                  <a:pt x="4978" y="0"/>
                </a:cubicBezTo>
                <a:cubicBezTo>
                  <a:pt x="4490" y="18"/>
                  <a:pt x="4490" y="18"/>
                  <a:pt x="4490" y="18"/>
                </a:cubicBezTo>
                <a:lnTo>
                  <a:pt x="4481" y="18"/>
                </a:lnTo>
                <a:cubicBezTo>
                  <a:pt x="4418" y="109"/>
                  <a:pt x="4346" y="190"/>
                  <a:pt x="4264" y="271"/>
                </a:cubicBezTo>
                <a:cubicBezTo>
                  <a:pt x="3722" y="822"/>
                  <a:pt x="3008" y="1139"/>
                  <a:pt x="2231" y="1157"/>
                </a:cubicBezTo>
                <a:cubicBezTo>
                  <a:pt x="2079" y="1157"/>
                  <a:pt x="2079" y="1157"/>
                  <a:pt x="2079" y="1157"/>
                </a:cubicBezTo>
                <a:cubicBezTo>
                  <a:pt x="0" y="1157"/>
                  <a:pt x="0" y="1157"/>
                  <a:pt x="0" y="1157"/>
                </a:cubicBezTo>
                <a:lnTo>
                  <a:pt x="0" y="1157"/>
                </a:lnTo>
                <a:cubicBezTo>
                  <a:pt x="335" y="1509"/>
                  <a:pt x="335" y="1509"/>
                  <a:pt x="335" y="1509"/>
                </a:cubicBezTo>
                <a:cubicBezTo>
                  <a:pt x="0" y="1862"/>
                  <a:pt x="0" y="1862"/>
                  <a:pt x="0" y="1862"/>
                </a:cubicBezTo>
                <a:cubicBezTo>
                  <a:pt x="2079" y="1862"/>
                  <a:pt x="2079" y="1862"/>
                  <a:pt x="2079" y="1862"/>
                </a:cubicBezTo>
                <a:cubicBezTo>
                  <a:pt x="2240" y="1862"/>
                  <a:pt x="2240" y="1862"/>
                  <a:pt x="2240" y="1862"/>
                </a:cubicBezTo>
                <a:cubicBezTo>
                  <a:pt x="2249" y="1862"/>
                  <a:pt x="2249" y="1862"/>
                  <a:pt x="2249" y="1862"/>
                </a:cubicBezTo>
                <a:cubicBezTo>
                  <a:pt x="3008" y="1844"/>
                  <a:pt x="3722" y="1600"/>
                  <a:pt x="4318" y="1157"/>
                </a:cubicBezTo>
                <a:cubicBezTo>
                  <a:pt x="4481" y="1039"/>
                  <a:pt x="4626" y="904"/>
                  <a:pt x="4770" y="76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60">
            <a:extLst>
              <a:ext uri="{FF2B5EF4-FFF2-40B4-BE49-F238E27FC236}">
                <a16:creationId xmlns:a16="http://schemas.microsoft.com/office/drawing/2014/main" id="{744F24EA-41BA-1C45-BF5D-82B805FED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620" y="5830861"/>
            <a:ext cx="1341110" cy="4189292"/>
          </a:xfrm>
          <a:custGeom>
            <a:avLst/>
            <a:gdLst>
              <a:gd name="T0" fmla="*/ 262 w 1320"/>
              <a:gd name="T1" fmla="*/ 461 h 4120"/>
              <a:gd name="T2" fmla="*/ 262 w 1320"/>
              <a:gd name="T3" fmla="*/ 461 h 4120"/>
              <a:gd name="T4" fmla="*/ 271 w 1320"/>
              <a:gd name="T5" fmla="*/ 470 h 4120"/>
              <a:gd name="T6" fmla="*/ 615 w 1320"/>
              <a:gd name="T7" fmla="*/ 1842 h 4120"/>
              <a:gd name="T8" fmla="*/ 0 w 1320"/>
              <a:gd name="T9" fmla="*/ 3649 h 4120"/>
              <a:gd name="T10" fmla="*/ 488 w 1320"/>
              <a:gd name="T11" fmla="*/ 3631 h 4120"/>
              <a:gd name="T12" fmla="*/ 524 w 1320"/>
              <a:gd name="T13" fmla="*/ 4119 h 4120"/>
              <a:gd name="T14" fmla="*/ 1319 w 1320"/>
              <a:gd name="T15" fmla="*/ 1842 h 4120"/>
              <a:gd name="T16" fmla="*/ 895 w 1320"/>
              <a:gd name="T17" fmla="*/ 135 h 4120"/>
              <a:gd name="T18" fmla="*/ 895 w 1320"/>
              <a:gd name="T19" fmla="*/ 135 h 4120"/>
              <a:gd name="T20" fmla="*/ 425 w 1320"/>
              <a:gd name="T21" fmla="*/ 0 h 4120"/>
              <a:gd name="T22" fmla="*/ 262 w 1320"/>
              <a:gd name="T23" fmla="*/ 461 h 4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20" h="4120">
                <a:moveTo>
                  <a:pt x="262" y="461"/>
                </a:moveTo>
                <a:lnTo>
                  <a:pt x="262" y="461"/>
                </a:lnTo>
                <a:cubicBezTo>
                  <a:pt x="271" y="461"/>
                  <a:pt x="271" y="461"/>
                  <a:pt x="271" y="470"/>
                </a:cubicBezTo>
                <a:cubicBezTo>
                  <a:pt x="497" y="885"/>
                  <a:pt x="615" y="1354"/>
                  <a:pt x="615" y="1842"/>
                </a:cubicBezTo>
                <a:cubicBezTo>
                  <a:pt x="615" y="2502"/>
                  <a:pt x="398" y="3134"/>
                  <a:pt x="0" y="3649"/>
                </a:cubicBezTo>
                <a:cubicBezTo>
                  <a:pt x="488" y="3631"/>
                  <a:pt x="488" y="3631"/>
                  <a:pt x="488" y="3631"/>
                </a:cubicBezTo>
                <a:cubicBezTo>
                  <a:pt x="524" y="4119"/>
                  <a:pt x="524" y="4119"/>
                  <a:pt x="524" y="4119"/>
                </a:cubicBezTo>
                <a:cubicBezTo>
                  <a:pt x="1039" y="3477"/>
                  <a:pt x="1319" y="2682"/>
                  <a:pt x="1319" y="1842"/>
                </a:cubicBezTo>
                <a:cubicBezTo>
                  <a:pt x="1319" y="1237"/>
                  <a:pt x="1175" y="659"/>
                  <a:pt x="895" y="135"/>
                </a:cubicBezTo>
                <a:lnTo>
                  <a:pt x="895" y="135"/>
                </a:lnTo>
                <a:cubicBezTo>
                  <a:pt x="425" y="0"/>
                  <a:pt x="425" y="0"/>
                  <a:pt x="425" y="0"/>
                </a:cubicBezTo>
                <a:lnTo>
                  <a:pt x="262" y="46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61">
            <a:extLst>
              <a:ext uri="{FF2B5EF4-FFF2-40B4-BE49-F238E27FC236}">
                <a16:creationId xmlns:a16="http://schemas.microsoft.com/office/drawing/2014/main" id="{EBCF0F93-8911-FA47-BDD5-F5D1DC1D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0492" y="5857773"/>
            <a:ext cx="1188609" cy="3942598"/>
          </a:xfrm>
          <a:custGeom>
            <a:avLst/>
            <a:gdLst>
              <a:gd name="T0" fmla="*/ 1166 w 1167"/>
              <a:gd name="T1" fmla="*/ 3414 h 3876"/>
              <a:gd name="T2" fmla="*/ 1166 w 1167"/>
              <a:gd name="T3" fmla="*/ 3414 h 3876"/>
              <a:gd name="T4" fmla="*/ 1166 w 1167"/>
              <a:gd name="T5" fmla="*/ 3414 h 3876"/>
              <a:gd name="T6" fmla="*/ 696 w 1167"/>
              <a:gd name="T7" fmla="*/ 1815 h 3876"/>
              <a:gd name="T8" fmla="*/ 705 w 1167"/>
              <a:gd name="T9" fmla="*/ 1815 h 3876"/>
              <a:gd name="T10" fmla="*/ 1048 w 1167"/>
              <a:gd name="T11" fmla="*/ 443 h 3876"/>
              <a:gd name="T12" fmla="*/ 1048 w 1167"/>
              <a:gd name="T13" fmla="*/ 443 h 3876"/>
              <a:gd name="T14" fmla="*/ 1022 w 1167"/>
              <a:gd name="T15" fmla="*/ 452 h 3876"/>
              <a:gd name="T16" fmla="*/ 750 w 1167"/>
              <a:gd name="T17" fmla="*/ 470 h 3876"/>
              <a:gd name="T18" fmla="*/ 552 w 1167"/>
              <a:gd name="T19" fmla="*/ 479 h 3876"/>
              <a:gd name="T20" fmla="*/ 552 w 1167"/>
              <a:gd name="T21" fmla="*/ 470 h 3876"/>
              <a:gd name="T22" fmla="*/ 525 w 1167"/>
              <a:gd name="T23" fmla="*/ 253 h 3876"/>
              <a:gd name="T24" fmla="*/ 488 w 1167"/>
              <a:gd name="T25" fmla="*/ 0 h 3876"/>
              <a:gd name="T26" fmla="*/ 0 w 1167"/>
              <a:gd name="T27" fmla="*/ 1815 h 3876"/>
              <a:gd name="T28" fmla="*/ 542 w 1167"/>
              <a:gd name="T29" fmla="*/ 3740 h 3876"/>
              <a:gd name="T30" fmla="*/ 534 w 1167"/>
              <a:gd name="T31" fmla="*/ 3740 h 3876"/>
              <a:gd name="T32" fmla="*/ 542 w 1167"/>
              <a:gd name="T33" fmla="*/ 3740 h 3876"/>
              <a:gd name="T34" fmla="*/ 1012 w 1167"/>
              <a:gd name="T35" fmla="*/ 3875 h 3876"/>
              <a:gd name="T36" fmla="*/ 1166 w 1167"/>
              <a:gd name="T37" fmla="*/ 3414 h 3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67" h="3876">
                <a:moveTo>
                  <a:pt x="1166" y="3414"/>
                </a:moveTo>
                <a:lnTo>
                  <a:pt x="1166" y="3414"/>
                </a:lnTo>
                <a:lnTo>
                  <a:pt x="1166" y="3414"/>
                </a:lnTo>
                <a:cubicBezTo>
                  <a:pt x="859" y="2944"/>
                  <a:pt x="696" y="2393"/>
                  <a:pt x="696" y="1815"/>
                </a:cubicBezTo>
                <a:cubicBezTo>
                  <a:pt x="705" y="1815"/>
                  <a:pt x="705" y="1815"/>
                  <a:pt x="705" y="1815"/>
                </a:cubicBezTo>
                <a:cubicBezTo>
                  <a:pt x="705" y="1336"/>
                  <a:pt x="823" y="867"/>
                  <a:pt x="1048" y="443"/>
                </a:cubicBezTo>
                <a:lnTo>
                  <a:pt x="1048" y="443"/>
                </a:lnTo>
                <a:cubicBezTo>
                  <a:pt x="1022" y="452"/>
                  <a:pt x="1022" y="452"/>
                  <a:pt x="1022" y="452"/>
                </a:cubicBezTo>
                <a:cubicBezTo>
                  <a:pt x="750" y="470"/>
                  <a:pt x="750" y="470"/>
                  <a:pt x="750" y="470"/>
                </a:cubicBezTo>
                <a:cubicBezTo>
                  <a:pt x="552" y="479"/>
                  <a:pt x="552" y="479"/>
                  <a:pt x="552" y="479"/>
                </a:cubicBezTo>
                <a:cubicBezTo>
                  <a:pt x="552" y="470"/>
                  <a:pt x="552" y="470"/>
                  <a:pt x="552" y="470"/>
                </a:cubicBezTo>
                <a:cubicBezTo>
                  <a:pt x="525" y="253"/>
                  <a:pt x="525" y="253"/>
                  <a:pt x="525" y="253"/>
                </a:cubicBezTo>
                <a:cubicBezTo>
                  <a:pt x="488" y="0"/>
                  <a:pt x="488" y="0"/>
                  <a:pt x="488" y="0"/>
                </a:cubicBezTo>
                <a:cubicBezTo>
                  <a:pt x="172" y="551"/>
                  <a:pt x="0" y="1173"/>
                  <a:pt x="0" y="1815"/>
                </a:cubicBezTo>
                <a:cubicBezTo>
                  <a:pt x="0" y="2511"/>
                  <a:pt x="190" y="3171"/>
                  <a:pt x="542" y="3740"/>
                </a:cubicBezTo>
                <a:cubicBezTo>
                  <a:pt x="534" y="3740"/>
                  <a:pt x="534" y="3740"/>
                  <a:pt x="534" y="3740"/>
                </a:cubicBezTo>
                <a:lnTo>
                  <a:pt x="542" y="3740"/>
                </a:lnTo>
                <a:cubicBezTo>
                  <a:pt x="1012" y="3875"/>
                  <a:pt x="1012" y="3875"/>
                  <a:pt x="1012" y="3875"/>
                </a:cubicBezTo>
                <a:cubicBezTo>
                  <a:pt x="1166" y="3414"/>
                  <a:pt x="1166" y="3414"/>
                  <a:pt x="1166" y="3414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62">
            <a:extLst>
              <a:ext uri="{FF2B5EF4-FFF2-40B4-BE49-F238E27FC236}">
                <a16:creationId xmlns:a16="http://schemas.microsoft.com/office/drawing/2014/main" id="{99FA0425-9BED-9A42-A966-8C52CAF2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9391" y="5848802"/>
            <a:ext cx="8971" cy="8971"/>
          </a:xfrm>
          <a:custGeom>
            <a:avLst/>
            <a:gdLst>
              <a:gd name="T0" fmla="*/ 9 w 10"/>
              <a:gd name="T1" fmla="*/ 0 h 10"/>
              <a:gd name="T2" fmla="*/ 9 w 10"/>
              <a:gd name="T3" fmla="*/ 0 h 10"/>
              <a:gd name="T4" fmla="*/ 0 w 10"/>
              <a:gd name="T5" fmla="*/ 0 h 10"/>
              <a:gd name="T6" fmla="*/ 9 w 10"/>
              <a:gd name="T7" fmla="*/ 9 h 10"/>
              <a:gd name="T8" fmla="*/ 9 w 10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10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9"/>
                  <a:pt x="9" y="9"/>
                </a:cubicBezTo>
                <a:lnTo>
                  <a:pt x="9" y="0"/>
                </a:lnTo>
              </a:path>
            </a:pathLst>
          </a:custGeom>
          <a:solidFill>
            <a:srgbClr val="2CFEE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63">
            <a:extLst>
              <a:ext uri="{FF2B5EF4-FFF2-40B4-BE49-F238E27FC236}">
                <a16:creationId xmlns:a16="http://schemas.microsoft.com/office/drawing/2014/main" id="{81AA86E9-3C35-9A42-B710-70B22F4B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999" y="6310789"/>
            <a:ext cx="4484" cy="4487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CFEE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64">
            <a:extLst>
              <a:ext uri="{FF2B5EF4-FFF2-40B4-BE49-F238E27FC236}">
                <a16:creationId xmlns:a16="http://schemas.microsoft.com/office/drawing/2014/main" id="{1ED7BA26-4194-C545-BCC6-FAF6EB6B8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362" y="4000849"/>
            <a:ext cx="6490264" cy="2345823"/>
          </a:xfrm>
          <a:custGeom>
            <a:avLst/>
            <a:gdLst>
              <a:gd name="T0" fmla="*/ 5737 w 6380"/>
              <a:gd name="T1" fmla="*/ 1066 h 2305"/>
              <a:gd name="T2" fmla="*/ 5737 w 6380"/>
              <a:gd name="T3" fmla="*/ 1066 h 2305"/>
              <a:gd name="T4" fmla="*/ 3154 w 6380"/>
              <a:gd name="T5" fmla="*/ 0 h 2305"/>
              <a:gd name="T6" fmla="*/ 579 w 6380"/>
              <a:gd name="T7" fmla="*/ 1066 h 2305"/>
              <a:gd name="T8" fmla="*/ 0 w 6380"/>
              <a:gd name="T9" fmla="*/ 1816 h 2305"/>
              <a:gd name="T10" fmla="*/ 0 w 6380"/>
              <a:gd name="T11" fmla="*/ 1825 h 2305"/>
              <a:gd name="T12" fmla="*/ 37 w 6380"/>
              <a:gd name="T13" fmla="*/ 2078 h 2305"/>
              <a:gd name="T14" fmla="*/ 64 w 6380"/>
              <a:gd name="T15" fmla="*/ 2295 h 2305"/>
              <a:gd name="T16" fmla="*/ 64 w 6380"/>
              <a:gd name="T17" fmla="*/ 2304 h 2305"/>
              <a:gd name="T18" fmla="*/ 262 w 6380"/>
              <a:gd name="T19" fmla="*/ 2295 h 2305"/>
              <a:gd name="T20" fmla="*/ 534 w 6380"/>
              <a:gd name="T21" fmla="*/ 2277 h 2305"/>
              <a:gd name="T22" fmla="*/ 560 w 6380"/>
              <a:gd name="T23" fmla="*/ 2268 h 2305"/>
              <a:gd name="T24" fmla="*/ 560 w 6380"/>
              <a:gd name="T25" fmla="*/ 2268 h 2305"/>
              <a:gd name="T26" fmla="*/ 560 w 6380"/>
              <a:gd name="T27" fmla="*/ 2268 h 2305"/>
              <a:gd name="T28" fmla="*/ 1076 w 6380"/>
              <a:gd name="T29" fmla="*/ 1563 h 2305"/>
              <a:gd name="T30" fmla="*/ 3154 w 6380"/>
              <a:gd name="T31" fmla="*/ 704 h 2305"/>
              <a:gd name="T32" fmla="*/ 5231 w 6380"/>
              <a:gd name="T33" fmla="*/ 1563 h 2305"/>
              <a:gd name="T34" fmla="*/ 5746 w 6380"/>
              <a:gd name="T35" fmla="*/ 2259 h 2305"/>
              <a:gd name="T36" fmla="*/ 5909 w 6380"/>
              <a:gd name="T37" fmla="*/ 1798 h 2305"/>
              <a:gd name="T38" fmla="*/ 6379 w 6380"/>
              <a:gd name="T39" fmla="*/ 1933 h 2305"/>
              <a:gd name="T40" fmla="*/ 5737 w 6380"/>
              <a:gd name="T41" fmla="*/ 1066 h 2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380" h="2305">
                <a:moveTo>
                  <a:pt x="5737" y="1066"/>
                </a:moveTo>
                <a:lnTo>
                  <a:pt x="5737" y="1066"/>
                </a:lnTo>
                <a:cubicBezTo>
                  <a:pt x="5051" y="379"/>
                  <a:pt x="4129" y="0"/>
                  <a:pt x="3154" y="0"/>
                </a:cubicBezTo>
                <a:cubicBezTo>
                  <a:pt x="2187" y="0"/>
                  <a:pt x="1265" y="379"/>
                  <a:pt x="579" y="1066"/>
                </a:cubicBezTo>
                <a:cubicBezTo>
                  <a:pt x="353" y="1292"/>
                  <a:pt x="163" y="1545"/>
                  <a:pt x="0" y="1816"/>
                </a:cubicBezTo>
                <a:lnTo>
                  <a:pt x="0" y="1825"/>
                </a:lnTo>
                <a:cubicBezTo>
                  <a:pt x="37" y="2078"/>
                  <a:pt x="37" y="2078"/>
                  <a:pt x="37" y="2078"/>
                </a:cubicBezTo>
                <a:cubicBezTo>
                  <a:pt x="64" y="2295"/>
                  <a:pt x="64" y="2295"/>
                  <a:pt x="64" y="2295"/>
                </a:cubicBezTo>
                <a:cubicBezTo>
                  <a:pt x="64" y="2304"/>
                  <a:pt x="64" y="2304"/>
                  <a:pt x="64" y="2304"/>
                </a:cubicBezTo>
                <a:cubicBezTo>
                  <a:pt x="262" y="2295"/>
                  <a:pt x="262" y="2295"/>
                  <a:pt x="262" y="2295"/>
                </a:cubicBezTo>
                <a:cubicBezTo>
                  <a:pt x="534" y="2277"/>
                  <a:pt x="534" y="2277"/>
                  <a:pt x="534" y="2277"/>
                </a:cubicBezTo>
                <a:cubicBezTo>
                  <a:pt x="560" y="2268"/>
                  <a:pt x="560" y="2268"/>
                  <a:pt x="560" y="2268"/>
                </a:cubicBezTo>
                <a:lnTo>
                  <a:pt x="560" y="2268"/>
                </a:lnTo>
                <a:lnTo>
                  <a:pt x="560" y="2268"/>
                </a:lnTo>
                <a:cubicBezTo>
                  <a:pt x="696" y="2015"/>
                  <a:pt x="868" y="1780"/>
                  <a:pt x="1076" y="1563"/>
                </a:cubicBezTo>
                <a:cubicBezTo>
                  <a:pt x="1636" y="1012"/>
                  <a:pt x="2377" y="704"/>
                  <a:pt x="3154" y="704"/>
                </a:cubicBezTo>
                <a:cubicBezTo>
                  <a:pt x="3939" y="704"/>
                  <a:pt x="4680" y="1012"/>
                  <a:pt x="5231" y="1563"/>
                </a:cubicBezTo>
                <a:cubicBezTo>
                  <a:pt x="5439" y="1771"/>
                  <a:pt x="5611" y="2006"/>
                  <a:pt x="5746" y="2259"/>
                </a:cubicBezTo>
                <a:cubicBezTo>
                  <a:pt x="5909" y="1798"/>
                  <a:pt x="5909" y="1798"/>
                  <a:pt x="5909" y="1798"/>
                </a:cubicBezTo>
                <a:cubicBezTo>
                  <a:pt x="6379" y="1933"/>
                  <a:pt x="6379" y="1933"/>
                  <a:pt x="6379" y="1933"/>
                </a:cubicBezTo>
                <a:cubicBezTo>
                  <a:pt x="6207" y="1617"/>
                  <a:pt x="5999" y="1328"/>
                  <a:pt x="5737" y="106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65">
            <a:extLst>
              <a:ext uri="{FF2B5EF4-FFF2-40B4-BE49-F238E27FC236}">
                <a16:creationId xmlns:a16="http://schemas.microsoft.com/office/drawing/2014/main" id="{77A3D95F-937E-2247-86DB-48AB02E0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1364" y="10701922"/>
            <a:ext cx="3099360" cy="717652"/>
          </a:xfrm>
          <a:custGeom>
            <a:avLst/>
            <a:gdLst>
              <a:gd name="T0" fmla="*/ 2711 w 3046"/>
              <a:gd name="T1" fmla="*/ 0 h 706"/>
              <a:gd name="T2" fmla="*/ 2702 w 3046"/>
              <a:gd name="T3" fmla="*/ 0 h 706"/>
              <a:gd name="T4" fmla="*/ 0 w 3046"/>
              <a:gd name="T5" fmla="*/ 0 h 706"/>
              <a:gd name="T6" fmla="*/ 335 w 3046"/>
              <a:gd name="T7" fmla="*/ 352 h 706"/>
              <a:gd name="T8" fmla="*/ 0 w 3046"/>
              <a:gd name="T9" fmla="*/ 705 h 706"/>
              <a:gd name="T10" fmla="*/ 2702 w 3046"/>
              <a:gd name="T11" fmla="*/ 705 h 706"/>
              <a:gd name="T12" fmla="*/ 2711 w 3046"/>
              <a:gd name="T13" fmla="*/ 705 h 706"/>
              <a:gd name="T14" fmla="*/ 3045 w 3046"/>
              <a:gd name="T15" fmla="*/ 352 h 706"/>
              <a:gd name="T16" fmla="*/ 2711 w 3046"/>
              <a:gd name="T17" fmla="*/ 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46" h="706">
                <a:moveTo>
                  <a:pt x="2711" y="0"/>
                </a:moveTo>
                <a:lnTo>
                  <a:pt x="2702" y="0"/>
                </a:lnTo>
                <a:lnTo>
                  <a:pt x="0" y="0"/>
                </a:lnTo>
                <a:lnTo>
                  <a:pt x="335" y="352"/>
                </a:lnTo>
                <a:lnTo>
                  <a:pt x="0" y="705"/>
                </a:lnTo>
                <a:lnTo>
                  <a:pt x="2702" y="705"/>
                </a:lnTo>
                <a:lnTo>
                  <a:pt x="2711" y="705"/>
                </a:lnTo>
                <a:lnTo>
                  <a:pt x="3045" y="352"/>
                </a:lnTo>
                <a:lnTo>
                  <a:pt x="2711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48">
            <a:extLst>
              <a:ext uri="{FF2B5EF4-FFF2-40B4-BE49-F238E27FC236}">
                <a16:creationId xmlns:a16="http://schemas.microsoft.com/office/drawing/2014/main" id="{C259E29B-53E0-5B40-9119-81ED97445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1418" y="10423832"/>
            <a:ext cx="1260377" cy="1260374"/>
          </a:xfrm>
          <a:custGeom>
            <a:avLst/>
            <a:gdLst>
              <a:gd name="T0" fmla="*/ 1238 w 1239"/>
              <a:gd name="T1" fmla="*/ 623 h 1238"/>
              <a:gd name="T2" fmla="*/ 1238 w 1239"/>
              <a:gd name="T3" fmla="*/ 623 h 1238"/>
              <a:gd name="T4" fmla="*/ 624 w 1239"/>
              <a:gd name="T5" fmla="*/ 1237 h 1238"/>
              <a:gd name="T6" fmla="*/ 0 w 1239"/>
              <a:gd name="T7" fmla="*/ 623 h 1238"/>
              <a:gd name="T8" fmla="*/ 624 w 1239"/>
              <a:gd name="T9" fmla="*/ 0 h 1238"/>
              <a:gd name="T10" fmla="*/ 1238 w 1239"/>
              <a:gd name="T11" fmla="*/ 623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9" h="1238">
                <a:moveTo>
                  <a:pt x="1238" y="623"/>
                </a:moveTo>
                <a:lnTo>
                  <a:pt x="1238" y="623"/>
                </a:lnTo>
                <a:cubicBezTo>
                  <a:pt x="1238" y="967"/>
                  <a:pt x="967" y="1237"/>
                  <a:pt x="624" y="1237"/>
                </a:cubicBezTo>
                <a:cubicBezTo>
                  <a:pt x="280" y="1237"/>
                  <a:pt x="0" y="967"/>
                  <a:pt x="0" y="623"/>
                </a:cubicBezTo>
                <a:cubicBezTo>
                  <a:pt x="0" y="280"/>
                  <a:pt x="280" y="0"/>
                  <a:pt x="624" y="0"/>
                </a:cubicBezTo>
                <a:cubicBezTo>
                  <a:pt x="967" y="0"/>
                  <a:pt x="1238" y="280"/>
                  <a:pt x="1238" y="62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49">
            <a:extLst>
              <a:ext uri="{FF2B5EF4-FFF2-40B4-BE49-F238E27FC236}">
                <a16:creationId xmlns:a16="http://schemas.microsoft.com/office/drawing/2014/main" id="{BBE52F6C-E713-B440-BB14-914D8FAD9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222" y="10423832"/>
            <a:ext cx="1269345" cy="1260374"/>
          </a:xfrm>
          <a:custGeom>
            <a:avLst/>
            <a:gdLst>
              <a:gd name="T0" fmla="*/ 1247 w 1248"/>
              <a:gd name="T1" fmla="*/ 623 h 1238"/>
              <a:gd name="T2" fmla="*/ 1247 w 1248"/>
              <a:gd name="T3" fmla="*/ 623 h 1238"/>
              <a:gd name="T4" fmla="*/ 624 w 1248"/>
              <a:gd name="T5" fmla="*/ 1237 h 1238"/>
              <a:gd name="T6" fmla="*/ 0 w 1248"/>
              <a:gd name="T7" fmla="*/ 623 h 1238"/>
              <a:gd name="T8" fmla="*/ 624 w 1248"/>
              <a:gd name="T9" fmla="*/ 0 h 1238"/>
              <a:gd name="T10" fmla="*/ 1247 w 1248"/>
              <a:gd name="T11" fmla="*/ 623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8" h="1238">
                <a:moveTo>
                  <a:pt x="1247" y="623"/>
                </a:moveTo>
                <a:lnTo>
                  <a:pt x="1247" y="623"/>
                </a:lnTo>
                <a:cubicBezTo>
                  <a:pt x="1247" y="967"/>
                  <a:pt x="967" y="1237"/>
                  <a:pt x="624" y="1237"/>
                </a:cubicBezTo>
                <a:cubicBezTo>
                  <a:pt x="280" y="1237"/>
                  <a:pt x="0" y="967"/>
                  <a:pt x="0" y="623"/>
                </a:cubicBezTo>
                <a:cubicBezTo>
                  <a:pt x="0" y="280"/>
                  <a:pt x="280" y="0"/>
                  <a:pt x="624" y="0"/>
                </a:cubicBezTo>
                <a:cubicBezTo>
                  <a:pt x="967" y="0"/>
                  <a:pt x="1247" y="280"/>
                  <a:pt x="1247" y="62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50">
            <a:extLst>
              <a:ext uri="{FF2B5EF4-FFF2-40B4-BE49-F238E27FC236}">
                <a16:creationId xmlns:a16="http://schemas.microsoft.com/office/drawing/2014/main" id="{B427140B-C06D-0846-B74C-CA4B88B61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1469" y="10423832"/>
            <a:ext cx="1269348" cy="1260374"/>
          </a:xfrm>
          <a:custGeom>
            <a:avLst/>
            <a:gdLst>
              <a:gd name="T0" fmla="*/ 1246 w 1247"/>
              <a:gd name="T1" fmla="*/ 623 h 1238"/>
              <a:gd name="T2" fmla="*/ 1246 w 1247"/>
              <a:gd name="T3" fmla="*/ 623 h 1238"/>
              <a:gd name="T4" fmla="*/ 623 w 1247"/>
              <a:gd name="T5" fmla="*/ 1237 h 1238"/>
              <a:gd name="T6" fmla="*/ 0 w 1247"/>
              <a:gd name="T7" fmla="*/ 623 h 1238"/>
              <a:gd name="T8" fmla="*/ 623 w 1247"/>
              <a:gd name="T9" fmla="*/ 0 h 1238"/>
              <a:gd name="T10" fmla="*/ 1246 w 1247"/>
              <a:gd name="T11" fmla="*/ 623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238">
                <a:moveTo>
                  <a:pt x="1246" y="623"/>
                </a:moveTo>
                <a:lnTo>
                  <a:pt x="1246" y="623"/>
                </a:lnTo>
                <a:cubicBezTo>
                  <a:pt x="1246" y="967"/>
                  <a:pt x="966" y="1237"/>
                  <a:pt x="623" y="1237"/>
                </a:cubicBezTo>
                <a:cubicBezTo>
                  <a:pt x="279" y="1237"/>
                  <a:pt x="0" y="967"/>
                  <a:pt x="0" y="623"/>
                </a:cubicBezTo>
                <a:cubicBezTo>
                  <a:pt x="0" y="280"/>
                  <a:pt x="279" y="0"/>
                  <a:pt x="623" y="0"/>
                </a:cubicBezTo>
                <a:cubicBezTo>
                  <a:pt x="966" y="0"/>
                  <a:pt x="1246" y="280"/>
                  <a:pt x="1246" y="62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74">
            <a:extLst>
              <a:ext uri="{FF2B5EF4-FFF2-40B4-BE49-F238E27FC236}">
                <a16:creationId xmlns:a16="http://schemas.microsoft.com/office/drawing/2014/main" id="{69265366-77D5-1049-BAE7-3B37E423A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6688" y="3781067"/>
            <a:ext cx="1269345" cy="1269348"/>
          </a:xfrm>
          <a:custGeom>
            <a:avLst/>
            <a:gdLst>
              <a:gd name="T0" fmla="*/ 1246 w 1247"/>
              <a:gd name="T1" fmla="*/ 623 h 1248"/>
              <a:gd name="T2" fmla="*/ 1246 w 1247"/>
              <a:gd name="T3" fmla="*/ 623 h 1248"/>
              <a:gd name="T4" fmla="*/ 624 w 1247"/>
              <a:gd name="T5" fmla="*/ 1247 h 1248"/>
              <a:gd name="T6" fmla="*/ 0 w 1247"/>
              <a:gd name="T7" fmla="*/ 623 h 1248"/>
              <a:gd name="T8" fmla="*/ 624 w 1247"/>
              <a:gd name="T9" fmla="*/ 0 h 1248"/>
              <a:gd name="T10" fmla="*/ 1246 w 1247"/>
              <a:gd name="T11" fmla="*/ 623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7" h="1248">
                <a:moveTo>
                  <a:pt x="1246" y="623"/>
                </a:moveTo>
                <a:lnTo>
                  <a:pt x="1246" y="623"/>
                </a:lnTo>
                <a:cubicBezTo>
                  <a:pt x="1246" y="967"/>
                  <a:pt x="966" y="1247"/>
                  <a:pt x="624" y="1247"/>
                </a:cubicBezTo>
                <a:cubicBezTo>
                  <a:pt x="280" y="1247"/>
                  <a:pt x="0" y="967"/>
                  <a:pt x="0" y="623"/>
                </a:cubicBezTo>
                <a:cubicBezTo>
                  <a:pt x="0" y="280"/>
                  <a:pt x="280" y="0"/>
                  <a:pt x="624" y="0"/>
                </a:cubicBezTo>
                <a:cubicBezTo>
                  <a:pt x="966" y="0"/>
                  <a:pt x="1246" y="280"/>
                  <a:pt x="1246" y="62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75">
            <a:extLst>
              <a:ext uri="{FF2B5EF4-FFF2-40B4-BE49-F238E27FC236}">
                <a16:creationId xmlns:a16="http://schemas.microsoft.com/office/drawing/2014/main" id="{5D007A42-A161-AA4A-9B5C-0EFEC096B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8996" y="10423832"/>
            <a:ext cx="1260377" cy="1260374"/>
          </a:xfrm>
          <a:custGeom>
            <a:avLst/>
            <a:gdLst>
              <a:gd name="T0" fmla="*/ 1238 w 1239"/>
              <a:gd name="T1" fmla="*/ 623 h 1238"/>
              <a:gd name="T2" fmla="*/ 1238 w 1239"/>
              <a:gd name="T3" fmla="*/ 623 h 1238"/>
              <a:gd name="T4" fmla="*/ 615 w 1239"/>
              <a:gd name="T5" fmla="*/ 1237 h 1238"/>
              <a:gd name="T6" fmla="*/ 0 w 1239"/>
              <a:gd name="T7" fmla="*/ 623 h 1238"/>
              <a:gd name="T8" fmla="*/ 615 w 1239"/>
              <a:gd name="T9" fmla="*/ 0 h 1238"/>
              <a:gd name="T10" fmla="*/ 1238 w 1239"/>
              <a:gd name="T11" fmla="*/ 623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9" h="1238">
                <a:moveTo>
                  <a:pt x="1238" y="623"/>
                </a:moveTo>
                <a:lnTo>
                  <a:pt x="1238" y="623"/>
                </a:lnTo>
                <a:cubicBezTo>
                  <a:pt x="1238" y="967"/>
                  <a:pt x="958" y="1237"/>
                  <a:pt x="615" y="1237"/>
                </a:cubicBezTo>
                <a:cubicBezTo>
                  <a:pt x="280" y="1237"/>
                  <a:pt x="0" y="967"/>
                  <a:pt x="0" y="623"/>
                </a:cubicBezTo>
                <a:cubicBezTo>
                  <a:pt x="0" y="280"/>
                  <a:pt x="280" y="0"/>
                  <a:pt x="615" y="0"/>
                </a:cubicBezTo>
                <a:cubicBezTo>
                  <a:pt x="958" y="0"/>
                  <a:pt x="1238" y="280"/>
                  <a:pt x="1238" y="62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76">
            <a:extLst>
              <a:ext uri="{FF2B5EF4-FFF2-40B4-BE49-F238E27FC236}">
                <a16:creationId xmlns:a16="http://schemas.microsoft.com/office/drawing/2014/main" id="{3A6ECC1C-877C-6B4D-8A2A-700B535D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87769" y="10423832"/>
            <a:ext cx="1269345" cy="1260374"/>
          </a:xfrm>
          <a:custGeom>
            <a:avLst/>
            <a:gdLst>
              <a:gd name="T0" fmla="*/ 1247 w 1248"/>
              <a:gd name="T1" fmla="*/ 623 h 1238"/>
              <a:gd name="T2" fmla="*/ 1247 w 1248"/>
              <a:gd name="T3" fmla="*/ 623 h 1238"/>
              <a:gd name="T4" fmla="*/ 624 w 1248"/>
              <a:gd name="T5" fmla="*/ 1237 h 1238"/>
              <a:gd name="T6" fmla="*/ 0 w 1248"/>
              <a:gd name="T7" fmla="*/ 623 h 1238"/>
              <a:gd name="T8" fmla="*/ 624 w 1248"/>
              <a:gd name="T9" fmla="*/ 0 h 1238"/>
              <a:gd name="T10" fmla="*/ 1247 w 1248"/>
              <a:gd name="T11" fmla="*/ 623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8" h="1238">
                <a:moveTo>
                  <a:pt x="1247" y="623"/>
                </a:moveTo>
                <a:lnTo>
                  <a:pt x="1247" y="623"/>
                </a:lnTo>
                <a:cubicBezTo>
                  <a:pt x="1247" y="967"/>
                  <a:pt x="967" y="1237"/>
                  <a:pt x="624" y="1237"/>
                </a:cubicBezTo>
                <a:cubicBezTo>
                  <a:pt x="280" y="1237"/>
                  <a:pt x="0" y="967"/>
                  <a:pt x="0" y="623"/>
                </a:cubicBezTo>
                <a:cubicBezTo>
                  <a:pt x="0" y="280"/>
                  <a:pt x="280" y="0"/>
                  <a:pt x="624" y="0"/>
                </a:cubicBezTo>
                <a:cubicBezTo>
                  <a:pt x="967" y="0"/>
                  <a:pt x="1247" y="280"/>
                  <a:pt x="1247" y="62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77">
            <a:extLst>
              <a:ext uri="{FF2B5EF4-FFF2-40B4-BE49-F238E27FC236}">
                <a16:creationId xmlns:a16="http://schemas.microsoft.com/office/drawing/2014/main" id="{897F240F-8D61-E146-B21F-8EF78F3B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4902" y="10845452"/>
            <a:ext cx="421620" cy="417134"/>
          </a:xfrm>
          <a:custGeom>
            <a:avLst/>
            <a:gdLst>
              <a:gd name="T0" fmla="*/ 207 w 416"/>
              <a:gd name="T1" fmla="*/ 407 h 408"/>
              <a:gd name="T2" fmla="*/ 207 w 416"/>
              <a:gd name="T3" fmla="*/ 407 h 408"/>
              <a:gd name="T4" fmla="*/ 153 w 416"/>
              <a:gd name="T5" fmla="*/ 389 h 408"/>
              <a:gd name="T6" fmla="*/ 36 w 416"/>
              <a:gd name="T7" fmla="*/ 271 h 408"/>
              <a:gd name="T8" fmla="*/ 36 w 416"/>
              <a:gd name="T9" fmla="*/ 154 h 408"/>
              <a:gd name="T10" fmla="*/ 180 w 416"/>
              <a:gd name="T11" fmla="*/ 9 h 408"/>
              <a:gd name="T12" fmla="*/ 189 w 416"/>
              <a:gd name="T13" fmla="*/ 0 h 408"/>
              <a:gd name="T14" fmla="*/ 379 w 416"/>
              <a:gd name="T15" fmla="*/ 0 h 408"/>
              <a:gd name="T16" fmla="*/ 415 w 416"/>
              <a:gd name="T17" fmla="*/ 37 h 408"/>
              <a:gd name="T18" fmla="*/ 415 w 416"/>
              <a:gd name="T19" fmla="*/ 226 h 408"/>
              <a:gd name="T20" fmla="*/ 415 w 416"/>
              <a:gd name="T21" fmla="*/ 235 h 408"/>
              <a:gd name="T22" fmla="*/ 271 w 416"/>
              <a:gd name="T23" fmla="*/ 389 h 408"/>
              <a:gd name="T24" fmla="*/ 207 w 416"/>
              <a:gd name="T25" fmla="*/ 407 h 408"/>
              <a:gd name="T26" fmla="*/ 198 w 416"/>
              <a:gd name="T27" fmla="*/ 46 h 408"/>
              <a:gd name="T28" fmla="*/ 198 w 416"/>
              <a:gd name="T29" fmla="*/ 46 h 408"/>
              <a:gd name="T30" fmla="*/ 63 w 416"/>
              <a:gd name="T31" fmla="*/ 181 h 408"/>
              <a:gd name="T32" fmla="*/ 63 w 416"/>
              <a:gd name="T33" fmla="*/ 244 h 408"/>
              <a:gd name="T34" fmla="*/ 180 w 416"/>
              <a:gd name="T35" fmla="*/ 362 h 408"/>
              <a:gd name="T36" fmla="*/ 244 w 416"/>
              <a:gd name="T37" fmla="*/ 353 h 408"/>
              <a:gd name="T38" fmla="*/ 379 w 416"/>
              <a:gd name="T39" fmla="*/ 217 h 408"/>
              <a:gd name="T40" fmla="*/ 379 w 416"/>
              <a:gd name="T41" fmla="*/ 37 h 408"/>
              <a:gd name="T42" fmla="*/ 198 w 416"/>
              <a:gd name="T43" fmla="*/ 46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6" h="408">
                <a:moveTo>
                  <a:pt x="207" y="407"/>
                </a:moveTo>
                <a:lnTo>
                  <a:pt x="207" y="407"/>
                </a:lnTo>
                <a:cubicBezTo>
                  <a:pt x="189" y="407"/>
                  <a:pt x="171" y="407"/>
                  <a:pt x="153" y="389"/>
                </a:cubicBezTo>
                <a:cubicBezTo>
                  <a:pt x="36" y="271"/>
                  <a:pt x="36" y="271"/>
                  <a:pt x="36" y="271"/>
                </a:cubicBezTo>
                <a:cubicBezTo>
                  <a:pt x="0" y="235"/>
                  <a:pt x="0" y="190"/>
                  <a:pt x="36" y="154"/>
                </a:cubicBezTo>
                <a:cubicBezTo>
                  <a:pt x="180" y="9"/>
                  <a:pt x="180" y="9"/>
                  <a:pt x="180" y="9"/>
                </a:cubicBezTo>
                <a:cubicBezTo>
                  <a:pt x="180" y="0"/>
                  <a:pt x="189" y="0"/>
                  <a:pt x="189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397" y="0"/>
                  <a:pt x="415" y="18"/>
                  <a:pt x="415" y="37"/>
                </a:cubicBezTo>
                <a:cubicBezTo>
                  <a:pt x="415" y="226"/>
                  <a:pt x="415" y="226"/>
                  <a:pt x="415" y="226"/>
                </a:cubicBezTo>
                <a:lnTo>
                  <a:pt x="415" y="235"/>
                </a:lnTo>
                <a:cubicBezTo>
                  <a:pt x="271" y="389"/>
                  <a:pt x="271" y="389"/>
                  <a:pt x="271" y="389"/>
                </a:cubicBezTo>
                <a:cubicBezTo>
                  <a:pt x="253" y="398"/>
                  <a:pt x="235" y="407"/>
                  <a:pt x="207" y="407"/>
                </a:cubicBezTo>
                <a:close/>
                <a:moveTo>
                  <a:pt x="198" y="46"/>
                </a:moveTo>
                <a:lnTo>
                  <a:pt x="198" y="46"/>
                </a:lnTo>
                <a:cubicBezTo>
                  <a:pt x="63" y="181"/>
                  <a:pt x="63" y="181"/>
                  <a:pt x="63" y="181"/>
                </a:cubicBezTo>
                <a:cubicBezTo>
                  <a:pt x="45" y="199"/>
                  <a:pt x="45" y="226"/>
                  <a:pt x="63" y="244"/>
                </a:cubicBezTo>
                <a:cubicBezTo>
                  <a:pt x="180" y="362"/>
                  <a:pt x="180" y="362"/>
                  <a:pt x="180" y="362"/>
                </a:cubicBezTo>
                <a:cubicBezTo>
                  <a:pt x="198" y="371"/>
                  <a:pt x="226" y="371"/>
                  <a:pt x="244" y="353"/>
                </a:cubicBezTo>
                <a:cubicBezTo>
                  <a:pt x="379" y="217"/>
                  <a:pt x="379" y="217"/>
                  <a:pt x="379" y="217"/>
                </a:cubicBezTo>
                <a:cubicBezTo>
                  <a:pt x="379" y="37"/>
                  <a:pt x="379" y="37"/>
                  <a:pt x="379" y="37"/>
                </a:cubicBezTo>
                <a:lnTo>
                  <a:pt x="198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78">
            <a:extLst>
              <a:ext uri="{FF2B5EF4-FFF2-40B4-BE49-F238E27FC236}">
                <a16:creationId xmlns:a16="http://schemas.microsoft.com/office/drawing/2014/main" id="{C6D9D19B-CF3B-6F4D-A3BC-FB7F5EFA7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8508" y="10939643"/>
            <a:ext cx="67278" cy="67281"/>
          </a:xfrm>
          <a:custGeom>
            <a:avLst/>
            <a:gdLst>
              <a:gd name="T0" fmla="*/ 54 w 64"/>
              <a:gd name="T1" fmla="*/ 54 h 64"/>
              <a:gd name="T2" fmla="*/ 54 w 64"/>
              <a:gd name="T3" fmla="*/ 54 h 64"/>
              <a:gd name="T4" fmla="*/ 9 w 64"/>
              <a:gd name="T5" fmla="*/ 54 h 64"/>
              <a:gd name="T6" fmla="*/ 9 w 64"/>
              <a:gd name="T7" fmla="*/ 9 h 64"/>
              <a:gd name="T8" fmla="*/ 54 w 64"/>
              <a:gd name="T9" fmla="*/ 9 h 64"/>
              <a:gd name="T10" fmla="*/ 54 w 64"/>
              <a:gd name="T11" fmla="*/ 5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4">
                <a:moveTo>
                  <a:pt x="54" y="54"/>
                </a:moveTo>
                <a:lnTo>
                  <a:pt x="54" y="54"/>
                </a:lnTo>
                <a:cubicBezTo>
                  <a:pt x="36" y="63"/>
                  <a:pt x="18" y="63"/>
                  <a:pt x="9" y="54"/>
                </a:cubicBezTo>
                <a:cubicBezTo>
                  <a:pt x="0" y="45"/>
                  <a:pt x="0" y="27"/>
                  <a:pt x="9" y="9"/>
                </a:cubicBezTo>
                <a:cubicBezTo>
                  <a:pt x="18" y="0"/>
                  <a:pt x="36" y="0"/>
                  <a:pt x="54" y="9"/>
                </a:cubicBezTo>
                <a:cubicBezTo>
                  <a:pt x="63" y="18"/>
                  <a:pt x="63" y="45"/>
                  <a:pt x="54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79">
            <a:extLst>
              <a:ext uri="{FF2B5EF4-FFF2-40B4-BE49-F238E27FC236}">
                <a16:creationId xmlns:a16="http://schemas.microsoft.com/office/drawing/2014/main" id="{B3B3E6D6-2F0E-CA4B-B636-5348A4B45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872" y="10854423"/>
            <a:ext cx="444046" cy="278090"/>
          </a:xfrm>
          <a:custGeom>
            <a:avLst/>
            <a:gdLst>
              <a:gd name="T0" fmla="*/ 352 w 435"/>
              <a:gd name="T1" fmla="*/ 271 h 272"/>
              <a:gd name="T2" fmla="*/ 352 w 435"/>
              <a:gd name="T3" fmla="*/ 271 h 272"/>
              <a:gd name="T4" fmla="*/ 162 w 435"/>
              <a:gd name="T5" fmla="*/ 271 h 272"/>
              <a:gd name="T6" fmla="*/ 126 w 435"/>
              <a:gd name="T7" fmla="*/ 235 h 272"/>
              <a:gd name="T8" fmla="*/ 63 w 435"/>
              <a:gd name="T9" fmla="*/ 37 h 272"/>
              <a:gd name="T10" fmla="*/ 18 w 435"/>
              <a:gd name="T11" fmla="*/ 37 h 272"/>
              <a:gd name="T12" fmla="*/ 0 w 435"/>
              <a:gd name="T13" fmla="*/ 18 h 272"/>
              <a:gd name="T14" fmla="*/ 18 w 435"/>
              <a:gd name="T15" fmla="*/ 0 h 272"/>
              <a:gd name="T16" fmla="*/ 81 w 435"/>
              <a:gd name="T17" fmla="*/ 0 h 272"/>
              <a:gd name="T18" fmla="*/ 99 w 435"/>
              <a:gd name="T19" fmla="*/ 18 h 272"/>
              <a:gd name="T20" fmla="*/ 162 w 435"/>
              <a:gd name="T21" fmla="*/ 226 h 272"/>
              <a:gd name="T22" fmla="*/ 162 w 435"/>
              <a:gd name="T23" fmla="*/ 226 h 272"/>
              <a:gd name="T24" fmla="*/ 352 w 435"/>
              <a:gd name="T25" fmla="*/ 226 h 272"/>
              <a:gd name="T26" fmla="*/ 352 w 435"/>
              <a:gd name="T27" fmla="*/ 226 h 272"/>
              <a:gd name="T28" fmla="*/ 388 w 435"/>
              <a:gd name="T29" fmla="*/ 100 h 272"/>
              <a:gd name="T30" fmla="*/ 226 w 435"/>
              <a:gd name="T31" fmla="*/ 100 h 272"/>
              <a:gd name="T32" fmla="*/ 208 w 435"/>
              <a:gd name="T33" fmla="*/ 82 h 272"/>
              <a:gd name="T34" fmla="*/ 226 w 435"/>
              <a:gd name="T35" fmla="*/ 64 h 272"/>
              <a:gd name="T36" fmla="*/ 415 w 435"/>
              <a:gd name="T37" fmla="*/ 64 h 272"/>
              <a:gd name="T38" fmla="*/ 434 w 435"/>
              <a:gd name="T39" fmla="*/ 73 h 272"/>
              <a:gd name="T40" fmla="*/ 434 w 435"/>
              <a:gd name="T41" fmla="*/ 91 h 272"/>
              <a:gd name="T42" fmla="*/ 397 w 435"/>
              <a:gd name="T43" fmla="*/ 235 h 272"/>
              <a:gd name="T44" fmla="*/ 352 w 435"/>
              <a:gd name="T45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35" h="272">
                <a:moveTo>
                  <a:pt x="352" y="271"/>
                </a:moveTo>
                <a:lnTo>
                  <a:pt x="352" y="271"/>
                </a:lnTo>
                <a:cubicBezTo>
                  <a:pt x="162" y="271"/>
                  <a:pt x="162" y="271"/>
                  <a:pt x="162" y="271"/>
                </a:cubicBezTo>
                <a:cubicBezTo>
                  <a:pt x="144" y="271"/>
                  <a:pt x="126" y="253"/>
                  <a:pt x="126" y="235"/>
                </a:cubicBezTo>
                <a:cubicBezTo>
                  <a:pt x="63" y="37"/>
                  <a:pt x="63" y="37"/>
                  <a:pt x="63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cubicBezTo>
                  <a:pt x="162" y="226"/>
                  <a:pt x="162" y="226"/>
                  <a:pt x="162" y="226"/>
                </a:cubicBezTo>
                <a:lnTo>
                  <a:pt x="162" y="226"/>
                </a:lnTo>
                <a:cubicBezTo>
                  <a:pt x="352" y="226"/>
                  <a:pt x="352" y="226"/>
                  <a:pt x="352" y="226"/>
                </a:cubicBezTo>
                <a:lnTo>
                  <a:pt x="352" y="226"/>
                </a:lnTo>
                <a:cubicBezTo>
                  <a:pt x="388" y="100"/>
                  <a:pt x="388" y="100"/>
                  <a:pt x="388" y="100"/>
                </a:cubicBezTo>
                <a:cubicBezTo>
                  <a:pt x="226" y="100"/>
                  <a:pt x="226" y="100"/>
                  <a:pt x="226" y="100"/>
                </a:cubicBezTo>
                <a:cubicBezTo>
                  <a:pt x="217" y="100"/>
                  <a:pt x="208" y="91"/>
                  <a:pt x="208" y="82"/>
                </a:cubicBezTo>
                <a:cubicBezTo>
                  <a:pt x="208" y="73"/>
                  <a:pt x="217" y="64"/>
                  <a:pt x="226" y="64"/>
                </a:cubicBezTo>
                <a:cubicBezTo>
                  <a:pt x="415" y="64"/>
                  <a:pt x="415" y="64"/>
                  <a:pt x="415" y="64"/>
                </a:cubicBezTo>
                <a:cubicBezTo>
                  <a:pt x="425" y="64"/>
                  <a:pt x="425" y="64"/>
                  <a:pt x="434" y="73"/>
                </a:cubicBezTo>
                <a:cubicBezTo>
                  <a:pt x="434" y="73"/>
                  <a:pt x="434" y="82"/>
                  <a:pt x="434" y="91"/>
                </a:cubicBezTo>
                <a:cubicBezTo>
                  <a:pt x="397" y="235"/>
                  <a:pt x="397" y="235"/>
                  <a:pt x="397" y="235"/>
                </a:cubicBezTo>
                <a:cubicBezTo>
                  <a:pt x="388" y="253"/>
                  <a:pt x="370" y="271"/>
                  <a:pt x="352" y="2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80">
            <a:extLst>
              <a:ext uri="{FF2B5EF4-FFF2-40B4-BE49-F238E27FC236}">
                <a16:creationId xmlns:a16="http://schemas.microsoft.com/office/drawing/2014/main" id="{CBC32C58-1AD8-1F4C-A43A-59F698053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549" y="11168395"/>
            <a:ext cx="94190" cy="94190"/>
          </a:xfrm>
          <a:custGeom>
            <a:avLst/>
            <a:gdLst>
              <a:gd name="T0" fmla="*/ 0 w 92"/>
              <a:gd name="T1" fmla="*/ 46 h 92"/>
              <a:gd name="T2" fmla="*/ 0 w 92"/>
              <a:gd name="T3" fmla="*/ 46 h 92"/>
              <a:gd name="T4" fmla="*/ 45 w 92"/>
              <a:gd name="T5" fmla="*/ 0 h 92"/>
              <a:gd name="T6" fmla="*/ 91 w 92"/>
              <a:gd name="T7" fmla="*/ 46 h 92"/>
              <a:gd name="T8" fmla="*/ 45 w 92"/>
              <a:gd name="T9" fmla="*/ 91 h 92"/>
              <a:gd name="T10" fmla="*/ 0 w 92"/>
              <a:gd name="T11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92">
                <a:moveTo>
                  <a:pt x="0" y="46"/>
                </a:moveTo>
                <a:lnTo>
                  <a:pt x="0" y="46"/>
                </a:lnTo>
                <a:cubicBezTo>
                  <a:pt x="0" y="19"/>
                  <a:pt x="18" y="0"/>
                  <a:pt x="45" y="0"/>
                </a:cubicBezTo>
                <a:cubicBezTo>
                  <a:pt x="73" y="0"/>
                  <a:pt x="91" y="19"/>
                  <a:pt x="91" y="46"/>
                </a:cubicBezTo>
                <a:cubicBezTo>
                  <a:pt x="91" y="64"/>
                  <a:pt x="73" y="91"/>
                  <a:pt x="45" y="91"/>
                </a:cubicBezTo>
                <a:cubicBezTo>
                  <a:pt x="18" y="91"/>
                  <a:pt x="0" y="64"/>
                  <a:pt x="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81">
            <a:extLst>
              <a:ext uri="{FF2B5EF4-FFF2-40B4-BE49-F238E27FC236}">
                <a16:creationId xmlns:a16="http://schemas.microsoft.com/office/drawing/2014/main" id="{6037C3D2-E2F4-9245-833E-AE8328897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756" y="11168395"/>
            <a:ext cx="85220" cy="94190"/>
          </a:xfrm>
          <a:custGeom>
            <a:avLst/>
            <a:gdLst>
              <a:gd name="T0" fmla="*/ 0 w 82"/>
              <a:gd name="T1" fmla="*/ 46 h 92"/>
              <a:gd name="T2" fmla="*/ 0 w 82"/>
              <a:gd name="T3" fmla="*/ 46 h 92"/>
              <a:gd name="T4" fmla="*/ 36 w 82"/>
              <a:gd name="T5" fmla="*/ 0 h 92"/>
              <a:gd name="T6" fmla="*/ 81 w 82"/>
              <a:gd name="T7" fmla="*/ 46 h 92"/>
              <a:gd name="T8" fmla="*/ 36 w 82"/>
              <a:gd name="T9" fmla="*/ 91 h 92"/>
              <a:gd name="T10" fmla="*/ 0 w 82"/>
              <a:gd name="T11" fmla="*/ 46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92">
                <a:moveTo>
                  <a:pt x="0" y="46"/>
                </a:moveTo>
                <a:lnTo>
                  <a:pt x="0" y="46"/>
                </a:lnTo>
                <a:cubicBezTo>
                  <a:pt x="0" y="19"/>
                  <a:pt x="18" y="0"/>
                  <a:pt x="36" y="0"/>
                </a:cubicBezTo>
                <a:cubicBezTo>
                  <a:pt x="63" y="0"/>
                  <a:pt x="81" y="19"/>
                  <a:pt x="81" y="46"/>
                </a:cubicBezTo>
                <a:cubicBezTo>
                  <a:pt x="81" y="64"/>
                  <a:pt x="63" y="91"/>
                  <a:pt x="36" y="91"/>
                </a:cubicBezTo>
                <a:cubicBezTo>
                  <a:pt x="18" y="91"/>
                  <a:pt x="0" y="64"/>
                  <a:pt x="0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82">
            <a:extLst>
              <a:ext uri="{FF2B5EF4-FFF2-40B4-BE49-F238E27FC236}">
                <a16:creationId xmlns:a16="http://schemas.microsoft.com/office/drawing/2014/main" id="{E3EAF6D7-A767-7840-82AF-0DEA6DCE7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215" y="10863393"/>
            <a:ext cx="533755" cy="385738"/>
          </a:xfrm>
          <a:custGeom>
            <a:avLst/>
            <a:gdLst>
              <a:gd name="T0" fmla="*/ 443 w 525"/>
              <a:gd name="T1" fmla="*/ 380 h 381"/>
              <a:gd name="T2" fmla="*/ 443 w 525"/>
              <a:gd name="T3" fmla="*/ 380 h 381"/>
              <a:gd name="T4" fmla="*/ 72 w 525"/>
              <a:gd name="T5" fmla="*/ 380 h 381"/>
              <a:gd name="T6" fmla="*/ 0 w 525"/>
              <a:gd name="T7" fmla="*/ 298 h 381"/>
              <a:gd name="T8" fmla="*/ 0 w 525"/>
              <a:gd name="T9" fmla="*/ 73 h 381"/>
              <a:gd name="T10" fmla="*/ 72 w 525"/>
              <a:gd name="T11" fmla="*/ 0 h 381"/>
              <a:gd name="T12" fmla="*/ 443 w 525"/>
              <a:gd name="T13" fmla="*/ 0 h 381"/>
              <a:gd name="T14" fmla="*/ 524 w 525"/>
              <a:gd name="T15" fmla="*/ 73 h 381"/>
              <a:gd name="T16" fmla="*/ 524 w 525"/>
              <a:gd name="T17" fmla="*/ 298 h 381"/>
              <a:gd name="T18" fmla="*/ 443 w 525"/>
              <a:gd name="T19" fmla="*/ 380 h 381"/>
              <a:gd name="T20" fmla="*/ 72 w 525"/>
              <a:gd name="T21" fmla="*/ 37 h 381"/>
              <a:gd name="T22" fmla="*/ 72 w 525"/>
              <a:gd name="T23" fmla="*/ 37 h 381"/>
              <a:gd name="T24" fmla="*/ 36 w 525"/>
              <a:gd name="T25" fmla="*/ 73 h 381"/>
              <a:gd name="T26" fmla="*/ 36 w 525"/>
              <a:gd name="T27" fmla="*/ 298 h 381"/>
              <a:gd name="T28" fmla="*/ 72 w 525"/>
              <a:gd name="T29" fmla="*/ 335 h 381"/>
              <a:gd name="T30" fmla="*/ 443 w 525"/>
              <a:gd name="T31" fmla="*/ 335 h 381"/>
              <a:gd name="T32" fmla="*/ 479 w 525"/>
              <a:gd name="T33" fmla="*/ 298 h 381"/>
              <a:gd name="T34" fmla="*/ 479 w 525"/>
              <a:gd name="T35" fmla="*/ 73 h 381"/>
              <a:gd name="T36" fmla="*/ 443 w 525"/>
              <a:gd name="T37" fmla="*/ 37 h 381"/>
              <a:gd name="T38" fmla="*/ 72 w 525"/>
              <a:gd name="T39" fmla="*/ 37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5" h="381">
                <a:moveTo>
                  <a:pt x="443" y="380"/>
                </a:moveTo>
                <a:lnTo>
                  <a:pt x="443" y="380"/>
                </a:lnTo>
                <a:cubicBezTo>
                  <a:pt x="72" y="380"/>
                  <a:pt x="72" y="380"/>
                  <a:pt x="72" y="380"/>
                </a:cubicBezTo>
                <a:cubicBezTo>
                  <a:pt x="27" y="380"/>
                  <a:pt x="0" y="344"/>
                  <a:pt x="0" y="298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28"/>
                  <a:pt x="27" y="0"/>
                  <a:pt x="72" y="0"/>
                </a:cubicBezTo>
                <a:cubicBezTo>
                  <a:pt x="443" y="0"/>
                  <a:pt x="443" y="0"/>
                  <a:pt x="443" y="0"/>
                </a:cubicBezTo>
                <a:cubicBezTo>
                  <a:pt x="488" y="0"/>
                  <a:pt x="524" y="28"/>
                  <a:pt x="524" y="73"/>
                </a:cubicBezTo>
                <a:cubicBezTo>
                  <a:pt x="524" y="298"/>
                  <a:pt x="524" y="298"/>
                  <a:pt x="524" y="298"/>
                </a:cubicBezTo>
                <a:cubicBezTo>
                  <a:pt x="524" y="344"/>
                  <a:pt x="488" y="380"/>
                  <a:pt x="443" y="380"/>
                </a:cubicBezTo>
                <a:close/>
                <a:moveTo>
                  <a:pt x="72" y="37"/>
                </a:moveTo>
                <a:lnTo>
                  <a:pt x="72" y="37"/>
                </a:lnTo>
                <a:cubicBezTo>
                  <a:pt x="54" y="37"/>
                  <a:pt x="36" y="55"/>
                  <a:pt x="36" y="73"/>
                </a:cubicBezTo>
                <a:cubicBezTo>
                  <a:pt x="36" y="298"/>
                  <a:pt x="36" y="298"/>
                  <a:pt x="36" y="298"/>
                </a:cubicBezTo>
                <a:cubicBezTo>
                  <a:pt x="36" y="317"/>
                  <a:pt x="54" y="335"/>
                  <a:pt x="72" y="335"/>
                </a:cubicBezTo>
                <a:cubicBezTo>
                  <a:pt x="443" y="335"/>
                  <a:pt x="443" y="335"/>
                  <a:pt x="443" y="335"/>
                </a:cubicBezTo>
                <a:cubicBezTo>
                  <a:pt x="460" y="335"/>
                  <a:pt x="479" y="317"/>
                  <a:pt x="479" y="298"/>
                </a:cubicBezTo>
                <a:cubicBezTo>
                  <a:pt x="479" y="73"/>
                  <a:pt x="479" y="73"/>
                  <a:pt x="479" y="73"/>
                </a:cubicBezTo>
                <a:cubicBezTo>
                  <a:pt x="479" y="55"/>
                  <a:pt x="460" y="37"/>
                  <a:pt x="443" y="37"/>
                </a:cubicBezTo>
                <a:lnTo>
                  <a:pt x="72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83">
            <a:extLst>
              <a:ext uri="{FF2B5EF4-FFF2-40B4-BE49-F238E27FC236}">
                <a16:creationId xmlns:a16="http://schemas.microsoft.com/office/drawing/2014/main" id="{CB643D43-ECAB-2C4F-8F2E-F71251D93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056" y="10975525"/>
            <a:ext cx="121102" cy="156988"/>
          </a:xfrm>
          <a:custGeom>
            <a:avLst/>
            <a:gdLst>
              <a:gd name="T0" fmla="*/ 64 w 119"/>
              <a:gd name="T1" fmla="*/ 153 h 154"/>
              <a:gd name="T2" fmla="*/ 64 w 119"/>
              <a:gd name="T3" fmla="*/ 153 h 154"/>
              <a:gd name="T4" fmla="*/ 28 w 119"/>
              <a:gd name="T5" fmla="*/ 153 h 154"/>
              <a:gd name="T6" fmla="*/ 9 w 119"/>
              <a:gd name="T7" fmla="*/ 144 h 154"/>
              <a:gd name="T8" fmla="*/ 9 w 119"/>
              <a:gd name="T9" fmla="*/ 144 h 154"/>
              <a:gd name="T10" fmla="*/ 28 w 119"/>
              <a:gd name="T11" fmla="*/ 126 h 154"/>
              <a:gd name="T12" fmla="*/ 64 w 119"/>
              <a:gd name="T13" fmla="*/ 126 h 154"/>
              <a:gd name="T14" fmla="*/ 82 w 119"/>
              <a:gd name="T15" fmla="*/ 108 h 154"/>
              <a:gd name="T16" fmla="*/ 64 w 119"/>
              <a:gd name="T17" fmla="*/ 90 h 154"/>
              <a:gd name="T18" fmla="*/ 55 w 119"/>
              <a:gd name="T19" fmla="*/ 90 h 154"/>
              <a:gd name="T20" fmla="*/ 9 w 119"/>
              <a:gd name="T21" fmla="*/ 54 h 154"/>
              <a:gd name="T22" fmla="*/ 55 w 119"/>
              <a:gd name="T23" fmla="*/ 0 h 154"/>
              <a:gd name="T24" fmla="*/ 91 w 119"/>
              <a:gd name="T25" fmla="*/ 0 h 154"/>
              <a:gd name="T26" fmla="*/ 109 w 119"/>
              <a:gd name="T27" fmla="*/ 18 h 154"/>
              <a:gd name="T28" fmla="*/ 109 w 119"/>
              <a:gd name="T29" fmla="*/ 18 h 154"/>
              <a:gd name="T30" fmla="*/ 91 w 119"/>
              <a:gd name="T31" fmla="*/ 27 h 154"/>
              <a:gd name="T32" fmla="*/ 55 w 119"/>
              <a:gd name="T33" fmla="*/ 27 h 154"/>
              <a:gd name="T34" fmla="*/ 37 w 119"/>
              <a:gd name="T35" fmla="*/ 45 h 154"/>
              <a:gd name="T36" fmla="*/ 55 w 119"/>
              <a:gd name="T37" fmla="*/ 63 h 154"/>
              <a:gd name="T38" fmla="*/ 64 w 119"/>
              <a:gd name="T39" fmla="*/ 63 h 154"/>
              <a:gd name="T40" fmla="*/ 118 w 119"/>
              <a:gd name="T41" fmla="*/ 117 h 154"/>
              <a:gd name="T42" fmla="*/ 64 w 119"/>
              <a:gd name="T43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9" h="154">
                <a:moveTo>
                  <a:pt x="64" y="153"/>
                </a:moveTo>
                <a:lnTo>
                  <a:pt x="64" y="153"/>
                </a:lnTo>
                <a:cubicBezTo>
                  <a:pt x="28" y="153"/>
                  <a:pt x="28" y="153"/>
                  <a:pt x="28" y="153"/>
                </a:cubicBezTo>
                <a:cubicBezTo>
                  <a:pt x="18" y="153"/>
                  <a:pt x="9" y="153"/>
                  <a:pt x="9" y="144"/>
                </a:cubicBezTo>
                <a:lnTo>
                  <a:pt x="9" y="144"/>
                </a:lnTo>
                <a:cubicBezTo>
                  <a:pt x="9" y="135"/>
                  <a:pt x="18" y="126"/>
                  <a:pt x="28" y="126"/>
                </a:cubicBezTo>
                <a:cubicBezTo>
                  <a:pt x="64" y="126"/>
                  <a:pt x="64" y="126"/>
                  <a:pt x="64" y="126"/>
                </a:cubicBezTo>
                <a:cubicBezTo>
                  <a:pt x="73" y="126"/>
                  <a:pt x="82" y="117"/>
                  <a:pt x="82" y="108"/>
                </a:cubicBezTo>
                <a:cubicBezTo>
                  <a:pt x="82" y="99"/>
                  <a:pt x="73" y="90"/>
                  <a:pt x="64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28" y="90"/>
                  <a:pt x="9" y="72"/>
                  <a:pt x="9" y="54"/>
                </a:cubicBezTo>
                <a:cubicBezTo>
                  <a:pt x="0" y="27"/>
                  <a:pt x="28" y="0"/>
                  <a:pt x="55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9" y="9"/>
                  <a:pt x="109" y="18"/>
                </a:cubicBezTo>
                <a:lnTo>
                  <a:pt x="109" y="18"/>
                </a:lnTo>
                <a:cubicBezTo>
                  <a:pt x="109" y="27"/>
                  <a:pt x="100" y="27"/>
                  <a:pt x="91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46" y="27"/>
                  <a:pt x="37" y="36"/>
                  <a:pt x="37" y="45"/>
                </a:cubicBezTo>
                <a:cubicBezTo>
                  <a:pt x="37" y="54"/>
                  <a:pt x="46" y="63"/>
                  <a:pt x="55" y="63"/>
                </a:cubicBezTo>
                <a:cubicBezTo>
                  <a:pt x="64" y="63"/>
                  <a:pt x="64" y="63"/>
                  <a:pt x="64" y="63"/>
                </a:cubicBezTo>
                <a:cubicBezTo>
                  <a:pt x="91" y="63"/>
                  <a:pt x="118" y="90"/>
                  <a:pt x="118" y="117"/>
                </a:cubicBezTo>
                <a:cubicBezTo>
                  <a:pt x="109" y="135"/>
                  <a:pt x="91" y="153"/>
                  <a:pt x="64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84">
            <a:extLst>
              <a:ext uri="{FF2B5EF4-FFF2-40B4-BE49-F238E27FC236}">
                <a16:creationId xmlns:a16="http://schemas.microsoft.com/office/drawing/2014/main" id="{A7A85DBB-813E-C947-84FB-026E07A7E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909" y="10948613"/>
            <a:ext cx="26912" cy="44853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85">
            <a:extLst>
              <a:ext uri="{FF2B5EF4-FFF2-40B4-BE49-F238E27FC236}">
                <a16:creationId xmlns:a16="http://schemas.microsoft.com/office/drawing/2014/main" id="{FF13702E-15EE-F94C-8680-A354A9B22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909" y="11123542"/>
            <a:ext cx="26912" cy="40366"/>
          </a:xfrm>
          <a:custGeom>
            <a:avLst/>
            <a:gdLst>
              <a:gd name="T0" fmla="*/ 27 w 28"/>
              <a:gd name="T1" fmla="*/ 37 h 38"/>
              <a:gd name="T2" fmla="*/ 0 w 28"/>
              <a:gd name="T3" fmla="*/ 37 h 38"/>
              <a:gd name="T4" fmla="*/ 0 w 28"/>
              <a:gd name="T5" fmla="*/ 0 h 38"/>
              <a:gd name="T6" fmla="*/ 27 w 28"/>
              <a:gd name="T7" fmla="*/ 0 h 38"/>
              <a:gd name="T8" fmla="*/ 27 w 28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8">
                <a:moveTo>
                  <a:pt x="27" y="37"/>
                </a:moveTo>
                <a:lnTo>
                  <a:pt x="0" y="37"/>
                </a:lnTo>
                <a:lnTo>
                  <a:pt x="0" y="0"/>
                </a:lnTo>
                <a:lnTo>
                  <a:pt x="27" y="0"/>
                </a:lnTo>
                <a:lnTo>
                  <a:pt x="27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86">
            <a:extLst>
              <a:ext uri="{FF2B5EF4-FFF2-40B4-BE49-F238E27FC236}">
                <a16:creationId xmlns:a16="http://schemas.microsoft.com/office/drawing/2014/main" id="{A750E5B3-CA1A-004C-8938-0743F30B2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64" y="10921701"/>
            <a:ext cx="53824" cy="44853"/>
          </a:xfrm>
          <a:custGeom>
            <a:avLst/>
            <a:gdLst>
              <a:gd name="T0" fmla="*/ 27 w 55"/>
              <a:gd name="T1" fmla="*/ 0 h 46"/>
              <a:gd name="T2" fmla="*/ 27 w 55"/>
              <a:gd name="T3" fmla="*/ 0 h 46"/>
              <a:gd name="T4" fmla="*/ 9 w 55"/>
              <a:gd name="T5" fmla="*/ 18 h 46"/>
              <a:gd name="T6" fmla="*/ 9 w 55"/>
              <a:gd name="T7" fmla="*/ 36 h 46"/>
              <a:gd name="T8" fmla="*/ 9 w 55"/>
              <a:gd name="T9" fmla="*/ 36 h 46"/>
              <a:gd name="T10" fmla="*/ 27 w 55"/>
              <a:gd name="T11" fmla="*/ 45 h 46"/>
              <a:gd name="T12" fmla="*/ 46 w 55"/>
              <a:gd name="T13" fmla="*/ 27 h 46"/>
              <a:gd name="T14" fmla="*/ 54 w 55"/>
              <a:gd name="T15" fmla="*/ 9 h 46"/>
              <a:gd name="T16" fmla="*/ 54 w 55"/>
              <a:gd name="T17" fmla="*/ 9 h 46"/>
              <a:gd name="T18" fmla="*/ 27 w 55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" h="46">
                <a:moveTo>
                  <a:pt x="27" y="0"/>
                </a:moveTo>
                <a:lnTo>
                  <a:pt x="27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36"/>
                  <a:pt x="9" y="36"/>
                </a:cubicBezTo>
                <a:lnTo>
                  <a:pt x="9" y="36"/>
                </a:lnTo>
                <a:cubicBezTo>
                  <a:pt x="9" y="45"/>
                  <a:pt x="18" y="45"/>
                  <a:pt x="27" y="45"/>
                </a:cubicBezTo>
                <a:cubicBezTo>
                  <a:pt x="46" y="27"/>
                  <a:pt x="46" y="27"/>
                  <a:pt x="46" y="27"/>
                </a:cubicBezTo>
                <a:cubicBezTo>
                  <a:pt x="54" y="27"/>
                  <a:pt x="54" y="18"/>
                  <a:pt x="54" y="9"/>
                </a:cubicBezTo>
                <a:lnTo>
                  <a:pt x="54" y="9"/>
                </a:lnTo>
                <a:cubicBezTo>
                  <a:pt x="46" y="0"/>
                  <a:pt x="37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87">
            <a:extLst>
              <a:ext uri="{FF2B5EF4-FFF2-40B4-BE49-F238E27FC236}">
                <a16:creationId xmlns:a16="http://schemas.microsoft.com/office/drawing/2014/main" id="{AB626603-24FB-E343-BB18-EA79698C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038" y="11141483"/>
            <a:ext cx="67281" cy="44853"/>
          </a:xfrm>
          <a:custGeom>
            <a:avLst/>
            <a:gdLst>
              <a:gd name="T0" fmla="*/ 36 w 64"/>
              <a:gd name="T1" fmla="*/ 0 h 46"/>
              <a:gd name="T2" fmla="*/ 36 w 64"/>
              <a:gd name="T3" fmla="*/ 0 h 46"/>
              <a:gd name="T4" fmla="*/ 9 w 64"/>
              <a:gd name="T5" fmla="*/ 18 h 46"/>
              <a:gd name="T6" fmla="*/ 9 w 64"/>
              <a:gd name="T7" fmla="*/ 36 h 46"/>
              <a:gd name="T8" fmla="*/ 9 w 64"/>
              <a:gd name="T9" fmla="*/ 36 h 46"/>
              <a:gd name="T10" fmla="*/ 27 w 64"/>
              <a:gd name="T11" fmla="*/ 45 h 46"/>
              <a:gd name="T12" fmla="*/ 54 w 64"/>
              <a:gd name="T13" fmla="*/ 26 h 46"/>
              <a:gd name="T14" fmla="*/ 54 w 64"/>
              <a:gd name="T15" fmla="*/ 0 h 46"/>
              <a:gd name="T16" fmla="*/ 54 w 64"/>
              <a:gd name="T17" fmla="*/ 0 h 46"/>
              <a:gd name="T18" fmla="*/ 36 w 64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46">
                <a:moveTo>
                  <a:pt x="36" y="0"/>
                </a:moveTo>
                <a:lnTo>
                  <a:pt x="36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18"/>
                  <a:pt x="0" y="26"/>
                  <a:pt x="9" y="36"/>
                </a:cubicBezTo>
                <a:lnTo>
                  <a:pt x="9" y="36"/>
                </a:lnTo>
                <a:cubicBezTo>
                  <a:pt x="9" y="45"/>
                  <a:pt x="18" y="45"/>
                  <a:pt x="27" y="45"/>
                </a:cubicBezTo>
                <a:cubicBezTo>
                  <a:pt x="54" y="26"/>
                  <a:pt x="54" y="26"/>
                  <a:pt x="54" y="26"/>
                </a:cubicBezTo>
                <a:cubicBezTo>
                  <a:pt x="54" y="18"/>
                  <a:pt x="63" y="9"/>
                  <a:pt x="54" y="0"/>
                </a:cubicBezTo>
                <a:lnTo>
                  <a:pt x="54" y="0"/>
                </a:lnTo>
                <a:cubicBezTo>
                  <a:pt x="45" y="0"/>
                  <a:pt x="36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88">
            <a:extLst>
              <a:ext uri="{FF2B5EF4-FFF2-40B4-BE49-F238E27FC236}">
                <a16:creationId xmlns:a16="http://schemas.microsoft.com/office/drawing/2014/main" id="{DD26B848-779A-F244-9232-A32961B27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0222" y="4413499"/>
            <a:ext cx="121102" cy="121102"/>
          </a:xfrm>
          <a:custGeom>
            <a:avLst/>
            <a:gdLst>
              <a:gd name="T0" fmla="*/ 82 w 119"/>
              <a:gd name="T1" fmla="*/ 118 h 119"/>
              <a:gd name="T2" fmla="*/ 82 w 119"/>
              <a:gd name="T3" fmla="*/ 118 h 119"/>
              <a:gd name="T4" fmla="*/ 27 w 119"/>
              <a:gd name="T5" fmla="*/ 118 h 119"/>
              <a:gd name="T6" fmla="*/ 0 w 119"/>
              <a:gd name="T7" fmla="*/ 91 h 119"/>
              <a:gd name="T8" fmla="*/ 0 w 119"/>
              <a:gd name="T9" fmla="*/ 37 h 119"/>
              <a:gd name="T10" fmla="*/ 27 w 119"/>
              <a:gd name="T11" fmla="*/ 0 h 119"/>
              <a:gd name="T12" fmla="*/ 82 w 119"/>
              <a:gd name="T13" fmla="*/ 0 h 119"/>
              <a:gd name="T14" fmla="*/ 118 w 119"/>
              <a:gd name="T15" fmla="*/ 37 h 119"/>
              <a:gd name="T16" fmla="*/ 118 w 119"/>
              <a:gd name="T17" fmla="*/ 91 h 119"/>
              <a:gd name="T18" fmla="*/ 82 w 119"/>
              <a:gd name="T19" fmla="*/ 118 h 119"/>
              <a:gd name="T20" fmla="*/ 82 w 119"/>
              <a:gd name="T21" fmla="*/ 37 h 119"/>
              <a:gd name="T22" fmla="*/ 82 w 119"/>
              <a:gd name="T23" fmla="*/ 37 h 119"/>
              <a:gd name="T24" fmla="*/ 27 w 119"/>
              <a:gd name="T25" fmla="*/ 37 h 119"/>
              <a:gd name="T26" fmla="*/ 27 w 119"/>
              <a:gd name="T27" fmla="*/ 91 h 119"/>
              <a:gd name="T28" fmla="*/ 82 w 119"/>
              <a:gd name="T29" fmla="*/ 91 h 119"/>
              <a:gd name="T30" fmla="*/ 82 w 119"/>
              <a:gd name="T31" fmla="*/ 37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119">
                <a:moveTo>
                  <a:pt x="82" y="118"/>
                </a:moveTo>
                <a:lnTo>
                  <a:pt x="82" y="118"/>
                </a:lnTo>
                <a:cubicBezTo>
                  <a:pt x="27" y="118"/>
                  <a:pt x="27" y="118"/>
                  <a:pt x="27" y="118"/>
                </a:cubicBezTo>
                <a:cubicBezTo>
                  <a:pt x="9" y="118"/>
                  <a:pt x="0" y="100"/>
                  <a:pt x="0" y="91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8"/>
                  <a:pt x="9" y="0"/>
                  <a:pt x="2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9" y="0"/>
                  <a:pt x="118" y="18"/>
                  <a:pt x="118" y="37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8" y="100"/>
                  <a:pt x="99" y="118"/>
                  <a:pt x="82" y="118"/>
                </a:cubicBezTo>
                <a:close/>
                <a:moveTo>
                  <a:pt x="82" y="37"/>
                </a:moveTo>
                <a:lnTo>
                  <a:pt x="82" y="37"/>
                </a:lnTo>
                <a:cubicBezTo>
                  <a:pt x="27" y="37"/>
                  <a:pt x="27" y="37"/>
                  <a:pt x="27" y="37"/>
                </a:cubicBezTo>
                <a:cubicBezTo>
                  <a:pt x="27" y="91"/>
                  <a:pt x="27" y="91"/>
                  <a:pt x="27" y="91"/>
                </a:cubicBezTo>
                <a:cubicBezTo>
                  <a:pt x="82" y="91"/>
                  <a:pt x="82" y="91"/>
                  <a:pt x="82" y="91"/>
                </a:cubicBezTo>
                <a:lnTo>
                  <a:pt x="82" y="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89">
            <a:extLst>
              <a:ext uri="{FF2B5EF4-FFF2-40B4-BE49-F238E27FC236}">
                <a16:creationId xmlns:a16="http://schemas.microsoft.com/office/drawing/2014/main" id="{8A299CC1-5767-9A48-AE79-B8A328D02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1396" y="4269969"/>
            <a:ext cx="479928" cy="385738"/>
          </a:xfrm>
          <a:custGeom>
            <a:avLst/>
            <a:gdLst>
              <a:gd name="T0" fmla="*/ 396 w 470"/>
              <a:gd name="T1" fmla="*/ 379 h 380"/>
              <a:gd name="T2" fmla="*/ 396 w 470"/>
              <a:gd name="T3" fmla="*/ 379 h 380"/>
              <a:gd name="T4" fmla="*/ 72 w 470"/>
              <a:gd name="T5" fmla="*/ 379 h 380"/>
              <a:gd name="T6" fmla="*/ 0 w 470"/>
              <a:gd name="T7" fmla="*/ 298 h 380"/>
              <a:gd name="T8" fmla="*/ 0 w 470"/>
              <a:gd name="T9" fmla="*/ 0 h 380"/>
              <a:gd name="T10" fmla="*/ 36 w 470"/>
              <a:gd name="T11" fmla="*/ 0 h 380"/>
              <a:gd name="T12" fmla="*/ 36 w 470"/>
              <a:gd name="T13" fmla="*/ 298 h 380"/>
              <a:gd name="T14" fmla="*/ 72 w 470"/>
              <a:gd name="T15" fmla="*/ 334 h 380"/>
              <a:gd name="T16" fmla="*/ 396 w 470"/>
              <a:gd name="T17" fmla="*/ 334 h 380"/>
              <a:gd name="T18" fmla="*/ 433 w 470"/>
              <a:gd name="T19" fmla="*/ 298 h 380"/>
              <a:gd name="T20" fmla="*/ 433 w 470"/>
              <a:gd name="T21" fmla="*/ 108 h 380"/>
              <a:gd name="T22" fmla="*/ 396 w 470"/>
              <a:gd name="T23" fmla="*/ 72 h 380"/>
              <a:gd name="T24" fmla="*/ 72 w 470"/>
              <a:gd name="T25" fmla="*/ 72 h 380"/>
              <a:gd name="T26" fmla="*/ 72 w 470"/>
              <a:gd name="T27" fmla="*/ 27 h 380"/>
              <a:gd name="T28" fmla="*/ 396 w 470"/>
              <a:gd name="T29" fmla="*/ 27 h 380"/>
              <a:gd name="T30" fmla="*/ 469 w 470"/>
              <a:gd name="T31" fmla="*/ 108 h 380"/>
              <a:gd name="T32" fmla="*/ 469 w 470"/>
              <a:gd name="T33" fmla="*/ 298 h 380"/>
              <a:gd name="T34" fmla="*/ 396 w 470"/>
              <a:gd name="T35" fmla="*/ 379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0" h="380">
                <a:moveTo>
                  <a:pt x="396" y="379"/>
                </a:moveTo>
                <a:lnTo>
                  <a:pt x="396" y="379"/>
                </a:lnTo>
                <a:cubicBezTo>
                  <a:pt x="72" y="379"/>
                  <a:pt x="72" y="379"/>
                  <a:pt x="72" y="379"/>
                </a:cubicBezTo>
                <a:cubicBezTo>
                  <a:pt x="36" y="379"/>
                  <a:pt x="0" y="343"/>
                  <a:pt x="0" y="298"/>
                </a:cubicBezTo>
                <a:cubicBezTo>
                  <a:pt x="0" y="0"/>
                  <a:pt x="0" y="0"/>
                  <a:pt x="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98"/>
                  <a:pt x="36" y="298"/>
                  <a:pt x="36" y="298"/>
                </a:cubicBezTo>
                <a:cubicBezTo>
                  <a:pt x="36" y="316"/>
                  <a:pt x="54" y="334"/>
                  <a:pt x="72" y="334"/>
                </a:cubicBezTo>
                <a:cubicBezTo>
                  <a:pt x="396" y="334"/>
                  <a:pt x="396" y="334"/>
                  <a:pt x="396" y="334"/>
                </a:cubicBezTo>
                <a:cubicBezTo>
                  <a:pt x="414" y="334"/>
                  <a:pt x="433" y="316"/>
                  <a:pt x="433" y="298"/>
                </a:cubicBezTo>
                <a:cubicBezTo>
                  <a:pt x="433" y="108"/>
                  <a:pt x="433" y="108"/>
                  <a:pt x="433" y="108"/>
                </a:cubicBezTo>
                <a:cubicBezTo>
                  <a:pt x="433" y="90"/>
                  <a:pt x="414" y="72"/>
                  <a:pt x="396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27"/>
                  <a:pt x="72" y="27"/>
                  <a:pt x="72" y="27"/>
                </a:cubicBezTo>
                <a:cubicBezTo>
                  <a:pt x="396" y="27"/>
                  <a:pt x="396" y="27"/>
                  <a:pt x="396" y="27"/>
                </a:cubicBezTo>
                <a:cubicBezTo>
                  <a:pt x="441" y="27"/>
                  <a:pt x="469" y="63"/>
                  <a:pt x="469" y="108"/>
                </a:cubicBezTo>
                <a:cubicBezTo>
                  <a:pt x="469" y="298"/>
                  <a:pt x="469" y="298"/>
                  <a:pt x="469" y="298"/>
                </a:cubicBezTo>
                <a:cubicBezTo>
                  <a:pt x="469" y="343"/>
                  <a:pt x="441" y="379"/>
                  <a:pt x="396" y="3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90">
            <a:extLst>
              <a:ext uri="{FF2B5EF4-FFF2-40B4-BE49-F238E27FC236}">
                <a16:creationId xmlns:a16="http://schemas.microsoft.com/office/drawing/2014/main" id="{EE62D8F5-3752-CE49-8902-769384333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2426" y="4175775"/>
            <a:ext cx="439562" cy="165958"/>
          </a:xfrm>
          <a:custGeom>
            <a:avLst/>
            <a:gdLst>
              <a:gd name="T0" fmla="*/ 90 w 433"/>
              <a:gd name="T1" fmla="*/ 163 h 164"/>
              <a:gd name="T2" fmla="*/ 90 w 433"/>
              <a:gd name="T3" fmla="*/ 163 h 164"/>
              <a:gd name="T4" fmla="*/ 9 w 433"/>
              <a:gd name="T5" fmla="*/ 73 h 164"/>
              <a:gd name="T6" fmla="*/ 90 w 433"/>
              <a:gd name="T7" fmla="*/ 0 h 164"/>
              <a:gd name="T8" fmla="*/ 369 w 433"/>
              <a:gd name="T9" fmla="*/ 0 h 164"/>
              <a:gd name="T10" fmla="*/ 432 w 433"/>
              <a:gd name="T11" fmla="*/ 73 h 164"/>
              <a:gd name="T12" fmla="*/ 432 w 433"/>
              <a:gd name="T13" fmla="*/ 82 h 164"/>
              <a:gd name="T14" fmla="*/ 414 w 433"/>
              <a:gd name="T15" fmla="*/ 100 h 164"/>
              <a:gd name="T16" fmla="*/ 414 w 433"/>
              <a:gd name="T17" fmla="*/ 100 h 164"/>
              <a:gd name="T18" fmla="*/ 396 w 433"/>
              <a:gd name="T19" fmla="*/ 82 h 164"/>
              <a:gd name="T20" fmla="*/ 396 w 433"/>
              <a:gd name="T21" fmla="*/ 73 h 164"/>
              <a:gd name="T22" fmla="*/ 369 w 433"/>
              <a:gd name="T23" fmla="*/ 45 h 164"/>
              <a:gd name="T24" fmla="*/ 90 w 433"/>
              <a:gd name="T25" fmla="*/ 45 h 164"/>
              <a:gd name="T26" fmla="*/ 45 w 433"/>
              <a:gd name="T27" fmla="*/ 73 h 164"/>
              <a:gd name="T28" fmla="*/ 90 w 433"/>
              <a:gd name="T29" fmla="*/ 118 h 164"/>
              <a:gd name="T30" fmla="*/ 90 w 433"/>
              <a:gd name="T31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3" h="164">
                <a:moveTo>
                  <a:pt x="90" y="163"/>
                </a:moveTo>
                <a:lnTo>
                  <a:pt x="90" y="163"/>
                </a:lnTo>
                <a:cubicBezTo>
                  <a:pt x="36" y="163"/>
                  <a:pt x="0" y="118"/>
                  <a:pt x="9" y="73"/>
                </a:cubicBezTo>
                <a:cubicBezTo>
                  <a:pt x="9" y="27"/>
                  <a:pt x="45" y="0"/>
                  <a:pt x="90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405" y="0"/>
                  <a:pt x="432" y="36"/>
                  <a:pt x="432" y="73"/>
                </a:cubicBezTo>
                <a:cubicBezTo>
                  <a:pt x="432" y="82"/>
                  <a:pt x="432" y="82"/>
                  <a:pt x="432" y="82"/>
                </a:cubicBezTo>
                <a:cubicBezTo>
                  <a:pt x="432" y="91"/>
                  <a:pt x="423" y="100"/>
                  <a:pt x="414" y="100"/>
                </a:cubicBezTo>
                <a:lnTo>
                  <a:pt x="414" y="100"/>
                </a:lnTo>
                <a:cubicBezTo>
                  <a:pt x="405" y="100"/>
                  <a:pt x="396" y="91"/>
                  <a:pt x="396" y="82"/>
                </a:cubicBezTo>
                <a:cubicBezTo>
                  <a:pt x="396" y="73"/>
                  <a:pt x="396" y="73"/>
                  <a:pt x="396" y="73"/>
                </a:cubicBezTo>
                <a:cubicBezTo>
                  <a:pt x="396" y="55"/>
                  <a:pt x="387" y="45"/>
                  <a:pt x="369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72" y="45"/>
                  <a:pt x="54" y="55"/>
                  <a:pt x="45" y="73"/>
                </a:cubicBezTo>
                <a:cubicBezTo>
                  <a:pt x="45" y="100"/>
                  <a:pt x="63" y="118"/>
                  <a:pt x="90" y="118"/>
                </a:cubicBezTo>
                <a:lnTo>
                  <a:pt x="90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91">
            <a:extLst>
              <a:ext uri="{FF2B5EF4-FFF2-40B4-BE49-F238E27FC236}">
                <a16:creationId xmlns:a16="http://schemas.microsoft.com/office/drawing/2014/main" id="{99D5FF2B-7EDB-424E-83F2-0ECEF51DF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6178" y="10854423"/>
            <a:ext cx="488902" cy="470958"/>
          </a:xfrm>
          <a:custGeom>
            <a:avLst/>
            <a:gdLst>
              <a:gd name="T0" fmla="*/ 406 w 480"/>
              <a:gd name="T1" fmla="*/ 461 h 462"/>
              <a:gd name="T2" fmla="*/ 406 w 480"/>
              <a:gd name="T3" fmla="*/ 461 h 462"/>
              <a:gd name="T4" fmla="*/ 63 w 480"/>
              <a:gd name="T5" fmla="*/ 461 h 462"/>
              <a:gd name="T6" fmla="*/ 0 w 480"/>
              <a:gd name="T7" fmla="*/ 389 h 462"/>
              <a:gd name="T8" fmla="*/ 0 w 480"/>
              <a:gd name="T9" fmla="*/ 64 h 462"/>
              <a:gd name="T10" fmla="*/ 63 w 480"/>
              <a:gd name="T11" fmla="*/ 0 h 462"/>
              <a:gd name="T12" fmla="*/ 99 w 480"/>
              <a:gd name="T13" fmla="*/ 0 h 462"/>
              <a:gd name="T14" fmla="*/ 99 w 480"/>
              <a:gd name="T15" fmla="*/ 37 h 462"/>
              <a:gd name="T16" fmla="*/ 63 w 480"/>
              <a:gd name="T17" fmla="*/ 37 h 462"/>
              <a:gd name="T18" fmla="*/ 36 w 480"/>
              <a:gd name="T19" fmla="*/ 64 h 462"/>
              <a:gd name="T20" fmla="*/ 36 w 480"/>
              <a:gd name="T21" fmla="*/ 389 h 462"/>
              <a:gd name="T22" fmla="*/ 63 w 480"/>
              <a:gd name="T23" fmla="*/ 416 h 462"/>
              <a:gd name="T24" fmla="*/ 406 w 480"/>
              <a:gd name="T25" fmla="*/ 416 h 462"/>
              <a:gd name="T26" fmla="*/ 433 w 480"/>
              <a:gd name="T27" fmla="*/ 389 h 462"/>
              <a:gd name="T28" fmla="*/ 433 w 480"/>
              <a:gd name="T29" fmla="*/ 64 h 462"/>
              <a:gd name="T30" fmla="*/ 406 w 480"/>
              <a:gd name="T31" fmla="*/ 37 h 462"/>
              <a:gd name="T32" fmla="*/ 370 w 480"/>
              <a:gd name="T33" fmla="*/ 37 h 462"/>
              <a:gd name="T34" fmla="*/ 370 w 480"/>
              <a:gd name="T35" fmla="*/ 0 h 462"/>
              <a:gd name="T36" fmla="*/ 406 w 480"/>
              <a:gd name="T37" fmla="*/ 0 h 462"/>
              <a:gd name="T38" fmla="*/ 479 w 480"/>
              <a:gd name="T39" fmla="*/ 64 h 462"/>
              <a:gd name="T40" fmla="*/ 479 w 480"/>
              <a:gd name="T41" fmla="*/ 389 h 462"/>
              <a:gd name="T42" fmla="*/ 406 w 480"/>
              <a:gd name="T43" fmla="*/ 461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0" h="462">
                <a:moveTo>
                  <a:pt x="406" y="461"/>
                </a:moveTo>
                <a:lnTo>
                  <a:pt x="406" y="461"/>
                </a:lnTo>
                <a:cubicBezTo>
                  <a:pt x="63" y="461"/>
                  <a:pt x="63" y="461"/>
                  <a:pt x="63" y="461"/>
                </a:cubicBezTo>
                <a:cubicBezTo>
                  <a:pt x="27" y="461"/>
                  <a:pt x="0" y="425"/>
                  <a:pt x="0" y="389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8"/>
                  <a:pt x="27" y="0"/>
                  <a:pt x="6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7"/>
                  <a:pt x="99" y="37"/>
                  <a:pt x="99" y="37"/>
                </a:cubicBezTo>
                <a:cubicBezTo>
                  <a:pt x="63" y="37"/>
                  <a:pt x="63" y="37"/>
                  <a:pt x="63" y="37"/>
                </a:cubicBezTo>
                <a:cubicBezTo>
                  <a:pt x="45" y="37"/>
                  <a:pt x="36" y="54"/>
                  <a:pt x="36" y="64"/>
                </a:cubicBezTo>
                <a:cubicBezTo>
                  <a:pt x="36" y="389"/>
                  <a:pt x="36" y="389"/>
                  <a:pt x="36" y="389"/>
                </a:cubicBezTo>
                <a:cubicBezTo>
                  <a:pt x="36" y="407"/>
                  <a:pt x="45" y="416"/>
                  <a:pt x="63" y="416"/>
                </a:cubicBezTo>
                <a:cubicBezTo>
                  <a:pt x="406" y="416"/>
                  <a:pt x="406" y="416"/>
                  <a:pt x="406" y="416"/>
                </a:cubicBezTo>
                <a:cubicBezTo>
                  <a:pt x="425" y="416"/>
                  <a:pt x="433" y="407"/>
                  <a:pt x="433" y="389"/>
                </a:cubicBezTo>
                <a:cubicBezTo>
                  <a:pt x="433" y="64"/>
                  <a:pt x="433" y="64"/>
                  <a:pt x="433" y="64"/>
                </a:cubicBezTo>
                <a:cubicBezTo>
                  <a:pt x="433" y="54"/>
                  <a:pt x="425" y="37"/>
                  <a:pt x="406" y="37"/>
                </a:cubicBezTo>
                <a:cubicBezTo>
                  <a:pt x="370" y="37"/>
                  <a:pt x="370" y="37"/>
                  <a:pt x="370" y="37"/>
                </a:cubicBezTo>
                <a:cubicBezTo>
                  <a:pt x="370" y="0"/>
                  <a:pt x="370" y="0"/>
                  <a:pt x="370" y="0"/>
                </a:cubicBezTo>
                <a:cubicBezTo>
                  <a:pt x="406" y="0"/>
                  <a:pt x="406" y="0"/>
                  <a:pt x="406" y="0"/>
                </a:cubicBezTo>
                <a:cubicBezTo>
                  <a:pt x="442" y="0"/>
                  <a:pt x="479" y="28"/>
                  <a:pt x="479" y="64"/>
                </a:cubicBezTo>
                <a:cubicBezTo>
                  <a:pt x="479" y="389"/>
                  <a:pt x="479" y="389"/>
                  <a:pt x="479" y="389"/>
                </a:cubicBezTo>
                <a:cubicBezTo>
                  <a:pt x="479" y="425"/>
                  <a:pt x="442" y="461"/>
                  <a:pt x="406" y="4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92">
            <a:extLst>
              <a:ext uri="{FF2B5EF4-FFF2-40B4-BE49-F238E27FC236}">
                <a16:creationId xmlns:a16="http://schemas.microsoft.com/office/drawing/2014/main" id="{4A048856-AD7A-8347-9A49-ABA1AE85E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224" y="10791628"/>
            <a:ext cx="210809" cy="35883"/>
          </a:xfrm>
          <a:custGeom>
            <a:avLst/>
            <a:gdLst>
              <a:gd name="T0" fmla="*/ 208 w 209"/>
              <a:gd name="T1" fmla="*/ 36 h 37"/>
              <a:gd name="T2" fmla="*/ 0 w 209"/>
              <a:gd name="T3" fmla="*/ 36 h 37"/>
              <a:gd name="T4" fmla="*/ 0 w 209"/>
              <a:gd name="T5" fmla="*/ 0 h 37"/>
              <a:gd name="T6" fmla="*/ 208 w 209"/>
              <a:gd name="T7" fmla="*/ 0 h 37"/>
              <a:gd name="T8" fmla="*/ 208 w 20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37">
                <a:moveTo>
                  <a:pt x="208" y="36"/>
                </a:moveTo>
                <a:lnTo>
                  <a:pt x="0" y="36"/>
                </a:lnTo>
                <a:lnTo>
                  <a:pt x="0" y="0"/>
                </a:lnTo>
                <a:lnTo>
                  <a:pt x="208" y="0"/>
                </a:lnTo>
                <a:lnTo>
                  <a:pt x="20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93">
            <a:extLst>
              <a:ext uri="{FF2B5EF4-FFF2-40B4-BE49-F238E27FC236}">
                <a16:creationId xmlns:a16="http://schemas.microsoft.com/office/drawing/2014/main" id="{C04ADFD4-16CE-9A44-A1F8-1EC922E27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0813" y="10791628"/>
            <a:ext cx="139044" cy="112132"/>
          </a:xfrm>
          <a:custGeom>
            <a:avLst/>
            <a:gdLst>
              <a:gd name="T0" fmla="*/ 27 w 136"/>
              <a:gd name="T1" fmla="*/ 100 h 110"/>
              <a:gd name="T2" fmla="*/ 27 w 136"/>
              <a:gd name="T3" fmla="*/ 100 h 110"/>
              <a:gd name="T4" fmla="*/ 0 w 136"/>
              <a:gd name="T5" fmla="*/ 72 h 110"/>
              <a:gd name="T6" fmla="*/ 63 w 136"/>
              <a:gd name="T7" fmla="*/ 0 h 110"/>
              <a:gd name="T8" fmla="*/ 81 w 136"/>
              <a:gd name="T9" fmla="*/ 0 h 110"/>
              <a:gd name="T10" fmla="*/ 99 w 136"/>
              <a:gd name="T11" fmla="*/ 9 h 110"/>
              <a:gd name="T12" fmla="*/ 126 w 136"/>
              <a:gd name="T13" fmla="*/ 72 h 110"/>
              <a:gd name="T14" fmla="*/ 117 w 136"/>
              <a:gd name="T15" fmla="*/ 100 h 110"/>
              <a:gd name="T16" fmla="*/ 117 w 136"/>
              <a:gd name="T17" fmla="*/ 100 h 110"/>
              <a:gd name="T18" fmla="*/ 90 w 136"/>
              <a:gd name="T19" fmla="*/ 91 h 110"/>
              <a:gd name="T20" fmla="*/ 72 w 136"/>
              <a:gd name="T21" fmla="*/ 54 h 110"/>
              <a:gd name="T22" fmla="*/ 27 w 136"/>
              <a:gd name="T23" fmla="*/ 100 h 110"/>
              <a:gd name="T24" fmla="*/ 90 w 136"/>
              <a:gd name="T25" fmla="*/ 36 h 110"/>
              <a:gd name="T26" fmla="*/ 90 w 136"/>
              <a:gd name="T27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6" h="110">
                <a:moveTo>
                  <a:pt x="27" y="100"/>
                </a:moveTo>
                <a:lnTo>
                  <a:pt x="27" y="100"/>
                </a:lnTo>
                <a:cubicBezTo>
                  <a:pt x="0" y="72"/>
                  <a:pt x="0" y="72"/>
                  <a:pt x="0" y="72"/>
                </a:cubicBezTo>
                <a:cubicBezTo>
                  <a:pt x="63" y="0"/>
                  <a:pt x="63" y="0"/>
                  <a:pt x="63" y="0"/>
                </a:cubicBezTo>
                <a:cubicBezTo>
                  <a:pt x="72" y="0"/>
                  <a:pt x="72" y="0"/>
                  <a:pt x="81" y="0"/>
                </a:cubicBezTo>
                <a:cubicBezTo>
                  <a:pt x="90" y="0"/>
                  <a:pt x="99" y="0"/>
                  <a:pt x="99" y="9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35" y="81"/>
                  <a:pt x="135" y="100"/>
                  <a:pt x="117" y="100"/>
                </a:cubicBezTo>
                <a:lnTo>
                  <a:pt x="117" y="100"/>
                </a:lnTo>
                <a:cubicBezTo>
                  <a:pt x="108" y="109"/>
                  <a:pt x="99" y="100"/>
                  <a:pt x="90" y="91"/>
                </a:cubicBezTo>
                <a:cubicBezTo>
                  <a:pt x="72" y="54"/>
                  <a:pt x="72" y="54"/>
                  <a:pt x="72" y="54"/>
                </a:cubicBezTo>
                <a:lnTo>
                  <a:pt x="27" y="100"/>
                </a:lnTo>
                <a:close/>
                <a:moveTo>
                  <a:pt x="90" y="36"/>
                </a:moveTo>
                <a:lnTo>
                  <a:pt x="9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94">
            <a:extLst>
              <a:ext uri="{FF2B5EF4-FFF2-40B4-BE49-F238E27FC236}">
                <a16:creationId xmlns:a16="http://schemas.microsoft.com/office/drawing/2014/main" id="{FBDC6426-470E-E34E-8F02-384891ED4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989" y="10854423"/>
            <a:ext cx="192867" cy="130073"/>
          </a:xfrm>
          <a:custGeom>
            <a:avLst/>
            <a:gdLst>
              <a:gd name="T0" fmla="*/ 81 w 190"/>
              <a:gd name="T1" fmla="*/ 127 h 128"/>
              <a:gd name="T2" fmla="*/ 81 w 190"/>
              <a:gd name="T3" fmla="*/ 127 h 128"/>
              <a:gd name="T4" fmla="*/ 72 w 190"/>
              <a:gd name="T5" fmla="*/ 127 h 128"/>
              <a:gd name="T6" fmla="*/ 54 w 190"/>
              <a:gd name="T7" fmla="*/ 118 h 128"/>
              <a:gd name="T8" fmla="*/ 0 w 190"/>
              <a:gd name="T9" fmla="*/ 64 h 128"/>
              <a:gd name="T10" fmla="*/ 54 w 190"/>
              <a:gd name="T11" fmla="*/ 9 h 128"/>
              <a:gd name="T12" fmla="*/ 81 w 190"/>
              <a:gd name="T13" fmla="*/ 37 h 128"/>
              <a:gd name="T14" fmla="*/ 54 w 190"/>
              <a:gd name="T15" fmla="*/ 64 h 128"/>
              <a:gd name="T16" fmla="*/ 81 w 190"/>
              <a:gd name="T17" fmla="*/ 82 h 128"/>
              <a:gd name="T18" fmla="*/ 153 w 190"/>
              <a:gd name="T19" fmla="*/ 9 h 128"/>
              <a:gd name="T20" fmla="*/ 180 w 190"/>
              <a:gd name="T21" fmla="*/ 9 h 128"/>
              <a:gd name="T22" fmla="*/ 180 w 190"/>
              <a:gd name="T23" fmla="*/ 9 h 128"/>
              <a:gd name="T24" fmla="*/ 180 w 190"/>
              <a:gd name="T25" fmla="*/ 37 h 128"/>
              <a:gd name="T26" fmla="*/ 99 w 190"/>
              <a:gd name="T27" fmla="*/ 118 h 128"/>
              <a:gd name="T28" fmla="*/ 81 w 190"/>
              <a:gd name="T2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0" h="128">
                <a:moveTo>
                  <a:pt x="81" y="127"/>
                </a:moveTo>
                <a:lnTo>
                  <a:pt x="81" y="127"/>
                </a:lnTo>
                <a:cubicBezTo>
                  <a:pt x="72" y="127"/>
                  <a:pt x="72" y="127"/>
                  <a:pt x="72" y="127"/>
                </a:cubicBezTo>
                <a:cubicBezTo>
                  <a:pt x="63" y="127"/>
                  <a:pt x="54" y="127"/>
                  <a:pt x="54" y="118"/>
                </a:cubicBezTo>
                <a:cubicBezTo>
                  <a:pt x="0" y="64"/>
                  <a:pt x="0" y="64"/>
                  <a:pt x="0" y="64"/>
                </a:cubicBezTo>
                <a:cubicBezTo>
                  <a:pt x="54" y="9"/>
                  <a:pt x="54" y="9"/>
                  <a:pt x="54" y="9"/>
                </a:cubicBezTo>
                <a:cubicBezTo>
                  <a:pt x="81" y="37"/>
                  <a:pt x="81" y="37"/>
                  <a:pt x="81" y="37"/>
                </a:cubicBezTo>
                <a:cubicBezTo>
                  <a:pt x="54" y="64"/>
                  <a:pt x="54" y="64"/>
                  <a:pt x="54" y="64"/>
                </a:cubicBezTo>
                <a:cubicBezTo>
                  <a:pt x="81" y="82"/>
                  <a:pt x="81" y="82"/>
                  <a:pt x="81" y="82"/>
                </a:cubicBezTo>
                <a:cubicBezTo>
                  <a:pt x="153" y="9"/>
                  <a:pt x="153" y="9"/>
                  <a:pt x="153" y="9"/>
                </a:cubicBezTo>
                <a:cubicBezTo>
                  <a:pt x="153" y="0"/>
                  <a:pt x="171" y="0"/>
                  <a:pt x="180" y="9"/>
                </a:cubicBezTo>
                <a:lnTo>
                  <a:pt x="180" y="9"/>
                </a:lnTo>
                <a:cubicBezTo>
                  <a:pt x="189" y="9"/>
                  <a:pt x="189" y="28"/>
                  <a:pt x="180" y="37"/>
                </a:cubicBezTo>
                <a:cubicBezTo>
                  <a:pt x="99" y="118"/>
                  <a:pt x="99" y="118"/>
                  <a:pt x="99" y="118"/>
                </a:cubicBezTo>
                <a:cubicBezTo>
                  <a:pt x="99" y="127"/>
                  <a:pt x="90" y="127"/>
                  <a:pt x="81" y="1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95">
            <a:extLst>
              <a:ext uri="{FF2B5EF4-FFF2-40B4-BE49-F238E27FC236}">
                <a16:creationId xmlns:a16="http://schemas.microsoft.com/office/drawing/2014/main" id="{C3A9F12C-3543-E048-8545-DB6670780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943" y="10791628"/>
            <a:ext cx="139046" cy="112132"/>
          </a:xfrm>
          <a:custGeom>
            <a:avLst/>
            <a:gdLst>
              <a:gd name="T0" fmla="*/ 108 w 137"/>
              <a:gd name="T1" fmla="*/ 100 h 110"/>
              <a:gd name="T2" fmla="*/ 108 w 137"/>
              <a:gd name="T3" fmla="*/ 100 h 110"/>
              <a:gd name="T4" fmla="*/ 136 w 137"/>
              <a:gd name="T5" fmla="*/ 72 h 110"/>
              <a:gd name="T6" fmla="*/ 72 w 137"/>
              <a:gd name="T7" fmla="*/ 0 h 110"/>
              <a:gd name="T8" fmla="*/ 54 w 137"/>
              <a:gd name="T9" fmla="*/ 0 h 110"/>
              <a:gd name="T10" fmla="*/ 36 w 137"/>
              <a:gd name="T11" fmla="*/ 9 h 110"/>
              <a:gd name="T12" fmla="*/ 9 w 137"/>
              <a:gd name="T13" fmla="*/ 72 h 110"/>
              <a:gd name="T14" fmla="*/ 18 w 137"/>
              <a:gd name="T15" fmla="*/ 100 h 110"/>
              <a:gd name="T16" fmla="*/ 18 w 137"/>
              <a:gd name="T17" fmla="*/ 100 h 110"/>
              <a:gd name="T18" fmla="*/ 45 w 137"/>
              <a:gd name="T19" fmla="*/ 91 h 110"/>
              <a:gd name="T20" fmla="*/ 63 w 137"/>
              <a:gd name="T21" fmla="*/ 54 h 110"/>
              <a:gd name="T22" fmla="*/ 108 w 137"/>
              <a:gd name="T23" fmla="*/ 100 h 110"/>
              <a:gd name="T24" fmla="*/ 45 w 137"/>
              <a:gd name="T25" fmla="*/ 36 h 110"/>
              <a:gd name="T26" fmla="*/ 45 w 137"/>
              <a:gd name="T27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7" h="110">
                <a:moveTo>
                  <a:pt x="108" y="100"/>
                </a:moveTo>
                <a:lnTo>
                  <a:pt x="108" y="100"/>
                </a:lnTo>
                <a:cubicBezTo>
                  <a:pt x="136" y="72"/>
                  <a:pt x="136" y="72"/>
                  <a:pt x="136" y="72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63" y="0"/>
                  <a:pt x="54" y="0"/>
                </a:cubicBezTo>
                <a:cubicBezTo>
                  <a:pt x="45" y="0"/>
                  <a:pt x="45" y="0"/>
                  <a:pt x="36" y="9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81"/>
                  <a:pt x="9" y="100"/>
                  <a:pt x="18" y="100"/>
                </a:cubicBezTo>
                <a:lnTo>
                  <a:pt x="18" y="100"/>
                </a:lnTo>
                <a:cubicBezTo>
                  <a:pt x="27" y="109"/>
                  <a:pt x="36" y="100"/>
                  <a:pt x="45" y="91"/>
                </a:cubicBezTo>
                <a:cubicBezTo>
                  <a:pt x="63" y="54"/>
                  <a:pt x="63" y="54"/>
                  <a:pt x="63" y="54"/>
                </a:cubicBezTo>
                <a:lnTo>
                  <a:pt x="108" y="100"/>
                </a:lnTo>
                <a:close/>
                <a:moveTo>
                  <a:pt x="45" y="36"/>
                </a:moveTo>
                <a:lnTo>
                  <a:pt x="45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296">
            <a:extLst>
              <a:ext uri="{FF2B5EF4-FFF2-40B4-BE49-F238E27FC236}">
                <a16:creationId xmlns:a16="http://schemas.microsoft.com/office/drawing/2014/main" id="{0229DB3F-B640-4445-81D1-E4333E19D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6914" y="10854423"/>
            <a:ext cx="183900" cy="130073"/>
          </a:xfrm>
          <a:custGeom>
            <a:avLst/>
            <a:gdLst>
              <a:gd name="T0" fmla="*/ 108 w 182"/>
              <a:gd name="T1" fmla="*/ 127 h 128"/>
              <a:gd name="T2" fmla="*/ 108 w 182"/>
              <a:gd name="T3" fmla="*/ 127 h 128"/>
              <a:gd name="T4" fmla="*/ 108 w 182"/>
              <a:gd name="T5" fmla="*/ 127 h 128"/>
              <a:gd name="T6" fmla="*/ 136 w 182"/>
              <a:gd name="T7" fmla="*/ 118 h 128"/>
              <a:gd name="T8" fmla="*/ 181 w 182"/>
              <a:gd name="T9" fmla="*/ 64 h 128"/>
              <a:gd name="T10" fmla="*/ 127 w 182"/>
              <a:gd name="T11" fmla="*/ 9 h 128"/>
              <a:gd name="T12" fmla="*/ 99 w 182"/>
              <a:gd name="T13" fmla="*/ 37 h 128"/>
              <a:gd name="T14" fmla="*/ 127 w 182"/>
              <a:gd name="T15" fmla="*/ 64 h 128"/>
              <a:gd name="T16" fmla="*/ 108 w 182"/>
              <a:gd name="T17" fmla="*/ 82 h 128"/>
              <a:gd name="T18" fmla="*/ 36 w 182"/>
              <a:gd name="T19" fmla="*/ 9 h 128"/>
              <a:gd name="T20" fmla="*/ 9 w 182"/>
              <a:gd name="T21" fmla="*/ 9 h 128"/>
              <a:gd name="T22" fmla="*/ 9 w 182"/>
              <a:gd name="T23" fmla="*/ 9 h 128"/>
              <a:gd name="T24" fmla="*/ 0 w 182"/>
              <a:gd name="T25" fmla="*/ 37 h 128"/>
              <a:gd name="T26" fmla="*/ 81 w 182"/>
              <a:gd name="T27" fmla="*/ 118 h 128"/>
              <a:gd name="T28" fmla="*/ 108 w 182"/>
              <a:gd name="T2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2" h="128">
                <a:moveTo>
                  <a:pt x="108" y="127"/>
                </a:moveTo>
                <a:lnTo>
                  <a:pt x="108" y="127"/>
                </a:lnTo>
                <a:lnTo>
                  <a:pt x="108" y="127"/>
                </a:lnTo>
                <a:cubicBezTo>
                  <a:pt x="117" y="127"/>
                  <a:pt x="127" y="127"/>
                  <a:pt x="136" y="118"/>
                </a:cubicBezTo>
                <a:cubicBezTo>
                  <a:pt x="181" y="64"/>
                  <a:pt x="181" y="64"/>
                  <a:pt x="181" y="64"/>
                </a:cubicBezTo>
                <a:cubicBezTo>
                  <a:pt x="127" y="9"/>
                  <a:pt x="127" y="9"/>
                  <a:pt x="127" y="9"/>
                </a:cubicBezTo>
                <a:cubicBezTo>
                  <a:pt x="99" y="37"/>
                  <a:pt x="99" y="37"/>
                  <a:pt x="99" y="37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8" y="82"/>
                  <a:pt x="108" y="82"/>
                  <a:pt x="108" y="82"/>
                </a:cubicBezTo>
                <a:cubicBezTo>
                  <a:pt x="36" y="9"/>
                  <a:pt x="36" y="9"/>
                  <a:pt x="36" y="9"/>
                </a:cubicBezTo>
                <a:cubicBezTo>
                  <a:pt x="27" y="0"/>
                  <a:pt x="9" y="0"/>
                  <a:pt x="9" y="9"/>
                </a:cubicBezTo>
                <a:lnTo>
                  <a:pt x="9" y="9"/>
                </a:lnTo>
                <a:cubicBezTo>
                  <a:pt x="0" y="9"/>
                  <a:pt x="0" y="28"/>
                  <a:pt x="0" y="37"/>
                </a:cubicBezTo>
                <a:cubicBezTo>
                  <a:pt x="81" y="118"/>
                  <a:pt x="81" y="118"/>
                  <a:pt x="81" y="118"/>
                </a:cubicBezTo>
                <a:cubicBezTo>
                  <a:pt x="91" y="127"/>
                  <a:pt x="99" y="127"/>
                  <a:pt x="108" y="1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297">
            <a:extLst>
              <a:ext uri="{FF2B5EF4-FFF2-40B4-BE49-F238E27FC236}">
                <a16:creationId xmlns:a16="http://schemas.microsoft.com/office/drawing/2014/main" id="{845C2EED-F7D9-B241-A9AB-9EAACA09D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6696" y="11047290"/>
            <a:ext cx="103161" cy="26912"/>
          </a:xfrm>
          <a:custGeom>
            <a:avLst/>
            <a:gdLst>
              <a:gd name="T0" fmla="*/ 0 w 100"/>
              <a:gd name="T1" fmla="*/ 18 h 28"/>
              <a:gd name="T2" fmla="*/ 0 w 100"/>
              <a:gd name="T3" fmla="*/ 18 h 28"/>
              <a:gd name="T4" fmla="*/ 0 w 100"/>
              <a:gd name="T5" fmla="*/ 18 h 28"/>
              <a:gd name="T6" fmla="*/ 18 w 100"/>
              <a:gd name="T7" fmla="*/ 0 h 28"/>
              <a:gd name="T8" fmla="*/ 81 w 100"/>
              <a:gd name="T9" fmla="*/ 0 h 28"/>
              <a:gd name="T10" fmla="*/ 99 w 100"/>
              <a:gd name="T11" fmla="*/ 18 h 28"/>
              <a:gd name="T12" fmla="*/ 99 w 100"/>
              <a:gd name="T13" fmla="*/ 18 h 28"/>
              <a:gd name="T14" fmla="*/ 81 w 100"/>
              <a:gd name="T15" fmla="*/ 27 h 28"/>
              <a:gd name="T16" fmla="*/ 18 w 100"/>
              <a:gd name="T17" fmla="*/ 27 h 28"/>
              <a:gd name="T18" fmla="*/ 0 w 100"/>
              <a:gd name="T19" fmla="*/ 1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28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lnTo>
                  <a:pt x="99" y="18"/>
                </a:lnTo>
                <a:cubicBezTo>
                  <a:pt x="99" y="27"/>
                  <a:pt x="90" y="27"/>
                  <a:pt x="81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298">
            <a:extLst>
              <a:ext uri="{FF2B5EF4-FFF2-40B4-BE49-F238E27FC236}">
                <a16:creationId xmlns:a16="http://schemas.microsoft.com/office/drawing/2014/main" id="{EBFC2D7B-5437-FC43-8E9D-47783D7F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5960" y="11060748"/>
            <a:ext cx="26912" cy="251178"/>
          </a:xfrm>
          <a:custGeom>
            <a:avLst/>
            <a:gdLst>
              <a:gd name="T0" fmla="*/ 27 w 28"/>
              <a:gd name="T1" fmla="*/ 244 h 245"/>
              <a:gd name="T2" fmla="*/ 27 w 28"/>
              <a:gd name="T3" fmla="*/ 244 h 245"/>
              <a:gd name="T4" fmla="*/ 0 w 28"/>
              <a:gd name="T5" fmla="*/ 244 h 245"/>
              <a:gd name="T6" fmla="*/ 0 w 28"/>
              <a:gd name="T7" fmla="*/ 18 h 245"/>
              <a:gd name="T8" fmla="*/ 18 w 28"/>
              <a:gd name="T9" fmla="*/ 0 h 245"/>
              <a:gd name="T10" fmla="*/ 18 w 28"/>
              <a:gd name="T11" fmla="*/ 0 h 245"/>
              <a:gd name="T12" fmla="*/ 27 w 28"/>
              <a:gd name="T13" fmla="*/ 18 h 245"/>
              <a:gd name="T14" fmla="*/ 27 w 28"/>
              <a:gd name="T15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45">
                <a:moveTo>
                  <a:pt x="27" y="244"/>
                </a:moveTo>
                <a:lnTo>
                  <a:pt x="27" y="244"/>
                </a:lnTo>
                <a:cubicBezTo>
                  <a:pt x="0" y="244"/>
                  <a:pt x="0" y="244"/>
                  <a:pt x="0" y="2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27" y="9"/>
                  <a:pt x="27" y="18"/>
                </a:cubicBezTo>
                <a:lnTo>
                  <a:pt x="27" y="2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299">
            <a:extLst>
              <a:ext uri="{FF2B5EF4-FFF2-40B4-BE49-F238E27FC236}">
                <a16:creationId xmlns:a16="http://schemas.microsoft.com/office/drawing/2014/main" id="{1D9C670B-A304-3A4F-B8D3-6CFD77DF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3487" y="10957584"/>
            <a:ext cx="174926" cy="192870"/>
          </a:xfrm>
          <a:custGeom>
            <a:avLst/>
            <a:gdLst>
              <a:gd name="T0" fmla="*/ 9 w 172"/>
              <a:gd name="T1" fmla="*/ 190 h 191"/>
              <a:gd name="T2" fmla="*/ 9 w 172"/>
              <a:gd name="T3" fmla="*/ 190 h 191"/>
              <a:gd name="T4" fmla="*/ 9 w 172"/>
              <a:gd name="T5" fmla="*/ 190 h 191"/>
              <a:gd name="T6" fmla="*/ 9 w 172"/>
              <a:gd name="T7" fmla="*/ 162 h 191"/>
              <a:gd name="T8" fmla="*/ 144 w 172"/>
              <a:gd name="T9" fmla="*/ 9 h 191"/>
              <a:gd name="T10" fmla="*/ 171 w 172"/>
              <a:gd name="T11" fmla="*/ 9 h 191"/>
              <a:gd name="T12" fmla="*/ 171 w 172"/>
              <a:gd name="T13" fmla="*/ 9 h 191"/>
              <a:gd name="T14" fmla="*/ 171 w 172"/>
              <a:gd name="T15" fmla="*/ 27 h 191"/>
              <a:gd name="T16" fmla="*/ 36 w 172"/>
              <a:gd name="T17" fmla="*/ 190 h 191"/>
              <a:gd name="T18" fmla="*/ 9 w 172"/>
              <a:gd name="T1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191">
                <a:moveTo>
                  <a:pt x="9" y="190"/>
                </a:moveTo>
                <a:lnTo>
                  <a:pt x="9" y="190"/>
                </a:lnTo>
                <a:lnTo>
                  <a:pt x="9" y="190"/>
                </a:lnTo>
                <a:cubicBezTo>
                  <a:pt x="0" y="181"/>
                  <a:pt x="0" y="171"/>
                  <a:pt x="9" y="162"/>
                </a:cubicBezTo>
                <a:cubicBezTo>
                  <a:pt x="144" y="9"/>
                  <a:pt x="144" y="9"/>
                  <a:pt x="144" y="9"/>
                </a:cubicBezTo>
                <a:cubicBezTo>
                  <a:pt x="153" y="0"/>
                  <a:pt x="162" y="0"/>
                  <a:pt x="171" y="9"/>
                </a:cubicBezTo>
                <a:lnTo>
                  <a:pt x="171" y="9"/>
                </a:lnTo>
                <a:cubicBezTo>
                  <a:pt x="171" y="18"/>
                  <a:pt x="171" y="27"/>
                  <a:pt x="171" y="27"/>
                </a:cubicBezTo>
                <a:cubicBezTo>
                  <a:pt x="36" y="190"/>
                  <a:pt x="36" y="190"/>
                  <a:pt x="36" y="190"/>
                </a:cubicBezTo>
                <a:cubicBezTo>
                  <a:pt x="27" y="190"/>
                  <a:pt x="18" y="190"/>
                  <a:pt x="9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00">
            <a:extLst>
              <a:ext uri="{FF2B5EF4-FFF2-40B4-BE49-F238E27FC236}">
                <a16:creationId xmlns:a16="http://schemas.microsoft.com/office/drawing/2014/main" id="{72857151-D166-BA46-85C3-C61F854D7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3193" y="11069718"/>
            <a:ext cx="112132" cy="112132"/>
          </a:xfrm>
          <a:custGeom>
            <a:avLst/>
            <a:gdLst>
              <a:gd name="T0" fmla="*/ 54 w 109"/>
              <a:gd name="T1" fmla="*/ 109 h 110"/>
              <a:gd name="T2" fmla="*/ 54 w 109"/>
              <a:gd name="T3" fmla="*/ 109 h 110"/>
              <a:gd name="T4" fmla="*/ 0 w 109"/>
              <a:gd name="T5" fmla="*/ 54 h 110"/>
              <a:gd name="T6" fmla="*/ 54 w 109"/>
              <a:gd name="T7" fmla="*/ 0 h 110"/>
              <a:gd name="T8" fmla="*/ 108 w 109"/>
              <a:gd name="T9" fmla="*/ 54 h 110"/>
              <a:gd name="T10" fmla="*/ 54 w 109"/>
              <a:gd name="T11" fmla="*/ 109 h 110"/>
              <a:gd name="T12" fmla="*/ 54 w 109"/>
              <a:gd name="T13" fmla="*/ 36 h 110"/>
              <a:gd name="T14" fmla="*/ 54 w 109"/>
              <a:gd name="T15" fmla="*/ 36 h 110"/>
              <a:gd name="T16" fmla="*/ 36 w 109"/>
              <a:gd name="T17" fmla="*/ 54 h 110"/>
              <a:gd name="T18" fmla="*/ 54 w 109"/>
              <a:gd name="T19" fmla="*/ 73 h 110"/>
              <a:gd name="T20" fmla="*/ 72 w 109"/>
              <a:gd name="T21" fmla="*/ 54 h 110"/>
              <a:gd name="T22" fmla="*/ 54 w 109"/>
              <a:gd name="T23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10">
                <a:moveTo>
                  <a:pt x="54" y="109"/>
                </a:moveTo>
                <a:lnTo>
                  <a:pt x="54" y="109"/>
                </a:lnTo>
                <a:cubicBezTo>
                  <a:pt x="27" y="109"/>
                  <a:pt x="0" y="82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108" y="27"/>
                  <a:pt x="108" y="54"/>
                </a:cubicBezTo>
                <a:cubicBezTo>
                  <a:pt x="108" y="82"/>
                  <a:pt x="81" y="109"/>
                  <a:pt x="54" y="109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3"/>
                  <a:pt x="54" y="73"/>
                </a:cubicBezTo>
                <a:cubicBezTo>
                  <a:pt x="63" y="73"/>
                  <a:pt x="72" y="63"/>
                  <a:pt x="72" y="54"/>
                </a:cubicBezTo>
                <a:cubicBezTo>
                  <a:pt x="72" y="45"/>
                  <a:pt x="63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01">
            <a:extLst>
              <a:ext uri="{FF2B5EF4-FFF2-40B4-BE49-F238E27FC236}">
                <a16:creationId xmlns:a16="http://schemas.microsoft.com/office/drawing/2014/main" id="{A35845AE-9319-D947-8152-A0CAA9291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6575" y="10939643"/>
            <a:ext cx="103161" cy="112134"/>
          </a:xfrm>
          <a:custGeom>
            <a:avLst/>
            <a:gdLst>
              <a:gd name="T0" fmla="*/ 55 w 101"/>
              <a:gd name="T1" fmla="*/ 108 h 109"/>
              <a:gd name="T2" fmla="*/ 55 w 101"/>
              <a:gd name="T3" fmla="*/ 108 h 109"/>
              <a:gd name="T4" fmla="*/ 0 w 101"/>
              <a:gd name="T5" fmla="*/ 54 h 109"/>
              <a:gd name="T6" fmla="*/ 55 w 101"/>
              <a:gd name="T7" fmla="*/ 0 h 109"/>
              <a:gd name="T8" fmla="*/ 100 w 101"/>
              <a:gd name="T9" fmla="*/ 54 h 109"/>
              <a:gd name="T10" fmla="*/ 55 w 101"/>
              <a:gd name="T11" fmla="*/ 108 h 109"/>
              <a:gd name="T12" fmla="*/ 55 w 101"/>
              <a:gd name="T13" fmla="*/ 36 h 109"/>
              <a:gd name="T14" fmla="*/ 55 w 101"/>
              <a:gd name="T15" fmla="*/ 36 h 109"/>
              <a:gd name="T16" fmla="*/ 28 w 101"/>
              <a:gd name="T17" fmla="*/ 54 h 109"/>
              <a:gd name="T18" fmla="*/ 55 w 101"/>
              <a:gd name="T19" fmla="*/ 72 h 109"/>
              <a:gd name="T20" fmla="*/ 73 w 101"/>
              <a:gd name="T21" fmla="*/ 54 h 109"/>
              <a:gd name="T22" fmla="*/ 55 w 101"/>
              <a:gd name="T23" fmla="*/ 3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9">
                <a:moveTo>
                  <a:pt x="55" y="108"/>
                </a:moveTo>
                <a:lnTo>
                  <a:pt x="55" y="108"/>
                </a:lnTo>
                <a:cubicBezTo>
                  <a:pt x="28" y="108"/>
                  <a:pt x="0" y="81"/>
                  <a:pt x="0" y="54"/>
                </a:cubicBezTo>
                <a:cubicBezTo>
                  <a:pt x="0" y="27"/>
                  <a:pt x="28" y="0"/>
                  <a:pt x="55" y="0"/>
                </a:cubicBezTo>
                <a:cubicBezTo>
                  <a:pt x="82" y="0"/>
                  <a:pt x="100" y="27"/>
                  <a:pt x="100" y="54"/>
                </a:cubicBezTo>
                <a:cubicBezTo>
                  <a:pt x="100" y="81"/>
                  <a:pt x="82" y="108"/>
                  <a:pt x="55" y="108"/>
                </a:cubicBezTo>
                <a:close/>
                <a:moveTo>
                  <a:pt x="55" y="36"/>
                </a:moveTo>
                <a:lnTo>
                  <a:pt x="55" y="36"/>
                </a:lnTo>
                <a:cubicBezTo>
                  <a:pt x="37" y="36"/>
                  <a:pt x="28" y="45"/>
                  <a:pt x="28" y="54"/>
                </a:cubicBezTo>
                <a:cubicBezTo>
                  <a:pt x="28" y="63"/>
                  <a:pt x="37" y="72"/>
                  <a:pt x="55" y="72"/>
                </a:cubicBezTo>
                <a:cubicBezTo>
                  <a:pt x="64" y="72"/>
                  <a:pt x="73" y="63"/>
                  <a:pt x="73" y="54"/>
                </a:cubicBezTo>
                <a:cubicBezTo>
                  <a:pt x="73" y="45"/>
                  <a:pt x="64" y="36"/>
                  <a:pt x="55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02">
            <a:extLst>
              <a:ext uri="{FF2B5EF4-FFF2-40B4-BE49-F238E27FC236}">
                <a16:creationId xmlns:a16="http://schemas.microsoft.com/office/drawing/2014/main" id="{682AEB99-0653-F34C-AAA3-B6E7CACD2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0323" y="10912731"/>
            <a:ext cx="26912" cy="40369"/>
          </a:xfrm>
          <a:custGeom>
            <a:avLst/>
            <a:gdLst>
              <a:gd name="T0" fmla="*/ 27 w 28"/>
              <a:gd name="T1" fmla="*/ 37 h 38"/>
              <a:gd name="T2" fmla="*/ 0 w 28"/>
              <a:gd name="T3" fmla="*/ 37 h 38"/>
              <a:gd name="T4" fmla="*/ 0 w 28"/>
              <a:gd name="T5" fmla="*/ 0 h 38"/>
              <a:gd name="T6" fmla="*/ 27 w 28"/>
              <a:gd name="T7" fmla="*/ 0 h 38"/>
              <a:gd name="T8" fmla="*/ 27 w 28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8">
                <a:moveTo>
                  <a:pt x="27" y="37"/>
                </a:moveTo>
                <a:lnTo>
                  <a:pt x="0" y="37"/>
                </a:lnTo>
                <a:lnTo>
                  <a:pt x="0" y="0"/>
                </a:lnTo>
                <a:lnTo>
                  <a:pt x="27" y="0"/>
                </a:lnTo>
                <a:lnTo>
                  <a:pt x="27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03">
            <a:extLst>
              <a:ext uri="{FF2B5EF4-FFF2-40B4-BE49-F238E27FC236}">
                <a16:creationId xmlns:a16="http://schemas.microsoft.com/office/drawing/2014/main" id="{2BE4DE0C-8F5D-9744-9D69-EEFEE4F2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0323" y="10975525"/>
            <a:ext cx="26912" cy="67281"/>
          </a:xfrm>
          <a:custGeom>
            <a:avLst/>
            <a:gdLst>
              <a:gd name="T0" fmla="*/ 27 w 28"/>
              <a:gd name="T1" fmla="*/ 63 h 64"/>
              <a:gd name="T2" fmla="*/ 0 w 28"/>
              <a:gd name="T3" fmla="*/ 63 h 64"/>
              <a:gd name="T4" fmla="*/ 0 w 28"/>
              <a:gd name="T5" fmla="*/ 0 h 64"/>
              <a:gd name="T6" fmla="*/ 27 w 28"/>
              <a:gd name="T7" fmla="*/ 0 h 64"/>
              <a:gd name="T8" fmla="*/ 27 w 28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64">
                <a:moveTo>
                  <a:pt x="27" y="63"/>
                </a:moveTo>
                <a:lnTo>
                  <a:pt x="0" y="63"/>
                </a:lnTo>
                <a:lnTo>
                  <a:pt x="0" y="0"/>
                </a:lnTo>
                <a:lnTo>
                  <a:pt x="27" y="0"/>
                </a:lnTo>
                <a:lnTo>
                  <a:pt x="27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04">
            <a:extLst>
              <a:ext uri="{FF2B5EF4-FFF2-40B4-BE49-F238E27FC236}">
                <a16:creationId xmlns:a16="http://schemas.microsoft.com/office/drawing/2014/main" id="{5790216B-02A9-DE4B-93EE-82C906E79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0323" y="11069718"/>
            <a:ext cx="26912" cy="67278"/>
          </a:xfrm>
          <a:custGeom>
            <a:avLst/>
            <a:gdLst>
              <a:gd name="T0" fmla="*/ 27 w 28"/>
              <a:gd name="T1" fmla="*/ 63 h 64"/>
              <a:gd name="T2" fmla="*/ 0 w 28"/>
              <a:gd name="T3" fmla="*/ 63 h 64"/>
              <a:gd name="T4" fmla="*/ 0 w 28"/>
              <a:gd name="T5" fmla="*/ 0 h 64"/>
              <a:gd name="T6" fmla="*/ 27 w 28"/>
              <a:gd name="T7" fmla="*/ 0 h 64"/>
              <a:gd name="T8" fmla="*/ 27 w 28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64">
                <a:moveTo>
                  <a:pt x="27" y="63"/>
                </a:moveTo>
                <a:lnTo>
                  <a:pt x="0" y="63"/>
                </a:lnTo>
                <a:lnTo>
                  <a:pt x="0" y="0"/>
                </a:lnTo>
                <a:lnTo>
                  <a:pt x="27" y="0"/>
                </a:lnTo>
                <a:lnTo>
                  <a:pt x="27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05">
            <a:extLst>
              <a:ext uri="{FF2B5EF4-FFF2-40B4-BE49-F238E27FC236}">
                <a16:creationId xmlns:a16="http://schemas.microsoft.com/office/drawing/2014/main" id="{C44BB7F3-B218-8D47-81CD-13763B0D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0323" y="11168395"/>
            <a:ext cx="26912" cy="40366"/>
          </a:xfrm>
          <a:custGeom>
            <a:avLst/>
            <a:gdLst>
              <a:gd name="T0" fmla="*/ 27 w 28"/>
              <a:gd name="T1" fmla="*/ 37 h 38"/>
              <a:gd name="T2" fmla="*/ 0 w 28"/>
              <a:gd name="T3" fmla="*/ 37 h 38"/>
              <a:gd name="T4" fmla="*/ 0 w 28"/>
              <a:gd name="T5" fmla="*/ 0 h 38"/>
              <a:gd name="T6" fmla="*/ 27 w 28"/>
              <a:gd name="T7" fmla="*/ 0 h 38"/>
              <a:gd name="T8" fmla="*/ 27 w 28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38">
                <a:moveTo>
                  <a:pt x="27" y="37"/>
                </a:moveTo>
                <a:lnTo>
                  <a:pt x="0" y="37"/>
                </a:lnTo>
                <a:lnTo>
                  <a:pt x="0" y="0"/>
                </a:lnTo>
                <a:lnTo>
                  <a:pt x="27" y="0"/>
                </a:lnTo>
                <a:lnTo>
                  <a:pt x="27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06">
            <a:extLst>
              <a:ext uri="{FF2B5EF4-FFF2-40B4-BE49-F238E27FC236}">
                <a16:creationId xmlns:a16="http://schemas.microsoft.com/office/drawing/2014/main" id="{95FF1FE3-C4AB-2046-A7D6-B3534C2B4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7822" y="10854423"/>
            <a:ext cx="542726" cy="394708"/>
          </a:xfrm>
          <a:custGeom>
            <a:avLst/>
            <a:gdLst>
              <a:gd name="T0" fmla="*/ 470 w 534"/>
              <a:gd name="T1" fmla="*/ 389 h 390"/>
              <a:gd name="T2" fmla="*/ 470 w 534"/>
              <a:gd name="T3" fmla="*/ 389 h 390"/>
              <a:gd name="T4" fmla="*/ 27 w 534"/>
              <a:gd name="T5" fmla="*/ 389 h 390"/>
              <a:gd name="T6" fmla="*/ 0 w 534"/>
              <a:gd name="T7" fmla="*/ 371 h 390"/>
              <a:gd name="T8" fmla="*/ 0 w 534"/>
              <a:gd name="T9" fmla="*/ 281 h 390"/>
              <a:gd name="T10" fmla="*/ 27 w 534"/>
              <a:gd name="T11" fmla="*/ 262 h 390"/>
              <a:gd name="T12" fmla="*/ 81 w 534"/>
              <a:gd name="T13" fmla="*/ 199 h 390"/>
              <a:gd name="T14" fmla="*/ 27 w 534"/>
              <a:gd name="T15" fmla="*/ 136 h 390"/>
              <a:gd name="T16" fmla="*/ 0 w 534"/>
              <a:gd name="T17" fmla="*/ 109 h 390"/>
              <a:gd name="T18" fmla="*/ 0 w 534"/>
              <a:gd name="T19" fmla="*/ 28 h 390"/>
              <a:gd name="T20" fmla="*/ 27 w 534"/>
              <a:gd name="T21" fmla="*/ 0 h 390"/>
              <a:gd name="T22" fmla="*/ 470 w 534"/>
              <a:gd name="T23" fmla="*/ 0 h 390"/>
              <a:gd name="T24" fmla="*/ 533 w 534"/>
              <a:gd name="T25" fmla="*/ 64 h 390"/>
              <a:gd name="T26" fmla="*/ 533 w 534"/>
              <a:gd name="T27" fmla="*/ 326 h 390"/>
              <a:gd name="T28" fmla="*/ 470 w 534"/>
              <a:gd name="T29" fmla="*/ 389 h 390"/>
              <a:gd name="T30" fmla="*/ 45 w 534"/>
              <a:gd name="T31" fmla="*/ 353 h 390"/>
              <a:gd name="T32" fmla="*/ 45 w 534"/>
              <a:gd name="T33" fmla="*/ 353 h 390"/>
              <a:gd name="T34" fmla="*/ 470 w 534"/>
              <a:gd name="T35" fmla="*/ 353 h 390"/>
              <a:gd name="T36" fmla="*/ 487 w 534"/>
              <a:gd name="T37" fmla="*/ 326 h 390"/>
              <a:gd name="T38" fmla="*/ 487 w 534"/>
              <a:gd name="T39" fmla="*/ 64 h 390"/>
              <a:gd name="T40" fmla="*/ 470 w 534"/>
              <a:gd name="T41" fmla="*/ 46 h 390"/>
              <a:gd name="T42" fmla="*/ 45 w 534"/>
              <a:gd name="T43" fmla="*/ 46 h 390"/>
              <a:gd name="T44" fmla="*/ 45 w 534"/>
              <a:gd name="T45" fmla="*/ 91 h 390"/>
              <a:gd name="T46" fmla="*/ 126 w 534"/>
              <a:gd name="T47" fmla="*/ 199 h 390"/>
              <a:gd name="T48" fmla="*/ 45 w 534"/>
              <a:gd name="T49" fmla="*/ 299 h 390"/>
              <a:gd name="T50" fmla="*/ 45 w 534"/>
              <a:gd name="T51" fmla="*/ 353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4" h="390">
                <a:moveTo>
                  <a:pt x="470" y="389"/>
                </a:moveTo>
                <a:lnTo>
                  <a:pt x="470" y="389"/>
                </a:lnTo>
                <a:cubicBezTo>
                  <a:pt x="27" y="389"/>
                  <a:pt x="27" y="389"/>
                  <a:pt x="27" y="389"/>
                </a:cubicBezTo>
                <a:cubicBezTo>
                  <a:pt x="18" y="389"/>
                  <a:pt x="0" y="380"/>
                  <a:pt x="0" y="371"/>
                </a:cubicBezTo>
                <a:cubicBezTo>
                  <a:pt x="0" y="281"/>
                  <a:pt x="0" y="281"/>
                  <a:pt x="0" y="281"/>
                </a:cubicBezTo>
                <a:cubicBezTo>
                  <a:pt x="0" y="271"/>
                  <a:pt x="9" y="262"/>
                  <a:pt x="27" y="262"/>
                </a:cubicBezTo>
                <a:cubicBezTo>
                  <a:pt x="54" y="253"/>
                  <a:pt x="81" y="226"/>
                  <a:pt x="81" y="199"/>
                </a:cubicBezTo>
                <a:cubicBezTo>
                  <a:pt x="81" y="163"/>
                  <a:pt x="54" y="136"/>
                  <a:pt x="27" y="136"/>
                </a:cubicBezTo>
                <a:cubicBezTo>
                  <a:pt x="9" y="127"/>
                  <a:pt x="0" y="118"/>
                  <a:pt x="0" y="109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27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97" y="0"/>
                  <a:pt x="533" y="28"/>
                  <a:pt x="533" y="64"/>
                </a:cubicBezTo>
                <a:cubicBezTo>
                  <a:pt x="533" y="326"/>
                  <a:pt x="533" y="326"/>
                  <a:pt x="533" y="326"/>
                </a:cubicBezTo>
                <a:cubicBezTo>
                  <a:pt x="533" y="362"/>
                  <a:pt x="497" y="389"/>
                  <a:pt x="470" y="389"/>
                </a:cubicBezTo>
                <a:close/>
                <a:moveTo>
                  <a:pt x="45" y="353"/>
                </a:moveTo>
                <a:lnTo>
                  <a:pt x="45" y="353"/>
                </a:lnTo>
                <a:cubicBezTo>
                  <a:pt x="470" y="353"/>
                  <a:pt x="470" y="353"/>
                  <a:pt x="470" y="353"/>
                </a:cubicBezTo>
                <a:cubicBezTo>
                  <a:pt x="478" y="353"/>
                  <a:pt x="487" y="344"/>
                  <a:pt x="487" y="326"/>
                </a:cubicBezTo>
                <a:cubicBezTo>
                  <a:pt x="487" y="64"/>
                  <a:pt x="487" y="64"/>
                  <a:pt x="487" y="64"/>
                </a:cubicBezTo>
                <a:cubicBezTo>
                  <a:pt x="487" y="54"/>
                  <a:pt x="478" y="46"/>
                  <a:pt x="470" y="46"/>
                </a:cubicBezTo>
                <a:cubicBezTo>
                  <a:pt x="45" y="46"/>
                  <a:pt x="45" y="46"/>
                  <a:pt x="45" y="46"/>
                </a:cubicBezTo>
                <a:cubicBezTo>
                  <a:pt x="45" y="91"/>
                  <a:pt x="45" y="91"/>
                  <a:pt x="45" y="91"/>
                </a:cubicBezTo>
                <a:cubicBezTo>
                  <a:pt x="90" y="109"/>
                  <a:pt x="126" y="145"/>
                  <a:pt x="126" y="199"/>
                </a:cubicBezTo>
                <a:cubicBezTo>
                  <a:pt x="126" y="244"/>
                  <a:pt x="90" y="290"/>
                  <a:pt x="45" y="299"/>
                </a:cubicBezTo>
                <a:lnTo>
                  <a:pt x="45" y="3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42" name="Grupo 441">
            <a:extLst>
              <a:ext uri="{FF2B5EF4-FFF2-40B4-BE49-F238E27FC236}">
                <a16:creationId xmlns:a16="http://schemas.microsoft.com/office/drawing/2014/main" id="{EE4EA166-7793-EC42-BCA7-E6E4CC91621F}"/>
              </a:ext>
            </a:extLst>
          </p:cNvPr>
          <p:cNvGrpSpPr/>
          <p:nvPr/>
        </p:nvGrpSpPr>
        <p:grpSpPr>
          <a:xfrm>
            <a:off x="2668308" y="936780"/>
            <a:ext cx="19041035" cy="2561450"/>
            <a:chOff x="2668308" y="861425"/>
            <a:chExt cx="19041035" cy="2561450"/>
          </a:xfrm>
        </p:grpSpPr>
        <p:sp>
          <p:nvSpPr>
            <p:cNvPr id="443" name="CuadroTexto 442">
              <a:extLst>
                <a:ext uri="{FF2B5EF4-FFF2-40B4-BE49-F238E27FC236}">
                  <a16:creationId xmlns:a16="http://schemas.microsoft.com/office/drawing/2014/main" id="{A2D8828F-79ED-7940-953A-F4A52C0CB40C}"/>
                </a:ext>
              </a:extLst>
            </p:cNvPr>
            <p:cNvSpPr txBox="1"/>
            <p:nvPr/>
          </p:nvSpPr>
          <p:spPr>
            <a:xfrm>
              <a:off x="8202003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444" name="CuadroTexto 443">
              <a:extLst>
                <a:ext uri="{FF2B5EF4-FFF2-40B4-BE49-F238E27FC236}">
                  <a16:creationId xmlns:a16="http://schemas.microsoft.com/office/drawing/2014/main" id="{34C7284A-2A00-264B-84CD-37FEDF33EDB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45" name="Grupo 444">
            <a:extLst>
              <a:ext uri="{FF2B5EF4-FFF2-40B4-BE49-F238E27FC236}">
                <a16:creationId xmlns:a16="http://schemas.microsoft.com/office/drawing/2014/main" id="{4BF77E43-5FB9-D947-8F68-9ADF7C461F84}"/>
              </a:ext>
            </a:extLst>
          </p:cNvPr>
          <p:cNvGrpSpPr/>
          <p:nvPr/>
        </p:nvGrpSpPr>
        <p:grpSpPr>
          <a:xfrm>
            <a:off x="11117409" y="5211886"/>
            <a:ext cx="2100255" cy="1218322"/>
            <a:chOff x="10582006" y="10044267"/>
            <a:chExt cx="2100255" cy="1218322"/>
          </a:xfrm>
        </p:grpSpPr>
        <p:sp>
          <p:nvSpPr>
            <p:cNvPr id="446" name="Rectángulo 445">
              <a:extLst>
                <a:ext uri="{FF2B5EF4-FFF2-40B4-BE49-F238E27FC236}">
                  <a16:creationId xmlns:a16="http://schemas.microsoft.com/office/drawing/2014/main" id="{68BB3467-2828-4B41-823F-1AFD44B4DF4D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47" name="CuadroTexto 446">
              <a:extLst>
                <a:ext uri="{FF2B5EF4-FFF2-40B4-BE49-F238E27FC236}">
                  <a16:creationId xmlns:a16="http://schemas.microsoft.com/office/drawing/2014/main" id="{433B7F70-6BFE-9C41-B6E5-DA3A17930145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48" name="Grupo 447">
            <a:extLst>
              <a:ext uri="{FF2B5EF4-FFF2-40B4-BE49-F238E27FC236}">
                <a16:creationId xmlns:a16="http://schemas.microsoft.com/office/drawing/2014/main" id="{B5004636-F8C9-0746-AF65-568B3F44B610}"/>
              </a:ext>
            </a:extLst>
          </p:cNvPr>
          <p:cNvGrpSpPr/>
          <p:nvPr/>
        </p:nvGrpSpPr>
        <p:grpSpPr>
          <a:xfrm>
            <a:off x="3634716" y="11853937"/>
            <a:ext cx="2100255" cy="1218322"/>
            <a:chOff x="10582006" y="10044267"/>
            <a:chExt cx="2100255" cy="1218322"/>
          </a:xfrm>
        </p:grpSpPr>
        <p:sp>
          <p:nvSpPr>
            <p:cNvPr id="449" name="Rectángulo 448">
              <a:extLst>
                <a:ext uri="{FF2B5EF4-FFF2-40B4-BE49-F238E27FC236}">
                  <a16:creationId xmlns:a16="http://schemas.microsoft.com/office/drawing/2014/main" id="{7ED17538-68D8-4744-8398-58C95421715A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50" name="CuadroTexto 449">
              <a:extLst>
                <a:ext uri="{FF2B5EF4-FFF2-40B4-BE49-F238E27FC236}">
                  <a16:creationId xmlns:a16="http://schemas.microsoft.com/office/drawing/2014/main" id="{9323E16C-1B70-0D42-BDC3-20C93B6A2122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51" name="Grupo 450">
            <a:extLst>
              <a:ext uri="{FF2B5EF4-FFF2-40B4-BE49-F238E27FC236}">
                <a16:creationId xmlns:a16="http://schemas.microsoft.com/office/drawing/2014/main" id="{FC940BC7-F047-2845-B284-71B47482AE10}"/>
              </a:ext>
            </a:extLst>
          </p:cNvPr>
          <p:cNvGrpSpPr/>
          <p:nvPr/>
        </p:nvGrpSpPr>
        <p:grpSpPr>
          <a:xfrm>
            <a:off x="7218524" y="11854514"/>
            <a:ext cx="2100255" cy="1218322"/>
            <a:chOff x="10582006" y="10044267"/>
            <a:chExt cx="2100255" cy="1218322"/>
          </a:xfrm>
        </p:grpSpPr>
        <p:sp>
          <p:nvSpPr>
            <p:cNvPr id="452" name="Rectángulo 451">
              <a:extLst>
                <a:ext uri="{FF2B5EF4-FFF2-40B4-BE49-F238E27FC236}">
                  <a16:creationId xmlns:a16="http://schemas.microsoft.com/office/drawing/2014/main" id="{48777EC3-FAA1-6D42-B435-6B82086C3105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53" name="CuadroTexto 452">
              <a:extLst>
                <a:ext uri="{FF2B5EF4-FFF2-40B4-BE49-F238E27FC236}">
                  <a16:creationId xmlns:a16="http://schemas.microsoft.com/office/drawing/2014/main" id="{42DB5AEE-3A70-D746-BEA2-1CB7D4FA2970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54" name="Grupo 453">
            <a:extLst>
              <a:ext uri="{FF2B5EF4-FFF2-40B4-BE49-F238E27FC236}">
                <a16:creationId xmlns:a16="http://schemas.microsoft.com/office/drawing/2014/main" id="{904DBCE0-18F8-2549-AEE3-EAEC88249DC3}"/>
              </a:ext>
            </a:extLst>
          </p:cNvPr>
          <p:cNvGrpSpPr/>
          <p:nvPr/>
        </p:nvGrpSpPr>
        <p:grpSpPr>
          <a:xfrm>
            <a:off x="11567045" y="11841077"/>
            <a:ext cx="2100255" cy="1218322"/>
            <a:chOff x="10582006" y="10044267"/>
            <a:chExt cx="2100255" cy="1218322"/>
          </a:xfrm>
        </p:grpSpPr>
        <p:sp>
          <p:nvSpPr>
            <p:cNvPr id="455" name="Rectángulo 454">
              <a:extLst>
                <a:ext uri="{FF2B5EF4-FFF2-40B4-BE49-F238E27FC236}">
                  <a16:creationId xmlns:a16="http://schemas.microsoft.com/office/drawing/2014/main" id="{9044480A-04AE-BD4B-810D-DA8594F6AA90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56" name="CuadroTexto 455">
              <a:extLst>
                <a:ext uri="{FF2B5EF4-FFF2-40B4-BE49-F238E27FC236}">
                  <a16:creationId xmlns:a16="http://schemas.microsoft.com/office/drawing/2014/main" id="{3BEAC6A4-4C68-F746-85F6-010359C2E95E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C2976EC2-32EE-774E-9E6A-2814F4E7B351}"/>
              </a:ext>
            </a:extLst>
          </p:cNvPr>
          <p:cNvGrpSpPr/>
          <p:nvPr/>
        </p:nvGrpSpPr>
        <p:grpSpPr>
          <a:xfrm>
            <a:off x="15698027" y="11837202"/>
            <a:ext cx="2100255" cy="1218322"/>
            <a:chOff x="10582006" y="10044267"/>
            <a:chExt cx="2100255" cy="1218322"/>
          </a:xfrm>
        </p:grpSpPr>
        <p:sp>
          <p:nvSpPr>
            <p:cNvPr id="458" name="Rectángulo 457">
              <a:extLst>
                <a:ext uri="{FF2B5EF4-FFF2-40B4-BE49-F238E27FC236}">
                  <a16:creationId xmlns:a16="http://schemas.microsoft.com/office/drawing/2014/main" id="{545C3BD9-6EE7-B448-AD16-F52D2457342F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59" name="CuadroTexto 458">
              <a:extLst>
                <a:ext uri="{FF2B5EF4-FFF2-40B4-BE49-F238E27FC236}">
                  <a16:creationId xmlns:a16="http://schemas.microsoft.com/office/drawing/2014/main" id="{CCAAF1A8-8620-4742-9848-CDDCB222003E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60" name="Grupo 459">
            <a:extLst>
              <a:ext uri="{FF2B5EF4-FFF2-40B4-BE49-F238E27FC236}">
                <a16:creationId xmlns:a16="http://schemas.microsoft.com/office/drawing/2014/main" id="{F1FC7517-A063-C845-A1A8-DBC37327508F}"/>
              </a:ext>
            </a:extLst>
          </p:cNvPr>
          <p:cNvGrpSpPr/>
          <p:nvPr/>
        </p:nvGrpSpPr>
        <p:grpSpPr>
          <a:xfrm>
            <a:off x="18972313" y="11841020"/>
            <a:ext cx="2100255" cy="1218322"/>
            <a:chOff x="10582006" y="10044267"/>
            <a:chExt cx="2100255" cy="1218322"/>
          </a:xfrm>
        </p:grpSpPr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E43E1C24-0D53-8142-BBD0-2B02364ED1E9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62" name="CuadroTexto 461">
              <a:extLst>
                <a:ext uri="{FF2B5EF4-FFF2-40B4-BE49-F238E27FC236}">
                  <a16:creationId xmlns:a16="http://schemas.microsoft.com/office/drawing/2014/main" id="{1AF7AE00-7D1C-3544-8BA8-11BDB2DB76BC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463" name="CuadroTexto 462">
            <a:extLst>
              <a:ext uri="{FF2B5EF4-FFF2-40B4-BE49-F238E27FC236}">
                <a16:creationId xmlns:a16="http://schemas.microsoft.com/office/drawing/2014/main" id="{24766D59-EB58-EB4D-9633-63D9BC9CE3D6}"/>
              </a:ext>
            </a:extLst>
          </p:cNvPr>
          <p:cNvSpPr txBox="1"/>
          <p:nvPr/>
        </p:nvSpPr>
        <p:spPr>
          <a:xfrm>
            <a:off x="11466688" y="6879351"/>
            <a:ext cx="149271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30</a:t>
            </a:r>
          </a:p>
        </p:txBody>
      </p:sp>
      <p:sp>
        <p:nvSpPr>
          <p:cNvPr id="464" name="CuadroTexto 463">
            <a:extLst>
              <a:ext uri="{FF2B5EF4-FFF2-40B4-BE49-F238E27FC236}">
                <a16:creationId xmlns:a16="http://schemas.microsoft.com/office/drawing/2014/main" id="{68D08CED-B9D7-8247-BFFF-708C5B91717E}"/>
              </a:ext>
            </a:extLst>
          </p:cNvPr>
          <p:cNvSpPr txBox="1"/>
          <p:nvPr/>
        </p:nvSpPr>
        <p:spPr>
          <a:xfrm>
            <a:off x="11446856" y="8073316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Days</a:t>
            </a:r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reeform 278">
            <a:extLst>
              <a:ext uri="{FF2B5EF4-FFF2-40B4-BE49-F238E27FC236}">
                <a16:creationId xmlns:a16="http://schemas.microsoft.com/office/drawing/2014/main" id="{56379701-D531-C644-8EF0-6288F9642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021" y="4432159"/>
            <a:ext cx="14184658" cy="6205215"/>
          </a:xfrm>
          <a:custGeom>
            <a:avLst/>
            <a:gdLst>
              <a:gd name="T0" fmla="*/ 117 w 13677"/>
              <a:gd name="T1" fmla="*/ 0 h 5984"/>
              <a:gd name="T2" fmla="*/ 13676 w 13677"/>
              <a:gd name="T3" fmla="*/ 0 h 5984"/>
              <a:gd name="T4" fmla="*/ 13676 w 13677"/>
              <a:gd name="T5" fmla="*/ 5983 h 5984"/>
              <a:gd name="T6" fmla="*/ 0 w 13677"/>
              <a:gd name="T7" fmla="*/ 5983 h 5984"/>
              <a:gd name="T8" fmla="*/ 81 w 13677"/>
              <a:gd name="T9" fmla="*/ 3922 h 5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77" h="5984">
                <a:moveTo>
                  <a:pt x="117" y="0"/>
                </a:moveTo>
                <a:lnTo>
                  <a:pt x="13676" y="0"/>
                </a:lnTo>
                <a:lnTo>
                  <a:pt x="13676" y="5983"/>
                </a:lnTo>
                <a:lnTo>
                  <a:pt x="0" y="5983"/>
                </a:lnTo>
                <a:lnTo>
                  <a:pt x="81" y="3922"/>
                </a:lnTo>
              </a:path>
            </a:pathLst>
          </a:custGeom>
          <a:noFill/>
          <a:ln w="226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335" name="Freeform 279">
            <a:extLst>
              <a:ext uri="{FF2B5EF4-FFF2-40B4-BE49-F238E27FC236}">
                <a16:creationId xmlns:a16="http://schemas.microsoft.com/office/drawing/2014/main" id="{9791889A-242F-9045-B3DC-1F1B55A7F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683" y="8058345"/>
            <a:ext cx="507576" cy="631039"/>
          </a:xfrm>
          <a:custGeom>
            <a:avLst/>
            <a:gdLst>
              <a:gd name="T0" fmla="*/ 262 w 489"/>
              <a:gd name="T1" fmla="*/ 0 h 607"/>
              <a:gd name="T2" fmla="*/ 488 w 489"/>
              <a:gd name="T3" fmla="*/ 606 h 607"/>
              <a:gd name="T4" fmla="*/ 244 w 489"/>
              <a:gd name="T5" fmla="*/ 452 h 607"/>
              <a:gd name="T6" fmla="*/ 0 w 489"/>
              <a:gd name="T7" fmla="*/ 588 h 607"/>
              <a:gd name="T8" fmla="*/ 262 w 489"/>
              <a:gd name="T9" fmla="*/ 0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607">
                <a:moveTo>
                  <a:pt x="262" y="0"/>
                </a:moveTo>
                <a:lnTo>
                  <a:pt x="488" y="606"/>
                </a:lnTo>
                <a:lnTo>
                  <a:pt x="244" y="452"/>
                </a:lnTo>
                <a:lnTo>
                  <a:pt x="0" y="588"/>
                </a:lnTo>
                <a:lnTo>
                  <a:pt x="262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80">
            <a:extLst>
              <a:ext uri="{FF2B5EF4-FFF2-40B4-BE49-F238E27FC236}">
                <a16:creationId xmlns:a16="http://schemas.microsoft.com/office/drawing/2014/main" id="{86110D27-80D2-F245-A4D4-83105EDB5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207" y="3467308"/>
            <a:ext cx="1920553" cy="1920553"/>
          </a:xfrm>
          <a:custGeom>
            <a:avLst/>
            <a:gdLst>
              <a:gd name="T0" fmla="*/ 1455 w 1854"/>
              <a:gd name="T1" fmla="*/ 1853 h 1854"/>
              <a:gd name="T2" fmla="*/ 1455 w 1854"/>
              <a:gd name="T3" fmla="*/ 1853 h 1854"/>
              <a:gd name="T4" fmla="*/ 407 w 1854"/>
              <a:gd name="T5" fmla="*/ 1853 h 1854"/>
              <a:gd name="T6" fmla="*/ 0 w 1854"/>
              <a:gd name="T7" fmla="*/ 1455 h 1854"/>
              <a:gd name="T8" fmla="*/ 0 w 1854"/>
              <a:gd name="T9" fmla="*/ 407 h 1854"/>
              <a:gd name="T10" fmla="*/ 407 w 1854"/>
              <a:gd name="T11" fmla="*/ 0 h 1854"/>
              <a:gd name="T12" fmla="*/ 1455 w 1854"/>
              <a:gd name="T13" fmla="*/ 0 h 1854"/>
              <a:gd name="T14" fmla="*/ 1853 w 1854"/>
              <a:gd name="T15" fmla="*/ 407 h 1854"/>
              <a:gd name="T16" fmla="*/ 1853 w 1854"/>
              <a:gd name="T17" fmla="*/ 1455 h 1854"/>
              <a:gd name="T18" fmla="*/ 1455 w 1854"/>
              <a:gd name="T19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4" h="1854">
                <a:moveTo>
                  <a:pt x="1455" y="1853"/>
                </a:moveTo>
                <a:lnTo>
                  <a:pt x="1455" y="1853"/>
                </a:lnTo>
                <a:cubicBezTo>
                  <a:pt x="407" y="1853"/>
                  <a:pt x="407" y="1853"/>
                  <a:pt x="407" y="1853"/>
                </a:cubicBezTo>
                <a:cubicBezTo>
                  <a:pt x="181" y="1853"/>
                  <a:pt x="0" y="1672"/>
                  <a:pt x="0" y="1455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1"/>
                  <a:pt x="181" y="0"/>
                  <a:pt x="407" y="0"/>
                </a:cubicBezTo>
                <a:cubicBezTo>
                  <a:pt x="1455" y="0"/>
                  <a:pt x="1455" y="0"/>
                  <a:pt x="1455" y="0"/>
                </a:cubicBezTo>
                <a:cubicBezTo>
                  <a:pt x="1672" y="0"/>
                  <a:pt x="1853" y="181"/>
                  <a:pt x="1853" y="407"/>
                </a:cubicBezTo>
                <a:cubicBezTo>
                  <a:pt x="1853" y="1455"/>
                  <a:pt x="1853" y="1455"/>
                  <a:pt x="1853" y="1455"/>
                </a:cubicBezTo>
                <a:cubicBezTo>
                  <a:pt x="1853" y="1672"/>
                  <a:pt x="1672" y="1853"/>
                  <a:pt x="1455" y="18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81">
            <a:extLst>
              <a:ext uri="{FF2B5EF4-FFF2-40B4-BE49-F238E27FC236}">
                <a16:creationId xmlns:a16="http://schemas.microsoft.com/office/drawing/2014/main" id="{381A8118-B65E-3B49-AFBD-5A3FA2069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34" y="3467308"/>
            <a:ext cx="1920553" cy="1920553"/>
          </a:xfrm>
          <a:custGeom>
            <a:avLst/>
            <a:gdLst>
              <a:gd name="T0" fmla="*/ 1455 w 1854"/>
              <a:gd name="T1" fmla="*/ 1853 h 1854"/>
              <a:gd name="T2" fmla="*/ 1455 w 1854"/>
              <a:gd name="T3" fmla="*/ 1853 h 1854"/>
              <a:gd name="T4" fmla="*/ 407 w 1854"/>
              <a:gd name="T5" fmla="*/ 1853 h 1854"/>
              <a:gd name="T6" fmla="*/ 0 w 1854"/>
              <a:gd name="T7" fmla="*/ 1455 h 1854"/>
              <a:gd name="T8" fmla="*/ 0 w 1854"/>
              <a:gd name="T9" fmla="*/ 407 h 1854"/>
              <a:gd name="T10" fmla="*/ 407 w 1854"/>
              <a:gd name="T11" fmla="*/ 0 h 1854"/>
              <a:gd name="T12" fmla="*/ 1455 w 1854"/>
              <a:gd name="T13" fmla="*/ 0 h 1854"/>
              <a:gd name="T14" fmla="*/ 1853 w 1854"/>
              <a:gd name="T15" fmla="*/ 407 h 1854"/>
              <a:gd name="T16" fmla="*/ 1853 w 1854"/>
              <a:gd name="T17" fmla="*/ 1455 h 1854"/>
              <a:gd name="T18" fmla="*/ 1455 w 1854"/>
              <a:gd name="T19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4" h="1854">
                <a:moveTo>
                  <a:pt x="1455" y="1853"/>
                </a:moveTo>
                <a:lnTo>
                  <a:pt x="1455" y="1853"/>
                </a:lnTo>
                <a:cubicBezTo>
                  <a:pt x="407" y="1853"/>
                  <a:pt x="407" y="1853"/>
                  <a:pt x="407" y="1853"/>
                </a:cubicBezTo>
                <a:cubicBezTo>
                  <a:pt x="181" y="1853"/>
                  <a:pt x="0" y="1672"/>
                  <a:pt x="0" y="1455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1"/>
                  <a:pt x="181" y="0"/>
                  <a:pt x="407" y="0"/>
                </a:cubicBezTo>
                <a:cubicBezTo>
                  <a:pt x="1455" y="0"/>
                  <a:pt x="1455" y="0"/>
                  <a:pt x="1455" y="0"/>
                </a:cubicBezTo>
                <a:cubicBezTo>
                  <a:pt x="1672" y="0"/>
                  <a:pt x="1853" y="181"/>
                  <a:pt x="1853" y="407"/>
                </a:cubicBezTo>
                <a:cubicBezTo>
                  <a:pt x="1853" y="1455"/>
                  <a:pt x="1853" y="1455"/>
                  <a:pt x="1853" y="1455"/>
                </a:cubicBezTo>
                <a:cubicBezTo>
                  <a:pt x="1853" y="1672"/>
                  <a:pt x="1672" y="1853"/>
                  <a:pt x="1455" y="18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82">
            <a:extLst>
              <a:ext uri="{FF2B5EF4-FFF2-40B4-BE49-F238E27FC236}">
                <a16:creationId xmlns:a16="http://schemas.microsoft.com/office/drawing/2014/main" id="{286F20C5-19CC-6C4C-BC3C-19E901511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2035" y="3467308"/>
            <a:ext cx="1920553" cy="1920553"/>
          </a:xfrm>
          <a:custGeom>
            <a:avLst/>
            <a:gdLst>
              <a:gd name="T0" fmla="*/ 1446 w 1854"/>
              <a:gd name="T1" fmla="*/ 1853 h 1854"/>
              <a:gd name="T2" fmla="*/ 1446 w 1854"/>
              <a:gd name="T3" fmla="*/ 1853 h 1854"/>
              <a:gd name="T4" fmla="*/ 397 w 1854"/>
              <a:gd name="T5" fmla="*/ 1853 h 1854"/>
              <a:gd name="T6" fmla="*/ 0 w 1854"/>
              <a:gd name="T7" fmla="*/ 1455 h 1854"/>
              <a:gd name="T8" fmla="*/ 0 w 1854"/>
              <a:gd name="T9" fmla="*/ 407 h 1854"/>
              <a:gd name="T10" fmla="*/ 397 w 1854"/>
              <a:gd name="T11" fmla="*/ 0 h 1854"/>
              <a:gd name="T12" fmla="*/ 1446 w 1854"/>
              <a:gd name="T13" fmla="*/ 0 h 1854"/>
              <a:gd name="T14" fmla="*/ 1853 w 1854"/>
              <a:gd name="T15" fmla="*/ 407 h 1854"/>
              <a:gd name="T16" fmla="*/ 1853 w 1854"/>
              <a:gd name="T17" fmla="*/ 1455 h 1854"/>
              <a:gd name="T18" fmla="*/ 1446 w 1854"/>
              <a:gd name="T19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4" h="1854">
                <a:moveTo>
                  <a:pt x="1446" y="1853"/>
                </a:moveTo>
                <a:lnTo>
                  <a:pt x="1446" y="1853"/>
                </a:lnTo>
                <a:cubicBezTo>
                  <a:pt x="397" y="1853"/>
                  <a:pt x="397" y="1853"/>
                  <a:pt x="397" y="1853"/>
                </a:cubicBezTo>
                <a:cubicBezTo>
                  <a:pt x="180" y="1853"/>
                  <a:pt x="0" y="1672"/>
                  <a:pt x="0" y="1455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1"/>
                  <a:pt x="180" y="0"/>
                  <a:pt x="397" y="0"/>
                </a:cubicBezTo>
                <a:cubicBezTo>
                  <a:pt x="1446" y="0"/>
                  <a:pt x="1446" y="0"/>
                  <a:pt x="1446" y="0"/>
                </a:cubicBezTo>
                <a:cubicBezTo>
                  <a:pt x="1672" y="0"/>
                  <a:pt x="1853" y="181"/>
                  <a:pt x="1853" y="407"/>
                </a:cubicBezTo>
                <a:cubicBezTo>
                  <a:pt x="1853" y="1455"/>
                  <a:pt x="1853" y="1455"/>
                  <a:pt x="1853" y="1455"/>
                </a:cubicBezTo>
                <a:cubicBezTo>
                  <a:pt x="1853" y="1672"/>
                  <a:pt x="1672" y="1853"/>
                  <a:pt x="1446" y="18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83">
            <a:extLst>
              <a:ext uri="{FF2B5EF4-FFF2-40B4-BE49-F238E27FC236}">
                <a16:creationId xmlns:a16="http://schemas.microsoft.com/office/drawing/2014/main" id="{6DE8C316-C560-5141-8630-97D01E12A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189" y="9805134"/>
            <a:ext cx="1920553" cy="1920553"/>
          </a:xfrm>
          <a:custGeom>
            <a:avLst/>
            <a:gdLst>
              <a:gd name="T0" fmla="*/ 1455 w 1854"/>
              <a:gd name="T1" fmla="*/ 1853 h 1854"/>
              <a:gd name="T2" fmla="*/ 1455 w 1854"/>
              <a:gd name="T3" fmla="*/ 1853 h 1854"/>
              <a:gd name="T4" fmla="*/ 406 w 1854"/>
              <a:gd name="T5" fmla="*/ 1853 h 1854"/>
              <a:gd name="T6" fmla="*/ 0 w 1854"/>
              <a:gd name="T7" fmla="*/ 1455 h 1854"/>
              <a:gd name="T8" fmla="*/ 0 w 1854"/>
              <a:gd name="T9" fmla="*/ 407 h 1854"/>
              <a:gd name="T10" fmla="*/ 406 w 1854"/>
              <a:gd name="T11" fmla="*/ 0 h 1854"/>
              <a:gd name="T12" fmla="*/ 1455 w 1854"/>
              <a:gd name="T13" fmla="*/ 0 h 1854"/>
              <a:gd name="T14" fmla="*/ 1853 w 1854"/>
              <a:gd name="T15" fmla="*/ 407 h 1854"/>
              <a:gd name="T16" fmla="*/ 1853 w 1854"/>
              <a:gd name="T17" fmla="*/ 1455 h 1854"/>
              <a:gd name="T18" fmla="*/ 1455 w 1854"/>
              <a:gd name="T19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4" h="1854">
                <a:moveTo>
                  <a:pt x="1455" y="1853"/>
                </a:moveTo>
                <a:lnTo>
                  <a:pt x="1455" y="1853"/>
                </a:lnTo>
                <a:cubicBezTo>
                  <a:pt x="406" y="1853"/>
                  <a:pt x="406" y="1853"/>
                  <a:pt x="406" y="1853"/>
                </a:cubicBezTo>
                <a:cubicBezTo>
                  <a:pt x="181" y="1853"/>
                  <a:pt x="0" y="1672"/>
                  <a:pt x="0" y="1455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1"/>
                  <a:pt x="181" y="0"/>
                  <a:pt x="406" y="0"/>
                </a:cubicBezTo>
                <a:cubicBezTo>
                  <a:pt x="1455" y="0"/>
                  <a:pt x="1455" y="0"/>
                  <a:pt x="1455" y="0"/>
                </a:cubicBezTo>
                <a:cubicBezTo>
                  <a:pt x="1672" y="0"/>
                  <a:pt x="1853" y="181"/>
                  <a:pt x="1853" y="407"/>
                </a:cubicBezTo>
                <a:cubicBezTo>
                  <a:pt x="1853" y="1455"/>
                  <a:pt x="1853" y="1455"/>
                  <a:pt x="1853" y="1455"/>
                </a:cubicBezTo>
                <a:cubicBezTo>
                  <a:pt x="1853" y="1672"/>
                  <a:pt x="1672" y="1853"/>
                  <a:pt x="1455" y="18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84">
            <a:extLst>
              <a:ext uri="{FF2B5EF4-FFF2-40B4-BE49-F238E27FC236}">
                <a16:creationId xmlns:a16="http://schemas.microsoft.com/office/drawing/2014/main" id="{E11BFF18-F087-5148-990E-775E41397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744" y="9805134"/>
            <a:ext cx="1920553" cy="1920553"/>
          </a:xfrm>
          <a:custGeom>
            <a:avLst/>
            <a:gdLst>
              <a:gd name="T0" fmla="*/ 1455 w 1854"/>
              <a:gd name="T1" fmla="*/ 1853 h 1854"/>
              <a:gd name="T2" fmla="*/ 1455 w 1854"/>
              <a:gd name="T3" fmla="*/ 1853 h 1854"/>
              <a:gd name="T4" fmla="*/ 406 w 1854"/>
              <a:gd name="T5" fmla="*/ 1853 h 1854"/>
              <a:gd name="T6" fmla="*/ 0 w 1854"/>
              <a:gd name="T7" fmla="*/ 1455 h 1854"/>
              <a:gd name="T8" fmla="*/ 0 w 1854"/>
              <a:gd name="T9" fmla="*/ 407 h 1854"/>
              <a:gd name="T10" fmla="*/ 406 w 1854"/>
              <a:gd name="T11" fmla="*/ 0 h 1854"/>
              <a:gd name="T12" fmla="*/ 1455 w 1854"/>
              <a:gd name="T13" fmla="*/ 0 h 1854"/>
              <a:gd name="T14" fmla="*/ 1853 w 1854"/>
              <a:gd name="T15" fmla="*/ 407 h 1854"/>
              <a:gd name="T16" fmla="*/ 1853 w 1854"/>
              <a:gd name="T17" fmla="*/ 1455 h 1854"/>
              <a:gd name="T18" fmla="*/ 1455 w 1854"/>
              <a:gd name="T19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4" h="1854">
                <a:moveTo>
                  <a:pt x="1455" y="1853"/>
                </a:moveTo>
                <a:lnTo>
                  <a:pt x="1455" y="1853"/>
                </a:lnTo>
                <a:cubicBezTo>
                  <a:pt x="406" y="1853"/>
                  <a:pt x="406" y="1853"/>
                  <a:pt x="406" y="1853"/>
                </a:cubicBezTo>
                <a:cubicBezTo>
                  <a:pt x="180" y="1853"/>
                  <a:pt x="0" y="1672"/>
                  <a:pt x="0" y="1455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1"/>
                  <a:pt x="180" y="0"/>
                  <a:pt x="406" y="0"/>
                </a:cubicBezTo>
                <a:cubicBezTo>
                  <a:pt x="1455" y="0"/>
                  <a:pt x="1455" y="0"/>
                  <a:pt x="1455" y="0"/>
                </a:cubicBezTo>
                <a:cubicBezTo>
                  <a:pt x="1672" y="0"/>
                  <a:pt x="1853" y="181"/>
                  <a:pt x="1853" y="407"/>
                </a:cubicBezTo>
                <a:cubicBezTo>
                  <a:pt x="1853" y="1455"/>
                  <a:pt x="1853" y="1455"/>
                  <a:pt x="1853" y="1455"/>
                </a:cubicBezTo>
                <a:cubicBezTo>
                  <a:pt x="1853" y="1672"/>
                  <a:pt x="1672" y="1853"/>
                  <a:pt x="1455" y="18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85">
            <a:extLst>
              <a:ext uri="{FF2B5EF4-FFF2-40B4-BE49-F238E27FC236}">
                <a16:creationId xmlns:a16="http://schemas.microsoft.com/office/drawing/2014/main" id="{6FCA9F35-BEB1-494F-A2BA-B53C4A98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8017" y="9805134"/>
            <a:ext cx="1925125" cy="1920553"/>
          </a:xfrm>
          <a:custGeom>
            <a:avLst/>
            <a:gdLst>
              <a:gd name="T0" fmla="*/ 1447 w 1855"/>
              <a:gd name="T1" fmla="*/ 1853 h 1854"/>
              <a:gd name="T2" fmla="*/ 1447 w 1855"/>
              <a:gd name="T3" fmla="*/ 1853 h 1854"/>
              <a:gd name="T4" fmla="*/ 398 w 1855"/>
              <a:gd name="T5" fmla="*/ 1853 h 1854"/>
              <a:gd name="T6" fmla="*/ 0 w 1855"/>
              <a:gd name="T7" fmla="*/ 1455 h 1854"/>
              <a:gd name="T8" fmla="*/ 0 w 1855"/>
              <a:gd name="T9" fmla="*/ 407 h 1854"/>
              <a:gd name="T10" fmla="*/ 398 w 1855"/>
              <a:gd name="T11" fmla="*/ 0 h 1854"/>
              <a:gd name="T12" fmla="*/ 1447 w 1855"/>
              <a:gd name="T13" fmla="*/ 0 h 1854"/>
              <a:gd name="T14" fmla="*/ 1854 w 1855"/>
              <a:gd name="T15" fmla="*/ 407 h 1854"/>
              <a:gd name="T16" fmla="*/ 1854 w 1855"/>
              <a:gd name="T17" fmla="*/ 1455 h 1854"/>
              <a:gd name="T18" fmla="*/ 1447 w 1855"/>
              <a:gd name="T19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5" h="1854">
                <a:moveTo>
                  <a:pt x="1447" y="1853"/>
                </a:moveTo>
                <a:lnTo>
                  <a:pt x="1447" y="1853"/>
                </a:lnTo>
                <a:cubicBezTo>
                  <a:pt x="398" y="1853"/>
                  <a:pt x="398" y="1853"/>
                  <a:pt x="398" y="1853"/>
                </a:cubicBezTo>
                <a:cubicBezTo>
                  <a:pt x="181" y="1853"/>
                  <a:pt x="0" y="1672"/>
                  <a:pt x="0" y="1455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1"/>
                  <a:pt x="181" y="0"/>
                  <a:pt x="398" y="0"/>
                </a:cubicBezTo>
                <a:cubicBezTo>
                  <a:pt x="1447" y="0"/>
                  <a:pt x="1447" y="0"/>
                  <a:pt x="1447" y="0"/>
                </a:cubicBezTo>
                <a:cubicBezTo>
                  <a:pt x="1673" y="0"/>
                  <a:pt x="1854" y="181"/>
                  <a:pt x="1854" y="407"/>
                </a:cubicBezTo>
                <a:cubicBezTo>
                  <a:pt x="1854" y="1455"/>
                  <a:pt x="1854" y="1455"/>
                  <a:pt x="1854" y="1455"/>
                </a:cubicBezTo>
                <a:cubicBezTo>
                  <a:pt x="1854" y="1672"/>
                  <a:pt x="1673" y="1853"/>
                  <a:pt x="1447" y="185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86">
            <a:extLst>
              <a:ext uri="{FF2B5EF4-FFF2-40B4-BE49-F238E27FC236}">
                <a16:creationId xmlns:a16="http://schemas.microsoft.com/office/drawing/2014/main" id="{DEE0609C-B9AD-7C4B-8AA8-228EEF5DC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4918" y="9805134"/>
            <a:ext cx="1920553" cy="1920553"/>
          </a:xfrm>
          <a:custGeom>
            <a:avLst/>
            <a:gdLst>
              <a:gd name="T0" fmla="*/ 1447 w 1854"/>
              <a:gd name="T1" fmla="*/ 1853 h 1854"/>
              <a:gd name="T2" fmla="*/ 1447 w 1854"/>
              <a:gd name="T3" fmla="*/ 1853 h 1854"/>
              <a:gd name="T4" fmla="*/ 398 w 1854"/>
              <a:gd name="T5" fmla="*/ 1853 h 1854"/>
              <a:gd name="T6" fmla="*/ 0 w 1854"/>
              <a:gd name="T7" fmla="*/ 1455 h 1854"/>
              <a:gd name="T8" fmla="*/ 0 w 1854"/>
              <a:gd name="T9" fmla="*/ 407 h 1854"/>
              <a:gd name="T10" fmla="*/ 398 w 1854"/>
              <a:gd name="T11" fmla="*/ 0 h 1854"/>
              <a:gd name="T12" fmla="*/ 1447 w 1854"/>
              <a:gd name="T13" fmla="*/ 0 h 1854"/>
              <a:gd name="T14" fmla="*/ 1853 w 1854"/>
              <a:gd name="T15" fmla="*/ 407 h 1854"/>
              <a:gd name="T16" fmla="*/ 1853 w 1854"/>
              <a:gd name="T17" fmla="*/ 1455 h 1854"/>
              <a:gd name="T18" fmla="*/ 1447 w 1854"/>
              <a:gd name="T19" fmla="*/ 1853 h 1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4" h="1854">
                <a:moveTo>
                  <a:pt x="1447" y="1853"/>
                </a:moveTo>
                <a:lnTo>
                  <a:pt x="1447" y="1853"/>
                </a:lnTo>
                <a:cubicBezTo>
                  <a:pt x="398" y="1853"/>
                  <a:pt x="398" y="1853"/>
                  <a:pt x="398" y="1853"/>
                </a:cubicBezTo>
                <a:cubicBezTo>
                  <a:pt x="181" y="1853"/>
                  <a:pt x="0" y="1672"/>
                  <a:pt x="0" y="1455"/>
                </a:cubicBezTo>
                <a:cubicBezTo>
                  <a:pt x="0" y="407"/>
                  <a:pt x="0" y="407"/>
                  <a:pt x="0" y="407"/>
                </a:cubicBezTo>
                <a:cubicBezTo>
                  <a:pt x="0" y="181"/>
                  <a:pt x="181" y="0"/>
                  <a:pt x="398" y="0"/>
                </a:cubicBezTo>
                <a:cubicBezTo>
                  <a:pt x="1447" y="0"/>
                  <a:pt x="1447" y="0"/>
                  <a:pt x="1447" y="0"/>
                </a:cubicBezTo>
                <a:cubicBezTo>
                  <a:pt x="1673" y="0"/>
                  <a:pt x="1853" y="181"/>
                  <a:pt x="1853" y="407"/>
                </a:cubicBezTo>
                <a:cubicBezTo>
                  <a:pt x="1853" y="1455"/>
                  <a:pt x="1853" y="1455"/>
                  <a:pt x="1853" y="1455"/>
                </a:cubicBezTo>
                <a:cubicBezTo>
                  <a:pt x="1853" y="1672"/>
                  <a:pt x="1673" y="1853"/>
                  <a:pt x="1447" y="18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87">
            <a:extLst>
              <a:ext uri="{FF2B5EF4-FFF2-40B4-BE49-F238E27FC236}">
                <a16:creationId xmlns:a16="http://schemas.microsoft.com/office/drawing/2014/main" id="{1EC718A9-6E58-E34E-958B-6C1A0C552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5797" y="4861997"/>
            <a:ext cx="4161199" cy="4206926"/>
          </a:xfrm>
          <a:custGeom>
            <a:avLst/>
            <a:gdLst>
              <a:gd name="T0" fmla="*/ 0 w 4015"/>
              <a:gd name="T1" fmla="*/ 2422 h 4059"/>
              <a:gd name="T2" fmla="*/ 0 w 4015"/>
              <a:gd name="T3" fmla="*/ 2422 h 4059"/>
              <a:gd name="T4" fmla="*/ 1989 w 4015"/>
              <a:gd name="T5" fmla="*/ 4058 h 4059"/>
              <a:gd name="T6" fmla="*/ 4014 w 4015"/>
              <a:gd name="T7" fmla="*/ 2033 h 4059"/>
              <a:gd name="T8" fmla="*/ 1989 w 4015"/>
              <a:gd name="T9" fmla="*/ 0 h 4059"/>
              <a:gd name="T10" fmla="*/ 64 w 4015"/>
              <a:gd name="T11" fmla="*/ 1410 h 4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5" h="4059">
                <a:moveTo>
                  <a:pt x="0" y="2422"/>
                </a:moveTo>
                <a:lnTo>
                  <a:pt x="0" y="2422"/>
                </a:lnTo>
                <a:cubicBezTo>
                  <a:pt x="181" y="3353"/>
                  <a:pt x="1004" y="4058"/>
                  <a:pt x="1989" y="4058"/>
                </a:cubicBezTo>
                <a:cubicBezTo>
                  <a:pt x="3110" y="4058"/>
                  <a:pt x="4014" y="3154"/>
                  <a:pt x="4014" y="2033"/>
                </a:cubicBezTo>
                <a:cubicBezTo>
                  <a:pt x="4014" y="913"/>
                  <a:pt x="3110" y="0"/>
                  <a:pt x="1989" y="0"/>
                </a:cubicBezTo>
                <a:cubicBezTo>
                  <a:pt x="1085" y="0"/>
                  <a:pt x="326" y="596"/>
                  <a:pt x="64" y="1410"/>
                </a:cubicBezTo>
              </a:path>
            </a:pathLst>
          </a:custGeom>
          <a:noFill/>
          <a:ln w="226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4" name="Freeform 288">
            <a:extLst>
              <a:ext uri="{FF2B5EF4-FFF2-40B4-BE49-F238E27FC236}">
                <a16:creationId xmlns:a16="http://schemas.microsoft.com/office/drawing/2014/main" id="{DA556531-8A82-E044-9DD2-251CDE6EF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9215" y="6206384"/>
            <a:ext cx="246928" cy="338383"/>
          </a:xfrm>
          <a:custGeom>
            <a:avLst/>
            <a:gdLst>
              <a:gd name="T0" fmla="*/ 45 w 236"/>
              <a:gd name="T1" fmla="*/ 325 h 326"/>
              <a:gd name="T2" fmla="*/ 0 w 236"/>
              <a:gd name="T3" fmla="*/ 0 h 326"/>
              <a:gd name="T4" fmla="*/ 100 w 236"/>
              <a:gd name="T5" fmla="*/ 99 h 326"/>
              <a:gd name="T6" fmla="*/ 235 w 236"/>
              <a:gd name="T7" fmla="*/ 63 h 326"/>
              <a:gd name="T8" fmla="*/ 45 w 236"/>
              <a:gd name="T9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326">
                <a:moveTo>
                  <a:pt x="45" y="325"/>
                </a:moveTo>
                <a:lnTo>
                  <a:pt x="0" y="0"/>
                </a:lnTo>
                <a:lnTo>
                  <a:pt x="100" y="99"/>
                </a:lnTo>
                <a:lnTo>
                  <a:pt x="235" y="63"/>
                </a:lnTo>
                <a:lnTo>
                  <a:pt x="45" y="32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89">
            <a:extLst>
              <a:ext uri="{FF2B5EF4-FFF2-40B4-BE49-F238E27FC236}">
                <a16:creationId xmlns:a16="http://schemas.microsoft.com/office/drawing/2014/main" id="{0918FA99-51C3-B748-8489-707FCB5E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4225" y="5406152"/>
            <a:ext cx="3132332" cy="3132332"/>
          </a:xfrm>
          <a:custGeom>
            <a:avLst/>
            <a:gdLst>
              <a:gd name="T0" fmla="*/ 3020 w 3021"/>
              <a:gd name="T1" fmla="*/ 1509 h 3019"/>
              <a:gd name="T2" fmla="*/ 3020 w 3021"/>
              <a:gd name="T3" fmla="*/ 1509 h 3019"/>
              <a:gd name="T4" fmla="*/ 1510 w 3021"/>
              <a:gd name="T5" fmla="*/ 3018 h 3019"/>
              <a:gd name="T6" fmla="*/ 0 w 3021"/>
              <a:gd name="T7" fmla="*/ 1509 h 3019"/>
              <a:gd name="T8" fmla="*/ 1510 w 3021"/>
              <a:gd name="T9" fmla="*/ 0 h 3019"/>
              <a:gd name="T10" fmla="*/ 3020 w 3021"/>
              <a:gd name="T11" fmla="*/ 1509 h 3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1" h="3019">
                <a:moveTo>
                  <a:pt x="3020" y="1509"/>
                </a:moveTo>
                <a:lnTo>
                  <a:pt x="3020" y="1509"/>
                </a:lnTo>
                <a:cubicBezTo>
                  <a:pt x="3020" y="2340"/>
                  <a:pt x="2342" y="3018"/>
                  <a:pt x="1510" y="3018"/>
                </a:cubicBezTo>
                <a:cubicBezTo>
                  <a:pt x="678" y="3018"/>
                  <a:pt x="0" y="2340"/>
                  <a:pt x="0" y="1509"/>
                </a:cubicBezTo>
                <a:cubicBezTo>
                  <a:pt x="0" y="669"/>
                  <a:pt x="678" y="0"/>
                  <a:pt x="1510" y="0"/>
                </a:cubicBezTo>
                <a:cubicBezTo>
                  <a:pt x="2342" y="0"/>
                  <a:pt x="3020" y="669"/>
                  <a:pt x="3020" y="15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300">
            <a:extLst>
              <a:ext uri="{FF2B5EF4-FFF2-40B4-BE49-F238E27FC236}">
                <a16:creationId xmlns:a16="http://schemas.microsoft.com/office/drawing/2014/main" id="{7BF14710-1A09-294D-84FA-E07349317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802" y="4112067"/>
            <a:ext cx="658475" cy="635610"/>
          </a:xfrm>
          <a:custGeom>
            <a:avLst/>
            <a:gdLst>
              <a:gd name="T0" fmla="*/ 317 w 634"/>
              <a:gd name="T1" fmla="*/ 614 h 615"/>
              <a:gd name="T2" fmla="*/ 317 w 634"/>
              <a:gd name="T3" fmla="*/ 614 h 615"/>
              <a:gd name="T4" fmla="*/ 226 w 634"/>
              <a:gd name="T5" fmla="*/ 578 h 615"/>
              <a:gd name="T6" fmla="*/ 55 w 634"/>
              <a:gd name="T7" fmla="*/ 406 h 615"/>
              <a:gd name="T8" fmla="*/ 55 w 634"/>
              <a:gd name="T9" fmla="*/ 226 h 615"/>
              <a:gd name="T10" fmla="*/ 272 w 634"/>
              <a:gd name="T11" fmla="*/ 9 h 615"/>
              <a:gd name="T12" fmla="*/ 290 w 634"/>
              <a:gd name="T13" fmla="*/ 0 h 615"/>
              <a:gd name="T14" fmla="*/ 570 w 634"/>
              <a:gd name="T15" fmla="*/ 0 h 615"/>
              <a:gd name="T16" fmla="*/ 633 w 634"/>
              <a:gd name="T17" fmla="*/ 54 h 615"/>
              <a:gd name="T18" fmla="*/ 633 w 634"/>
              <a:gd name="T19" fmla="*/ 334 h 615"/>
              <a:gd name="T20" fmla="*/ 624 w 634"/>
              <a:gd name="T21" fmla="*/ 361 h 615"/>
              <a:gd name="T22" fmla="*/ 407 w 634"/>
              <a:gd name="T23" fmla="*/ 578 h 615"/>
              <a:gd name="T24" fmla="*/ 317 w 634"/>
              <a:gd name="T25" fmla="*/ 614 h 615"/>
              <a:gd name="T26" fmla="*/ 308 w 634"/>
              <a:gd name="T27" fmla="*/ 63 h 615"/>
              <a:gd name="T28" fmla="*/ 308 w 634"/>
              <a:gd name="T29" fmla="*/ 63 h 615"/>
              <a:gd name="T30" fmla="*/ 91 w 634"/>
              <a:gd name="T31" fmla="*/ 271 h 615"/>
              <a:gd name="T32" fmla="*/ 100 w 634"/>
              <a:gd name="T33" fmla="*/ 361 h 615"/>
              <a:gd name="T34" fmla="*/ 272 w 634"/>
              <a:gd name="T35" fmla="*/ 533 h 615"/>
              <a:gd name="T36" fmla="*/ 362 w 634"/>
              <a:gd name="T37" fmla="*/ 533 h 615"/>
              <a:gd name="T38" fmla="*/ 570 w 634"/>
              <a:gd name="T39" fmla="*/ 325 h 615"/>
              <a:gd name="T40" fmla="*/ 570 w 634"/>
              <a:gd name="T41" fmla="*/ 54 h 615"/>
              <a:gd name="T42" fmla="*/ 308 w 634"/>
              <a:gd name="T43" fmla="*/ 63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4" h="615">
                <a:moveTo>
                  <a:pt x="317" y="614"/>
                </a:moveTo>
                <a:lnTo>
                  <a:pt x="317" y="614"/>
                </a:lnTo>
                <a:cubicBezTo>
                  <a:pt x="290" y="614"/>
                  <a:pt x="254" y="605"/>
                  <a:pt x="226" y="578"/>
                </a:cubicBezTo>
                <a:cubicBezTo>
                  <a:pt x="55" y="406"/>
                  <a:pt x="55" y="406"/>
                  <a:pt x="55" y="406"/>
                </a:cubicBezTo>
                <a:cubicBezTo>
                  <a:pt x="0" y="361"/>
                  <a:pt x="0" y="280"/>
                  <a:pt x="55" y="226"/>
                </a:cubicBezTo>
                <a:cubicBezTo>
                  <a:pt x="272" y="9"/>
                  <a:pt x="272" y="9"/>
                  <a:pt x="272" y="9"/>
                </a:cubicBezTo>
                <a:cubicBezTo>
                  <a:pt x="272" y="0"/>
                  <a:pt x="281" y="0"/>
                  <a:pt x="290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606" y="0"/>
                  <a:pt x="633" y="27"/>
                  <a:pt x="633" y="54"/>
                </a:cubicBezTo>
                <a:cubicBezTo>
                  <a:pt x="633" y="334"/>
                  <a:pt x="633" y="334"/>
                  <a:pt x="633" y="334"/>
                </a:cubicBezTo>
                <a:cubicBezTo>
                  <a:pt x="633" y="343"/>
                  <a:pt x="633" y="352"/>
                  <a:pt x="624" y="361"/>
                </a:cubicBezTo>
                <a:cubicBezTo>
                  <a:pt x="407" y="578"/>
                  <a:pt x="407" y="578"/>
                  <a:pt x="407" y="578"/>
                </a:cubicBezTo>
                <a:cubicBezTo>
                  <a:pt x="380" y="605"/>
                  <a:pt x="353" y="614"/>
                  <a:pt x="317" y="614"/>
                </a:cubicBezTo>
                <a:close/>
                <a:moveTo>
                  <a:pt x="308" y="63"/>
                </a:moveTo>
                <a:lnTo>
                  <a:pt x="308" y="63"/>
                </a:lnTo>
                <a:cubicBezTo>
                  <a:pt x="91" y="271"/>
                  <a:pt x="91" y="271"/>
                  <a:pt x="91" y="271"/>
                </a:cubicBezTo>
                <a:cubicBezTo>
                  <a:pt x="73" y="298"/>
                  <a:pt x="73" y="334"/>
                  <a:pt x="100" y="361"/>
                </a:cubicBezTo>
                <a:cubicBezTo>
                  <a:pt x="272" y="533"/>
                  <a:pt x="272" y="533"/>
                  <a:pt x="272" y="533"/>
                </a:cubicBezTo>
                <a:cubicBezTo>
                  <a:pt x="299" y="560"/>
                  <a:pt x="335" y="560"/>
                  <a:pt x="362" y="533"/>
                </a:cubicBezTo>
                <a:cubicBezTo>
                  <a:pt x="570" y="325"/>
                  <a:pt x="570" y="325"/>
                  <a:pt x="570" y="325"/>
                </a:cubicBezTo>
                <a:cubicBezTo>
                  <a:pt x="570" y="54"/>
                  <a:pt x="570" y="54"/>
                  <a:pt x="570" y="54"/>
                </a:cubicBezTo>
                <a:lnTo>
                  <a:pt x="30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301">
            <a:extLst>
              <a:ext uri="{FF2B5EF4-FFF2-40B4-BE49-F238E27FC236}">
                <a16:creationId xmlns:a16="http://schemas.microsoft.com/office/drawing/2014/main" id="{3A6AF27F-166B-3445-9C36-EE5B255BF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6494" y="4244675"/>
            <a:ext cx="105172" cy="114320"/>
          </a:xfrm>
          <a:custGeom>
            <a:avLst/>
            <a:gdLst>
              <a:gd name="T0" fmla="*/ 82 w 101"/>
              <a:gd name="T1" fmla="*/ 91 h 110"/>
              <a:gd name="T2" fmla="*/ 82 w 101"/>
              <a:gd name="T3" fmla="*/ 91 h 110"/>
              <a:gd name="T4" fmla="*/ 18 w 101"/>
              <a:gd name="T5" fmla="*/ 91 h 110"/>
              <a:gd name="T6" fmla="*/ 18 w 101"/>
              <a:gd name="T7" fmla="*/ 18 h 110"/>
              <a:gd name="T8" fmla="*/ 82 w 101"/>
              <a:gd name="T9" fmla="*/ 18 h 110"/>
              <a:gd name="T10" fmla="*/ 82 w 101"/>
              <a:gd name="T11" fmla="*/ 91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110">
                <a:moveTo>
                  <a:pt x="82" y="91"/>
                </a:moveTo>
                <a:lnTo>
                  <a:pt x="82" y="91"/>
                </a:lnTo>
                <a:cubicBezTo>
                  <a:pt x="64" y="109"/>
                  <a:pt x="36" y="109"/>
                  <a:pt x="18" y="91"/>
                </a:cubicBezTo>
                <a:cubicBezTo>
                  <a:pt x="0" y="72"/>
                  <a:pt x="0" y="36"/>
                  <a:pt x="18" y="18"/>
                </a:cubicBezTo>
                <a:cubicBezTo>
                  <a:pt x="36" y="0"/>
                  <a:pt x="64" y="0"/>
                  <a:pt x="82" y="18"/>
                </a:cubicBezTo>
                <a:cubicBezTo>
                  <a:pt x="100" y="36"/>
                  <a:pt x="100" y="72"/>
                  <a:pt x="82" y="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302">
            <a:extLst>
              <a:ext uri="{FF2B5EF4-FFF2-40B4-BE49-F238E27FC236}">
                <a16:creationId xmlns:a16="http://schemas.microsoft.com/office/drawing/2014/main" id="{6E632A35-1227-CE4F-8900-FC8C2FC64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6557" y="6064628"/>
            <a:ext cx="685912" cy="425267"/>
          </a:xfrm>
          <a:custGeom>
            <a:avLst/>
            <a:gdLst>
              <a:gd name="T0" fmla="*/ 534 w 661"/>
              <a:gd name="T1" fmla="*/ 407 h 408"/>
              <a:gd name="T2" fmla="*/ 534 w 661"/>
              <a:gd name="T3" fmla="*/ 407 h 408"/>
              <a:gd name="T4" fmla="*/ 244 w 661"/>
              <a:gd name="T5" fmla="*/ 407 h 408"/>
              <a:gd name="T6" fmla="*/ 181 w 661"/>
              <a:gd name="T7" fmla="*/ 353 h 408"/>
              <a:gd name="T8" fmla="*/ 100 w 661"/>
              <a:gd name="T9" fmla="*/ 63 h 408"/>
              <a:gd name="T10" fmla="*/ 27 w 661"/>
              <a:gd name="T11" fmla="*/ 63 h 408"/>
              <a:gd name="T12" fmla="*/ 0 w 661"/>
              <a:gd name="T13" fmla="*/ 27 h 408"/>
              <a:gd name="T14" fmla="*/ 27 w 661"/>
              <a:gd name="T15" fmla="*/ 0 h 408"/>
              <a:gd name="T16" fmla="*/ 118 w 661"/>
              <a:gd name="T17" fmla="*/ 0 h 408"/>
              <a:gd name="T18" fmla="*/ 154 w 661"/>
              <a:gd name="T19" fmla="*/ 18 h 408"/>
              <a:gd name="T20" fmla="*/ 244 w 661"/>
              <a:gd name="T21" fmla="*/ 334 h 408"/>
              <a:gd name="T22" fmla="*/ 244 w 661"/>
              <a:gd name="T23" fmla="*/ 343 h 408"/>
              <a:gd name="T24" fmla="*/ 534 w 661"/>
              <a:gd name="T25" fmla="*/ 343 h 408"/>
              <a:gd name="T26" fmla="*/ 534 w 661"/>
              <a:gd name="T27" fmla="*/ 334 h 408"/>
              <a:gd name="T28" fmla="*/ 588 w 661"/>
              <a:gd name="T29" fmla="*/ 154 h 408"/>
              <a:gd name="T30" fmla="*/ 344 w 661"/>
              <a:gd name="T31" fmla="*/ 154 h 408"/>
              <a:gd name="T32" fmla="*/ 308 w 661"/>
              <a:gd name="T33" fmla="*/ 126 h 408"/>
              <a:gd name="T34" fmla="*/ 344 w 661"/>
              <a:gd name="T35" fmla="*/ 90 h 408"/>
              <a:gd name="T36" fmla="*/ 624 w 661"/>
              <a:gd name="T37" fmla="*/ 90 h 408"/>
              <a:gd name="T38" fmla="*/ 651 w 661"/>
              <a:gd name="T39" fmla="*/ 108 h 408"/>
              <a:gd name="T40" fmla="*/ 660 w 661"/>
              <a:gd name="T41" fmla="*/ 136 h 408"/>
              <a:gd name="T42" fmla="*/ 597 w 661"/>
              <a:gd name="T43" fmla="*/ 353 h 408"/>
              <a:gd name="T44" fmla="*/ 534 w 661"/>
              <a:gd name="T45" fmla="*/ 407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1" h="408">
                <a:moveTo>
                  <a:pt x="534" y="407"/>
                </a:moveTo>
                <a:lnTo>
                  <a:pt x="534" y="407"/>
                </a:lnTo>
                <a:cubicBezTo>
                  <a:pt x="244" y="407"/>
                  <a:pt x="244" y="407"/>
                  <a:pt x="244" y="407"/>
                </a:cubicBezTo>
                <a:cubicBezTo>
                  <a:pt x="217" y="407"/>
                  <a:pt x="190" y="379"/>
                  <a:pt x="181" y="353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5" y="9"/>
                  <a:pt x="154" y="18"/>
                </a:cubicBezTo>
                <a:cubicBezTo>
                  <a:pt x="244" y="334"/>
                  <a:pt x="244" y="334"/>
                  <a:pt x="244" y="334"/>
                </a:cubicBezTo>
                <a:cubicBezTo>
                  <a:pt x="244" y="343"/>
                  <a:pt x="244" y="343"/>
                  <a:pt x="244" y="343"/>
                </a:cubicBezTo>
                <a:cubicBezTo>
                  <a:pt x="534" y="343"/>
                  <a:pt x="534" y="343"/>
                  <a:pt x="534" y="343"/>
                </a:cubicBezTo>
                <a:cubicBezTo>
                  <a:pt x="534" y="343"/>
                  <a:pt x="534" y="343"/>
                  <a:pt x="534" y="334"/>
                </a:cubicBezTo>
                <a:cubicBezTo>
                  <a:pt x="588" y="154"/>
                  <a:pt x="588" y="154"/>
                  <a:pt x="588" y="154"/>
                </a:cubicBezTo>
                <a:cubicBezTo>
                  <a:pt x="344" y="154"/>
                  <a:pt x="344" y="154"/>
                  <a:pt x="344" y="154"/>
                </a:cubicBezTo>
                <a:cubicBezTo>
                  <a:pt x="326" y="154"/>
                  <a:pt x="308" y="145"/>
                  <a:pt x="308" y="126"/>
                </a:cubicBezTo>
                <a:cubicBezTo>
                  <a:pt x="308" y="108"/>
                  <a:pt x="326" y="90"/>
                  <a:pt x="344" y="90"/>
                </a:cubicBezTo>
                <a:cubicBezTo>
                  <a:pt x="624" y="90"/>
                  <a:pt x="624" y="90"/>
                  <a:pt x="624" y="90"/>
                </a:cubicBezTo>
                <a:cubicBezTo>
                  <a:pt x="633" y="90"/>
                  <a:pt x="642" y="99"/>
                  <a:pt x="651" y="108"/>
                </a:cubicBezTo>
                <a:cubicBezTo>
                  <a:pt x="660" y="117"/>
                  <a:pt x="660" y="126"/>
                  <a:pt x="660" y="136"/>
                </a:cubicBezTo>
                <a:cubicBezTo>
                  <a:pt x="597" y="353"/>
                  <a:pt x="597" y="353"/>
                  <a:pt x="597" y="353"/>
                </a:cubicBezTo>
                <a:cubicBezTo>
                  <a:pt x="588" y="379"/>
                  <a:pt x="561" y="407"/>
                  <a:pt x="534" y="4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03">
            <a:extLst>
              <a:ext uri="{FF2B5EF4-FFF2-40B4-BE49-F238E27FC236}">
                <a16:creationId xmlns:a16="http://schemas.microsoft.com/office/drawing/2014/main" id="{9340C90F-7DB6-0D4F-92D8-E2D31D24B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6605" y="6549339"/>
            <a:ext cx="132608" cy="132611"/>
          </a:xfrm>
          <a:custGeom>
            <a:avLst/>
            <a:gdLst>
              <a:gd name="T0" fmla="*/ 0 w 128"/>
              <a:gd name="T1" fmla="*/ 63 h 127"/>
              <a:gd name="T2" fmla="*/ 0 w 128"/>
              <a:gd name="T3" fmla="*/ 63 h 127"/>
              <a:gd name="T4" fmla="*/ 63 w 128"/>
              <a:gd name="T5" fmla="*/ 0 h 127"/>
              <a:gd name="T6" fmla="*/ 127 w 128"/>
              <a:gd name="T7" fmla="*/ 63 h 127"/>
              <a:gd name="T8" fmla="*/ 63 w 128"/>
              <a:gd name="T9" fmla="*/ 126 h 127"/>
              <a:gd name="T10" fmla="*/ 0 w 128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7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7" y="27"/>
                  <a:pt x="127" y="63"/>
                </a:cubicBezTo>
                <a:cubicBezTo>
                  <a:pt x="127" y="100"/>
                  <a:pt x="99" y="126"/>
                  <a:pt x="63" y="126"/>
                </a:cubicBezTo>
                <a:cubicBezTo>
                  <a:pt x="27" y="126"/>
                  <a:pt x="0" y="100"/>
                  <a:pt x="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304">
            <a:extLst>
              <a:ext uri="{FF2B5EF4-FFF2-40B4-BE49-F238E27FC236}">
                <a16:creationId xmlns:a16="http://schemas.microsoft.com/office/drawing/2014/main" id="{22B27564-95BA-474A-BCFC-F5DF7B2C0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8705" y="6549339"/>
            <a:ext cx="132611" cy="132611"/>
          </a:xfrm>
          <a:custGeom>
            <a:avLst/>
            <a:gdLst>
              <a:gd name="T0" fmla="*/ 0 w 128"/>
              <a:gd name="T1" fmla="*/ 63 h 127"/>
              <a:gd name="T2" fmla="*/ 0 w 128"/>
              <a:gd name="T3" fmla="*/ 63 h 127"/>
              <a:gd name="T4" fmla="*/ 64 w 128"/>
              <a:gd name="T5" fmla="*/ 0 h 127"/>
              <a:gd name="T6" fmla="*/ 127 w 128"/>
              <a:gd name="T7" fmla="*/ 63 h 127"/>
              <a:gd name="T8" fmla="*/ 64 w 128"/>
              <a:gd name="T9" fmla="*/ 126 h 127"/>
              <a:gd name="T10" fmla="*/ 0 w 128"/>
              <a:gd name="T11" fmla="*/ 63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" h="127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8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100"/>
                  <a:pt x="100" y="126"/>
                  <a:pt x="64" y="126"/>
                </a:cubicBezTo>
                <a:cubicBezTo>
                  <a:pt x="28" y="126"/>
                  <a:pt x="0" y="100"/>
                  <a:pt x="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305">
            <a:extLst>
              <a:ext uri="{FF2B5EF4-FFF2-40B4-BE49-F238E27FC236}">
                <a16:creationId xmlns:a16="http://schemas.microsoft.com/office/drawing/2014/main" id="{77AF6C2B-6613-1E4A-8897-4177A54B5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4045" y="10468184"/>
            <a:ext cx="827668" cy="599028"/>
          </a:xfrm>
          <a:custGeom>
            <a:avLst/>
            <a:gdLst>
              <a:gd name="T0" fmla="*/ 678 w 796"/>
              <a:gd name="T1" fmla="*/ 578 h 579"/>
              <a:gd name="T2" fmla="*/ 678 w 796"/>
              <a:gd name="T3" fmla="*/ 578 h 579"/>
              <a:gd name="T4" fmla="*/ 118 w 796"/>
              <a:gd name="T5" fmla="*/ 578 h 579"/>
              <a:gd name="T6" fmla="*/ 0 w 796"/>
              <a:gd name="T7" fmla="*/ 461 h 579"/>
              <a:gd name="T8" fmla="*/ 0 w 796"/>
              <a:gd name="T9" fmla="*/ 117 h 579"/>
              <a:gd name="T10" fmla="*/ 118 w 796"/>
              <a:gd name="T11" fmla="*/ 0 h 579"/>
              <a:gd name="T12" fmla="*/ 678 w 796"/>
              <a:gd name="T13" fmla="*/ 0 h 579"/>
              <a:gd name="T14" fmla="*/ 795 w 796"/>
              <a:gd name="T15" fmla="*/ 117 h 579"/>
              <a:gd name="T16" fmla="*/ 795 w 796"/>
              <a:gd name="T17" fmla="*/ 461 h 579"/>
              <a:gd name="T18" fmla="*/ 678 w 796"/>
              <a:gd name="T19" fmla="*/ 578 h 579"/>
              <a:gd name="T20" fmla="*/ 118 w 796"/>
              <a:gd name="T21" fmla="*/ 63 h 579"/>
              <a:gd name="T22" fmla="*/ 118 w 796"/>
              <a:gd name="T23" fmla="*/ 63 h 579"/>
              <a:gd name="T24" fmla="*/ 63 w 796"/>
              <a:gd name="T25" fmla="*/ 117 h 579"/>
              <a:gd name="T26" fmla="*/ 63 w 796"/>
              <a:gd name="T27" fmla="*/ 461 h 579"/>
              <a:gd name="T28" fmla="*/ 118 w 796"/>
              <a:gd name="T29" fmla="*/ 515 h 579"/>
              <a:gd name="T30" fmla="*/ 678 w 796"/>
              <a:gd name="T31" fmla="*/ 515 h 579"/>
              <a:gd name="T32" fmla="*/ 732 w 796"/>
              <a:gd name="T33" fmla="*/ 461 h 579"/>
              <a:gd name="T34" fmla="*/ 732 w 796"/>
              <a:gd name="T35" fmla="*/ 117 h 579"/>
              <a:gd name="T36" fmla="*/ 678 w 796"/>
              <a:gd name="T37" fmla="*/ 63 h 579"/>
              <a:gd name="T38" fmla="*/ 118 w 796"/>
              <a:gd name="T39" fmla="*/ 63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6" h="579">
                <a:moveTo>
                  <a:pt x="678" y="578"/>
                </a:moveTo>
                <a:lnTo>
                  <a:pt x="678" y="578"/>
                </a:lnTo>
                <a:cubicBezTo>
                  <a:pt x="118" y="578"/>
                  <a:pt x="118" y="578"/>
                  <a:pt x="118" y="578"/>
                </a:cubicBezTo>
                <a:cubicBezTo>
                  <a:pt x="54" y="578"/>
                  <a:pt x="0" y="524"/>
                  <a:pt x="0" y="461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8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741" y="0"/>
                  <a:pt x="795" y="54"/>
                  <a:pt x="795" y="117"/>
                </a:cubicBezTo>
                <a:cubicBezTo>
                  <a:pt x="795" y="461"/>
                  <a:pt x="795" y="461"/>
                  <a:pt x="795" y="461"/>
                </a:cubicBezTo>
                <a:cubicBezTo>
                  <a:pt x="795" y="524"/>
                  <a:pt x="741" y="578"/>
                  <a:pt x="678" y="578"/>
                </a:cubicBezTo>
                <a:close/>
                <a:moveTo>
                  <a:pt x="118" y="63"/>
                </a:moveTo>
                <a:lnTo>
                  <a:pt x="118" y="63"/>
                </a:lnTo>
                <a:cubicBezTo>
                  <a:pt x="90" y="63"/>
                  <a:pt x="63" y="90"/>
                  <a:pt x="63" y="117"/>
                </a:cubicBezTo>
                <a:cubicBezTo>
                  <a:pt x="63" y="461"/>
                  <a:pt x="63" y="461"/>
                  <a:pt x="63" y="461"/>
                </a:cubicBezTo>
                <a:cubicBezTo>
                  <a:pt x="63" y="488"/>
                  <a:pt x="90" y="515"/>
                  <a:pt x="118" y="515"/>
                </a:cubicBezTo>
                <a:cubicBezTo>
                  <a:pt x="678" y="515"/>
                  <a:pt x="678" y="515"/>
                  <a:pt x="678" y="515"/>
                </a:cubicBezTo>
                <a:cubicBezTo>
                  <a:pt x="705" y="515"/>
                  <a:pt x="732" y="488"/>
                  <a:pt x="732" y="461"/>
                </a:cubicBezTo>
                <a:cubicBezTo>
                  <a:pt x="732" y="117"/>
                  <a:pt x="732" y="117"/>
                  <a:pt x="732" y="117"/>
                </a:cubicBezTo>
                <a:cubicBezTo>
                  <a:pt x="732" y="90"/>
                  <a:pt x="705" y="63"/>
                  <a:pt x="678" y="63"/>
                </a:cubicBezTo>
                <a:lnTo>
                  <a:pt x="11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06">
            <a:extLst>
              <a:ext uri="{FF2B5EF4-FFF2-40B4-BE49-F238E27FC236}">
                <a16:creationId xmlns:a16="http://schemas.microsoft.com/office/drawing/2014/main" id="{CB966C88-F62D-7A4C-A98C-0467402E2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4137" y="10646519"/>
            <a:ext cx="178339" cy="246928"/>
          </a:xfrm>
          <a:custGeom>
            <a:avLst/>
            <a:gdLst>
              <a:gd name="T0" fmla="*/ 100 w 173"/>
              <a:gd name="T1" fmla="*/ 236 h 237"/>
              <a:gd name="T2" fmla="*/ 100 w 173"/>
              <a:gd name="T3" fmla="*/ 236 h 237"/>
              <a:gd name="T4" fmla="*/ 36 w 173"/>
              <a:gd name="T5" fmla="*/ 236 h 237"/>
              <a:gd name="T6" fmla="*/ 9 w 173"/>
              <a:gd name="T7" fmla="*/ 208 h 237"/>
              <a:gd name="T8" fmla="*/ 9 w 173"/>
              <a:gd name="T9" fmla="*/ 208 h 237"/>
              <a:gd name="T10" fmla="*/ 36 w 173"/>
              <a:gd name="T11" fmla="*/ 190 h 237"/>
              <a:gd name="T12" fmla="*/ 100 w 173"/>
              <a:gd name="T13" fmla="*/ 190 h 237"/>
              <a:gd name="T14" fmla="*/ 127 w 173"/>
              <a:gd name="T15" fmla="*/ 163 h 237"/>
              <a:gd name="T16" fmla="*/ 100 w 173"/>
              <a:gd name="T17" fmla="*/ 136 h 237"/>
              <a:gd name="T18" fmla="*/ 82 w 173"/>
              <a:gd name="T19" fmla="*/ 136 h 237"/>
              <a:gd name="T20" fmla="*/ 9 w 173"/>
              <a:gd name="T21" fmla="*/ 73 h 237"/>
              <a:gd name="T22" fmla="*/ 82 w 173"/>
              <a:gd name="T23" fmla="*/ 0 h 237"/>
              <a:gd name="T24" fmla="*/ 145 w 173"/>
              <a:gd name="T25" fmla="*/ 0 h 237"/>
              <a:gd name="T26" fmla="*/ 163 w 173"/>
              <a:gd name="T27" fmla="*/ 19 h 237"/>
              <a:gd name="T28" fmla="*/ 163 w 173"/>
              <a:gd name="T29" fmla="*/ 19 h 237"/>
              <a:gd name="T30" fmla="*/ 145 w 173"/>
              <a:gd name="T31" fmla="*/ 45 h 237"/>
              <a:gd name="T32" fmla="*/ 82 w 173"/>
              <a:gd name="T33" fmla="*/ 45 h 237"/>
              <a:gd name="T34" fmla="*/ 54 w 173"/>
              <a:gd name="T35" fmla="*/ 64 h 237"/>
              <a:gd name="T36" fmla="*/ 82 w 173"/>
              <a:gd name="T37" fmla="*/ 91 h 237"/>
              <a:gd name="T38" fmla="*/ 100 w 173"/>
              <a:gd name="T39" fmla="*/ 91 h 237"/>
              <a:gd name="T40" fmla="*/ 172 w 173"/>
              <a:gd name="T41" fmla="*/ 172 h 237"/>
              <a:gd name="T42" fmla="*/ 100 w 173"/>
              <a:gd name="T43" fmla="*/ 236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3" h="237">
                <a:moveTo>
                  <a:pt x="100" y="236"/>
                </a:moveTo>
                <a:lnTo>
                  <a:pt x="100" y="236"/>
                </a:lnTo>
                <a:cubicBezTo>
                  <a:pt x="36" y="236"/>
                  <a:pt x="36" y="236"/>
                  <a:pt x="36" y="236"/>
                </a:cubicBezTo>
                <a:cubicBezTo>
                  <a:pt x="27" y="236"/>
                  <a:pt x="9" y="226"/>
                  <a:pt x="9" y="208"/>
                </a:cubicBezTo>
                <a:lnTo>
                  <a:pt x="9" y="208"/>
                </a:lnTo>
                <a:cubicBezTo>
                  <a:pt x="9" y="199"/>
                  <a:pt x="27" y="190"/>
                  <a:pt x="36" y="190"/>
                </a:cubicBezTo>
                <a:cubicBezTo>
                  <a:pt x="100" y="190"/>
                  <a:pt x="100" y="190"/>
                  <a:pt x="100" y="190"/>
                </a:cubicBezTo>
                <a:cubicBezTo>
                  <a:pt x="109" y="190"/>
                  <a:pt x="127" y="172"/>
                  <a:pt x="127" y="163"/>
                </a:cubicBezTo>
                <a:cubicBezTo>
                  <a:pt x="127" y="154"/>
                  <a:pt x="109" y="136"/>
                  <a:pt x="100" y="136"/>
                </a:cubicBezTo>
                <a:cubicBezTo>
                  <a:pt x="82" y="136"/>
                  <a:pt x="82" y="136"/>
                  <a:pt x="82" y="136"/>
                </a:cubicBezTo>
                <a:cubicBezTo>
                  <a:pt x="45" y="136"/>
                  <a:pt x="9" y="109"/>
                  <a:pt x="9" y="73"/>
                </a:cubicBezTo>
                <a:cubicBezTo>
                  <a:pt x="0" y="37"/>
                  <a:pt x="36" y="0"/>
                  <a:pt x="82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54" y="0"/>
                  <a:pt x="163" y="9"/>
                  <a:pt x="163" y="19"/>
                </a:cubicBezTo>
                <a:lnTo>
                  <a:pt x="163" y="19"/>
                </a:lnTo>
                <a:cubicBezTo>
                  <a:pt x="163" y="37"/>
                  <a:pt x="154" y="45"/>
                  <a:pt x="145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64" y="45"/>
                  <a:pt x="54" y="55"/>
                  <a:pt x="54" y="64"/>
                </a:cubicBezTo>
                <a:cubicBezTo>
                  <a:pt x="54" y="82"/>
                  <a:pt x="64" y="91"/>
                  <a:pt x="82" y="91"/>
                </a:cubicBezTo>
                <a:cubicBezTo>
                  <a:pt x="100" y="91"/>
                  <a:pt x="100" y="91"/>
                  <a:pt x="100" y="91"/>
                </a:cubicBezTo>
                <a:cubicBezTo>
                  <a:pt x="145" y="91"/>
                  <a:pt x="172" y="127"/>
                  <a:pt x="172" y="172"/>
                </a:cubicBezTo>
                <a:cubicBezTo>
                  <a:pt x="163" y="208"/>
                  <a:pt x="136" y="236"/>
                  <a:pt x="100" y="2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07">
            <a:extLst>
              <a:ext uri="{FF2B5EF4-FFF2-40B4-BE49-F238E27FC236}">
                <a16:creationId xmlns:a16="http://schemas.microsoft.com/office/drawing/2014/main" id="{64B9E76F-3588-0149-A571-C94CAFC7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156" y="10609937"/>
            <a:ext cx="54873" cy="59447"/>
          </a:xfrm>
          <a:custGeom>
            <a:avLst/>
            <a:gdLst>
              <a:gd name="T0" fmla="*/ 54 w 55"/>
              <a:gd name="T1" fmla="*/ 55 h 56"/>
              <a:gd name="T2" fmla="*/ 0 w 55"/>
              <a:gd name="T3" fmla="*/ 55 h 56"/>
              <a:gd name="T4" fmla="*/ 0 w 55"/>
              <a:gd name="T5" fmla="*/ 0 h 56"/>
              <a:gd name="T6" fmla="*/ 54 w 55"/>
              <a:gd name="T7" fmla="*/ 0 h 56"/>
              <a:gd name="T8" fmla="*/ 54 w 55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56">
                <a:moveTo>
                  <a:pt x="54" y="55"/>
                </a:moveTo>
                <a:lnTo>
                  <a:pt x="0" y="55"/>
                </a:lnTo>
                <a:lnTo>
                  <a:pt x="0" y="0"/>
                </a:lnTo>
                <a:lnTo>
                  <a:pt x="54" y="0"/>
                </a:lnTo>
                <a:lnTo>
                  <a:pt x="54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08">
            <a:extLst>
              <a:ext uri="{FF2B5EF4-FFF2-40B4-BE49-F238E27FC236}">
                <a16:creationId xmlns:a16="http://schemas.microsoft.com/office/drawing/2014/main" id="{8EC2C09B-564B-834A-9B18-EE3798ABA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8156" y="10861440"/>
            <a:ext cx="54873" cy="68590"/>
          </a:xfrm>
          <a:custGeom>
            <a:avLst/>
            <a:gdLst>
              <a:gd name="T0" fmla="*/ 54 w 55"/>
              <a:gd name="T1" fmla="*/ 64 h 65"/>
              <a:gd name="T2" fmla="*/ 0 w 55"/>
              <a:gd name="T3" fmla="*/ 64 h 65"/>
              <a:gd name="T4" fmla="*/ 0 w 55"/>
              <a:gd name="T5" fmla="*/ 0 h 65"/>
              <a:gd name="T6" fmla="*/ 54 w 55"/>
              <a:gd name="T7" fmla="*/ 0 h 65"/>
              <a:gd name="T8" fmla="*/ 54 w 55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" h="65">
                <a:moveTo>
                  <a:pt x="54" y="64"/>
                </a:moveTo>
                <a:lnTo>
                  <a:pt x="0" y="64"/>
                </a:lnTo>
                <a:lnTo>
                  <a:pt x="0" y="0"/>
                </a:lnTo>
                <a:lnTo>
                  <a:pt x="54" y="0"/>
                </a:lnTo>
                <a:lnTo>
                  <a:pt x="54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09">
            <a:extLst>
              <a:ext uri="{FF2B5EF4-FFF2-40B4-BE49-F238E27FC236}">
                <a16:creationId xmlns:a16="http://schemas.microsoft.com/office/drawing/2014/main" id="{4EE47905-3B2A-5D48-9CF8-8766321D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375" y="10555064"/>
            <a:ext cx="86884" cy="86884"/>
          </a:xfrm>
          <a:custGeom>
            <a:avLst/>
            <a:gdLst>
              <a:gd name="T0" fmla="*/ 45 w 82"/>
              <a:gd name="T1" fmla="*/ 9 h 82"/>
              <a:gd name="T2" fmla="*/ 45 w 82"/>
              <a:gd name="T3" fmla="*/ 9 h 82"/>
              <a:gd name="T4" fmla="*/ 9 w 82"/>
              <a:gd name="T5" fmla="*/ 27 h 82"/>
              <a:gd name="T6" fmla="*/ 9 w 82"/>
              <a:gd name="T7" fmla="*/ 63 h 82"/>
              <a:gd name="T8" fmla="*/ 9 w 82"/>
              <a:gd name="T9" fmla="*/ 63 h 82"/>
              <a:gd name="T10" fmla="*/ 36 w 82"/>
              <a:gd name="T11" fmla="*/ 72 h 82"/>
              <a:gd name="T12" fmla="*/ 72 w 82"/>
              <a:gd name="T13" fmla="*/ 54 h 82"/>
              <a:gd name="T14" fmla="*/ 72 w 82"/>
              <a:gd name="T15" fmla="*/ 18 h 82"/>
              <a:gd name="T16" fmla="*/ 72 w 82"/>
              <a:gd name="T17" fmla="*/ 18 h 82"/>
              <a:gd name="T18" fmla="*/ 45 w 82"/>
              <a:gd name="T19" fmla="*/ 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82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54"/>
                  <a:pt x="9" y="63"/>
                </a:cubicBezTo>
                <a:lnTo>
                  <a:pt x="9" y="63"/>
                </a:lnTo>
                <a:cubicBezTo>
                  <a:pt x="9" y="72"/>
                  <a:pt x="27" y="81"/>
                  <a:pt x="36" y="72"/>
                </a:cubicBezTo>
                <a:cubicBezTo>
                  <a:pt x="72" y="54"/>
                  <a:pt x="72" y="54"/>
                  <a:pt x="72" y="54"/>
                </a:cubicBezTo>
                <a:cubicBezTo>
                  <a:pt x="81" y="45"/>
                  <a:pt x="81" y="27"/>
                  <a:pt x="72" y="18"/>
                </a:cubicBezTo>
                <a:lnTo>
                  <a:pt x="72" y="18"/>
                </a:lnTo>
                <a:cubicBezTo>
                  <a:pt x="72" y="9"/>
                  <a:pt x="54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10">
            <a:extLst>
              <a:ext uri="{FF2B5EF4-FFF2-40B4-BE49-F238E27FC236}">
                <a16:creationId xmlns:a16="http://schemas.microsoft.com/office/drawing/2014/main" id="{A7AA4765-5A78-7E4A-BDB7-B72CAB5C3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074" y="10888876"/>
            <a:ext cx="86881" cy="86881"/>
          </a:xfrm>
          <a:custGeom>
            <a:avLst/>
            <a:gdLst>
              <a:gd name="T0" fmla="*/ 45 w 83"/>
              <a:gd name="T1" fmla="*/ 9 h 82"/>
              <a:gd name="T2" fmla="*/ 45 w 83"/>
              <a:gd name="T3" fmla="*/ 9 h 82"/>
              <a:gd name="T4" fmla="*/ 9 w 83"/>
              <a:gd name="T5" fmla="*/ 26 h 82"/>
              <a:gd name="T6" fmla="*/ 9 w 83"/>
              <a:gd name="T7" fmla="*/ 63 h 82"/>
              <a:gd name="T8" fmla="*/ 9 w 83"/>
              <a:gd name="T9" fmla="*/ 63 h 82"/>
              <a:gd name="T10" fmla="*/ 45 w 83"/>
              <a:gd name="T11" fmla="*/ 72 h 82"/>
              <a:gd name="T12" fmla="*/ 73 w 83"/>
              <a:gd name="T13" fmla="*/ 45 h 82"/>
              <a:gd name="T14" fmla="*/ 82 w 83"/>
              <a:gd name="T15" fmla="*/ 17 h 82"/>
              <a:gd name="T16" fmla="*/ 82 w 83"/>
              <a:gd name="T17" fmla="*/ 17 h 82"/>
              <a:gd name="T18" fmla="*/ 45 w 83"/>
              <a:gd name="T19" fmla="*/ 9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82">
                <a:moveTo>
                  <a:pt x="45" y="9"/>
                </a:moveTo>
                <a:lnTo>
                  <a:pt x="45" y="9"/>
                </a:lnTo>
                <a:cubicBezTo>
                  <a:pt x="9" y="26"/>
                  <a:pt x="9" y="26"/>
                  <a:pt x="9" y="26"/>
                </a:cubicBezTo>
                <a:cubicBezTo>
                  <a:pt x="0" y="36"/>
                  <a:pt x="0" y="54"/>
                  <a:pt x="9" y="63"/>
                </a:cubicBezTo>
                <a:lnTo>
                  <a:pt x="9" y="63"/>
                </a:lnTo>
                <a:cubicBezTo>
                  <a:pt x="18" y="72"/>
                  <a:pt x="28" y="81"/>
                  <a:pt x="45" y="72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26"/>
                  <a:pt x="82" y="17"/>
                </a:cubicBezTo>
                <a:lnTo>
                  <a:pt x="82" y="17"/>
                </a:lnTo>
                <a:cubicBezTo>
                  <a:pt x="73" y="0"/>
                  <a:pt x="54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11">
            <a:extLst>
              <a:ext uri="{FF2B5EF4-FFF2-40B4-BE49-F238E27FC236}">
                <a16:creationId xmlns:a16="http://schemas.microsoft.com/office/drawing/2014/main" id="{0E0A31C7-5B0B-D84D-A176-3E3ACA41E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375" y="10769985"/>
            <a:ext cx="187484" cy="187481"/>
          </a:xfrm>
          <a:custGeom>
            <a:avLst/>
            <a:gdLst>
              <a:gd name="T0" fmla="*/ 135 w 182"/>
              <a:gd name="T1" fmla="*/ 181 h 182"/>
              <a:gd name="T2" fmla="*/ 135 w 182"/>
              <a:gd name="T3" fmla="*/ 181 h 182"/>
              <a:gd name="T4" fmla="*/ 45 w 182"/>
              <a:gd name="T5" fmla="*/ 181 h 182"/>
              <a:gd name="T6" fmla="*/ 0 w 182"/>
              <a:gd name="T7" fmla="*/ 127 h 182"/>
              <a:gd name="T8" fmla="*/ 0 w 182"/>
              <a:gd name="T9" fmla="*/ 54 h 182"/>
              <a:gd name="T10" fmla="*/ 45 w 182"/>
              <a:gd name="T11" fmla="*/ 0 h 182"/>
              <a:gd name="T12" fmla="*/ 135 w 182"/>
              <a:gd name="T13" fmla="*/ 0 h 182"/>
              <a:gd name="T14" fmla="*/ 181 w 182"/>
              <a:gd name="T15" fmla="*/ 54 h 182"/>
              <a:gd name="T16" fmla="*/ 181 w 182"/>
              <a:gd name="T17" fmla="*/ 127 h 182"/>
              <a:gd name="T18" fmla="*/ 135 w 182"/>
              <a:gd name="T19" fmla="*/ 181 h 182"/>
              <a:gd name="T20" fmla="*/ 126 w 182"/>
              <a:gd name="T21" fmla="*/ 54 h 182"/>
              <a:gd name="T22" fmla="*/ 126 w 182"/>
              <a:gd name="T23" fmla="*/ 54 h 182"/>
              <a:gd name="T24" fmla="*/ 45 w 182"/>
              <a:gd name="T25" fmla="*/ 54 h 182"/>
              <a:gd name="T26" fmla="*/ 45 w 182"/>
              <a:gd name="T27" fmla="*/ 127 h 182"/>
              <a:gd name="T28" fmla="*/ 126 w 182"/>
              <a:gd name="T29" fmla="*/ 127 h 182"/>
              <a:gd name="T30" fmla="*/ 126 w 182"/>
              <a:gd name="T31" fmla="*/ 5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182">
                <a:moveTo>
                  <a:pt x="135" y="181"/>
                </a:moveTo>
                <a:lnTo>
                  <a:pt x="135" y="181"/>
                </a:lnTo>
                <a:cubicBezTo>
                  <a:pt x="45" y="181"/>
                  <a:pt x="45" y="181"/>
                  <a:pt x="45" y="181"/>
                </a:cubicBezTo>
                <a:cubicBezTo>
                  <a:pt x="18" y="181"/>
                  <a:pt x="0" y="154"/>
                  <a:pt x="0" y="12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7"/>
                  <a:pt x="18" y="0"/>
                  <a:pt x="45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3" y="0"/>
                  <a:pt x="181" y="27"/>
                  <a:pt x="181" y="54"/>
                </a:cubicBezTo>
                <a:cubicBezTo>
                  <a:pt x="181" y="127"/>
                  <a:pt x="181" y="127"/>
                  <a:pt x="181" y="127"/>
                </a:cubicBezTo>
                <a:cubicBezTo>
                  <a:pt x="181" y="154"/>
                  <a:pt x="153" y="181"/>
                  <a:pt x="135" y="181"/>
                </a:cubicBezTo>
                <a:close/>
                <a:moveTo>
                  <a:pt x="126" y="54"/>
                </a:moveTo>
                <a:lnTo>
                  <a:pt x="126" y="54"/>
                </a:lnTo>
                <a:cubicBezTo>
                  <a:pt x="45" y="54"/>
                  <a:pt x="45" y="54"/>
                  <a:pt x="45" y="54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126" y="127"/>
                  <a:pt x="126" y="127"/>
                  <a:pt x="126" y="127"/>
                </a:cubicBezTo>
                <a:lnTo>
                  <a:pt x="126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12">
            <a:extLst>
              <a:ext uri="{FF2B5EF4-FFF2-40B4-BE49-F238E27FC236}">
                <a16:creationId xmlns:a16="http://schemas.microsoft.com/office/drawing/2014/main" id="{4A1918D7-38BA-944E-83BB-83B3E384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074" y="10532202"/>
            <a:ext cx="749930" cy="599028"/>
          </a:xfrm>
          <a:custGeom>
            <a:avLst/>
            <a:gdLst>
              <a:gd name="T0" fmla="*/ 606 w 725"/>
              <a:gd name="T1" fmla="*/ 578 h 579"/>
              <a:gd name="T2" fmla="*/ 606 w 725"/>
              <a:gd name="T3" fmla="*/ 578 h 579"/>
              <a:gd name="T4" fmla="*/ 118 w 725"/>
              <a:gd name="T5" fmla="*/ 578 h 579"/>
              <a:gd name="T6" fmla="*/ 0 w 725"/>
              <a:gd name="T7" fmla="*/ 461 h 579"/>
              <a:gd name="T8" fmla="*/ 0 w 725"/>
              <a:gd name="T9" fmla="*/ 0 h 579"/>
              <a:gd name="T10" fmla="*/ 64 w 725"/>
              <a:gd name="T11" fmla="*/ 0 h 579"/>
              <a:gd name="T12" fmla="*/ 64 w 725"/>
              <a:gd name="T13" fmla="*/ 461 h 579"/>
              <a:gd name="T14" fmla="*/ 118 w 725"/>
              <a:gd name="T15" fmla="*/ 515 h 579"/>
              <a:gd name="T16" fmla="*/ 606 w 725"/>
              <a:gd name="T17" fmla="*/ 515 h 579"/>
              <a:gd name="T18" fmla="*/ 651 w 725"/>
              <a:gd name="T19" fmla="*/ 461 h 579"/>
              <a:gd name="T20" fmla="*/ 651 w 725"/>
              <a:gd name="T21" fmla="*/ 172 h 579"/>
              <a:gd name="T22" fmla="*/ 606 w 725"/>
              <a:gd name="T23" fmla="*/ 117 h 579"/>
              <a:gd name="T24" fmla="*/ 118 w 725"/>
              <a:gd name="T25" fmla="*/ 117 h 579"/>
              <a:gd name="T26" fmla="*/ 118 w 725"/>
              <a:gd name="T27" fmla="*/ 54 h 579"/>
              <a:gd name="T28" fmla="*/ 606 w 725"/>
              <a:gd name="T29" fmla="*/ 54 h 579"/>
              <a:gd name="T30" fmla="*/ 724 w 725"/>
              <a:gd name="T31" fmla="*/ 172 h 579"/>
              <a:gd name="T32" fmla="*/ 724 w 725"/>
              <a:gd name="T33" fmla="*/ 461 h 579"/>
              <a:gd name="T34" fmla="*/ 606 w 725"/>
              <a:gd name="T35" fmla="*/ 578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5" h="579">
                <a:moveTo>
                  <a:pt x="606" y="578"/>
                </a:moveTo>
                <a:lnTo>
                  <a:pt x="606" y="578"/>
                </a:lnTo>
                <a:cubicBezTo>
                  <a:pt x="118" y="578"/>
                  <a:pt x="118" y="578"/>
                  <a:pt x="118" y="578"/>
                </a:cubicBezTo>
                <a:cubicBezTo>
                  <a:pt x="45" y="578"/>
                  <a:pt x="0" y="524"/>
                  <a:pt x="0" y="461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64" y="461"/>
                  <a:pt x="64" y="461"/>
                  <a:pt x="64" y="461"/>
                </a:cubicBezTo>
                <a:cubicBezTo>
                  <a:pt x="64" y="488"/>
                  <a:pt x="82" y="515"/>
                  <a:pt x="118" y="515"/>
                </a:cubicBezTo>
                <a:cubicBezTo>
                  <a:pt x="606" y="515"/>
                  <a:pt x="606" y="515"/>
                  <a:pt x="606" y="515"/>
                </a:cubicBezTo>
                <a:cubicBezTo>
                  <a:pt x="633" y="515"/>
                  <a:pt x="651" y="488"/>
                  <a:pt x="651" y="461"/>
                </a:cubicBezTo>
                <a:cubicBezTo>
                  <a:pt x="651" y="172"/>
                  <a:pt x="651" y="172"/>
                  <a:pt x="651" y="172"/>
                </a:cubicBezTo>
                <a:cubicBezTo>
                  <a:pt x="651" y="136"/>
                  <a:pt x="633" y="117"/>
                  <a:pt x="606" y="117"/>
                </a:cubicBezTo>
                <a:cubicBezTo>
                  <a:pt x="118" y="117"/>
                  <a:pt x="118" y="117"/>
                  <a:pt x="118" y="117"/>
                </a:cubicBezTo>
                <a:cubicBezTo>
                  <a:pt x="118" y="54"/>
                  <a:pt x="118" y="54"/>
                  <a:pt x="118" y="54"/>
                </a:cubicBezTo>
                <a:cubicBezTo>
                  <a:pt x="606" y="54"/>
                  <a:pt x="606" y="54"/>
                  <a:pt x="606" y="54"/>
                </a:cubicBezTo>
                <a:cubicBezTo>
                  <a:pt x="669" y="54"/>
                  <a:pt x="724" y="99"/>
                  <a:pt x="724" y="172"/>
                </a:cubicBezTo>
                <a:cubicBezTo>
                  <a:pt x="724" y="461"/>
                  <a:pt x="724" y="461"/>
                  <a:pt x="724" y="461"/>
                </a:cubicBezTo>
                <a:cubicBezTo>
                  <a:pt x="724" y="524"/>
                  <a:pt x="669" y="578"/>
                  <a:pt x="606" y="5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13">
            <a:extLst>
              <a:ext uri="{FF2B5EF4-FFF2-40B4-BE49-F238E27FC236}">
                <a16:creationId xmlns:a16="http://schemas.microsoft.com/office/drawing/2014/main" id="{6A5B1C15-A2D8-A247-8018-85BBED53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929" y="10404165"/>
            <a:ext cx="685912" cy="256074"/>
          </a:xfrm>
          <a:custGeom>
            <a:avLst/>
            <a:gdLst>
              <a:gd name="T0" fmla="*/ 127 w 661"/>
              <a:gd name="T1" fmla="*/ 244 h 245"/>
              <a:gd name="T2" fmla="*/ 127 w 661"/>
              <a:gd name="T3" fmla="*/ 244 h 245"/>
              <a:gd name="T4" fmla="*/ 9 w 661"/>
              <a:gd name="T5" fmla="*/ 109 h 245"/>
              <a:gd name="T6" fmla="*/ 127 w 661"/>
              <a:gd name="T7" fmla="*/ 0 h 245"/>
              <a:gd name="T8" fmla="*/ 561 w 661"/>
              <a:gd name="T9" fmla="*/ 0 h 245"/>
              <a:gd name="T10" fmla="*/ 660 w 661"/>
              <a:gd name="T11" fmla="*/ 100 h 245"/>
              <a:gd name="T12" fmla="*/ 660 w 661"/>
              <a:gd name="T13" fmla="*/ 118 h 245"/>
              <a:gd name="T14" fmla="*/ 633 w 661"/>
              <a:gd name="T15" fmla="*/ 154 h 245"/>
              <a:gd name="T16" fmla="*/ 633 w 661"/>
              <a:gd name="T17" fmla="*/ 154 h 245"/>
              <a:gd name="T18" fmla="*/ 597 w 661"/>
              <a:gd name="T19" fmla="*/ 118 h 245"/>
              <a:gd name="T20" fmla="*/ 597 w 661"/>
              <a:gd name="T21" fmla="*/ 100 h 245"/>
              <a:gd name="T22" fmla="*/ 561 w 661"/>
              <a:gd name="T23" fmla="*/ 64 h 245"/>
              <a:gd name="T24" fmla="*/ 127 w 661"/>
              <a:gd name="T25" fmla="*/ 64 h 245"/>
              <a:gd name="T26" fmla="*/ 73 w 661"/>
              <a:gd name="T27" fmla="*/ 109 h 245"/>
              <a:gd name="T28" fmla="*/ 127 w 661"/>
              <a:gd name="T29" fmla="*/ 181 h 245"/>
              <a:gd name="T30" fmla="*/ 127 w 661"/>
              <a:gd name="T31" fmla="*/ 244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1" h="245">
                <a:moveTo>
                  <a:pt x="127" y="244"/>
                </a:moveTo>
                <a:lnTo>
                  <a:pt x="127" y="244"/>
                </a:lnTo>
                <a:cubicBezTo>
                  <a:pt x="54" y="244"/>
                  <a:pt x="0" y="181"/>
                  <a:pt x="9" y="109"/>
                </a:cubicBezTo>
                <a:cubicBezTo>
                  <a:pt x="18" y="46"/>
                  <a:pt x="73" y="0"/>
                  <a:pt x="127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615" y="0"/>
                  <a:pt x="660" y="46"/>
                  <a:pt x="660" y="100"/>
                </a:cubicBezTo>
                <a:cubicBezTo>
                  <a:pt x="660" y="118"/>
                  <a:pt x="660" y="118"/>
                  <a:pt x="660" y="118"/>
                </a:cubicBezTo>
                <a:cubicBezTo>
                  <a:pt x="660" y="136"/>
                  <a:pt x="642" y="154"/>
                  <a:pt x="633" y="154"/>
                </a:cubicBezTo>
                <a:lnTo>
                  <a:pt x="633" y="154"/>
                </a:lnTo>
                <a:cubicBezTo>
                  <a:pt x="615" y="154"/>
                  <a:pt x="597" y="136"/>
                  <a:pt x="597" y="118"/>
                </a:cubicBezTo>
                <a:cubicBezTo>
                  <a:pt x="597" y="100"/>
                  <a:pt x="597" y="100"/>
                  <a:pt x="597" y="100"/>
                </a:cubicBezTo>
                <a:cubicBezTo>
                  <a:pt x="597" y="82"/>
                  <a:pt x="579" y="64"/>
                  <a:pt x="561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0" y="64"/>
                  <a:pt x="73" y="82"/>
                  <a:pt x="73" y="109"/>
                </a:cubicBezTo>
                <a:cubicBezTo>
                  <a:pt x="63" y="145"/>
                  <a:pt x="91" y="181"/>
                  <a:pt x="127" y="181"/>
                </a:cubicBezTo>
                <a:lnTo>
                  <a:pt x="127" y="2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14">
            <a:extLst>
              <a:ext uri="{FF2B5EF4-FFF2-40B4-BE49-F238E27FC236}">
                <a16:creationId xmlns:a16="http://schemas.microsoft.com/office/drawing/2014/main" id="{89A6808C-B4B5-8449-B408-D4FB3EB9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021" y="4450450"/>
            <a:ext cx="246928" cy="356674"/>
          </a:xfrm>
          <a:custGeom>
            <a:avLst/>
            <a:gdLst>
              <a:gd name="T0" fmla="*/ 235 w 236"/>
              <a:gd name="T1" fmla="*/ 343 h 344"/>
              <a:gd name="T2" fmla="*/ 235 w 236"/>
              <a:gd name="T3" fmla="*/ 343 h 344"/>
              <a:gd name="T4" fmla="*/ 0 w 236"/>
              <a:gd name="T5" fmla="*/ 343 h 344"/>
              <a:gd name="T6" fmla="*/ 0 w 236"/>
              <a:gd name="T7" fmla="*/ 45 h 344"/>
              <a:gd name="T8" fmla="*/ 45 w 236"/>
              <a:gd name="T9" fmla="*/ 0 h 344"/>
              <a:gd name="T10" fmla="*/ 180 w 236"/>
              <a:gd name="T11" fmla="*/ 0 h 344"/>
              <a:gd name="T12" fmla="*/ 235 w 236"/>
              <a:gd name="T13" fmla="*/ 45 h 344"/>
              <a:gd name="T14" fmla="*/ 235 w 236"/>
              <a:gd name="T15" fmla="*/ 343 h 344"/>
              <a:gd name="T16" fmla="*/ 45 w 236"/>
              <a:gd name="T17" fmla="*/ 289 h 344"/>
              <a:gd name="T18" fmla="*/ 45 w 236"/>
              <a:gd name="T19" fmla="*/ 289 h 344"/>
              <a:gd name="T20" fmla="*/ 189 w 236"/>
              <a:gd name="T21" fmla="*/ 289 h 344"/>
              <a:gd name="T22" fmla="*/ 189 w 236"/>
              <a:gd name="T23" fmla="*/ 45 h 344"/>
              <a:gd name="T24" fmla="*/ 180 w 236"/>
              <a:gd name="T25" fmla="*/ 45 h 344"/>
              <a:gd name="T26" fmla="*/ 45 w 236"/>
              <a:gd name="T27" fmla="*/ 45 h 344"/>
              <a:gd name="T28" fmla="*/ 45 w 236"/>
              <a:gd name="T29" fmla="*/ 45 h 344"/>
              <a:gd name="T30" fmla="*/ 45 w 236"/>
              <a:gd name="T31" fmla="*/ 289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344">
                <a:moveTo>
                  <a:pt x="235" y="343"/>
                </a:moveTo>
                <a:lnTo>
                  <a:pt x="235" y="343"/>
                </a:lnTo>
                <a:cubicBezTo>
                  <a:pt x="0" y="343"/>
                  <a:pt x="0" y="343"/>
                  <a:pt x="0" y="34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217" y="0"/>
                  <a:pt x="235" y="18"/>
                  <a:pt x="235" y="45"/>
                </a:cubicBezTo>
                <a:lnTo>
                  <a:pt x="235" y="343"/>
                </a:lnTo>
                <a:close/>
                <a:moveTo>
                  <a:pt x="45" y="289"/>
                </a:moveTo>
                <a:lnTo>
                  <a:pt x="45" y="289"/>
                </a:lnTo>
                <a:cubicBezTo>
                  <a:pt x="189" y="289"/>
                  <a:pt x="189" y="289"/>
                  <a:pt x="189" y="289"/>
                </a:cubicBezTo>
                <a:cubicBezTo>
                  <a:pt x="189" y="45"/>
                  <a:pt x="189" y="45"/>
                  <a:pt x="189" y="45"/>
                </a:cubicBezTo>
                <a:cubicBezTo>
                  <a:pt x="189" y="45"/>
                  <a:pt x="189" y="45"/>
                  <a:pt x="180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45"/>
                </a:lnTo>
                <a:lnTo>
                  <a:pt x="45" y="2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315">
            <a:extLst>
              <a:ext uri="{FF2B5EF4-FFF2-40B4-BE49-F238E27FC236}">
                <a16:creationId xmlns:a16="http://schemas.microsoft.com/office/drawing/2014/main" id="{21C617B6-BF3E-934D-8391-625A9D07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384" y="4358995"/>
            <a:ext cx="722494" cy="448129"/>
          </a:xfrm>
          <a:custGeom>
            <a:avLst/>
            <a:gdLst>
              <a:gd name="T0" fmla="*/ 623 w 697"/>
              <a:gd name="T1" fmla="*/ 433 h 434"/>
              <a:gd name="T2" fmla="*/ 623 w 697"/>
              <a:gd name="T3" fmla="*/ 433 h 434"/>
              <a:gd name="T4" fmla="*/ 72 w 697"/>
              <a:gd name="T5" fmla="*/ 433 h 434"/>
              <a:gd name="T6" fmla="*/ 0 w 697"/>
              <a:gd name="T7" fmla="*/ 361 h 434"/>
              <a:gd name="T8" fmla="*/ 0 w 697"/>
              <a:gd name="T9" fmla="*/ 81 h 434"/>
              <a:gd name="T10" fmla="*/ 27 w 697"/>
              <a:gd name="T11" fmla="*/ 45 h 434"/>
              <a:gd name="T12" fmla="*/ 27 w 697"/>
              <a:gd name="T13" fmla="*/ 45 h 434"/>
              <a:gd name="T14" fmla="*/ 63 w 697"/>
              <a:gd name="T15" fmla="*/ 81 h 434"/>
              <a:gd name="T16" fmla="*/ 63 w 697"/>
              <a:gd name="T17" fmla="*/ 361 h 434"/>
              <a:gd name="T18" fmla="*/ 72 w 697"/>
              <a:gd name="T19" fmla="*/ 370 h 434"/>
              <a:gd name="T20" fmla="*/ 623 w 697"/>
              <a:gd name="T21" fmla="*/ 370 h 434"/>
              <a:gd name="T22" fmla="*/ 633 w 697"/>
              <a:gd name="T23" fmla="*/ 361 h 434"/>
              <a:gd name="T24" fmla="*/ 633 w 697"/>
              <a:gd name="T25" fmla="*/ 0 h 434"/>
              <a:gd name="T26" fmla="*/ 696 w 697"/>
              <a:gd name="T27" fmla="*/ 0 h 434"/>
              <a:gd name="T28" fmla="*/ 696 w 697"/>
              <a:gd name="T29" fmla="*/ 361 h 434"/>
              <a:gd name="T30" fmla="*/ 623 w 697"/>
              <a:gd name="T31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97" h="434">
                <a:moveTo>
                  <a:pt x="623" y="433"/>
                </a:moveTo>
                <a:lnTo>
                  <a:pt x="623" y="433"/>
                </a:lnTo>
                <a:cubicBezTo>
                  <a:pt x="72" y="433"/>
                  <a:pt x="72" y="433"/>
                  <a:pt x="72" y="433"/>
                </a:cubicBezTo>
                <a:cubicBezTo>
                  <a:pt x="27" y="433"/>
                  <a:pt x="0" y="407"/>
                  <a:pt x="0" y="36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63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63" y="63"/>
                  <a:pt x="63" y="81"/>
                </a:cubicBezTo>
                <a:cubicBezTo>
                  <a:pt x="63" y="361"/>
                  <a:pt x="63" y="361"/>
                  <a:pt x="63" y="361"/>
                </a:cubicBezTo>
                <a:cubicBezTo>
                  <a:pt x="63" y="370"/>
                  <a:pt x="63" y="370"/>
                  <a:pt x="72" y="370"/>
                </a:cubicBezTo>
                <a:cubicBezTo>
                  <a:pt x="623" y="370"/>
                  <a:pt x="623" y="370"/>
                  <a:pt x="623" y="370"/>
                </a:cubicBezTo>
                <a:cubicBezTo>
                  <a:pt x="623" y="370"/>
                  <a:pt x="633" y="370"/>
                  <a:pt x="633" y="361"/>
                </a:cubicBezTo>
                <a:cubicBezTo>
                  <a:pt x="633" y="0"/>
                  <a:pt x="633" y="0"/>
                  <a:pt x="633" y="0"/>
                </a:cubicBezTo>
                <a:cubicBezTo>
                  <a:pt x="696" y="0"/>
                  <a:pt x="696" y="0"/>
                  <a:pt x="696" y="0"/>
                </a:cubicBezTo>
                <a:cubicBezTo>
                  <a:pt x="696" y="361"/>
                  <a:pt x="696" y="361"/>
                  <a:pt x="696" y="361"/>
                </a:cubicBezTo>
                <a:cubicBezTo>
                  <a:pt x="696" y="407"/>
                  <a:pt x="659" y="433"/>
                  <a:pt x="623" y="4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316">
            <a:extLst>
              <a:ext uri="{FF2B5EF4-FFF2-40B4-BE49-F238E27FC236}">
                <a16:creationId xmlns:a16="http://schemas.microsoft.com/office/drawing/2014/main" id="{5A643F67-DFCB-DA48-A871-256E8A36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365" y="4048048"/>
            <a:ext cx="836811" cy="347529"/>
          </a:xfrm>
          <a:custGeom>
            <a:avLst/>
            <a:gdLst>
              <a:gd name="T0" fmla="*/ 678 w 806"/>
              <a:gd name="T1" fmla="*/ 335 h 336"/>
              <a:gd name="T2" fmla="*/ 678 w 806"/>
              <a:gd name="T3" fmla="*/ 335 h 336"/>
              <a:gd name="T4" fmla="*/ 588 w 806"/>
              <a:gd name="T5" fmla="*/ 290 h 336"/>
              <a:gd name="T6" fmla="*/ 498 w 806"/>
              <a:gd name="T7" fmla="*/ 335 h 336"/>
              <a:gd name="T8" fmla="*/ 407 w 806"/>
              <a:gd name="T9" fmla="*/ 290 h 336"/>
              <a:gd name="T10" fmla="*/ 308 w 806"/>
              <a:gd name="T11" fmla="*/ 335 h 336"/>
              <a:gd name="T12" fmla="*/ 217 w 806"/>
              <a:gd name="T13" fmla="*/ 290 h 336"/>
              <a:gd name="T14" fmla="*/ 118 w 806"/>
              <a:gd name="T15" fmla="*/ 335 h 336"/>
              <a:gd name="T16" fmla="*/ 0 w 806"/>
              <a:gd name="T17" fmla="*/ 199 h 336"/>
              <a:gd name="T18" fmla="*/ 0 w 806"/>
              <a:gd name="T19" fmla="*/ 190 h 336"/>
              <a:gd name="T20" fmla="*/ 109 w 806"/>
              <a:gd name="T21" fmla="*/ 36 h 336"/>
              <a:gd name="T22" fmla="*/ 163 w 806"/>
              <a:gd name="T23" fmla="*/ 0 h 336"/>
              <a:gd name="T24" fmla="*/ 642 w 806"/>
              <a:gd name="T25" fmla="*/ 0 h 336"/>
              <a:gd name="T26" fmla="*/ 642 w 806"/>
              <a:gd name="T27" fmla="*/ 0 h 336"/>
              <a:gd name="T28" fmla="*/ 697 w 806"/>
              <a:gd name="T29" fmla="*/ 36 h 336"/>
              <a:gd name="T30" fmla="*/ 805 w 806"/>
              <a:gd name="T31" fmla="*/ 199 h 336"/>
              <a:gd name="T32" fmla="*/ 805 w 806"/>
              <a:gd name="T33" fmla="*/ 208 h 336"/>
              <a:gd name="T34" fmla="*/ 687 w 806"/>
              <a:gd name="T35" fmla="*/ 335 h 336"/>
              <a:gd name="T36" fmla="*/ 678 w 806"/>
              <a:gd name="T37" fmla="*/ 335 h 336"/>
              <a:gd name="T38" fmla="*/ 588 w 806"/>
              <a:gd name="T39" fmla="*/ 208 h 336"/>
              <a:gd name="T40" fmla="*/ 588 w 806"/>
              <a:gd name="T41" fmla="*/ 208 h 336"/>
              <a:gd name="T42" fmla="*/ 588 w 806"/>
              <a:gd name="T43" fmla="*/ 208 h 336"/>
              <a:gd name="T44" fmla="*/ 624 w 806"/>
              <a:gd name="T45" fmla="*/ 235 h 336"/>
              <a:gd name="T46" fmla="*/ 678 w 806"/>
              <a:gd name="T47" fmla="*/ 272 h 336"/>
              <a:gd name="T48" fmla="*/ 742 w 806"/>
              <a:gd name="T49" fmla="*/ 217 h 336"/>
              <a:gd name="T50" fmla="*/ 642 w 806"/>
              <a:gd name="T51" fmla="*/ 64 h 336"/>
              <a:gd name="T52" fmla="*/ 163 w 806"/>
              <a:gd name="T53" fmla="*/ 73 h 336"/>
              <a:gd name="T54" fmla="*/ 163 w 806"/>
              <a:gd name="T55" fmla="*/ 73 h 336"/>
              <a:gd name="T56" fmla="*/ 73 w 806"/>
              <a:gd name="T57" fmla="*/ 208 h 336"/>
              <a:gd name="T58" fmla="*/ 127 w 806"/>
              <a:gd name="T59" fmla="*/ 272 h 336"/>
              <a:gd name="T60" fmla="*/ 181 w 806"/>
              <a:gd name="T61" fmla="*/ 235 h 336"/>
              <a:gd name="T62" fmla="*/ 217 w 806"/>
              <a:gd name="T63" fmla="*/ 208 h 336"/>
              <a:gd name="T64" fmla="*/ 217 w 806"/>
              <a:gd name="T65" fmla="*/ 208 h 336"/>
              <a:gd name="T66" fmla="*/ 253 w 806"/>
              <a:gd name="T67" fmla="*/ 235 h 336"/>
              <a:gd name="T68" fmla="*/ 308 w 806"/>
              <a:gd name="T69" fmla="*/ 272 h 336"/>
              <a:gd name="T70" fmla="*/ 371 w 806"/>
              <a:gd name="T71" fmla="*/ 235 h 336"/>
              <a:gd name="T72" fmla="*/ 407 w 806"/>
              <a:gd name="T73" fmla="*/ 208 h 336"/>
              <a:gd name="T74" fmla="*/ 407 w 806"/>
              <a:gd name="T75" fmla="*/ 208 h 336"/>
              <a:gd name="T76" fmla="*/ 443 w 806"/>
              <a:gd name="T77" fmla="*/ 235 h 336"/>
              <a:gd name="T78" fmla="*/ 498 w 806"/>
              <a:gd name="T79" fmla="*/ 272 h 336"/>
              <a:gd name="T80" fmla="*/ 552 w 806"/>
              <a:gd name="T81" fmla="*/ 235 h 336"/>
              <a:gd name="T82" fmla="*/ 588 w 806"/>
              <a:gd name="T83" fmla="*/ 208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06" h="336">
                <a:moveTo>
                  <a:pt x="678" y="335"/>
                </a:moveTo>
                <a:lnTo>
                  <a:pt x="678" y="335"/>
                </a:lnTo>
                <a:cubicBezTo>
                  <a:pt x="642" y="335"/>
                  <a:pt x="606" y="317"/>
                  <a:pt x="588" y="290"/>
                </a:cubicBezTo>
                <a:cubicBezTo>
                  <a:pt x="561" y="317"/>
                  <a:pt x="534" y="335"/>
                  <a:pt x="498" y="335"/>
                </a:cubicBezTo>
                <a:cubicBezTo>
                  <a:pt x="461" y="335"/>
                  <a:pt x="425" y="317"/>
                  <a:pt x="407" y="290"/>
                </a:cubicBezTo>
                <a:cubicBezTo>
                  <a:pt x="380" y="317"/>
                  <a:pt x="344" y="335"/>
                  <a:pt x="308" y="335"/>
                </a:cubicBezTo>
                <a:cubicBezTo>
                  <a:pt x="281" y="335"/>
                  <a:pt x="244" y="317"/>
                  <a:pt x="217" y="290"/>
                </a:cubicBezTo>
                <a:cubicBezTo>
                  <a:pt x="199" y="317"/>
                  <a:pt x="154" y="335"/>
                  <a:pt x="118" y="335"/>
                </a:cubicBezTo>
                <a:cubicBezTo>
                  <a:pt x="55" y="326"/>
                  <a:pt x="0" y="272"/>
                  <a:pt x="0" y="199"/>
                </a:cubicBezTo>
                <a:cubicBezTo>
                  <a:pt x="0" y="190"/>
                  <a:pt x="0" y="190"/>
                  <a:pt x="0" y="190"/>
                </a:cubicBezTo>
                <a:cubicBezTo>
                  <a:pt x="109" y="36"/>
                  <a:pt x="109" y="36"/>
                  <a:pt x="109" y="36"/>
                </a:cubicBezTo>
                <a:cubicBezTo>
                  <a:pt x="127" y="19"/>
                  <a:pt x="145" y="0"/>
                  <a:pt x="163" y="0"/>
                </a:cubicBezTo>
                <a:cubicBezTo>
                  <a:pt x="642" y="0"/>
                  <a:pt x="642" y="0"/>
                  <a:pt x="642" y="0"/>
                </a:cubicBezTo>
                <a:lnTo>
                  <a:pt x="642" y="0"/>
                </a:lnTo>
                <a:cubicBezTo>
                  <a:pt x="660" y="0"/>
                  <a:pt x="687" y="19"/>
                  <a:pt x="697" y="36"/>
                </a:cubicBezTo>
                <a:cubicBezTo>
                  <a:pt x="805" y="199"/>
                  <a:pt x="805" y="199"/>
                  <a:pt x="805" y="199"/>
                </a:cubicBezTo>
                <a:cubicBezTo>
                  <a:pt x="805" y="208"/>
                  <a:pt x="805" y="208"/>
                  <a:pt x="805" y="208"/>
                </a:cubicBezTo>
                <a:cubicBezTo>
                  <a:pt x="805" y="272"/>
                  <a:pt x="751" y="326"/>
                  <a:pt x="687" y="335"/>
                </a:cubicBezTo>
                <a:lnTo>
                  <a:pt x="678" y="335"/>
                </a:lnTo>
                <a:close/>
                <a:moveTo>
                  <a:pt x="588" y="208"/>
                </a:moveTo>
                <a:lnTo>
                  <a:pt x="588" y="208"/>
                </a:lnTo>
                <a:lnTo>
                  <a:pt x="588" y="208"/>
                </a:lnTo>
                <a:cubicBezTo>
                  <a:pt x="606" y="208"/>
                  <a:pt x="615" y="217"/>
                  <a:pt x="624" y="235"/>
                </a:cubicBezTo>
                <a:cubicBezTo>
                  <a:pt x="633" y="253"/>
                  <a:pt x="660" y="272"/>
                  <a:pt x="678" y="272"/>
                </a:cubicBezTo>
                <a:cubicBezTo>
                  <a:pt x="714" y="272"/>
                  <a:pt x="733" y="244"/>
                  <a:pt x="742" y="217"/>
                </a:cubicBezTo>
                <a:cubicBezTo>
                  <a:pt x="642" y="64"/>
                  <a:pt x="642" y="64"/>
                  <a:pt x="642" y="64"/>
                </a:cubicBezTo>
                <a:cubicBezTo>
                  <a:pt x="163" y="73"/>
                  <a:pt x="163" y="73"/>
                  <a:pt x="163" y="73"/>
                </a:cubicBezTo>
                <a:lnTo>
                  <a:pt x="163" y="73"/>
                </a:lnTo>
                <a:cubicBezTo>
                  <a:pt x="73" y="208"/>
                  <a:pt x="73" y="208"/>
                  <a:pt x="73" y="208"/>
                </a:cubicBezTo>
                <a:cubicBezTo>
                  <a:pt x="73" y="244"/>
                  <a:pt x="100" y="262"/>
                  <a:pt x="127" y="272"/>
                </a:cubicBezTo>
                <a:cubicBezTo>
                  <a:pt x="154" y="272"/>
                  <a:pt x="172" y="253"/>
                  <a:pt x="181" y="235"/>
                </a:cubicBezTo>
                <a:cubicBezTo>
                  <a:pt x="190" y="217"/>
                  <a:pt x="208" y="208"/>
                  <a:pt x="217" y="208"/>
                </a:cubicBezTo>
                <a:lnTo>
                  <a:pt x="217" y="208"/>
                </a:lnTo>
                <a:cubicBezTo>
                  <a:pt x="235" y="208"/>
                  <a:pt x="253" y="217"/>
                  <a:pt x="253" y="235"/>
                </a:cubicBezTo>
                <a:cubicBezTo>
                  <a:pt x="263" y="253"/>
                  <a:pt x="290" y="272"/>
                  <a:pt x="308" y="272"/>
                </a:cubicBezTo>
                <a:cubicBezTo>
                  <a:pt x="335" y="272"/>
                  <a:pt x="353" y="253"/>
                  <a:pt x="371" y="235"/>
                </a:cubicBezTo>
                <a:cubicBezTo>
                  <a:pt x="371" y="217"/>
                  <a:pt x="389" y="208"/>
                  <a:pt x="407" y="208"/>
                </a:cubicBezTo>
                <a:lnTo>
                  <a:pt x="407" y="208"/>
                </a:lnTo>
                <a:cubicBezTo>
                  <a:pt x="416" y="208"/>
                  <a:pt x="434" y="217"/>
                  <a:pt x="443" y="235"/>
                </a:cubicBezTo>
                <a:cubicBezTo>
                  <a:pt x="452" y="253"/>
                  <a:pt x="470" y="272"/>
                  <a:pt x="498" y="272"/>
                </a:cubicBezTo>
                <a:cubicBezTo>
                  <a:pt x="516" y="272"/>
                  <a:pt x="543" y="253"/>
                  <a:pt x="552" y="235"/>
                </a:cubicBezTo>
                <a:cubicBezTo>
                  <a:pt x="552" y="217"/>
                  <a:pt x="570" y="208"/>
                  <a:pt x="588" y="2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317">
            <a:extLst>
              <a:ext uri="{FF2B5EF4-FFF2-40B4-BE49-F238E27FC236}">
                <a16:creationId xmlns:a16="http://schemas.microsoft.com/office/drawing/2014/main" id="{5F50837E-67D6-C645-AD77-FCF612C55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6076" y="4404723"/>
            <a:ext cx="214918" cy="45727"/>
          </a:xfrm>
          <a:custGeom>
            <a:avLst/>
            <a:gdLst>
              <a:gd name="T0" fmla="*/ 208 w 209"/>
              <a:gd name="T1" fmla="*/ 45 h 46"/>
              <a:gd name="T2" fmla="*/ 0 w 209"/>
              <a:gd name="T3" fmla="*/ 45 h 46"/>
              <a:gd name="T4" fmla="*/ 0 w 209"/>
              <a:gd name="T5" fmla="*/ 0 h 46"/>
              <a:gd name="T6" fmla="*/ 208 w 209"/>
              <a:gd name="T7" fmla="*/ 0 h 46"/>
              <a:gd name="T8" fmla="*/ 208 w 20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46">
                <a:moveTo>
                  <a:pt x="208" y="45"/>
                </a:moveTo>
                <a:lnTo>
                  <a:pt x="0" y="45"/>
                </a:lnTo>
                <a:lnTo>
                  <a:pt x="0" y="0"/>
                </a:lnTo>
                <a:lnTo>
                  <a:pt x="208" y="0"/>
                </a:lnTo>
                <a:lnTo>
                  <a:pt x="20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18">
            <a:extLst>
              <a:ext uri="{FF2B5EF4-FFF2-40B4-BE49-F238E27FC236}">
                <a16:creationId xmlns:a16="http://schemas.microsoft.com/office/drawing/2014/main" id="{B10A86BC-E6B9-B64A-BB47-AAA054CD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513" y="4262966"/>
            <a:ext cx="214918" cy="402402"/>
          </a:xfrm>
          <a:custGeom>
            <a:avLst/>
            <a:gdLst>
              <a:gd name="T0" fmla="*/ 81 w 209"/>
              <a:gd name="T1" fmla="*/ 0 h 390"/>
              <a:gd name="T2" fmla="*/ 81 w 209"/>
              <a:gd name="T3" fmla="*/ 0 h 390"/>
              <a:gd name="T4" fmla="*/ 0 w 209"/>
              <a:gd name="T5" fmla="*/ 0 h 390"/>
              <a:gd name="T6" fmla="*/ 0 w 209"/>
              <a:gd name="T7" fmla="*/ 45 h 390"/>
              <a:gd name="T8" fmla="*/ 63 w 209"/>
              <a:gd name="T9" fmla="*/ 45 h 390"/>
              <a:gd name="T10" fmla="*/ 81 w 209"/>
              <a:gd name="T11" fmla="*/ 54 h 390"/>
              <a:gd name="T12" fmla="*/ 162 w 209"/>
              <a:gd name="T13" fmla="*/ 145 h 390"/>
              <a:gd name="T14" fmla="*/ 162 w 209"/>
              <a:gd name="T15" fmla="*/ 335 h 390"/>
              <a:gd name="T16" fmla="*/ 36 w 209"/>
              <a:gd name="T17" fmla="*/ 335 h 390"/>
              <a:gd name="T18" fmla="*/ 36 w 209"/>
              <a:gd name="T19" fmla="*/ 362 h 390"/>
              <a:gd name="T20" fmla="*/ 36 w 209"/>
              <a:gd name="T21" fmla="*/ 389 h 390"/>
              <a:gd name="T22" fmla="*/ 162 w 209"/>
              <a:gd name="T23" fmla="*/ 389 h 390"/>
              <a:gd name="T24" fmla="*/ 208 w 209"/>
              <a:gd name="T25" fmla="*/ 335 h 390"/>
              <a:gd name="T26" fmla="*/ 208 w 209"/>
              <a:gd name="T27" fmla="*/ 136 h 390"/>
              <a:gd name="T28" fmla="*/ 208 w 209"/>
              <a:gd name="T29" fmla="*/ 127 h 390"/>
              <a:gd name="T30" fmla="*/ 108 w 209"/>
              <a:gd name="T31" fmla="*/ 9 h 390"/>
              <a:gd name="T32" fmla="*/ 81 w 209"/>
              <a:gd name="T3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" h="390">
                <a:moveTo>
                  <a:pt x="81" y="0"/>
                </a:moveTo>
                <a:lnTo>
                  <a:pt x="81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45"/>
                  <a:pt x="81" y="54"/>
                  <a:pt x="81" y="54"/>
                </a:cubicBezTo>
                <a:cubicBezTo>
                  <a:pt x="162" y="145"/>
                  <a:pt x="162" y="145"/>
                  <a:pt x="162" y="145"/>
                </a:cubicBezTo>
                <a:cubicBezTo>
                  <a:pt x="162" y="335"/>
                  <a:pt x="162" y="335"/>
                  <a:pt x="162" y="335"/>
                </a:cubicBezTo>
                <a:cubicBezTo>
                  <a:pt x="36" y="335"/>
                  <a:pt x="36" y="335"/>
                  <a:pt x="36" y="335"/>
                </a:cubicBezTo>
                <a:cubicBezTo>
                  <a:pt x="36" y="344"/>
                  <a:pt x="36" y="353"/>
                  <a:pt x="36" y="362"/>
                </a:cubicBezTo>
                <a:cubicBezTo>
                  <a:pt x="36" y="371"/>
                  <a:pt x="36" y="380"/>
                  <a:pt x="36" y="389"/>
                </a:cubicBezTo>
                <a:cubicBezTo>
                  <a:pt x="162" y="389"/>
                  <a:pt x="162" y="389"/>
                  <a:pt x="162" y="389"/>
                </a:cubicBezTo>
                <a:cubicBezTo>
                  <a:pt x="180" y="389"/>
                  <a:pt x="208" y="362"/>
                  <a:pt x="208" y="335"/>
                </a:cubicBezTo>
                <a:cubicBezTo>
                  <a:pt x="208" y="136"/>
                  <a:pt x="208" y="136"/>
                  <a:pt x="208" y="136"/>
                </a:cubicBezTo>
                <a:cubicBezTo>
                  <a:pt x="208" y="127"/>
                  <a:pt x="208" y="127"/>
                  <a:pt x="208" y="127"/>
                </a:cubicBezTo>
                <a:cubicBezTo>
                  <a:pt x="108" y="9"/>
                  <a:pt x="108" y="9"/>
                  <a:pt x="108" y="9"/>
                </a:cubicBezTo>
                <a:cubicBezTo>
                  <a:pt x="99" y="0"/>
                  <a:pt x="90" y="0"/>
                  <a:pt x="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319">
            <a:extLst>
              <a:ext uri="{FF2B5EF4-FFF2-40B4-BE49-F238E27FC236}">
                <a16:creationId xmlns:a16="http://schemas.microsoft.com/office/drawing/2014/main" id="{9917F732-AC8C-194C-B810-001D14A9B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4275" y="4610495"/>
            <a:ext cx="256074" cy="68593"/>
          </a:xfrm>
          <a:custGeom>
            <a:avLst/>
            <a:gdLst>
              <a:gd name="T0" fmla="*/ 235 w 245"/>
              <a:gd name="T1" fmla="*/ 0 h 64"/>
              <a:gd name="T2" fmla="*/ 235 w 245"/>
              <a:gd name="T3" fmla="*/ 0 h 64"/>
              <a:gd name="T4" fmla="*/ 9 w 245"/>
              <a:gd name="T5" fmla="*/ 0 h 64"/>
              <a:gd name="T6" fmla="*/ 18 w 245"/>
              <a:gd name="T7" fmla="*/ 27 h 64"/>
              <a:gd name="T8" fmla="*/ 0 w 245"/>
              <a:gd name="T9" fmla="*/ 63 h 64"/>
              <a:gd name="T10" fmla="*/ 244 w 245"/>
              <a:gd name="T11" fmla="*/ 63 h 64"/>
              <a:gd name="T12" fmla="*/ 235 w 245"/>
              <a:gd name="T13" fmla="*/ 27 h 64"/>
              <a:gd name="T14" fmla="*/ 235 w 245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5" h="64">
                <a:moveTo>
                  <a:pt x="235" y="0"/>
                </a:moveTo>
                <a:lnTo>
                  <a:pt x="235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18" y="18"/>
                  <a:pt x="18" y="27"/>
                </a:cubicBezTo>
                <a:cubicBezTo>
                  <a:pt x="18" y="36"/>
                  <a:pt x="9" y="45"/>
                  <a:pt x="0" y="63"/>
                </a:cubicBezTo>
                <a:cubicBezTo>
                  <a:pt x="244" y="63"/>
                  <a:pt x="244" y="63"/>
                  <a:pt x="244" y="63"/>
                </a:cubicBezTo>
                <a:cubicBezTo>
                  <a:pt x="235" y="45"/>
                  <a:pt x="235" y="36"/>
                  <a:pt x="235" y="27"/>
                </a:cubicBezTo>
                <a:cubicBezTo>
                  <a:pt x="235" y="18"/>
                  <a:pt x="235" y="0"/>
                  <a:pt x="23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320">
            <a:extLst>
              <a:ext uri="{FF2B5EF4-FFF2-40B4-BE49-F238E27FC236}">
                <a16:creationId xmlns:a16="http://schemas.microsoft.com/office/drawing/2014/main" id="{AE6BAB71-7ADB-6F4C-83D7-3F062A8D1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045" y="4144075"/>
            <a:ext cx="631039" cy="443558"/>
          </a:xfrm>
          <a:custGeom>
            <a:avLst/>
            <a:gdLst>
              <a:gd name="T0" fmla="*/ 578 w 607"/>
              <a:gd name="T1" fmla="*/ 416 h 426"/>
              <a:gd name="T2" fmla="*/ 578 w 607"/>
              <a:gd name="T3" fmla="*/ 416 h 426"/>
              <a:gd name="T4" fmla="*/ 606 w 607"/>
              <a:gd name="T5" fmla="*/ 416 h 426"/>
              <a:gd name="T6" fmla="*/ 606 w 607"/>
              <a:gd name="T7" fmla="*/ 162 h 426"/>
              <a:gd name="T8" fmla="*/ 606 w 607"/>
              <a:gd name="T9" fmla="*/ 117 h 426"/>
              <a:gd name="T10" fmla="*/ 606 w 607"/>
              <a:gd name="T11" fmla="*/ 54 h 426"/>
              <a:gd name="T12" fmla="*/ 551 w 607"/>
              <a:gd name="T13" fmla="*/ 0 h 426"/>
              <a:gd name="T14" fmla="*/ 36 w 607"/>
              <a:gd name="T15" fmla="*/ 0 h 426"/>
              <a:gd name="T16" fmla="*/ 0 w 607"/>
              <a:gd name="T17" fmla="*/ 27 h 426"/>
              <a:gd name="T18" fmla="*/ 36 w 607"/>
              <a:gd name="T19" fmla="*/ 63 h 426"/>
              <a:gd name="T20" fmla="*/ 542 w 607"/>
              <a:gd name="T21" fmla="*/ 63 h 426"/>
              <a:gd name="T22" fmla="*/ 542 w 607"/>
              <a:gd name="T23" fmla="*/ 425 h 426"/>
              <a:gd name="T24" fmla="*/ 578 w 607"/>
              <a:gd name="T25" fmla="*/ 416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07" h="426">
                <a:moveTo>
                  <a:pt x="578" y="416"/>
                </a:moveTo>
                <a:lnTo>
                  <a:pt x="578" y="416"/>
                </a:lnTo>
                <a:cubicBezTo>
                  <a:pt x="588" y="416"/>
                  <a:pt x="597" y="416"/>
                  <a:pt x="606" y="416"/>
                </a:cubicBezTo>
                <a:cubicBezTo>
                  <a:pt x="606" y="162"/>
                  <a:pt x="606" y="162"/>
                  <a:pt x="606" y="162"/>
                </a:cubicBezTo>
                <a:cubicBezTo>
                  <a:pt x="606" y="117"/>
                  <a:pt x="606" y="117"/>
                  <a:pt x="606" y="117"/>
                </a:cubicBezTo>
                <a:cubicBezTo>
                  <a:pt x="606" y="54"/>
                  <a:pt x="606" y="54"/>
                  <a:pt x="606" y="54"/>
                </a:cubicBezTo>
                <a:cubicBezTo>
                  <a:pt x="606" y="27"/>
                  <a:pt x="578" y="0"/>
                  <a:pt x="551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6" y="63"/>
                </a:cubicBezTo>
                <a:cubicBezTo>
                  <a:pt x="542" y="63"/>
                  <a:pt x="542" y="63"/>
                  <a:pt x="542" y="63"/>
                </a:cubicBezTo>
                <a:cubicBezTo>
                  <a:pt x="542" y="425"/>
                  <a:pt x="542" y="425"/>
                  <a:pt x="542" y="425"/>
                </a:cubicBezTo>
                <a:cubicBezTo>
                  <a:pt x="551" y="416"/>
                  <a:pt x="569" y="416"/>
                  <a:pt x="578" y="4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321">
            <a:extLst>
              <a:ext uri="{FF2B5EF4-FFF2-40B4-BE49-F238E27FC236}">
                <a16:creationId xmlns:a16="http://schemas.microsoft.com/office/drawing/2014/main" id="{C2D6A3B3-7691-314D-A830-D7B8E8363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0209" y="4386432"/>
            <a:ext cx="123466" cy="292656"/>
          </a:xfrm>
          <a:custGeom>
            <a:avLst/>
            <a:gdLst>
              <a:gd name="T0" fmla="*/ 118 w 119"/>
              <a:gd name="T1" fmla="*/ 217 h 281"/>
              <a:gd name="T2" fmla="*/ 118 w 119"/>
              <a:gd name="T3" fmla="*/ 217 h 281"/>
              <a:gd name="T4" fmla="*/ 63 w 119"/>
              <a:gd name="T5" fmla="*/ 217 h 281"/>
              <a:gd name="T6" fmla="*/ 63 w 119"/>
              <a:gd name="T7" fmla="*/ 0 h 281"/>
              <a:gd name="T8" fmla="*/ 0 w 119"/>
              <a:gd name="T9" fmla="*/ 0 h 281"/>
              <a:gd name="T10" fmla="*/ 0 w 119"/>
              <a:gd name="T11" fmla="*/ 217 h 281"/>
              <a:gd name="T12" fmla="*/ 9 w 119"/>
              <a:gd name="T13" fmla="*/ 253 h 281"/>
              <a:gd name="T14" fmla="*/ 55 w 119"/>
              <a:gd name="T15" fmla="*/ 280 h 281"/>
              <a:gd name="T16" fmla="*/ 55 w 119"/>
              <a:gd name="T17" fmla="*/ 280 h 281"/>
              <a:gd name="T18" fmla="*/ 118 w 119"/>
              <a:gd name="T19" fmla="*/ 280 h 281"/>
              <a:gd name="T20" fmla="*/ 109 w 119"/>
              <a:gd name="T21" fmla="*/ 244 h 281"/>
              <a:gd name="T22" fmla="*/ 118 w 119"/>
              <a:gd name="T23" fmla="*/ 2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281">
                <a:moveTo>
                  <a:pt x="118" y="217"/>
                </a:moveTo>
                <a:lnTo>
                  <a:pt x="118" y="217"/>
                </a:lnTo>
                <a:cubicBezTo>
                  <a:pt x="63" y="217"/>
                  <a:pt x="63" y="217"/>
                  <a:pt x="63" y="217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26"/>
                  <a:pt x="0" y="244"/>
                  <a:pt x="9" y="253"/>
                </a:cubicBezTo>
                <a:cubicBezTo>
                  <a:pt x="18" y="271"/>
                  <a:pt x="36" y="280"/>
                  <a:pt x="55" y="280"/>
                </a:cubicBezTo>
                <a:lnTo>
                  <a:pt x="55" y="280"/>
                </a:lnTo>
                <a:cubicBezTo>
                  <a:pt x="118" y="280"/>
                  <a:pt x="118" y="280"/>
                  <a:pt x="118" y="280"/>
                </a:cubicBezTo>
                <a:cubicBezTo>
                  <a:pt x="118" y="262"/>
                  <a:pt x="109" y="253"/>
                  <a:pt x="109" y="244"/>
                </a:cubicBezTo>
                <a:cubicBezTo>
                  <a:pt x="109" y="235"/>
                  <a:pt x="109" y="226"/>
                  <a:pt x="118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22">
            <a:extLst>
              <a:ext uri="{FF2B5EF4-FFF2-40B4-BE49-F238E27FC236}">
                <a16:creationId xmlns:a16="http://schemas.microsoft.com/office/drawing/2014/main" id="{4A0123D1-5A97-1B45-88C5-E2DCF6AC9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3767" y="4546476"/>
            <a:ext cx="178336" cy="178339"/>
          </a:xfrm>
          <a:custGeom>
            <a:avLst/>
            <a:gdLst>
              <a:gd name="T0" fmla="*/ 81 w 173"/>
              <a:gd name="T1" fmla="*/ 172 h 173"/>
              <a:gd name="T2" fmla="*/ 81 w 173"/>
              <a:gd name="T3" fmla="*/ 172 h 173"/>
              <a:gd name="T4" fmla="*/ 0 w 173"/>
              <a:gd name="T5" fmla="*/ 91 h 173"/>
              <a:gd name="T6" fmla="*/ 81 w 173"/>
              <a:gd name="T7" fmla="*/ 0 h 173"/>
              <a:gd name="T8" fmla="*/ 172 w 173"/>
              <a:gd name="T9" fmla="*/ 91 h 173"/>
              <a:gd name="T10" fmla="*/ 81 w 173"/>
              <a:gd name="T11" fmla="*/ 172 h 173"/>
              <a:gd name="T12" fmla="*/ 81 w 173"/>
              <a:gd name="T13" fmla="*/ 45 h 173"/>
              <a:gd name="T14" fmla="*/ 81 w 173"/>
              <a:gd name="T15" fmla="*/ 45 h 173"/>
              <a:gd name="T16" fmla="*/ 45 w 173"/>
              <a:gd name="T17" fmla="*/ 91 h 173"/>
              <a:gd name="T18" fmla="*/ 81 w 173"/>
              <a:gd name="T19" fmla="*/ 127 h 173"/>
              <a:gd name="T20" fmla="*/ 127 w 173"/>
              <a:gd name="T21" fmla="*/ 91 h 173"/>
              <a:gd name="T22" fmla="*/ 81 w 173"/>
              <a:gd name="T23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73">
                <a:moveTo>
                  <a:pt x="81" y="172"/>
                </a:moveTo>
                <a:lnTo>
                  <a:pt x="81" y="172"/>
                </a:lnTo>
                <a:cubicBezTo>
                  <a:pt x="36" y="172"/>
                  <a:pt x="0" y="136"/>
                  <a:pt x="0" y="91"/>
                </a:cubicBezTo>
                <a:cubicBezTo>
                  <a:pt x="0" y="37"/>
                  <a:pt x="36" y="0"/>
                  <a:pt x="81" y="0"/>
                </a:cubicBezTo>
                <a:cubicBezTo>
                  <a:pt x="136" y="0"/>
                  <a:pt x="172" y="37"/>
                  <a:pt x="172" y="91"/>
                </a:cubicBezTo>
                <a:cubicBezTo>
                  <a:pt x="172" y="136"/>
                  <a:pt x="136" y="172"/>
                  <a:pt x="81" y="172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4"/>
                  <a:pt x="45" y="91"/>
                </a:cubicBezTo>
                <a:cubicBezTo>
                  <a:pt x="45" y="109"/>
                  <a:pt x="63" y="127"/>
                  <a:pt x="81" y="127"/>
                </a:cubicBezTo>
                <a:cubicBezTo>
                  <a:pt x="109" y="127"/>
                  <a:pt x="127" y="109"/>
                  <a:pt x="127" y="91"/>
                </a:cubicBezTo>
                <a:cubicBezTo>
                  <a:pt x="127" y="64"/>
                  <a:pt x="109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23">
            <a:extLst>
              <a:ext uri="{FF2B5EF4-FFF2-40B4-BE49-F238E27FC236}">
                <a16:creationId xmlns:a16="http://schemas.microsoft.com/office/drawing/2014/main" id="{B4CD3F90-7643-1445-A8A6-0473448A7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7093" y="4546476"/>
            <a:ext cx="178336" cy="178339"/>
          </a:xfrm>
          <a:custGeom>
            <a:avLst/>
            <a:gdLst>
              <a:gd name="T0" fmla="*/ 90 w 172"/>
              <a:gd name="T1" fmla="*/ 172 h 173"/>
              <a:gd name="T2" fmla="*/ 90 w 172"/>
              <a:gd name="T3" fmla="*/ 172 h 173"/>
              <a:gd name="T4" fmla="*/ 0 w 172"/>
              <a:gd name="T5" fmla="*/ 91 h 173"/>
              <a:gd name="T6" fmla="*/ 90 w 172"/>
              <a:gd name="T7" fmla="*/ 0 h 173"/>
              <a:gd name="T8" fmla="*/ 171 w 172"/>
              <a:gd name="T9" fmla="*/ 91 h 173"/>
              <a:gd name="T10" fmla="*/ 90 w 172"/>
              <a:gd name="T11" fmla="*/ 172 h 173"/>
              <a:gd name="T12" fmla="*/ 90 w 172"/>
              <a:gd name="T13" fmla="*/ 45 h 173"/>
              <a:gd name="T14" fmla="*/ 90 w 172"/>
              <a:gd name="T15" fmla="*/ 45 h 173"/>
              <a:gd name="T16" fmla="*/ 54 w 172"/>
              <a:gd name="T17" fmla="*/ 91 h 173"/>
              <a:gd name="T18" fmla="*/ 90 w 172"/>
              <a:gd name="T19" fmla="*/ 127 h 173"/>
              <a:gd name="T20" fmla="*/ 126 w 172"/>
              <a:gd name="T21" fmla="*/ 91 h 173"/>
              <a:gd name="T22" fmla="*/ 90 w 172"/>
              <a:gd name="T23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73">
                <a:moveTo>
                  <a:pt x="90" y="172"/>
                </a:moveTo>
                <a:lnTo>
                  <a:pt x="90" y="172"/>
                </a:lnTo>
                <a:cubicBezTo>
                  <a:pt x="45" y="172"/>
                  <a:pt x="0" y="136"/>
                  <a:pt x="0" y="91"/>
                </a:cubicBezTo>
                <a:cubicBezTo>
                  <a:pt x="0" y="37"/>
                  <a:pt x="45" y="0"/>
                  <a:pt x="90" y="0"/>
                </a:cubicBezTo>
                <a:cubicBezTo>
                  <a:pt x="135" y="0"/>
                  <a:pt x="171" y="37"/>
                  <a:pt x="171" y="91"/>
                </a:cubicBezTo>
                <a:cubicBezTo>
                  <a:pt x="171" y="136"/>
                  <a:pt x="135" y="172"/>
                  <a:pt x="90" y="172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72" y="45"/>
                  <a:pt x="54" y="64"/>
                  <a:pt x="54" y="91"/>
                </a:cubicBezTo>
                <a:cubicBezTo>
                  <a:pt x="54" y="109"/>
                  <a:pt x="72" y="127"/>
                  <a:pt x="90" y="127"/>
                </a:cubicBezTo>
                <a:cubicBezTo>
                  <a:pt x="108" y="127"/>
                  <a:pt x="126" y="109"/>
                  <a:pt x="126" y="91"/>
                </a:cubicBezTo>
                <a:cubicBezTo>
                  <a:pt x="126" y="64"/>
                  <a:pt x="108" y="45"/>
                  <a:pt x="90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24">
            <a:extLst>
              <a:ext uri="{FF2B5EF4-FFF2-40B4-BE49-F238E27FC236}">
                <a16:creationId xmlns:a16="http://schemas.microsoft.com/office/drawing/2014/main" id="{4EE6ABDA-5648-4949-BB6B-41F0DD39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5336" y="4253821"/>
            <a:ext cx="265219" cy="54873"/>
          </a:xfrm>
          <a:custGeom>
            <a:avLst/>
            <a:gdLst>
              <a:gd name="T0" fmla="*/ 226 w 254"/>
              <a:gd name="T1" fmla="*/ 54 h 55"/>
              <a:gd name="T2" fmla="*/ 226 w 254"/>
              <a:gd name="T3" fmla="*/ 54 h 55"/>
              <a:gd name="T4" fmla="*/ 27 w 254"/>
              <a:gd name="T5" fmla="*/ 54 h 55"/>
              <a:gd name="T6" fmla="*/ 0 w 254"/>
              <a:gd name="T7" fmla="*/ 27 h 55"/>
              <a:gd name="T8" fmla="*/ 0 w 254"/>
              <a:gd name="T9" fmla="*/ 27 h 55"/>
              <a:gd name="T10" fmla="*/ 27 w 254"/>
              <a:gd name="T11" fmla="*/ 0 h 55"/>
              <a:gd name="T12" fmla="*/ 226 w 254"/>
              <a:gd name="T13" fmla="*/ 0 h 55"/>
              <a:gd name="T14" fmla="*/ 253 w 254"/>
              <a:gd name="T15" fmla="*/ 27 h 55"/>
              <a:gd name="T16" fmla="*/ 253 w 254"/>
              <a:gd name="T17" fmla="*/ 27 h 55"/>
              <a:gd name="T18" fmla="*/ 226 w 254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4" h="55">
                <a:moveTo>
                  <a:pt x="226" y="54"/>
                </a:moveTo>
                <a:lnTo>
                  <a:pt x="226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35" y="0"/>
                  <a:pt x="253" y="9"/>
                  <a:pt x="253" y="27"/>
                </a:cubicBezTo>
                <a:lnTo>
                  <a:pt x="253" y="27"/>
                </a:lnTo>
                <a:cubicBezTo>
                  <a:pt x="253" y="45"/>
                  <a:pt x="235" y="54"/>
                  <a:pt x="226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25">
            <a:extLst>
              <a:ext uri="{FF2B5EF4-FFF2-40B4-BE49-F238E27FC236}">
                <a16:creationId xmlns:a16="http://schemas.microsoft.com/office/drawing/2014/main" id="{E6F873E7-6F74-894D-A444-07EF94C2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1063" y="4349850"/>
            <a:ext cx="132611" cy="54873"/>
          </a:xfrm>
          <a:custGeom>
            <a:avLst/>
            <a:gdLst>
              <a:gd name="T0" fmla="*/ 100 w 128"/>
              <a:gd name="T1" fmla="*/ 54 h 55"/>
              <a:gd name="T2" fmla="*/ 100 w 128"/>
              <a:gd name="T3" fmla="*/ 54 h 55"/>
              <a:gd name="T4" fmla="*/ 18 w 128"/>
              <a:gd name="T5" fmla="*/ 54 h 55"/>
              <a:gd name="T6" fmla="*/ 0 w 128"/>
              <a:gd name="T7" fmla="*/ 27 h 55"/>
              <a:gd name="T8" fmla="*/ 0 w 128"/>
              <a:gd name="T9" fmla="*/ 27 h 55"/>
              <a:gd name="T10" fmla="*/ 18 w 128"/>
              <a:gd name="T11" fmla="*/ 0 h 55"/>
              <a:gd name="T12" fmla="*/ 100 w 128"/>
              <a:gd name="T13" fmla="*/ 9 h 55"/>
              <a:gd name="T14" fmla="*/ 127 w 128"/>
              <a:gd name="T15" fmla="*/ 27 h 55"/>
              <a:gd name="T16" fmla="*/ 127 w 128"/>
              <a:gd name="T17" fmla="*/ 27 h 55"/>
              <a:gd name="T18" fmla="*/ 100 w 128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55">
                <a:moveTo>
                  <a:pt x="100" y="54"/>
                </a:moveTo>
                <a:lnTo>
                  <a:pt x="100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18" y="0"/>
                </a:cubicBezTo>
                <a:cubicBezTo>
                  <a:pt x="100" y="9"/>
                  <a:pt x="100" y="9"/>
                  <a:pt x="100" y="9"/>
                </a:cubicBezTo>
                <a:cubicBezTo>
                  <a:pt x="118" y="9"/>
                  <a:pt x="127" y="18"/>
                  <a:pt x="127" y="27"/>
                </a:cubicBezTo>
                <a:lnTo>
                  <a:pt x="127" y="27"/>
                </a:lnTo>
                <a:cubicBezTo>
                  <a:pt x="127" y="45"/>
                  <a:pt x="118" y="54"/>
                  <a:pt x="10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26">
            <a:extLst>
              <a:ext uri="{FF2B5EF4-FFF2-40B4-BE49-F238E27FC236}">
                <a16:creationId xmlns:a16="http://schemas.microsoft.com/office/drawing/2014/main" id="{FEFEE025-FC16-AA4E-B126-9012950C1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4804" y="10673956"/>
            <a:ext cx="749930" cy="86884"/>
          </a:xfrm>
          <a:custGeom>
            <a:avLst/>
            <a:gdLst>
              <a:gd name="T0" fmla="*/ 723 w 724"/>
              <a:gd name="T1" fmla="*/ 81 h 82"/>
              <a:gd name="T2" fmla="*/ 0 w 724"/>
              <a:gd name="T3" fmla="*/ 81 h 82"/>
              <a:gd name="T4" fmla="*/ 0 w 724"/>
              <a:gd name="T5" fmla="*/ 0 h 82"/>
              <a:gd name="T6" fmla="*/ 723 w 724"/>
              <a:gd name="T7" fmla="*/ 0 h 82"/>
              <a:gd name="T8" fmla="*/ 723 w 724"/>
              <a:gd name="T9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4" h="82">
                <a:moveTo>
                  <a:pt x="723" y="81"/>
                </a:moveTo>
                <a:lnTo>
                  <a:pt x="0" y="81"/>
                </a:lnTo>
                <a:lnTo>
                  <a:pt x="0" y="0"/>
                </a:lnTo>
                <a:lnTo>
                  <a:pt x="723" y="0"/>
                </a:lnTo>
                <a:lnTo>
                  <a:pt x="723" y="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7">
            <a:extLst>
              <a:ext uri="{FF2B5EF4-FFF2-40B4-BE49-F238E27FC236}">
                <a16:creationId xmlns:a16="http://schemas.microsoft.com/office/drawing/2014/main" id="{F8DD2E18-C8A2-0045-ABFF-51A795939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7967" y="10888876"/>
            <a:ext cx="160045" cy="68590"/>
          </a:xfrm>
          <a:custGeom>
            <a:avLst/>
            <a:gdLst>
              <a:gd name="T0" fmla="*/ 127 w 155"/>
              <a:gd name="T1" fmla="*/ 63 h 64"/>
              <a:gd name="T2" fmla="*/ 127 w 155"/>
              <a:gd name="T3" fmla="*/ 63 h 64"/>
              <a:gd name="T4" fmla="*/ 36 w 155"/>
              <a:gd name="T5" fmla="*/ 63 h 64"/>
              <a:gd name="T6" fmla="*/ 0 w 155"/>
              <a:gd name="T7" fmla="*/ 26 h 64"/>
              <a:gd name="T8" fmla="*/ 0 w 155"/>
              <a:gd name="T9" fmla="*/ 26 h 64"/>
              <a:gd name="T10" fmla="*/ 36 w 155"/>
              <a:gd name="T11" fmla="*/ 0 h 64"/>
              <a:gd name="T12" fmla="*/ 127 w 155"/>
              <a:gd name="T13" fmla="*/ 0 h 64"/>
              <a:gd name="T14" fmla="*/ 154 w 155"/>
              <a:gd name="T15" fmla="*/ 26 h 64"/>
              <a:gd name="T16" fmla="*/ 154 w 155"/>
              <a:gd name="T17" fmla="*/ 26 h 64"/>
              <a:gd name="T18" fmla="*/ 127 w 155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64">
                <a:moveTo>
                  <a:pt x="127" y="63"/>
                </a:moveTo>
                <a:lnTo>
                  <a:pt x="127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45"/>
                  <a:pt x="0" y="26"/>
                </a:cubicBezTo>
                <a:lnTo>
                  <a:pt x="0" y="26"/>
                </a:lnTo>
                <a:cubicBezTo>
                  <a:pt x="0" y="9"/>
                  <a:pt x="18" y="0"/>
                  <a:pt x="3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54" y="9"/>
                  <a:pt x="154" y="26"/>
                </a:cubicBezTo>
                <a:lnTo>
                  <a:pt x="154" y="26"/>
                </a:lnTo>
                <a:cubicBezTo>
                  <a:pt x="154" y="45"/>
                  <a:pt x="145" y="63"/>
                  <a:pt x="127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28">
            <a:extLst>
              <a:ext uri="{FF2B5EF4-FFF2-40B4-BE49-F238E27FC236}">
                <a16:creationId xmlns:a16="http://schemas.microsoft.com/office/drawing/2014/main" id="{75AE1A94-4069-BA49-A83A-C96B10DAA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9076" y="10449893"/>
            <a:ext cx="827666" cy="635610"/>
          </a:xfrm>
          <a:custGeom>
            <a:avLst/>
            <a:gdLst>
              <a:gd name="T0" fmla="*/ 678 w 797"/>
              <a:gd name="T1" fmla="*/ 614 h 615"/>
              <a:gd name="T2" fmla="*/ 678 w 797"/>
              <a:gd name="T3" fmla="*/ 614 h 615"/>
              <a:gd name="T4" fmla="*/ 118 w 797"/>
              <a:gd name="T5" fmla="*/ 614 h 615"/>
              <a:gd name="T6" fmla="*/ 0 w 797"/>
              <a:gd name="T7" fmla="*/ 488 h 615"/>
              <a:gd name="T8" fmla="*/ 0 w 797"/>
              <a:gd name="T9" fmla="*/ 117 h 615"/>
              <a:gd name="T10" fmla="*/ 118 w 797"/>
              <a:gd name="T11" fmla="*/ 0 h 615"/>
              <a:gd name="T12" fmla="*/ 678 w 797"/>
              <a:gd name="T13" fmla="*/ 0 h 615"/>
              <a:gd name="T14" fmla="*/ 796 w 797"/>
              <a:gd name="T15" fmla="*/ 117 h 615"/>
              <a:gd name="T16" fmla="*/ 796 w 797"/>
              <a:gd name="T17" fmla="*/ 488 h 615"/>
              <a:gd name="T18" fmla="*/ 678 w 797"/>
              <a:gd name="T19" fmla="*/ 614 h 615"/>
              <a:gd name="T20" fmla="*/ 118 w 797"/>
              <a:gd name="T21" fmla="*/ 63 h 615"/>
              <a:gd name="T22" fmla="*/ 118 w 797"/>
              <a:gd name="T23" fmla="*/ 63 h 615"/>
              <a:gd name="T24" fmla="*/ 64 w 797"/>
              <a:gd name="T25" fmla="*/ 117 h 615"/>
              <a:gd name="T26" fmla="*/ 64 w 797"/>
              <a:gd name="T27" fmla="*/ 488 h 615"/>
              <a:gd name="T28" fmla="*/ 118 w 797"/>
              <a:gd name="T29" fmla="*/ 551 h 615"/>
              <a:gd name="T30" fmla="*/ 678 w 797"/>
              <a:gd name="T31" fmla="*/ 551 h 615"/>
              <a:gd name="T32" fmla="*/ 733 w 797"/>
              <a:gd name="T33" fmla="*/ 488 h 615"/>
              <a:gd name="T34" fmla="*/ 733 w 797"/>
              <a:gd name="T35" fmla="*/ 117 h 615"/>
              <a:gd name="T36" fmla="*/ 678 w 797"/>
              <a:gd name="T37" fmla="*/ 63 h 615"/>
              <a:gd name="T38" fmla="*/ 118 w 797"/>
              <a:gd name="T39" fmla="*/ 63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7" h="615">
                <a:moveTo>
                  <a:pt x="678" y="614"/>
                </a:moveTo>
                <a:lnTo>
                  <a:pt x="678" y="614"/>
                </a:lnTo>
                <a:cubicBezTo>
                  <a:pt x="118" y="614"/>
                  <a:pt x="118" y="614"/>
                  <a:pt x="118" y="614"/>
                </a:cubicBezTo>
                <a:cubicBezTo>
                  <a:pt x="55" y="614"/>
                  <a:pt x="0" y="560"/>
                  <a:pt x="0" y="488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5" y="0"/>
                  <a:pt x="118" y="0"/>
                </a:cubicBezTo>
                <a:cubicBezTo>
                  <a:pt x="678" y="0"/>
                  <a:pt x="678" y="0"/>
                  <a:pt x="678" y="0"/>
                </a:cubicBezTo>
                <a:cubicBezTo>
                  <a:pt x="742" y="0"/>
                  <a:pt x="796" y="54"/>
                  <a:pt x="796" y="117"/>
                </a:cubicBezTo>
                <a:cubicBezTo>
                  <a:pt x="796" y="488"/>
                  <a:pt x="796" y="488"/>
                  <a:pt x="796" y="488"/>
                </a:cubicBezTo>
                <a:cubicBezTo>
                  <a:pt x="796" y="560"/>
                  <a:pt x="742" y="614"/>
                  <a:pt x="678" y="614"/>
                </a:cubicBezTo>
                <a:close/>
                <a:moveTo>
                  <a:pt x="118" y="63"/>
                </a:moveTo>
                <a:lnTo>
                  <a:pt x="118" y="63"/>
                </a:lnTo>
                <a:cubicBezTo>
                  <a:pt x="91" y="63"/>
                  <a:pt x="64" y="90"/>
                  <a:pt x="64" y="117"/>
                </a:cubicBezTo>
                <a:cubicBezTo>
                  <a:pt x="64" y="488"/>
                  <a:pt x="64" y="488"/>
                  <a:pt x="64" y="488"/>
                </a:cubicBezTo>
                <a:cubicBezTo>
                  <a:pt x="64" y="524"/>
                  <a:pt x="91" y="551"/>
                  <a:pt x="118" y="551"/>
                </a:cubicBezTo>
                <a:cubicBezTo>
                  <a:pt x="678" y="551"/>
                  <a:pt x="678" y="551"/>
                  <a:pt x="678" y="551"/>
                </a:cubicBezTo>
                <a:cubicBezTo>
                  <a:pt x="706" y="551"/>
                  <a:pt x="733" y="524"/>
                  <a:pt x="733" y="488"/>
                </a:cubicBezTo>
                <a:cubicBezTo>
                  <a:pt x="733" y="117"/>
                  <a:pt x="733" y="117"/>
                  <a:pt x="733" y="117"/>
                </a:cubicBezTo>
                <a:cubicBezTo>
                  <a:pt x="733" y="90"/>
                  <a:pt x="706" y="63"/>
                  <a:pt x="678" y="63"/>
                </a:cubicBezTo>
                <a:lnTo>
                  <a:pt x="11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29">
            <a:extLst>
              <a:ext uri="{FF2B5EF4-FFF2-40B4-BE49-F238E27FC236}">
                <a16:creationId xmlns:a16="http://schemas.microsoft.com/office/drawing/2014/main" id="{B980F3EC-96D0-4946-B8E3-9D08464AD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373" y="10994048"/>
            <a:ext cx="470994" cy="45727"/>
          </a:xfrm>
          <a:custGeom>
            <a:avLst/>
            <a:gdLst>
              <a:gd name="T0" fmla="*/ 453 w 454"/>
              <a:gd name="T1" fmla="*/ 45 h 46"/>
              <a:gd name="T2" fmla="*/ 453 w 454"/>
              <a:gd name="T3" fmla="*/ 45 h 46"/>
              <a:gd name="T4" fmla="*/ 28 w 454"/>
              <a:gd name="T5" fmla="*/ 45 h 46"/>
              <a:gd name="T6" fmla="*/ 0 w 454"/>
              <a:gd name="T7" fmla="*/ 27 h 46"/>
              <a:gd name="T8" fmla="*/ 0 w 454"/>
              <a:gd name="T9" fmla="*/ 27 h 46"/>
              <a:gd name="T10" fmla="*/ 28 w 454"/>
              <a:gd name="T11" fmla="*/ 0 h 46"/>
              <a:gd name="T12" fmla="*/ 453 w 454"/>
              <a:gd name="T13" fmla="*/ 0 h 46"/>
              <a:gd name="T14" fmla="*/ 453 w 45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4" h="46">
                <a:moveTo>
                  <a:pt x="453" y="45"/>
                </a:moveTo>
                <a:lnTo>
                  <a:pt x="453" y="45"/>
                </a:lnTo>
                <a:cubicBezTo>
                  <a:pt x="28" y="45"/>
                  <a:pt x="28" y="45"/>
                  <a:pt x="28" y="45"/>
                </a:cubicBezTo>
                <a:cubicBezTo>
                  <a:pt x="10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0" y="0"/>
                  <a:pt x="28" y="0"/>
                </a:cubicBezTo>
                <a:cubicBezTo>
                  <a:pt x="453" y="0"/>
                  <a:pt x="453" y="0"/>
                  <a:pt x="453" y="0"/>
                </a:cubicBezTo>
                <a:lnTo>
                  <a:pt x="453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30">
            <a:extLst>
              <a:ext uri="{FF2B5EF4-FFF2-40B4-BE49-F238E27FC236}">
                <a16:creationId xmlns:a16="http://schemas.microsoft.com/office/drawing/2014/main" id="{544A758D-9703-5C4D-A82B-DB422E4A9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1918" y="10504765"/>
            <a:ext cx="603602" cy="676766"/>
          </a:xfrm>
          <a:custGeom>
            <a:avLst/>
            <a:gdLst>
              <a:gd name="T0" fmla="*/ 443 w 580"/>
              <a:gd name="T1" fmla="*/ 651 h 652"/>
              <a:gd name="T2" fmla="*/ 443 w 580"/>
              <a:gd name="T3" fmla="*/ 651 h 652"/>
              <a:gd name="T4" fmla="*/ 136 w 580"/>
              <a:gd name="T5" fmla="*/ 651 h 652"/>
              <a:gd name="T6" fmla="*/ 36 w 580"/>
              <a:gd name="T7" fmla="*/ 614 h 652"/>
              <a:gd name="T8" fmla="*/ 0 w 580"/>
              <a:gd name="T9" fmla="*/ 515 h 652"/>
              <a:gd name="T10" fmla="*/ 27 w 580"/>
              <a:gd name="T11" fmla="*/ 90 h 652"/>
              <a:gd name="T12" fmla="*/ 127 w 580"/>
              <a:gd name="T13" fmla="*/ 0 h 652"/>
              <a:gd name="T14" fmla="*/ 452 w 580"/>
              <a:gd name="T15" fmla="*/ 0 h 652"/>
              <a:gd name="T16" fmla="*/ 552 w 580"/>
              <a:gd name="T17" fmla="*/ 90 h 652"/>
              <a:gd name="T18" fmla="*/ 579 w 580"/>
              <a:gd name="T19" fmla="*/ 515 h 652"/>
              <a:gd name="T20" fmla="*/ 543 w 580"/>
              <a:gd name="T21" fmla="*/ 614 h 652"/>
              <a:gd name="T22" fmla="*/ 443 w 580"/>
              <a:gd name="T23" fmla="*/ 651 h 652"/>
              <a:gd name="T24" fmla="*/ 127 w 580"/>
              <a:gd name="T25" fmla="*/ 63 h 652"/>
              <a:gd name="T26" fmla="*/ 127 w 580"/>
              <a:gd name="T27" fmla="*/ 63 h 652"/>
              <a:gd name="T28" fmla="*/ 90 w 580"/>
              <a:gd name="T29" fmla="*/ 90 h 652"/>
              <a:gd name="T30" fmla="*/ 64 w 580"/>
              <a:gd name="T31" fmla="*/ 515 h 652"/>
              <a:gd name="T32" fmla="*/ 81 w 580"/>
              <a:gd name="T33" fmla="*/ 569 h 652"/>
              <a:gd name="T34" fmla="*/ 136 w 580"/>
              <a:gd name="T35" fmla="*/ 587 h 652"/>
              <a:gd name="T36" fmla="*/ 443 w 580"/>
              <a:gd name="T37" fmla="*/ 587 h 652"/>
              <a:gd name="T38" fmla="*/ 497 w 580"/>
              <a:gd name="T39" fmla="*/ 569 h 652"/>
              <a:gd name="T40" fmla="*/ 515 w 580"/>
              <a:gd name="T41" fmla="*/ 515 h 652"/>
              <a:gd name="T42" fmla="*/ 488 w 580"/>
              <a:gd name="T43" fmla="*/ 90 h 652"/>
              <a:gd name="T44" fmla="*/ 452 w 580"/>
              <a:gd name="T45" fmla="*/ 63 h 652"/>
              <a:gd name="T46" fmla="*/ 127 w 580"/>
              <a:gd name="T47" fmla="*/ 63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80" h="652">
                <a:moveTo>
                  <a:pt x="443" y="651"/>
                </a:moveTo>
                <a:lnTo>
                  <a:pt x="443" y="651"/>
                </a:lnTo>
                <a:cubicBezTo>
                  <a:pt x="136" y="651"/>
                  <a:pt x="136" y="651"/>
                  <a:pt x="136" y="651"/>
                </a:cubicBezTo>
                <a:cubicBezTo>
                  <a:pt x="100" y="651"/>
                  <a:pt x="64" y="642"/>
                  <a:pt x="36" y="614"/>
                </a:cubicBezTo>
                <a:cubicBezTo>
                  <a:pt x="9" y="587"/>
                  <a:pt x="0" y="551"/>
                  <a:pt x="0" y="515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36"/>
                  <a:pt x="73" y="0"/>
                  <a:pt x="127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506" y="0"/>
                  <a:pt x="552" y="36"/>
                  <a:pt x="552" y="90"/>
                </a:cubicBezTo>
                <a:cubicBezTo>
                  <a:pt x="579" y="515"/>
                  <a:pt x="579" y="515"/>
                  <a:pt x="579" y="515"/>
                </a:cubicBezTo>
                <a:cubicBezTo>
                  <a:pt x="579" y="551"/>
                  <a:pt x="570" y="587"/>
                  <a:pt x="543" y="614"/>
                </a:cubicBezTo>
                <a:cubicBezTo>
                  <a:pt x="515" y="642"/>
                  <a:pt x="479" y="651"/>
                  <a:pt x="443" y="651"/>
                </a:cubicBezTo>
                <a:close/>
                <a:moveTo>
                  <a:pt x="127" y="63"/>
                </a:moveTo>
                <a:lnTo>
                  <a:pt x="127" y="63"/>
                </a:lnTo>
                <a:cubicBezTo>
                  <a:pt x="109" y="63"/>
                  <a:pt x="90" y="72"/>
                  <a:pt x="90" y="90"/>
                </a:cubicBezTo>
                <a:cubicBezTo>
                  <a:pt x="64" y="515"/>
                  <a:pt x="64" y="515"/>
                  <a:pt x="64" y="515"/>
                </a:cubicBezTo>
                <a:cubicBezTo>
                  <a:pt x="64" y="533"/>
                  <a:pt x="73" y="551"/>
                  <a:pt x="81" y="569"/>
                </a:cubicBezTo>
                <a:cubicBezTo>
                  <a:pt x="100" y="578"/>
                  <a:pt x="118" y="587"/>
                  <a:pt x="136" y="587"/>
                </a:cubicBezTo>
                <a:cubicBezTo>
                  <a:pt x="443" y="587"/>
                  <a:pt x="443" y="587"/>
                  <a:pt x="443" y="587"/>
                </a:cubicBezTo>
                <a:cubicBezTo>
                  <a:pt x="461" y="587"/>
                  <a:pt x="479" y="578"/>
                  <a:pt x="497" y="569"/>
                </a:cubicBezTo>
                <a:cubicBezTo>
                  <a:pt x="506" y="551"/>
                  <a:pt x="515" y="533"/>
                  <a:pt x="515" y="515"/>
                </a:cubicBezTo>
                <a:cubicBezTo>
                  <a:pt x="488" y="90"/>
                  <a:pt x="488" y="90"/>
                  <a:pt x="488" y="90"/>
                </a:cubicBezTo>
                <a:cubicBezTo>
                  <a:pt x="488" y="72"/>
                  <a:pt x="470" y="63"/>
                  <a:pt x="452" y="63"/>
                </a:cubicBezTo>
                <a:lnTo>
                  <a:pt x="12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31">
            <a:extLst>
              <a:ext uri="{FF2B5EF4-FFF2-40B4-BE49-F238E27FC236}">
                <a16:creationId xmlns:a16="http://schemas.microsoft.com/office/drawing/2014/main" id="{FBE47055-5E3E-FD4F-9FEC-F23A78BB8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1966" y="10344718"/>
            <a:ext cx="292656" cy="310947"/>
          </a:xfrm>
          <a:custGeom>
            <a:avLst/>
            <a:gdLst>
              <a:gd name="T0" fmla="*/ 253 w 281"/>
              <a:gd name="T1" fmla="*/ 298 h 299"/>
              <a:gd name="T2" fmla="*/ 253 w 281"/>
              <a:gd name="T3" fmla="*/ 298 h 299"/>
              <a:gd name="T4" fmla="*/ 253 w 281"/>
              <a:gd name="T5" fmla="*/ 298 h 299"/>
              <a:gd name="T6" fmla="*/ 217 w 281"/>
              <a:gd name="T7" fmla="*/ 271 h 299"/>
              <a:gd name="T8" fmla="*/ 217 w 281"/>
              <a:gd name="T9" fmla="*/ 145 h 299"/>
              <a:gd name="T10" fmla="*/ 144 w 281"/>
              <a:gd name="T11" fmla="*/ 63 h 299"/>
              <a:gd name="T12" fmla="*/ 63 w 281"/>
              <a:gd name="T13" fmla="*/ 145 h 299"/>
              <a:gd name="T14" fmla="*/ 63 w 281"/>
              <a:gd name="T15" fmla="*/ 271 h 299"/>
              <a:gd name="T16" fmla="*/ 27 w 281"/>
              <a:gd name="T17" fmla="*/ 298 h 299"/>
              <a:gd name="T18" fmla="*/ 27 w 281"/>
              <a:gd name="T19" fmla="*/ 298 h 299"/>
              <a:gd name="T20" fmla="*/ 0 w 281"/>
              <a:gd name="T21" fmla="*/ 271 h 299"/>
              <a:gd name="T22" fmla="*/ 0 w 281"/>
              <a:gd name="T23" fmla="*/ 154 h 299"/>
              <a:gd name="T24" fmla="*/ 127 w 281"/>
              <a:gd name="T25" fmla="*/ 0 h 299"/>
              <a:gd name="T26" fmla="*/ 280 w 281"/>
              <a:gd name="T27" fmla="*/ 145 h 299"/>
              <a:gd name="T28" fmla="*/ 280 w 281"/>
              <a:gd name="T29" fmla="*/ 271 h 299"/>
              <a:gd name="T30" fmla="*/ 253 w 281"/>
              <a:gd name="T31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299">
                <a:moveTo>
                  <a:pt x="253" y="298"/>
                </a:moveTo>
                <a:lnTo>
                  <a:pt x="253" y="298"/>
                </a:lnTo>
                <a:lnTo>
                  <a:pt x="253" y="298"/>
                </a:lnTo>
                <a:cubicBezTo>
                  <a:pt x="235" y="298"/>
                  <a:pt x="217" y="289"/>
                  <a:pt x="217" y="271"/>
                </a:cubicBezTo>
                <a:cubicBezTo>
                  <a:pt x="217" y="145"/>
                  <a:pt x="217" y="145"/>
                  <a:pt x="217" y="145"/>
                </a:cubicBezTo>
                <a:cubicBezTo>
                  <a:pt x="217" y="109"/>
                  <a:pt x="190" y="72"/>
                  <a:pt x="144" y="63"/>
                </a:cubicBezTo>
                <a:cubicBezTo>
                  <a:pt x="99" y="63"/>
                  <a:pt x="63" y="100"/>
                  <a:pt x="63" y="145"/>
                </a:cubicBezTo>
                <a:cubicBezTo>
                  <a:pt x="63" y="271"/>
                  <a:pt x="63" y="271"/>
                  <a:pt x="63" y="271"/>
                </a:cubicBezTo>
                <a:cubicBezTo>
                  <a:pt x="63" y="289"/>
                  <a:pt x="45" y="298"/>
                  <a:pt x="27" y="298"/>
                </a:cubicBezTo>
                <a:lnTo>
                  <a:pt x="27" y="298"/>
                </a:lnTo>
                <a:cubicBezTo>
                  <a:pt x="9" y="298"/>
                  <a:pt x="0" y="289"/>
                  <a:pt x="0" y="271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72"/>
                  <a:pt x="54" y="9"/>
                  <a:pt x="127" y="0"/>
                </a:cubicBezTo>
                <a:cubicBezTo>
                  <a:pt x="217" y="0"/>
                  <a:pt x="280" y="63"/>
                  <a:pt x="280" y="145"/>
                </a:cubicBezTo>
                <a:cubicBezTo>
                  <a:pt x="280" y="271"/>
                  <a:pt x="280" y="271"/>
                  <a:pt x="280" y="271"/>
                </a:cubicBezTo>
                <a:cubicBezTo>
                  <a:pt x="280" y="289"/>
                  <a:pt x="271" y="298"/>
                  <a:pt x="253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8" name="Grupo 387">
            <a:extLst>
              <a:ext uri="{FF2B5EF4-FFF2-40B4-BE49-F238E27FC236}">
                <a16:creationId xmlns:a16="http://schemas.microsoft.com/office/drawing/2014/main" id="{F2F851EF-A2B9-524F-81A0-EF6269AB128B}"/>
              </a:ext>
            </a:extLst>
          </p:cNvPr>
          <p:cNvGrpSpPr/>
          <p:nvPr/>
        </p:nvGrpSpPr>
        <p:grpSpPr>
          <a:xfrm>
            <a:off x="2668308" y="452688"/>
            <a:ext cx="19041035" cy="2561450"/>
            <a:chOff x="2668308" y="861425"/>
            <a:chExt cx="19041035" cy="2561450"/>
          </a:xfrm>
        </p:grpSpPr>
        <p:sp>
          <p:nvSpPr>
            <p:cNvPr id="389" name="CuadroTexto 388">
              <a:extLst>
                <a:ext uri="{FF2B5EF4-FFF2-40B4-BE49-F238E27FC236}">
                  <a16:creationId xmlns:a16="http://schemas.microsoft.com/office/drawing/2014/main" id="{29D48556-EFAD-A64D-B72F-77C55748B979}"/>
                </a:ext>
              </a:extLst>
            </p:cNvPr>
            <p:cNvSpPr txBox="1"/>
            <p:nvPr/>
          </p:nvSpPr>
          <p:spPr>
            <a:xfrm>
              <a:off x="8202003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390" name="CuadroTexto 389">
              <a:extLst>
                <a:ext uri="{FF2B5EF4-FFF2-40B4-BE49-F238E27FC236}">
                  <a16:creationId xmlns:a16="http://schemas.microsoft.com/office/drawing/2014/main" id="{83AB19CB-EC42-EA4C-B186-56DF684D044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91" name="Grupo 390">
            <a:extLst>
              <a:ext uri="{FF2B5EF4-FFF2-40B4-BE49-F238E27FC236}">
                <a16:creationId xmlns:a16="http://schemas.microsoft.com/office/drawing/2014/main" id="{5D24E40B-5F3E-644D-8D36-D9FB77B041FF}"/>
              </a:ext>
            </a:extLst>
          </p:cNvPr>
          <p:cNvGrpSpPr/>
          <p:nvPr/>
        </p:nvGrpSpPr>
        <p:grpSpPr>
          <a:xfrm>
            <a:off x="4441911" y="5626406"/>
            <a:ext cx="2100255" cy="1218322"/>
            <a:chOff x="10582006" y="10044267"/>
            <a:chExt cx="2100255" cy="1218322"/>
          </a:xfrm>
        </p:grpSpPr>
        <p:sp>
          <p:nvSpPr>
            <p:cNvPr id="392" name="Rectángulo 391">
              <a:extLst>
                <a:ext uri="{FF2B5EF4-FFF2-40B4-BE49-F238E27FC236}">
                  <a16:creationId xmlns:a16="http://schemas.microsoft.com/office/drawing/2014/main" id="{83C70E1F-4A7D-464E-9BB3-8859D6535C44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393" name="CuadroTexto 392">
              <a:extLst>
                <a:ext uri="{FF2B5EF4-FFF2-40B4-BE49-F238E27FC236}">
                  <a16:creationId xmlns:a16="http://schemas.microsoft.com/office/drawing/2014/main" id="{DB526A4B-5712-A44B-8519-E7382DEE076F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94" name="Grupo 393">
            <a:extLst>
              <a:ext uri="{FF2B5EF4-FFF2-40B4-BE49-F238E27FC236}">
                <a16:creationId xmlns:a16="http://schemas.microsoft.com/office/drawing/2014/main" id="{5CC35EEF-2019-FA4C-AA46-12BB646D5F89}"/>
              </a:ext>
            </a:extLst>
          </p:cNvPr>
          <p:cNvGrpSpPr/>
          <p:nvPr/>
        </p:nvGrpSpPr>
        <p:grpSpPr>
          <a:xfrm>
            <a:off x="8907420" y="5606945"/>
            <a:ext cx="2100255" cy="1218322"/>
            <a:chOff x="10582006" y="10044267"/>
            <a:chExt cx="2100255" cy="1218322"/>
          </a:xfrm>
        </p:grpSpPr>
        <p:sp>
          <p:nvSpPr>
            <p:cNvPr id="395" name="Rectángulo 394">
              <a:extLst>
                <a:ext uri="{FF2B5EF4-FFF2-40B4-BE49-F238E27FC236}">
                  <a16:creationId xmlns:a16="http://schemas.microsoft.com/office/drawing/2014/main" id="{0816E834-E8DA-C347-B39A-ADFC0E39E320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396" name="CuadroTexto 395">
              <a:extLst>
                <a:ext uri="{FF2B5EF4-FFF2-40B4-BE49-F238E27FC236}">
                  <a16:creationId xmlns:a16="http://schemas.microsoft.com/office/drawing/2014/main" id="{8351AE06-717D-E94F-A8FC-ADBEDCE6FCA4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97" name="Grupo 396">
            <a:extLst>
              <a:ext uri="{FF2B5EF4-FFF2-40B4-BE49-F238E27FC236}">
                <a16:creationId xmlns:a16="http://schemas.microsoft.com/office/drawing/2014/main" id="{2B5B6B09-95E0-5745-85C7-C2101ECDD8F3}"/>
              </a:ext>
            </a:extLst>
          </p:cNvPr>
          <p:cNvGrpSpPr/>
          <p:nvPr/>
        </p:nvGrpSpPr>
        <p:grpSpPr>
          <a:xfrm>
            <a:off x="13288810" y="5618972"/>
            <a:ext cx="2100255" cy="1218322"/>
            <a:chOff x="10582006" y="10044267"/>
            <a:chExt cx="2100255" cy="1218322"/>
          </a:xfrm>
        </p:grpSpPr>
        <p:sp>
          <p:nvSpPr>
            <p:cNvPr id="398" name="Rectángulo 397">
              <a:extLst>
                <a:ext uri="{FF2B5EF4-FFF2-40B4-BE49-F238E27FC236}">
                  <a16:creationId xmlns:a16="http://schemas.microsoft.com/office/drawing/2014/main" id="{D3CA7D01-7569-2C42-8679-3C030F0B30E4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399" name="CuadroTexto 398">
              <a:extLst>
                <a:ext uri="{FF2B5EF4-FFF2-40B4-BE49-F238E27FC236}">
                  <a16:creationId xmlns:a16="http://schemas.microsoft.com/office/drawing/2014/main" id="{1D758439-E4E9-524A-B93B-DF7970DE815D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00" name="Grupo 399">
            <a:extLst>
              <a:ext uri="{FF2B5EF4-FFF2-40B4-BE49-F238E27FC236}">
                <a16:creationId xmlns:a16="http://schemas.microsoft.com/office/drawing/2014/main" id="{243CB6D1-1981-DC46-8095-7A39AC04BB9C}"/>
              </a:ext>
            </a:extLst>
          </p:cNvPr>
          <p:cNvGrpSpPr/>
          <p:nvPr/>
        </p:nvGrpSpPr>
        <p:grpSpPr>
          <a:xfrm>
            <a:off x="4400757" y="11903271"/>
            <a:ext cx="2100255" cy="1218322"/>
            <a:chOff x="10582006" y="10044267"/>
            <a:chExt cx="2100255" cy="1218322"/>
          </a:xfrm>
        </p:grpSpPr>
        <p:sp>
          <p:nvSpPr>
            <p:cNvPr id="401" name="Rectángulo 400">
              <a:extLst>
                <a:ext uri="{FF2B5EF4-FFF2-40B4-BE49-F238E27FC236}">
                  <a16:creationId xmlns:a16="http://schemas.microsoft.com/office/drawing/2014/main" id="{CD24DA60-A655-6449-B1D0-561FB51EDB65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02" name="CuadroTexto 401">
              <a:extLst>
                <a:ext uri="{FF2B5EF4-FFF2-40B4-BE49-F238E27FC236}">
                  <a16:creationId xmlns:a16="http://schemas.microsoft.com/office/drawing/2014/main" id="{32EEACFB-B610-5D41-8D00-7D0629015B27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03" name="Grupo 402">
            <a:extLst>
              <a:ext uri="{FF2B5EF4-FFF2-40B4-BE49-F238E27FC236}">
                <a16:creationId xmlns:a16="http://schemas.microsoft.com/office/drawing/2014/main" id="{CEF8F055-9F0D-0F4B-A462-DBA05DC94B0D}"/>
              </a:ext>
            </a:extLst>
          </p:cNvPr>
          <p:cNvGrpSpPr/>
          <p:nvPr/>
        </p:nvGrpSpPr>
        <p:grpSpPr>
          <a:xfrm>
            <a:off x="8847751" y="11914629"/>
            <a:ext cx="2100255" cy="1218322"/>
            <a:chOff x="10582006" y="10044267"/>
            <a:chExt cx="2100255" cy="1218322"/>
          </a:xfrm>
        </p:grpSpPr>
        <p:sp>
          <p:nvSpPr>
            <p:cNvPr id="404" name="Rectángulo 403">
              <a:extLst>
                <a:ext uri="{FF2B5EF4-FFF2-40B4-BE49-F238E27FC236}">
                  <a16:creationId xmlns:a16="http://schemas.microsoft.com/office/drawing/2014/main" id="{69B4F174-3693-284C-84F8-C7E9195E1B72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05" name="CuadroTexto 404">
              <a:extLst>
                <a:ext uri="{FF2B5EF4-FFF2-40B4-BE49-F238E27FC236}">
                  <a16:creationId xmlns:a16="http://schemas.microsoft.com/office/drawing/2014/main" id="{13D2DE1E-709C-2943-BB9A-2EFAAFBE678C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06" name="Grupo 405">
            <a:extLst>
              <a:ext uri="{FF2B5EF4-FFF2-40B4-BE49-F238E27FC236}">
                <a16:creationId xmlns:a16="http://schemas.microsoft.com/office/drawing/2014/main" id="{39FF3B40-E730-1D46-9589-384A26FADB11}"/>
              </a:ext>
            </a:extLst>
          </p:cNvPr>
          <p:cNvGrpSpPr/>
          <p:nvPr/>
        </p:nvGrpSpPr>
        <p:grpSpPr>
          <a:xfrm>
            <a:off x="13233701" y="11903271"/>
            <a:ext cx="2100255" cy="1218322"/>
            <a:chOff x="10582006" y="10044267"/>
            <a:chExt cx="2100255" cy="1218322"/>
          </a:xfrm>
        </p:grpSpPr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CF4C3020-2642-9142-B8E4-E4CE9E63E2B4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13" name="CuadroTexto 412">
              <a:extLst>
                <a:ext uri="{FF2B5EF4-FFF2-40B4-BE49-F238E27FC236}">
                  <a16:creationId xmlns:a16="http://schemas.microsoft.com/office/drawing/2014/main" id="{B418A98C-DD00-6341-84E7-C66B612B2377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14" name="Grupo 413">
            <a:extLst>
              <a:ext uri="{FF2B5EF4-FFF2-40B4-BE49-F238E27FC236}">
                <a16:creationId xmlns:a16="http://schemas.microsoft.com/office/drawing/2014/main" id="{8214E8F9-A20A-9B49-9DA1-34AE881E6804}"/>
              </a:ext>
            </a:extLst>
          </p:cNvPr>
          <p:cNvGrpSpPr/>
          <p:nvPr/>
        </p:nvGrpSpPr>
        <p:grpSpPr>
          <a:xfrm>
            <a:off x="18409363" y="11902519"/>
            <a:ext cx="2100255" cy="1218322"/>
            <a:chOff x="10582006" y="10044267"/>
            <a:chExt cx="2100255" cy="1218322"/>
          </a:xfrm>
        </p:grpSpPr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06E1802E-8F6E-8041-9165-6E3F1A9C1A23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16" name="CuadroTexto 415">
              <a:extLst>
                <a:ext uri="{FF2B5EF4-FFF2-40B4-BE49-F238E27FC236}">
                  <a16:creationId xmlns:a16="http://schemas.microsoft.com/office/drawing/2014/main" id="{259523F3-74FF-E546-8F04-5D9BAD4B180A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17" name="Grupo 416">
            <a:extLst>
              <a:ext uri="{FF2B5EF4-FFF2-40B4-BE49-F238E27FC236}">
                <a16:creationId xmlns:a16="http://schemas.microsoft.com/office/drawing/2014/main" id="{211E6A31-4BDC-6C47-AB3D-5837F8349E4A}"/>
              </a:ext>
            </a:extLst>
          </p:cNvPr>
          <p:cNvGrpSpPr/>
          <p:nvPr/>
        </p:nvGrpSpPr>
        <p:grpSpPr>
          <a:xfrm>
            <a:off x="18678667" y="6802608"/>
            <a:ext cx="1907895" cy="1071707"/>
            <a:chOff x="10678186" y="10129327"/>
            <a:chExt cx="1907895" cy="1071707"/>
          </a:xfrm>
        </p:grpSpPr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D671A5D7-2751-7F42-A784-6D2E9BB92225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bg2"/>
                </a:solidFill>
              </a:endParaRPr>
            </a:p>
          </p:txBody>
        </p:sp>
        <p:sp>
          <p:nvSpPr>
            <p:cNvPr id="419" name="CuadroTexto 418">
              <a:extLst>
                <a:ext uri="{FF2B5EF4-FFF2-40B4-BE49-F238E27FC236}">
                  <a16:creationId xmlns:a16="http://schemas.microsoft.com/office/drawing/2014/main" id="{72CA20A2-6368-0E4C-B35B-39E41024EADE}"/>
                </a:ext>
              </a:extLst>
            </p:cNvPr>
            <p:cNvSpPr txBox="1"/>
            <p:nvPr/>
          </p:nvSpPr>
          <p:spPr>
            <a:xfrm>
              <a:off x="10866538" y="1012932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Freeform 248">
            <a:extLst>
              <a:ext uri="{FF2B5EF4-FFF2-40B4-BE49-F238E27FC236}">
                <a16:creationId xmlns:a16="http://schemas.microsoft.com/office/drawing/2014/main" id="{5A9A7910-F6EA-8444-98A9-DA37CFBF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038" y="7163713"/>
            <a:ext cx="3579868" cy="1787600"/>
          </a:xfrm>
          <a:custGeom>
            <a:avLst/>
            <a:gdLst>
              <a:gd name="T0" fmla="*/ 3381 w 3382"/>
              <a:gd name="T1" fmla="*/ 208 h 1691"/>
              <a:gd name="T2" fmla="*/ 3381 w 3382"/>
              <a:gd name="T3" fmla="*/ 208 h 1691"/>
              <a:gd name="T4" fmla="*/ 1690 w 3382"/>
              <a:gd name="T5" fmla="*/ 1690 h 1691"/>
              <a:gd name="T6" fmla="*/ 0 w 3382"/>
              <a:gd name="T7" fmla="*/ 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2" h="1691">
                <a:moveTo>
                  <a:pt x="3381" y="208"/>
                </a:moveTo>
                <a:lnTo>
                  <a:pt x="3381" y="208"/>
                </a:lnTo>
                <a:cubicBezTo>
                  <a:pt x="3272" y="1049"/>
                  <a:pt x="2558" y="1690"/>
                  <a:pt x="1690" y="1690"/>
                </a:cubicBezTo>
                <a:cubicBezTo>
                  <a:pt x="759" y="1690"/>
                  <a:pt x="0" y="931"/>
                  <a:pt x="0" y="0"/>
                </a:cubicBezTo>
              </a:path>
            </a:pathLst>
          </a:custGeom>
          <a:noFill/>
          <a:ln w="226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7" name="Freeform 249">
            <a:extLst>
              <a:ext uri="{FF2B5EF4-FFF2-40B4-BE49-F238E27FC236}">
                <a16:creationId xmlns:a16="http://schemas.microsoft.com/office/drawing/2014/main" id="{1BDB4F83-4857-E241-8E42-743CF55DE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219" y="7163713"/>
            <a:ext cx="261373" cy="326716"/>
          </a:xfrm>
          <a:custGeom>
            <a:avLst/>
            <a:gdLst>
              <a:gd name="T0" fmla="*/ 145 w 245"/>
              <a:gd name="T1" fmla="*/ 0 h 308"/>
              <a:gd name="T2" fmla="*/ 0 w 245"/>
              <a:gd name="T3" fmla="*/ 289 h 308"/>
              <a:gd name="T4" fmla="*/ 127 w 245"/>
              <a:gd name="T5" fmla="*/ 226 h 308"/>
              <a:gd name="T6" fmla="*/ 244 w 245"/>
              <a:gd name="T7" fmla="*/ 307 h 308"/>
              <a:gd name="T8" fmla="*/ 145 w 245"/>
              <a:gd name="T9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308">
                <a:moveTo>
                  <a:pt x="145" y="0"/>
                </a:moveTo>
                <a:lnTo>
                  <a:pt x="0" y="289"/>
                </a:lnTo>
                <a:lnTo>
                  <a:pt x="127" y="226"/>
                </a:lnTo>
                <a:lnTo>
                  <a:pt x="244" y="307"/>
                </a:lnTo>
                <a:lnTo>
                  <a:pt x="145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50">
            <a:extLst>
              <a:ext uri="{FF2B5EF4-FFF2-40B4-BE49-F238E27FC236}">
                <a16:creationId xmlns:a16="http://schemas.microsoft.com/office/drawing/2014/main" id="{6B60E0B0-6CCB-5C49-8B68-DBEF7CB76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575" y="4727348"/>
            <a:ext cx="3579868" cy="1801603"/>
          </a:xfrm>
          <a:custGeom>
            <a:avLst/>
            <a:gdLst>
              <a:gd name="T0" fmla="*/ 0 w 3382"/>
              <a:gd name="T1" fmla="*/ 1699 h 1700"/>
              <a:gd name="T2" fmla="*/ 0 w 3382"/>
              <a:gd name="T3" fmla="*/ 1699 h 1700"/>
              <a:gd name="T4" fmla="*/ 1699 w 3382"/>
              <a:gd name="T5" fmla="*/ 0 h 1700"/>
              <a:gd name="T6" fmla="*/ 3381 w 3382"/>
              <a:gd name="T7" fmla="*/ 1482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2" h="1700">
                <a:moveTo>
                  <a:pt x="0" y="1699"/>
                </a:moveTo>
                <a:lnTo>
                  <a:pt x="0" y="1699"/>
                </a:lnTo>
                <a:cubicBezTo>
                  <a:pt x="0" y="759"/>
                  <a:pt x="759" y="0"/>
                  <a:pt x="1699" y="0"/>
                </a:cubicBezTo>
                <a:cubicBezTo>
                  <a:pt x="2567" y="0"/>
                  <a:pt x="3281" y="651"/>
                  <a:pt x="3381" y="1482"/>
                </a:cubicBezTo>
              </a:path>
            </a:pathLst>
          </a:custGeom>
          <a:noFill/>
          <a:ln w="226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9" name="Freeform 251">
            <a:extLst>
              <a:ext uri="{FF2B5EF4-FFF2-40B4-BE49-F238E27FC236}">
                <a16:creationId xmlns:a16="http://schemas.microsoft.com/office/drawing/2014/main" id="{E8189C4D-346F-8A42-96CD-B95A4A8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091" y="6197567"/>
            <a:ext cx="261373" cy="326716"/>
          </a:xfrm>
          <a:custGeom>
            <a:avLst/>
            <a:gdLst>
              <a:gd name="T0" fmla="*/ 145 w 245"/>
              <a:gd name="T1" fmla="*/ 307 h 308"/>
              <a:gd name="T2" fmla="*/ 0 w 245"/>
              <a:gd name="T3" fmla="*/ 18 h 308"/>
              <a:gd name="T4" fmla="*/ 127 w 245"/>
              <a:gd name="T5" fmla="*/ 81 h 308"/>
              <a:gd name="T6" fmla="*/ 244 w 245"/>
              <a:gd name="T7" fmla="*/ 0 h 308"/>
              <a:gd name="T8" fmla="*/ 145 w 245"/>
              <a:gd name="T9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308">
                <a:moveTo>
                  <a:pt x="145" y="307"/>
                </a:moveTo>
                <a:lnTo>
                  <a:pt x="0" y="18"/>
                </a:lnTo>
                <a:lnTo>
                  <a:pt x="127" y="81"/>
                </a:lnTo>
                <a:lnTo>
                  <a:pt x="244" y="0"/>
                </a:lnTo>
                <a:lnTo>
                  <a:pt x="145" y="30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52">
            <a:extLst>
              <a:ext uri="{FF2B5EF4-FFF2-40B4-BE49-F238E27FC236}">
                <a16:creationId xmlns:a16="http://schemas.microsoft.com/office/drawing/2014/main" id="{67659FB7-4BF8-1649-8E57-4C84972C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8550" y="4727348"/>
            <a:ext cx="3579868" cy="1801603"/>
          </a:xfrm>
          <a:custGeom>
            <a:avLst/>
            <a:gdLst>
              <a:gd name="T0" fmla="*/ 0 w 3382"/>
              <a:gd name="T1" fmla="*/ 1699 h 1700"/>
              <a:gd name="T2" fmla="*/ 0 w 3382"/>
              <a:gd name="T3" fmla="*/ 1699 h 1700"/>
              <a:gd name="T4" fmla="*/ 1700 w 3382"/>
              <a:gd name="T5" fmla="*/ 0 h 1700"/>
              <a:gd name="T6" fmla="*/ 3381 w 3382"/>
              <a:gd name="T7" fmla="*/ 1482 h 1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82" h="1700">
                <a:moveTo>
                  <a:pt x="0" y="1699"/>
                </a:moveTo>
                <a:lnTo>
                  <a:pt x="0" y="1699"/>
                </a:lnTo>
                <a:cubicBezTo>
                  <a:pt x="0" y="759"/>
                  <a:pt x="760" y="0"/>
                  <a:pt x="1700" y="0"/>
                </a:cubicBezTo>
                <a:cubicBezTo>
                  <a:pt x="2568" y="0"/>
                  <a:pt x="3282" y="651"/>
                  <a:pt x="3381" y="1482"/>
                </a:cubicBezTo>
              </a:path>
            </a:pathLst>
          </a:custGeom>
          <a:noFill/>
          <a:ln w="226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1" name="Freeform 253">
            <a:extLst>
              <a:ext uri="{FF2B5EF4-FFF2-40B4-BE49-F238E27FC236}">
                <a16:creationId xmlns:a16="http://schemas.microsoft.com/office/drawing/2014/main" id="{158DA3C0-C824-E446-B714-23386B5FE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3066" y="6197567"/>
            <a:ext cx="261373" cy="326716"/>
          </a:xfrm>
          <a:custGeom>
            <a:avLst/>
            <a:gdLst>
              <a:gd name="T0" fmla="*/ 144 w 245"/>
              <a:gd name="T1" fmla="*/ 307 h 308"/>
              <a:gd name="T2" fmla="*/ 0 w 245"/>
              <a:gd name="T3" fmla="*/ 18 h 308"/>
              <a:gd name="T4" fmla="*/ 126 w 245"/>
              <a:gd name="T5" fmla="*/ 81 h 308"/>
              <a:gd name="T6" fmla="*/ 244 w 245"/>
              <a:gd name="T7" fmla="*/ 0 h 308"/>
              <a:gd name="T8" fmla="*/ 144 w 245"/>
              <a:gd name="T9" fmla="*/ 307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308">
                <a:moveTo>
                  <a:pt x="144" y="307"/>
                </a:moveTo>
                <a:lnTo>
                  <a:pt x="0" y="18"/>
                </a:lnTo>
                <a:lnTo>
                  <a:pt x="126" y="81"/>
                </a:lnTo>
                <a:lnTo>
                  <a:pt x="244" y="0"/>
                </a:lnTo>
                <a:lnTo>
                  <a:pt x="144" y="307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54">
            <a:extLst>
              <a:ext uri="{FF2B5EF4-FFF2-40B4-BE49-F238E27FC236}">
                <a16:creationId xmlns:a16="http://schemas.microsoft.com/office/drawing/2014/main" id="{C6F4C7F0-6E1D-F74E-A326-480BE381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1100" y="7163713"/>
            <a:ext cx="3589206" cy="1787600"/>
          </a:xfrm>
          <a:custGeom>
            <a:avLst/>
            <a:gdLst>
              <a:gd name="T0" fmla="*/ 3390 w 3391"/>
              <a:gd name="T1" fmla="*/ 0 h 1691"/>
              <a:gd name="T2" fmla="*/ 3390 w 3391"/>
              <a:gd name="T3" fmla="*/ 0 h 1691"/>
              <a:gd name="T4" fmla="*/ 1699 w 3391"/>
              <a:gd name="T5" fmla="*/ 1690 h 1691"/>
              <a:gd name="T6" fmla="*/ 0 w 3391"/>
              <a:gd name="T7" fmla="*/ 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91" h="1691">
                <a:moveTo>
                  <a:pt x="3390" y="0"/>
                </a:moveTo>
                <a:lnTo>
                  <a:pt x="3390" y="0"/>
                </a:lnTo>
                <a:cubicBezTo>
                  <a:pt x="3390" y="931"/>
                  <a:pt x="2630" y="1690"/>
                  <a:pt x="1699" y="1690"/>
                </a:cubicBezTo>
                <a:cubicBezTo>
                  <a:pt x="759" y="1690"/>
                  <a:pt x="0" y="931"/>
                  <a:pt x="0" y="0"/>
                </a:cubicBezTo>
              </a:path>
            </a:pathLst>
          </a:custGeom>
          <a:noFill/>
          <a:ln w="226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3" name="Freeform 255">
            <a:extLst>
              <a:ext uri="{FF2B5EF4-FFF2-40B4-BE49-F238E27FC236}">
                <a16:creationId xmlns:a16="http://schemas.microsoft.com/office/drawing/2014/main" id="{712E83F0-9810-9E4E-8F62-F3860F7C6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9113" y="4563989"/>
            <a:ext cx="5213450" cy="5204115"/>
          </a:xfrm>
          <a:custGeom>
            <a:avLst/>
            <a:gdLst>
              <a:gd name="T0" fmla="*/ 2675 w 4927"/>
              <a:gd name="T1" fmla="*/ 0 h 4918"/>
              <a:gd name="T2" fmla="*/ 2675 w 4927"/>
              <a:gd name="T3" fmla="*/ 0 h 4918"/>
              <a:gd name="T4" fmla="*/ 4926 w 4927"/>
              <a:gd name="T5" fmla="*/ 2458 h 4918"/>
              <a:gd name="T6" fmla="*/ 2467 w 4927"/>
              <a:gd name="T7" fmla="*/ 4917 h 4918"/>
              <a:gd name="T8" fmla="*/ 0 w 4927"/>
              <a:gd name="T9" fmla="*/ 2458 h 4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27" h="4918">
                <a:moveTo>
                  <a:pt x="2675" y="0"/>
                </a:moveTo>
                <a:lnTo>
                  <a:pt x="2675" y="0"/>
                </a:lnTo>
                <a:cubicBezTo>
                  <a:pt x="3940" y="109"/>
                  <a:pt x="4926" y="1166"/>
                  <a:pt x="4926" y="2458"/>
                </a:cubicBezTo>
                <a:cubicBezTo>
                  <a:pt x="4926" y="3814"/>
                  <a:pt x="3823" y="4917"/>
                  <a:pt x="2467" y="4917"/>
                </a:cubicBezTo>
                <a:cubicBezTo>
                  <a:pt x="1103" y="4917"/>
                  <a:pt x="0" y="3814"/>
                  <a:pt x="0" y="2458"/>
                </a:cubicBezTo>
              </a:path>
            </a:pathLst>
          </a:custGeom>
          <a:noFill/>
          <a:ln w="226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5" name="Freeform 256">
            <a:extLst>
              <a:ext uri="{FF2B5EF4-FFF2-40B4-BE49-F238E27FC236}">
                <a16:creationId xmlns:a16="http://schemas.microsoft.com/office/drawing/2014/main" id="{5E0E0615-45B0-A643-BAE0-B5CDE9EE1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2838" y="4437971"/>
            <a:ext cx="317381" cy="261373"/>
          </a:xfrm>
          <a:custGeom>
            <a:avLst/>
            <a:gdLst>
              <a:gd name="T0" fmla="*/ 0 w 299"/>
              <a:gd name="T1" fmla="*/ 109 h 246"/>
              <a:gd name="T2" fmla="*/ 289 w 299"/>
              <a:gd name="T3" fmla="*/ 245 h 246"/>
              <a:gd name="T4" fmla="*/ 226 w 299"/>
              <a:gd name="T5" fmla="*/ 118 h 246"/>
              <a:gd name="T6" fmla="*/ 298 w 299"/>
              <a:gd name="T7" fmla="*/ 0 h 246"/>
              <a:gd name="T8" fmla="*/ 0 w 299"/>
              <a:gd name="T9" fmla="*/ 109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246">
                <a:moveTo>
                  <a:pt x="0" y="109"/>
                </a:moveTo>
                <a:lnTo>
                  <a:pt x="289" y="245"/>
                </a:lnTo>
                <a:lnTo>
                  <a:pt x="226" y="118"/>
                </a:lnTo>
                <a:lnTo>
                  <a:pt x="298" y="0"/>
                </a:lnTo>
                <a:lnTo>
                  <a:pt x="0" y="10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57">
            <a:extLst>
              <a:ext uri="{FF2B5EF4-FFF2-40B4-BE49-F238E27FC236}">
                <a16:creationId xmlns:a16="http://schemas.microsoft.com/office/drawing/2014/main" id="{81EFC8D1-10B6-B543-9835-254146BA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817" y="6267579"/>
            <a:ext cx="2095646" cy="2095646"/>
          </a:xfrm>
          <a:custGeom>
            <a:avLst/>
            <a:gdLst>
              <a:gd name="T0" fmla="*/ 1980 w 1981"/>
              <a:gd name="T1" fmla="*/ 994 h 1980"/>
              <a:gd name="T2" fmla="*/ 1980 w 1981"/>
              <a:gd name="T3" fmla="*/ 994 h 1980"/>
              <a:gd name="T4" fmla="*/ 985 w 1981"/>
              <a:gd name="T5" fmla="*/ 1979 h 1980"/>
              <a:gd name="T6" fmla="*/ 0 w 1981"/>
              <a:gd name="T7" fmla="*/ 994 h 1980"/>
              <a:gd name="T8" fmla="*/ 985 w 1981"/>
              <a:gd name="T9" fmla="*/ 0 h 1980"/>
              <a:gd name="T10" fmla="*/ 1980 w 1981"/>
              <a:gd name="T11" fmla="*/ 994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1" h="1980">
                <a:moveTo>
                  <a:pt x="1980" y="994"/>
                </a:moveTo>
                <a:lnTo>
                  <a:pt x="1980" y="994"/>
                </a:lnTo>
                <a:cubicBezTo>
                  <a:pt x="1980" y="1536"/>
                  <a:pt x="1537" y="1979"/>
                  <a:pt x="985" y="1979"/>
                </a:cubicBezTo>
                <a:cubicBezTo>
                  <a:pt x="443" y="1979"/>
                  <a:pt x="0" y="1536"/>
                  <a:pt x="0" y="994"/>
                </a:cubicBezTo>
                <a:cubicBezTo>
                  <a:pt x="0" y="443"/>
                  <a:pt x="443" y="0"/>
                  <a:pt x="985" y="0"/>
                </a:cubicBezTo>
                <a:cubicBezTo>
                  <a:pt x="1537" y="0"/>
                  <a:pt x="1980" y="443"/>
                  <a:pt x="1980" y="99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58">
            <a:extLst>
              <a:ext uri="{FF2B5EF4-FFF2-40B4-BE49-F238E27FC236}">
                <a16:creationId xmlns:a16="http://schemas.microsoft.com/office/drawing/2014/main" id="{E445EE82-24B2-B94B-9956-1C8A728D7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7879" y="6267579"/>
            <a:ext cx="2095649" cy="2095646"/>
          </a:xfrm>
          <a:custGeom>
            <a:avLst/>
            <a:gdLst>
              <a:gd name="T0" fmla="*/ 1980 w 1981"/>
              <a:gd name="T1" fmla="*/ 994 h 1980"/>
              <a:gd name="T2" fmla="*/ 1980 w 1981"/>
              <a:gd name="T3" fmla="*/ 994 h 1980"/>
              <a:gd name="T4" fmla="*/ 994 w 1981"/>
              <a:gd name="T5" fmla="*/ 1979 h 1980"/>
              <a:gd name="T6" fmla="*/ 0 w 1981"/>
              <a:gd name="T7" fmla="*/ 994 h 1980"/>
              <a:gd name="T8" fmla="*/ 994 w 1981"/>
              <a:gd name="T9" fmla="*/ 0 h 1980"/>
              <a:gd name="T10" fmla="*/ 1980 w 1981"/>
              <a:gd name="T11" fmla="*/ 994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1" h="1980">
                <a:moveTo>
                  <a:pt x="1980" y="994"/>
                </a:moveTo>
                <a:lnTo>
                  <a:pt x="1980" y="994"/>
                </a:lnTo>
                <a:cubicBezTo>
                  <a:pt x="1980" y="1536"/>
                  <a:pt x="1537" y="1979"/>
                  <a:pt x="994" y="1979"/>
                </a:cubicBezTo>
                <a:cubicBezTo>
                  <a:pt x="443" y="1979"/>
                  <a:pt x="0" y="1536"/>
                  <a:pt x="0" y="994"/>
                </a:cubicBezTo>
                <a:cubicBezTo>
                  <a:pt x="0" y="443"/>
                  <a:pt x="443" y="0"/>
                  <a:pt x="994" y="0"/>
                </a:cubicBezTo>
                <a:cubicBezTo>
                  <a:pt x="1537" y="0"/>
                  <a:pt x="1980" y="443"/>
                  <a:pt x="1980" y="9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59">
            <a:extLst>
              <a:ext uri="{FF2B5EF4-FFF2-40B4-BE49-F238E27FC236}">
                <a16:creationId xmlns:a16="http://schemas.microsoft.com/office/drawing/2014/main" id="{C7B61FE2-BA43-0940-94B0-F007234CE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688" y="5474127"/>
            <a:ext cx="2086311" cy="2095646"/>
          </a:xfrm>
          <a:custGeom>
            <a:avLst/>
            <a:gdLst>
              <a:gd name="T0" fmla="*/ 1971 w 1972"/>
              <a:gd name="T1" fmla="*/ 994 h 1980"/>
              <a:gd name="T2" fmla="*/ 1971 w 1972"/>
              <a:gd name="T3" fmla="*/ 994 h 1980"/>
              <a:gd name="T4" fmla="*/ 985 w 1972"/>
              <a:gd name="T5" fmla="*/ 1979 h 1980"/>
              <a:gd name="T6" fmla="*/ 0 w 1972"/>
              <a:gd name="T7" fmla="*/ 994 h 1980"/>
              <a:gd name="T8" fmla="*/ 985 w 1972"/>
              <a:gd name="T9" fmla="*/ 0 h 1980"/>
              <a:gd name="T10" fmla="*/ 1971 w 1972"/>
              <a:gd name="T11" fmla="*/ 994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72" h="1980">
                <a:moveTo>
                  <a:pt x="1971" y="994"/>
                </a:moveTo>
                <a:lnTo>
                  <a:pt x="1971" y="994"/>
                </a:lnTo>
                <a:cubicBezTo>
                  <a:pt x="1971" y="1536"/>
                  <a:pt x="1528" y="1979"/>
                  <a:pt x="985" y="1979"/>
                </a:cubicBezTo>
                <a:cubicBezTo>
                  <a:pt x="443" y="1979"/>
                  <a:pt x="0" y="1536"/>
                  <a:pt x="0" y="994"/>
                </a:cubicBezTo>
                <a:cubicBezTo>
                  <a:pt x="0" y="443"/>
                  <a:pt x="443" y="0"/>
                  <a:pt x="985" y="0"/>
                </a:cubicBezTo>
                <a:cubicBezTo>
                  <a:pt x="1528" y="0"/>
                  <a:pt x="1971" y="443"/>
                  <a:pt x="1971" y="99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60">
            <a:extLst>
              <a:ext uri="{FF2B5EF4-FFF2-40B4-BE49-F238E27FC236}">
                <a16:creationId xmlns:a16="http://schemas.microsoft.com/office/drawing/2014/main" id="{0CBBBA5C-8648-F94C-823C-F4553DAA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5329" y="5474127"/>
            <a:ext cx="2095646" cy="2095646"/>
          </a:xfrm>
          <a:custGeom>
            <a:avLst/>
            <a:gdLst>
              <a:gd name="T0" fmla="*/ 1980 w 1981"/>
              <a:gd name="T1" fmla="*/ 994 h 1980"/>
              <a:gd name="T2" fmla="*/ 1980 w 1981"/>
              <a:gd name="T3" fmla="*/ 994 h 1980"/>
              <a:gd name="T4" fmla="*/ 995 w 1981"/>
              <a:gd name="T5" fmla="*/ 1979 h 1980"/>
              <a:gd name="T6" fmla="*/ 0 w 1981"/>
              <a:gd name="T7" fmla="*/ 994 h 1980"/>
              <a:gd name="T8" fmla="*/ 995 w 1981"/>
              <a:gd name="T9" fmla="*/ 0 h 1980"/>
              <a:gd name="T10" fmla="*/ 1980 w 1981"/>
              <a:gd name="T11" fmla="*/ 994 h 1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1" h="1980">
                <a:moveTo>
                  <a:pt x="1980" y="994"/>
                </a:moveTo>
                <a:lnTo>
                  <a:pt x="1980" y="994"/>
                </a:lnTo>
                <a:cubicBezTo>
                  <a:pt x="1980" y="1536"/>
                  <a:pt x="1537" y="1979"/>
                  <a:pt x="995" y="1979"/>
                </a:cubicBezTo>
                <a:cubicBezTo>
                  <a:pt x="444" y="1979"/>
                  <a:pt x="0" y="1536"/>
                  <a:pt x="0" y="994"/>
                </a:cubicBezTo>
                <a:cubicBezTo>
                  <a:pt x="0" y="443"/>
                  <a:pt x="444" y="0"/>
                  <a:pt x="995" y="0"/>
                </a:cubicBezTo>
                <a:cubicBezTo>
                  <a:pt x="1537" y="0"/>
                  <a:pt x="1980" y="443"/>
                  <a:pt x="1980" y="99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61">
            <a:extLst>
              <a:ext uri="{FF2B5EF4-FFF2-40B4-BE49-F238E27FC236}">
                <a16:creationId xmlns:a16="http://schemas.microsoft.com/office/drawing/2014/main" id="{95375605-7677-C149-8FA4-C58159986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699" y="9768104"/>
            <a:ext cx="1838942" cy="1876281"/>
          </a:xfrm>
          <a:custGeom>
            <a:avLst/>
            <a:gdLst>
              <a:gd name="T0" fmla="*/ 885 w 1736"/>
              <a:gd name="T1" fmla="*/ 0 h 1773"/>
              <a:gd name="T2" fmla="*/ 885 w 1736"/>
              <a:gd name="T3" fmla="*/ 0 h 1773"/>
              <a:gd name="T4" fmla="*/ 0 w 1736"/>
              <a:gd name="T5" fmla="*/ 886 h 1773"/>
              <a:gd name="T6" fmla="*/ 885 w 1736"/>
              <a:gd name="T7" fmla="*/ 1772 h 1773"/>
              <a:gd name="T8" fmla="*/ 1735 w 1736"/>
              <a:gd name="T9" fmla="*/ 1094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6" h="1773">
                <a:moveTo>
                  <a:pt x="885" y="0"/>
                </a:moveTo>
                <a:lnTo>
                  <a:pt x="885" y="0"/>
                </a:lnTo>
                <a:cubicBezTo>
                  <a:pt x="397" y="0"/>
                  <a:pt x="0" y="398"/>
                  <a:pt x="0" y="886"/>
                </a:cubicBezTo>
                <a:cubicBezTo>
                  <a:pt x="0" y="1374"/>
                  <a:pt x="397" y="1772"/>
                  <a:pt x="885" y="1772"/>
                </a:cubicBezTo>
                <a:cubicBezTo>
                  <a:pt x="1291" y="1772"/>
                  <a:pt x="1644" y="1482"/>
                  <a:pt x="1735" y="1094"/>
                </a:cubicBezTo>
              </a:path>
            </a:pathLst>
          </a:custGeom>
          <a:noFill/>
          <a:ln w="226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1" name="Freeform 262">
            <a:extLst>
              <a:ext uri="{FF2B5EF4-FFF2-40B4-BE49-F238E27FC236}">
                <a16:creationId xmlns:a16="http://schemas.microsoft.com/office/drawing/2014/main" id="{F36F963F-B53F-F14B-9948-6BD58BF7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8951" y="10706243"/>
            <a:ext cx="261373" cy="336050"/>
          </a:xfrm>
          <a:custGeom>
            <a:avLst/>
            <a:gdLst>
              <a:gd name="T0" fmla="*/ 163 w 245"/>
              <a:gd name="T1" fmla="*/ 0 h 317"/>
              <a:gd name="T2" fmla="*/ 244 w 245"/>
              <a:gd name="T3" fmla="*/ 316 h 317"/>
              <a:gd name="T4" fmla="*/ 136 w 245"/>
              <a:gd name="T5" fmla="*/ 226 h 317"/>
              <a:gd name="T6" fmla="*/ 0 w 245"/>
              <a:gd name="T7" fmla="*/ 280 h 317"/>
              <a:gd name="T8" fmla="*/ 163 w 245"/>
              <a:gd name="T9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317">
                <a:moveTo>
                  <a:pt x="163" y="0"/>
                </a:moveTo>
                <a:lnTo>
                  <a:pt x="244" y="316"/>
                </a:lnTo>
                <a:lnTo>
                  <a:pt x="136" y="226"/>
                </a:lnTo>
                <a:lnTo>
                  <a:pt x="0" y="280"/>
                </a:lnTo>
                <a:lnTo>
                  <a:pt x="163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63">
            <a:extLst>
              <a:ext uri="{FF2B5EF4-FFF2-40B4-BE49-F238E27FC236}">
                <a16:creationId xmlns:a16="http://schemas.microsoft.com/office/drawing/2014/main" id="{778373E4-EA4C-714E-919D-86847013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6821" y="10724912"/>
            <a:ext cx="219365" cy="308046"/>
          </a:xfrm>
          <a:custGeom>
            <a:avLst/>
            <a:gdLst>
              <a:gd name="T0" fmla="*/ 207 w 208"/>
              <a:gd name="T1" fmla="*/ 289 h 290"/>
              <a:gd name="T2" fmla="*/ 207 w 208"/>
              <a:gd name="T3" fmla="*/ 289 h 290"/>
              <a:gd name="T4" fmla="*/ 0 w 208"/>
              <a:gd name="T5" fmla="*/ 289 h 290"/>
              <a:gd name="T6" fmla="*/ 0 w 208"/>
              <a:gd name="T7" fmla="*/ 45 h 290"/>
              <a:gd name="T8" fmla="*/ 44 w 208"/>
              <a:gd name="T9" fmla="*/ 0 h 290"/>
              <a:gd name="T10" fmla="*/ 171 w 208"/>
              <a:gd name="T11" fmla="*/ 0 h 290"/>
              <a:gd name="T12" fmla="*/ 207 w 208"/>
              <a:gd name="T13" fmla="*/ 45 h 290"/>
              <a:gd name="T14" fmla="*/ 207 w 208"/>
              <a:gd name="T15" fmla="*/ 289 h 290"/>
              <a:gd name="T16" fmla="*/ 44 w 208"/>
              <a:gd name="T17" fmla="*/ 253 h 290"/>
              <a:gd name="T18" fmla="*/ 44 w 208"/>
              <a:gd name="T19" fmla="*/ 253 h 290"/>
              <a:gd name="T20" fmla="*/ 171 w 208"/>
              <a:gd name="T21" fmla="*/ 253 h 290"/>
              <a:gd name="T22" fmla="*/ 171 w 208"/>
              <a:gd name="T23" fmla="*/ 45 h 290"/>
              <a:gd name="T24" fmla="*/ 171 w 208"/>
              <a:gd name="T25" fmla="*/ 36 h 290"/>
              <a:gd name="T26" fmla="*/ 44 w 208"/>
              <a:gd name="T27" fmla="*/ 36 h 290"/>
              <a:gd name="T28" fmla="*/ 44 w 208"/>
              <a:gd name="T29" fmla="*/ 45 h 290"/>
              <a:gd name="T30" fmla="*/ 44 w 208"/>
              <a:gd name="T31" fmla="*/ 25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290">
                <a:moveTo>
                  <a:pt x="207" y="289"/>
                </a:moveTo>
                <a:lnTo>
                  <a:pt x="207" y="289"/>
                </a:lnTo>
                <a:cubicBezTo>
                  <a:pt x="0" y="289"/>
                  <a:pt x="0" y="289"/>
                  <a:pt x="0" y="28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9" y="0"/>
                  <a:pt x="207" y="18"/>
                  <a:pt x="207" y="45"/>
                </a:cubicBezTo>
                <a:lnTo>
                  <a:pt x="207" y="289"/>
                </a:lnTo>
                <a:close/>
                <a:moveTo>
                  <a:pt x="44" y="253"/>
                </a:moveTo>
                <a:lnTo>
                  <a:pt x="44" y="253"/>
                </a:lnTo>
                <a:cubicBezTo>
                  <a:pt x="171" y="253"/>
                  <a:pt x="171" y="253"/>
                  <a:pt x="171" y="253"/>
                </a:cubicBezTo>
                <a:cubicBezTo>
                  <a:pt x="171" y="45"/>
                  <a:pt x="171" y="45"/>
                  <a:pt x="171" y="45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44" y="36"/>
                  <a:pt x="44" y="36"/>
                  <a:pt x="44" y="36"/>
                </a:cubicBezTo>
                <a:cubicBezTo>
                  <a:pt x="44" y="36"/>
                  <a:pt x="44" y="36"/>
                  <a:pt x="44" y="45"/>
                </a:cubicBezTo>
                <a:lnTo>
                  <a:pt x="44" y="25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64">
            <a:extLst>
              <a:ext uri="{FF2B5EF4-FFF2-40B4-BE49-F238E27FC236}">
                <a16:creationId xmlns:a16="http://schemas.microsoft.com/office/drawing/2014/main" id="{C25F45DF-8D9B-A644-B9B8-A0667C6C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5457" y="10636234"/>
            <a:ext cx="639431" cy="401393"/>
          </a:xfrm>
          <a:custGeom>
            <a:avLst/>
            <a:gdLst>
              <a:gd name="T0" fmla="*/ 542 w 606"/>
              <a:gd name="T1" fmla="*/ 380 h 381"/>
              <a:gd name="T2" fmla="*/ 542 w 606"/>
              <a:gd name="T3" fmla="*/ 380 h 381"/>
              <a:gd name="T4" fmla="*/ 64 w 606"/>
              <a:gd name="T5" fmla="*/ 380 h 381"/>
              <a:gd name="T6" fmla="*/ 0 w 606"/>
              <a:gd name="T7" fmla="*/ 317 h 381"/>
              <a:gd name="T8" fmla="*/ 0 w 606"/>
              <a:gd name="T9" fmla="*/ 73 h 381"/>
              <a:gd name="T10" fmla="*/ 28 w 606"/>
              <a:gd name="T11" fmla="*/ 46 h 381"/>
              <a:gd name="T12" fmla="*/ 28 w 606"/>
              <a:gd name="T13" fmla="*/ 46 h 381"/>
              <a:gd name="T14" fmla="*/ 55 w 606"/>
              <a:gd name="T15" fmla="*/ 73 h 381"/>
              <a:gd name="T16" fmla="*/ 55 w 606"/>
              <a:gd name="T17" fmla="*/ 317 h 381"/>
              <a:gd name="T18" fmla="*/ 64 w 606"/>
              <a:gd name="T19" fmla="*/ 326 h 381"/>
              <a:gd name="T20" fmla="*/ 542 w 606"/>
              <a:gd name="T21" fmla="*/ 326 h 381"/>
              <a:gd name="T22" fmla="*/ 551 w 606"/>
              <a:gd name="T23" fmla="*/ 317 h 381"/>
              <a:gd name="T24" fmla="*/ 551 w 606"/>
              <a:gd name="T25" fmla="*/ 0 h 381"/>
              <a:gd name="T26" fmla="*/ 605 w 606"/>
              <a:gd name="T27" fmla="*/ 0 h 381"/>
              <a:gd name="T28" fmla="*/ 605 w 606"/>
              <a:gd name="T29" fmla="*/ 317 h 381"/>
              <a:gd name="T30" fmla="*/ 542 w 606"/>
              <a:gd name="T31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6" h="381">
                <a:moveTo>
                  <a:pt x="542" y="380"/>
                </a:moveTo>
                <a:lnTo>
                  <a:pt x="542" y="380"/>
                </a:lnTo>
                <a:cubicBezTo>
                  <a:pt x="64" y="380"/>
                  <a:pt x="64" y="380"/>
                  <a:pt x="64" y="380"/>
                </a:cubicBezTo>
                <a:cubicBezTo>
                  <a:pt x="28" y="380"/>
                  <a:pt x="0" y="353"/>
                  <a:pt x="0" y="31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55"/>
                  <a:pt x="9" y="46"/>
                  <a:pt x="28" y="46"/>
                </a:cubicBezTo>
                <a:lnTo>
                  <a:pt x="28" y="46"/>
                </a:lnTo>
                <a:cubicBezTo>
                  <a:pt x="37" y="46"/>
                  <a:pt x="55" y="55"/>
                  <a:pt x="55" y="73"/>
                </a:cubicBezTo>
                <a:cubicBezTo>
                  <a:pt x="55" y="317"/>
                  <a:pt x="55" y="317"/>
                  <a:pt x="55" y="317"/>
                </a:cubicBezTo>
                <a:cubicBezTo>
                  <a:pt x="55" y="326"/>
                  <a:pt x="55" y="326"/>
                  <a:pt x="64" y="326"/>
                </a:cubicBezTo>
                <a:cubicBezTo>
                  <a:pt x="542" y="326"/>
                  <a:pt x="542" y="326"/>
                  <a:pt x="542" y="326"/>
                </a:cubicBezTo>
                <a:cubicBezTo>
                  <a:pt x="542" y="326"/>
                  <a:pt x="551" y="326"/>
                  <a:pt x="551" y="317"/>
                </a:cubicBezTo>
                <a:cubicBezTo>
                  <a:pt x="551" y="0"/>
                  <a:pt x="551" y="0"/>
                  <a:pt x="551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05" y="317"/>
                  <a:pt x="605" y="317"/>
                  <a:pt x="605" y="317"/>
                </a:cubicBezTo>
                <a:cubicBezTo>
                  <a:pt x="605" y="353"/>
                  <a:pt x="578" y="380"/>
                  <a:pt x="542" y="38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65">
            <a:extLst>
              <a:ext uri="{FF2B5EF4-FFF2-40B4-BE49-F238E27FC236}">
                <a16:creationId xmlns:a16="http://schemas.microsoft.com/office/drawing/2014/main" id="{B530B219-98B7-E444-9F91-D133CD5B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9449" y="10370192"/>
            <a:ext cx="737444" cy="308046"/>
          </a:xfrm>
          <a:custGeom>
            <a:avLst/>
            <a:gdLst>
              <a:gd name="T0" fmla="*/ 587 w 696"/>
              <a:gd name="T1" fmla="*/ 289 h 290"/>
              <a:gd name="T2" fmla="*/ 587 w 696"/>
              <a:gd name="T3" fmla="*/ 289 h 290"/>
              <a:gd name="T4" fmla="*/ 505 w 696"/>
              <a:gd name="T5" fmla="*/ 244 h 290"/>
              <a:gd name="T6" fmla="*/ 424 w 696"/>
              <a:gd name="T7" fmla="*/ 280 h 290"/>
              <a:gd name="T8" fmla="*/ 352 w 696"/>
              <a:gd name="T9" fmla="*/ 244 h 290"/>
              <a:gd name="T10" fmla="*/ 270 w 696"/>
              <a:gd name="T11" fmla="*/ 280 h 290"/>
              <a:gd name="T12" fmla="*/ 190 w 696"/>
              <a:gd name="T13" fmla="*/ 244 h 290"/>
              <a:gd name="T14" fmla="*/ 100 w 696"/>
              <a:gd name="T15" fmla="*/ 280 h 290"/>
              <a:gd name="T16" fmla="*/ 0 w 696"/>
              <a:gd name="T17" fmla="*/ 172 h 290"/>
              <a:gd name="T18" fmla="*/ 0 w 696"/>
              <a:gd name="T19" fmla="*/ 163 h 290"/>
              <a:gd name="T20" fmla="*/ 91 w 696"/>
              <a:gd name="T21" fmla="*/ 27 h 290"/>
              <a:gd name="T22" fmla="*/ 145 w 696"/>
              <a:gd name="T23" fmla="*/ 0 h 290"/>
              <a:gd name="T24" fmla="*/ 551 w 696"/>
              <a:gd name="T25" fmla="*/ 0 h 290"/>
              <a:gd name="T26" fmla="*/ 551 w 696"/>
              <a:gd name="T27" fmla="*/ 0 h 290"/>
              <a:gd name="T28" fmla="*/ 605 w 696"/>
              <a:gd name="T29" fmla="*/ 27 h 290"/>
              <a:gd name="T30" fmla="*/ 695 w 696"/>
              <a:gd name="T31" fmla="*/ 163 h 290"/>
              <a:gd name="T32" fmla="*/ 695 w 696"/>
              <a:gd name="T33" fmla="*/ 172 h 290"/>
              <a:gd name="T34" fmla="*/ 596 w 696"/>
              <a:gd name="T35" fmla="*/ 280 h 290"/>
              <a:gd name="T36" fmla="*/ 587 w 696"/>
              <a:gd name="T37" fmla="*/ 289 h 290"/>
              <a:gd name="T38" fmla="*/ 505 w 696"/>
              <a:gd name="T39" fmla="*/ 172 h 290"/>
              <a:gd name="T40" fmla="*/ 505 w 696"/>
              <a:gd name="T41" fmla="*/ 172 h 290"/>
              <a:gd name="T42" fmla="*/ 505 w 696"/>
              <a:gd name="T43" fmla="*/ 172 h 290"/>
              <a:gd name="T44" fmla="*/ 542 w 696"/>
              <a:gd name="T45" fmla="*/ 199 h 290"/>
              <a:gd name="T46" fmla="*/ 587 w 696"/>
              <a:gd name="T47" fmla="*/ 226 h 290"/>
              <a:gd name="T48" fmla="*/ 641 w 696"/>
              <a:gd name="T49" fmla="*/ 181 h 290"/>
              <a:gd name="T50" fmla="*/ 560 w 696"/>
              <a:gd name="T51" fmla="*/ 55 h 290"/>
              <a:gd name="T52" fmla="*/ 145 w 696"/>
              <a:gd name="T53" fmla="*/ 55 h 290"/>
              <a:gd name="T54" fmla="*/ 145 w 696"/>
              <a:gd name="T55" fmla="*/ 55 h 290"/>
              <a:gd name="T56" fmla="*/ 54 w 696"/>
              <a:gd name="T57" fmla="*/ 181 h 290"/>
              <a:gd name="T58" fmla="*/ 109 w 696"/>
              <a:gd name="T59" fmla="*/ 226 h 290"/>
              <a:gd name="T60" fmla="*/ 154 w 696"/>
              <a:gd name="T61" fmla="*/ 199 h 290"/>
              <a:gd name="T62" fmla="*/ 190 w 696"/>
              <a:gd name="T63" fmla="*/ 172 h 290"/>
              <a:gd name="T64" fmla="*/ 190 w 696"/>
              <a:gd name="T65" fmla="*/ 172 h 290"/>
              <a:gd name="T66" fmla="*/ 217 w 696"/>
              <a:gd name="T67" fmla="*/ 199 h 290"/>
              <a:gd name="T68" fmla="*/ 270 w 696"/>
              <a:gd name="T69" fmla="*/ 226 h 290"/>
              <a:gd name="T70" fmla="*/ 316 w 696"/>
              <a:gd name="T71" fmla="*/ 199 h 290"/>
              <a:gd name="T72" fmla="*/ 352 w 696"/>
              <a:gd name="T73" fmla="*/ 172 h 290"/>
              <a:gd name="T74" fmla="*/ 352 w 696"/>
              <a:gd name="T75" fmla="*/ 172 h 290"/>
              <a:gd name="T76" fmla="*/ 379 w 696"/>
              <a:gd name="T77" fmla="*/ 199 h 290"/>
              <a:gd name="T78" fmla="*/ 424 w 696"/>
              <a:gd name="T79" fmla="*/ 226 h 290"/>
              <a:gd name="T80" fmla="*/ 478 w 696"/>
              <a:gd name="T81" fmla="*/ 199 h 290"/>
              <a:gd name="T82" fmla="*/ 505 w 696"/>
              <a:gd name="T83" fmla="*/ 172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96" h="290">
                <a:moveTo>
                  <a:pt x="587" y="289"/>
                </a:moveTo>
                <a:lnTo>
                  <a:pt x="587" y="289"/>
                </a:lnTo>
                <a:cubicBezTo>
                  <a:pt x="560" y="289"/>
                  <a:pt x="524" y="271"/>
                  <a:pt x="505" y="244"/>
                </a:cubicBezTo>
                <a:cubicBezTo>
                  <a:pt x="487" y="271"/>
                  <a:pt x="460" y="280"/>
                  <a:pt x="424" y="280"/>
                </a:cubicBezTo>
                <a:cubicBezTo>
                  <a:pt x="397" y="280"/>
                  <a:pt x="370" y="271"/>
                  <a:pt x="352" y="244"/>
                </a:cubicBezTo>
                <a:cubicBezTo>
                  <a:pt x="325" y="271"/>
                  <a:pt x="298" y="280"/>
                  <a:pt x="270" y="280"/>
                </a:cubicBezTo>
                <a:cubicBezTo>
                  <a:pt x="235" y="280"/>
                  <a:pt x="208" y="271"/>
                  <a:pt x="190" y="244"/>
                </a:cubicBezTo>
                <a:cubicBezTo>
                  <a:pt x="172" y="271"/>
                  <a:pt x="136" y="289"/>
                  <a:pt x="100" y="280"/>
                </a:cubicBezTo>
                <a:cubicBezTo>
                  <a:pt x="46" y="280"/>
                  <a:pt x="0" y="226"/>
                  <a:pt x="0" y="172"/>
                </a:cubicBezTo>
                <a:cubicBezTo>
                  <a:pt x="0" y="163"/>
                  <a:pt x="0" y="163"/>
                  <a:pt x="0" y="163"/>
                </a:cubicBezTo>
                <a:cubicBezTo>
                  <a:pt x="91" y="27"/>
                  <a:pt x="91" y="27"/>
                  <a:pt x="91" y="27"/>
                </a:cubicBezTo>
                <a:cubicBezTo>
                  <a:pt x="109" y="9"/>
                  <a:pt x="127" y="0"/>
                  <a:pt x="145" y="0"/>
                </a:cubicBezTo>
                <a:cubicBezTo>
                  <a:pt x="551" y="0"/>
                  <a:pt x="551" y="0"/>
                  <a:pt x="551" y="0"/>
                </a:cubicBezTo>
                <a:lnTo>
                  <a:pt x="551" y="0"/>
                </a:lnTo>
                <a:cubicBezTo>
                  <a:pt x="578" y="0"/>
                  <a:pt x="596" y="9"/>
                  <a:pt x="605" y="27"/>
                </a:cubicBezTo>
                <a:cubicBezTo>
                  <a:pt x="695" y="163"/>
                  <a:pt x="695" y="163"/>
                  <a:pt x="695" y="163"/>
                </a:cubicBezTo>
                <a:cubicBezTo>
                  <a:pt x="695" y="172"/>
                  <a:pt x="695" y="172"/>
                  <a:pt x="695" y="172"/>
                </a:cubicBezTo>
                <a:cubicBezTo>
                  <a:pt x="695" y="235"/>
                  <a:pt x="650" y="280"/>
                  <a:pt x="596" y="280"/>
                </a:cubicBezTo>
                <a:lnTo>
                  <a:pt x="587" y="289"/>
                </a:lnTo>
                <a:close/>
                <a:moveTo>
                  <a:pt x="505" y="172"/>
                </a:moveTo>
                <a:lnTo>
                  <a:pt x="505" y="172"/>
                </a:lnTo>
                <a:lnTo>
                  <a:pt x="505" y="172"/>
                </a:lnTo>
                <a:cubicBezTo>
                  <a:pt x="524" y="181"/>
                  <a:pt x="533" y="181"/>
                  <a:pt x="542" y="199"/>
                </a:cubicBezTo>
                <a:cubicBezTo>
                  <a:pt x="551" y="217"/>
                  <a:pt x="569" y="235"/>
                  <a:pt x="587" y="226"/>
                </a:cubicBezTo>
                <a:cubicBezTo>
                  <a:pt x="614" y="226"/>
                  <a:pt x="632" y="208"/>
                  <a:pt x="641" y="181"/>
                </a:cubicBezTo>
                <a:cubicBezTo>
                  <a:pt x="560" y="55"/>
                  <a:pt x="560" y="55"/>
                  <a:pt x="560" y="55"/>
                </a:cubicBezTo>
                <a:cubicBezTo>
                  <a:pt x="145" y="55"/>
                  <a:pt x="145" y="55"/>
                  <a:pt x="145" y="55"/>
                </a:cubicBezTo>
                <a:lnTo>
                  <a:pt x="145" y="55"/>
                </a:lnTo>
                <a:cubicBezTo>
                  <a:pt x="54" y="181"/>
                  <a:pt x="54" y="181"/>
                  <a:pt x="54" y="181"/>
                </a:cubicBezTo>
                <a:cubicBezTo>
                  <a:pt x="63" y="208"/>
                  <a:pt x="82" y="226"/>
                  <a:pt x="109" y="226"/>
                </a:cubicBezTo>
                <a:cubicBezTo>
                  <a:pt x="127" y="226"/>
                  <a:pt x="145" y="217"/>
                  <a:pt x="154" y="199"/>
                </a:cubicBezTo>
                <a:cubicBezTo>
                  <a:pt x="163" y="181"/>
                  <a:pt x="172" y="172"/>
                  <a:pt x="190" y="172"/>
                </a:cubicBezTo>
                <a:lnTo>
                  <a:pt x="190" y="172"/>
                </a:lnTo>
                <a:cubicBezTo>
                  <a:pt x="199" y="172"/>
                  <a:pt x="217" y="181"/>
                  <a:pt x="217" y="199"/>
                </a:cubicBezTo>
                <a:cubicBezTo>
                  <a:pt x="226" y="217"/>
                  <a:pt x="244" y="226"/>
                  <a:pt x="270" y="226"/>
                </a:cubicBezTo>
                <a:cubicBezTo>
                  <a:pt x="288" y="226"/>
                  <a:pt x="307" y="217"/>
                  <a:pt x="316" y="199"/>
                </a:cubicBezTo>
                <a:cubicBezTo>
                  <a:pt x="325" y="181"/>
                  <a:pt x="334" y="172"/>
                  <a:pt x="352" y="172"/>
                </a:cubicBezTo>
                <a:lnTo>
                  <a:pt x="352" y="172"/>
                </a:lnTo>
                <a:cubicBezTo>
                  <a:pt x="361" y="172"/>
                  <a:pt x="370" y="181"/>
                  <a:pt x="379" y="199"/>
                </a:cubicBezTo>
                <a:cubicBezTo>
                  <a:pt x="388" y="217"/>
                  <a:pt x="406" y="226"/>
                  <a:pt x="424" y="226"/>
                </a:cubicBezTo>
                <a:cubicBezTo>
                  <a:pt x="451" y="226"/>
                  <a:pt x="469" y="217"/>
                  <a:pt x="478" y="199"/>
                </a:cubicBezTo>
                <a:cubicBezTo>
                  <a:pt x="478" y="181"/>
                  <a:pt x="496" y="172"/>
                  <a:pt x="505" y="17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66">
            <a:extLst>
              <a:ext uri="{FF2B5EF4-FFF2-40B4-BE49-F238E27FC236}">
                <a16:creationId xmlns:a16="http://schemas.microsoft.com/office/drawing/2014/main" id="{9ADE55CB-20BC-8C47-B58A-46FF4E83D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7587" y="7037693"/>
            <a:ext cx="672101" cy="644097"/>
          </a:xfrm>
          <a:custGeom>
            <a:avLst/>
            <a:gdLst>
              <a:gd name="T0" fmla="*/ 551 w 634"/>
              <a:gd name="T1" fmla="*/ 606 h 607"/>
              <a:gd name="T2" fmla="*/ 551 w 634"/>
              <a:gd name="T3" fmla="*/ 606 h 607"/>
              <a:gd name="T4" fmla="*/ 90 w 634"/>
              <a:gd name="T5" fmla="*/ 606 h 607"/>
              <a:gd name="T6" fmla="*/ 0 w 634"/>
              <a:gd name="T7" fmla="*/ 516 h 607"/>
              <a:gd name="T8" fmla="*/ 0 w 634"/>
              <a:gd name="T9" fmla="*/ 91 h 607"/>
              <a:gd name="T10" fmla="*/ 90 w 634"/>
              <a:gd name="T11" fmla="*/ 0 h 607"/>
              <a:gd name="T12" fmla="*/ 135 w 634"/>
              <a:gd name="T13" fmla="*/ 0 h 607"/>
              <a:gd name="T14" fmla="*/ 135 w 634"/>
              <a:gd name="T15" fmla="*/ 55 h 607"/>
              <a:gd name="T16" fmla="*/ 90 w 634"/>
              <a:gd name="T17" fmla="*/ 55 h 607"/>
              <a:gd name="T18" fmla="*/ 54 w 634"/>
              <a:gd name="T19" fmla="*/ 91 h 607"/>
              <a:gd name="T20" fmla="*/ 54 w 634"/>
              <a:gd name="T21" fmla="*/ 516 h 607"/>
              <a:gd name="T22" fmla="*/ 90 w 634"/>
              <a:gd name="T23" fmla="*/ 552 h 607"/>
              <a:gd name="T24" fmla="*/ 551 w 634"/>
              <a:gd name="T25" fmla="*/ 552 h 607"/>
              <a:gd name="T26" fmla="*/ 578 w 634"/>
              <a:gd name="T27" fmla="*/ 516 h 607"/>
              <a:gd name="T28" fmla="*/ 578 w 634"/>
              <a:gd name="T29" fmla="*/ 91 h 607"/>
              <a:gd name="T30" fmla="*/ 551 w 634"/>
              <a:gd name="T31" fmla="*/ 55 h 607"/>
              <a:gd name="T32" fmla="*/ 497 w 634"/>
              <a:gd name="T33" fmla="*/ 55 h 607"/>
              <a:gd name="T34" fmla="*/ 497 w 634"/>
              <a:gd name="T35" fmla="*/ 0 h 607"/>
              <a:gd name="T36" fmla="*/ 551 w 634"/>
              <a:gd name="T37" fmla="*/ 0 h 607"/>
              <a:gd name="T38" fmla="*/ 633 w 634"/>
              <a:gd name="T39" fmla="*/ 91 h 607"/>
              <a:gd name="T40" fmla="*/ 633 w 634"/>
              <a:gd name="T41" fmla="*/ 516 h 607"/>
              <a:gd name="T42" fmla="*/ 551 w 634"/>
              <a:gd name="T43" fmla="*/ 606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4" h="607">
                <a:moveTo>
                  <a:pt x="551" y="606"/>
                </a:moveTo>
                <a:lnTo>
                  <a:pt x="551" y="606"/>
                </a:lnTo>
                <a:cubicBezTo>
                  <a:pt x="90" y="606"/>
                  <a:pt x="90" y="606"/>
                  <a:pt x="90" y="606"/>
                </a:cubicBezTo>
                <a:cubicBezTo>
                  <a:pt x="45" y="606"/>
                  <a:pt x="0" y="570"/>
                  <a:pt x="0" y="51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45" y="0"/>
                  <a:pt x="90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55"/>
                  <a:pt x="135" y="55"/>
                  <a:pt x="135" y="55"/>
                </a:cubicBezTo>
                <a:cubicBezTo>
                  <a:pt x="90" y="55"/>
                  <a:pt x="90" y="55"/>
                  <a:pt x="90" y="55"/>
                </a:cubicBezTo>
                <a:cubicBezTo>
                  <a:pt x="72" y="55"/>
                  <a:pt x="54" y="73"/>
                  <a:pt x="54" y="91"/>
                </a:cubicBezTo>
                <a:cubicBezTo>
                  <a:pt x="54" y="516"/>
                  <a:pt x="54" y="516"/>
                  <a:pt x="54" y="516"/>
                </a:cubicBezTo>
                <a:cubicBezTo>
                  <a:pt x="54" y="534"/>
                  <a:pt x="72" y="552"/>
                  <a:pt x="90" y="552"/>
                </a:cubicBezTo>
                <a:cubicBezTo>
                  <a:pt x="551" y="552"/>
                  <a:pt x="551" y="552"/>
                  <a:pt x="551" y="552"/>
                </a:cubicBezTo>
                <a:cubicBezTo>
                  <a:pt x="569" y="552"/>
                  <a:pt x="578" y="534"/>
                  <a:pt x="578" y="516"/>
                </a:cubicBezTo>
                <a:cubicBezTo>
                  <a:pt x="578" y="91"/>
                  <a:pt x="578" y="91"/>
                  <a:pt x="578" y="91"/>
                </a:cubicBezTo>
                <a:cubicBezTo>
                  <a:pt x="578" y="73"/>
                  <a:pt x="569" y="55"/>
                  <a:pt x="551" y="55"/>
                </a:cubicBezTo>
                <a:cubicBezTo>
                  <a:pt x="497" y="55"/>
                  <a:pt x="497" y="55"/>
                  <a:pt x="497" y="55"/>
                </a:cubicBezTo>
                <a:cubicBezTo>
                  <a:pt x="497" y="0"/>
                  <a:pt x="497" y="0"/>
                  <a:pt x="497" y="0"/>
                </a:cubicBezTo>
                <a:cubicBezTo>
                  <a:pt x="551" y="0"/>
                  <a:pt x="551" y="0"/>
                  <a:pt x="551" y="0"/>
                </a:cubicBezTo>
                <a:cubicBezTo>
                  <a:pt x="597" y="0"/>
                  <a:pt x="633" y="36"/>
                  <a:pt x="633" y="91"/>
                </a:cubicBezTo>
                <a:cubicBezTo>
                  <a:pt x="633" y="516"/>
                  <a:pt x="633" y="516"/>
                  <a:pt x="633" y="516"/>
                </a:cubicBezTo>
                <a:cubicBezTo>
                  <a:pt x="633" y="570"/>
                  <a:pt x="597" y="606"/>
                  <a:pt x="551" y="6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67">
            <a:extLst>
              <a:ext uri="{FF2B5EF4-FFF2-40B4-BE49-F238E27FC236}">
                <a16:creationId xmlns:a16="http://schemas.microsoft.com/office/drawing/2014/main" id="{AAD5218B-D0F6-0648-B2EC-43D744DF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951" y="6953680"/>
            <a:ext cx="298711" cy="56008"/>
          </a:xfrm>
          <a:custGeom>
            <a:avLst/>
            <a:gdLst>
              <a:gd name="T0" fmla="*/ 280 w 281"/>
              <a:gd name="T1" fmla="*/ 54 h 55"/>
              <a:gd name="T2" fmla="*/ 0 w 281"/>
              <a:gd name="T3" fmla="*/ 54 h 55"/>
              <a:gd name="T4" fmla="*/ 0 w 281"/>
              <a:gd name="T5" fmla="*/ 0 h 55"/>
              <a:gd name="T6" fmla="*/ 280 w 281"/>
              <a:gd name="T7" fmla="*/ 0 h 55"/>
              <a:gd name="T8" fmla="*/ 280 w 281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55">
                <a:moveTo>
                  <a:pt x="280" y="54"/>
                </a:moveTo>
                <a:lnTo>
                  <a:pt x="0" y="54"/>
                </a:lnTo>
                <a:lnTo>
                  <a:pt x="0" y="0"/>
                </a:lnTo>
                <a:lnTo>
                  <a:pt x="280" y="0"/>
                </a:lnTo>
                <a:lnTo>
                  <a:pt x="280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68">
            <a:extLst>
              <a:ext uri="{FF2B5EF4-FFF2-40B4-BE49-F238E27FC236}">
                <a16:creationId xmlns:a16="http://schemas.microsoft.com/office/drawing/2014/main" id="{0A95C6F8-D5E9-F44C-BF36-08463D2DD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977" y="6953680"/>
            <a:ext cx="191363" cy="154025"/>
          </a:xfrm>
          <a:custGeom>
            <a:avLst/>
            <a:gdLst>
              <a:gd name="T0" fmla="*/ 37 w 182"/>
              <a:gd name="T1" fmla="*/ 127 h 146"/>
              <a:gd name="T2" fmla="*/ 37 w 182"/>
              <a:gd name="T3" fmla="*/ 127 h 146"/>
              <a:gd name="T4" fmla="*/ 0 w 182"/>
              <a:gd name="T5" fmla="*/ 91 h 146"/>
              <a:gd name="T6" fmla="*/ 82 w 182"/>
              <a:gd name="T7" fmla="*/ 9 h 146"/>
              <a:gd name="T8" fmla="*/ 109 w 182"/>
              <a:gd name="T9" fmla="*/ 0 h 146"/>
              <a:gd name="T10" fmla="*/ 136 w 182"/>
              <a:gd name="T11" fmla="*/ 9 h 146"/>
              <a:gd name="T12" fmla="*/ 172 w 182"/>
              <a:gd name="T13" fmla="*/ 100 h 146"/>
              <a:gd name="T14" fmla="*/ 163 w 182"/>
              <a:gd name="T15" fmla="*/ 136 h 146"/>
              <a:gd name="T16" fmla="*/ 163 w 182"/>
              <a:gd name="T17" fmla="*/ 136 h 146"/>
              <a:gd name="T18" fmla="*/ 127 w 182"/>
              <a:gd name="T19" fmla="*/ 127 h 146"/>
              <a:gd name="T20" fmla="*/ 100 w 182"/>
              <a:gd name="T21" fmla="*/ 72 h 146"/>
              <a:gd name="T22" fmla="*/ 37 w 182"/>
              <a:gd name="T23" fmla="*/ 127 h 146"/>
              <a:gd name="T24" fmla="*/ 127 w 182"/>
              <a:gd name="T25" fmla="*/ 45 h 146"/>
              <a:gd name="T26" fmla="*/ 127 w 182"/>
              <a:gd name="T27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46">
                <a:moveTo>
                  <a:pt x="37" y="127"/>
                </a:moveTo>
                <a:lnTo>
                  <a:pt x="37" y="127"/>
                </a:lnTo>
                <a:cubicBezTo>
                  <a:pt x="0" y="91"/>
                  <a:pt x="0" y="91"/>
                  <a:pt x="0" y="91"/>
                </a:cubicBezTo>
                <a:cubicBezTo>
                  <a:pt x="82" y="9"/>
                  <a:pt x="82" y="9"/>
                  <a:pt x="82" y="9"/>
                </a:cubicBezTo>
                <a:cubicBezTo>
                  <a:pt x="91" y="0"/>
                  <a:pt x="100" y="0"/>
                  <a:pt x="109" y="0"/>
                </a:cubicBezTo>
                <a:cubicBezTo>
                  <a:pt x="118" y="0"/>
                  <a:pt x="127" y="9"/>
                  <a:pt x="136" y="9"/>
                </a:cubicBezTo>
                <a:cubicBezTo>
                  <a:pt x="172" y="100"/>
                  <a:pt x="172" y="100"/>
                  <a:pt x="172" y="100"/>
                </a:cubicBezTo>
                <a:cubicBezTo>
                  <a:pt x="181" y="109"/>
                  <a:pt x="172" y="127"/>
                  <a:pt x="163" y="136"/>
                </a:cubicBezTo>
                <a:lnTo>
                  <a:pt x="163" y="136"/>
                </a:lnTo>
                <a:cubicBezTo>
                  <a:pt x="145" y="145"/>
                  <a:pt x="127" y="136"/>
                  <a:pt x="127" y="127"/>
                </a:cubicBezTo>
                <a:cubicBezTo>
                  <a:pt x="100" y="72"/>
                  <a:pt x="100" y="72"/>
                  <a:pt x="100" y="72"/>
                </a:cubicBezTo>
                <a:lnTo>
                  <a:pt x="37" y="127"/>
                </a:lnTo>
                <a:close/>
                <a:moveTo>
                  <a:pt x="127" y="45"/>
                </a:moveTo>
                <a:lnTo>
                  <a:pt x="12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69">
            <a:extLst>
              <a:ext uri="{FF2B5EF4-FFF2-40B4-BE49-F238E27FC236}">
                <a16:creationId xmlns:a16="http://schemas.microsoft.com/office/drawing/2014/main" id="{0C97FA8F-504A-A648-AA1B-44E0314AC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299" y="7037693"/>
            <a:ext cx="270707" cy="182029"/>
          </a:xfrm>
          <a:custGeom>
            <a:avLst/>
            <a:gdLst>
              <a:gd name="T0" fmla="*/ 100 w 254"/>
              <a:gd name="T1" fmla="*/ 172 h 173"/>
              <a:gd name="T2" fmla="*/ 100 w 254"/>
              <a:gd name="T3" fmla="*/ 172 h 173"/>
              <a:gd name="T4" fmla="*/ 100 w 254"/>
              <a:gd name="T5" fmla="*/ 172 h 173"/>
              <a:gd name="T6" fmla="*/ 72 w 254"/>
              <a:gd name="T7" fmla="*/ 154 h 173"/>
              <a:gd name="T8" fmla="*/ 0 w 254"/>
              <a:gd name="T9" fmla="*/ 82 h 173"/>
              <a:gd name="T10" fmla="*/ 72 w 254"/>
              <a:gd name="T11" fmla="*/ 10 h 173"/>
              <a:gd name="T12" fmla="*/ 109 w 254"/>
              <a:gd name="T13" fmla="*/ 46 h 173"/>
              <a:gd name="T14" fmla="*/ 81 w 254"/>
              <a:gd name="T15" fmla="*/ 82 h 173"/>
              <a:gd name="T16" fmla="*/ 100 w 254"/>
              <a:gd name="T17" fmla="*/ 118 h 173"/>
              <a:gd name="T18" fmla="*/ 199 w 254"/>
              <a:gd name="T19" fmla="*/ 10 h 173"/>
              <a:gd name="T20" fmla="*/ 235 w 254"/>
              <a:gd name="T21" fmla="*/ 10 h 173"/>
              <a:gd name="T22" fmla="*/ 235 w 254"/>
              <a:gd name="T23" fmla="*/ 10 h 173"/>
              <a:gd name="T24" fmla="*/ 235 w 254"/>
              <a:gd name="T25" fmla="*/ 46 h 173"/>
              <a:gd name="T26" fmla="*/ 136 w 254"/>
              <a:gd name="T27" fmla="*/ 154 h 173"/>
              <a:gd name="T28" fmla="*/ 100 w 254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73">
                <a:moveTo>
                  <a:pt x="100" y="172"/>
                </a:moveTo>
                <a:lnTo>
                  <a:pt x="100" y="172"/>
                </a:lnTo>
                <a:lnTo>
                  <a:pt x="100" y="172"/>
                </a:lnTo>
                <a:cubicBezTo>
                  <a:pt x="90" y="172"/>
                  <a:pt x="81" y="163"/>
                  <a:pt x="72" y="154"/>
                </a:cubicBezTo>
                <a:cubicBezTo>
                  <a:pt x="0" y="82"/>
                  <a:pt x="0" y="82"/>
                  <a:pt x="0" y="82"/>
                </a:cubicBezTo>
                <a:cubicBezTo>
                  <a:pt x="72" y="10"/>
                  <a:pt x="72" y="10"/>
                  <a:pt x="72" y="10"/>
                </a:cubicBezTo>
                <a:cubicBezTo>
                  <a:pt x="109" y="46"/>
                  <a:pt x="109" y="46"/>
                  <a:pt x="109" y="46"/>
                </a:cubicBezTo>
                <a:cubicBezTo>
                  <a:pt x="81" y="82"/>
                  <a:pt x="81" y="82"/>
                  <a:pt x="81" y="82"/>
                </a:cubicBezTo>
                <a:cubicBezTo>
                  <a:pt x="100" y="118"/>
                  <a:pt x="100" y="118"/>
                  <a:pt x="100" y="118"/>
                </a:cubicBezTo>
                <a:cubicBezTo>
                  <a:pt x="199" y="10"/>
                  <a:pt x="199" y="10"/>
                  <a:pt x="199" y="10"/>
                </a:cubicBezTo>
                <a:cubicBezTo>
                  <a:pt x="208" y="0"/>
                  <a:pt x="226" y="0"/>
                  <a:pt x="235" y="10"/>
                </a:cubicBezTo>
                <a:lnTo>
                  <a:pt x="235" y="10"/>
                </a:lnTo>
                <a:cubicBezTo>
                  <a:pt x="253" y="19"/>
                  <a:pt x="253" y="36"/>
                  <a:pt x="235" y="46"/>
                </a:cubicBezTo>
                <a:cubicBezTo>
                  <a:pt x="136" y="154"/>
                  <a:pt x="136" y="154"/>
                  <a:pt x="136" y="154"/>
                </a:cubicBezTo>
                <a:cubicBezTo>
                  <a:pt x="126" y="172"/>
                  <a:pt x="118" y="172"/>
                  <a:pt x="100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70">
            <a:extLst>
              <a:ext uri="{FF2B5EF4-FFF2-40B4-BE49-F238E27FC236}">
                <a16:creationId xmlns:a16="http://schemas.microsoft.com/office/drawing/2014/main" id="{A8B89170-D96B-BB48-92EF-4F5758A2D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273" y="6953680"/>
            <a:ext cx="191361" cy="154025"/>
          </a:xfrm>
          <a:custGeom>
            <a:avLst/>
            <a:gdLst>
              <a:gd name="T0" fmla="*/ 136 w 182"/>
              <a:gd name="T1" fmla="*/ 127 h 146"/>
              <a:gd name="T2" fmla="*/ 136 w 182"/>
              <a:gd name="T3" fmla="*/ 127 h 146"/>
              <a:gd name="T4" fmla="*/ 181 w 182"/>
              <a:gd name="T5" fmla="*/ 91 h 146"/>
              <a:gd name="T6" fmla="*/ 91 w 182"/>
              <a:gd name="T7" fmla="*/ 9 h 146"/>
              <a:gd name="T8" fmla="*/ 73 w 182"/>
              <a:gd name="T9" fmla="*/ 0 h 146"/>
              <a:gd name="T10" fmla="*/ 45 w 182"/>
              <a:gd name="T11" fmla="*/ 9 h 146"/>
              <a:gd name="T12" fmla="*/ 9 w 182"/>
              <a:gd name="T13" fmla="*/ 100 h 146"/>
              <a:gd name="T14" fmla="*/ 18 w 182"/>
              <a:gd name="T15" fmla="*/ 136 h 146"/>
              <a:gd name="T16" fmla="*/ 18 w 182"/>
              <a:gd name="T17" fmla="*/ 136 h 146"/>
              <a:gd name="T18" fmla="*/ 55 w 182"/>
              <a:gd name="T19" fmla="*/ 127 h 146"/>
              <a:gd name="T20" fmla="*/ 82 w 182"/>
              <a:gd name="T21" fmla="*/ 72 h 146"/>
              <a:gd name="T22" fmla="*/ 136 w 182"/>
              <a:gd name="T23" fmla="*/ 127 h 146"/>
              <a:gd name="T24" fmla="*/ 55 w 182"/>
              <a:gd name="T25" fmla="*/ 45 h 146"/>
              <a:gd name="T26" fmla="*/ 55 w 182"/>
              <a:gd name="T27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146">
                <a:moveTo>
                  <a:pt x="136" y="127"/>
                </a:moveTo>
                <a:lnTo>
                  <a:pt x="136" y="127"/>
                </a:lnTo>
                <a:cubicBezTo>
                  <a:pt x="181" y="91"/>
                  <a:pt x="181" y="91"/>
                  <a:pt x="181" y="91"/>
                </a:cubicBezTo>
                <a:cubicBezTo>
                  <a:pt x="91" y="9"/>
                  <a:pt x="91" y="9"/>
                  <a:pt x="91" y="9"/>
                </a:cubicBezTo>
                <a:cubicBezTo>
                  <a:pt x="91" y="0"/>
                  <a:pt x="82" y="0"/>
                  <a:pt x="73" y="0"/>
                </a:cubicBezTo>
                <a:cubicBezTo>
                  <a:pt x="64" y="0"/>
                  <a:pt x="55" y="9"/>
                  <a:pt x="45" y="9"/>
                </a:cubicBezTo>
                <a:cubicBezTo>
                  <a:pt x="9" y="100"/>
                  <a:pt x="9" y="100"/>
                  <a:pt x="9" y="100"/>
                </a:cubicBezTo>
                <a:cubicBezTo>
                  <a:pt x="0" y="109"/>
                  <a:pt x="9" y="127"/>
                  <a:pt x="18" y="136"/>
                </a:cubicBezTo>
                <a:lnTo>
                  <a:pt x="18" y="136"/>
                </a:lnTo>
                <a:cubicBezTo>
                  <a:pt x="36" y="145"/>
                  <a:pt x="45" y="136"/>
                  <a:pt x="55" y="127"/>
                </a:cubicBezTo>
                <a:cubicBezTo>
                  <a:pt x="82" y="72"/>
                  <a:pt x="82" y="72"/>
                  <a:pt x="82" y="72"/>
                </a:cubicBezTo>
                <a:lnTo>
                  <a:pt x="136" y="127"/>
                </a:lnTo>
                <a:close/>
                <a:moveTo>
                  <a:pt x="55" y="45"/>
                </a:moveTo>
                <a:lnTo>
                  <a:pt x="5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71">
            <a:extLst>
              <a:ext uri="{FF2B5EF4-FFF2-40B4-BE49-F238E27FC236}">
                <a16:creationId xmlns:a16="http://schemas.microsoft.com/office/drawing/2014/main" id="{EAD3EC1D-54C6-764E-8BF1-17D26FC37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273" y="7037693"/>
            <a:ext cx="270707" cy="182029"/>
          </a:xfrm>
          <a:custGeom>
            <a:avLst/>
            <a:gdLst>
              <a:gd name="T0" fmla="*/ 145 w 254"/>
              <a:gd name="T1" fmla="*/ 172 h 173"/>
              <a:gd name="T2" fmla="*/ 145 w 254"/>
              <a:gd name="T3" fmla="*/ 172 h 173"/>
              <a:gd name="T4" fmla="*/ 145 w 254"/>
              <a:gd name="T5" fmla="*/ 172 h 173"/>
              <a:gd name="T6" fmla="*/ 181 w 254"/>
              <a:gd name="T7" fmla="*/ 154 h 173"/>
              <a:gd name="T8" fmla="*/ 253 w 254"/>
              <a:gd name="T9" fmla="*/ 82 h 173"/>
              <a:gd name="T10" fmla="*/ 181 w 254"/>
              <a:gd name="T11" fmla="*/ 10 h 173"/>
              <a:gd name="T12" fmla="*/ 136 w 254"/>
              <a:gd name="T13" fmla="*/ 46 h 173"/>
              <a:gd name="T14" fmla="*/ 172 w 254"/>
              <a:gd name="T15" fmla="*/ 82 h 173"/>
              <a:gd name="T16" fmla="*/ 145 w 254"/>
              <a:gd name="T17" fmla="*/ 118 h 173"/>
              <a:gd name="T18" fmla="*/ 55 w 254"/>
              <a:gd name="T19" fmla="*/ 10 h 173"/>
              <a:gd name="T20" fmla="*/ 9 w 254"/>
              <a:gd name="T21" fmla="*/ 10 h 173"/>
              <a:gd name="T22" fmla="*/ 9 w 254"/>
              <a:gd name="T23" fmla="*/ 10 h 173"/>
              <a:gd name="T24" fmla="*/ 9 w 254"/>
              <a:gd name="T25" fmla="*/ 46 h 173"/>
              <a:gd name="T26" fmla="*/ 109 w 254"/>
              <a:gd name="T27" fmla="*/ 154 h 173"/>
              <a:gd name="T28" fmla="*/ 145 w 254"/>
              <a:gd name="T29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54" h="173">
                <a:moveTo>
                  <a:pt x="145" y="172"/>
                </a:moveTo>
                <a:lnTo>
                  <a:pt x="145" y="172"/>
                </a:lnTo>
                <a:lnTo>
                  <a:pt x="145" y="172"/>
                </a:lnTo>
                <a:cubicBezTo>
                  <a:pt x="163" y="172"/>
                  <a:pt x="172" y="163"/>
                  <a:pt x="181" y="154"/>
                </a:cubicBezTo>
                <a:cubicBezTo>
                  <a:pt x="253" y="82"/>
                  <a:pt x="253" y="82"/>
                  <a:pt x="253" y="82"/>
                </a:cubicBezTo>
                <a:cubicBezTo>
                  <a:pt x="181" y="10"/>
                  <a:pt x="181" y="10"/>
                  <a:pt x="181" y="10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172" y="82"/>
                  <a:pt x="172" y="82"/>
                  <a:pt x="172" y="82"/>
                </a:cubicBezTo>
                <a:cubicBezTo>
                  <a:pt x="145" y="118"/>
                  <a:pt x="145" y="118"/>
                  <a:pt x="145" y="118"/>
                </a:cubicBezTo>
                <a:cubicBezTo>
                  <a:pt x="55" y="10"/>
                  <a:pt x="55" y="10"/>
                  <a:pt x="55" y="10"/>
                </a:cubicBezTo>
                <a:cubicBezTo>
                  <a:pt x="45" y="0"/>
                  <a:pt x="27" y="0"/>
                  <a:pt x="9" y="10"/>
                </a:cubicBezTo>
                <a:lnTo>
                  <a:pt x="9" y="10"/>
                </a:lnTo>
                <a:cubicBezTo>
                  <a:pt x="0" y="19"/>
                  <a:pt x="0" y="36"/>
                  <a:pt x="9" y="46"/>
                </a:cubicBezTo>
                <a:cubicBezTo>
                  <a:pt x="109" y="154"/>
                  <a:pt x="109" y="154"/>
                  <a:pt x="109" y="154"/>
                </a:cubicBezTo>
                <a:cubicBezTo>
                  <a:pt x="118" y="172"/>
                  <a:pt x="136" y="172"/>
                  <a:pt x="145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72">
            <a:extLst>
              <a:ext uri="{FF2B5EF4-FFF2-40B4-BE49-F238E27FC236}">
                <a16:creationId xmlns:a16="http://schemas.microsoft.com/office/drawing/2014/main" id="{BE89B075-8355-7D49-8E03-DB9E7324A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985" y="7308400"/>
            <a:ext cx="135355" cy="42008"/>
          </a:xfrm>
          <a:custGeom>
            <a:avLst/>
            <a:gdLst>
              <a:gd name="T0" fmla="*/ 0 w 128"/>
              <a:gd name="T1" fmla="*/ 19 h 38"/>
              <a:gd name="T2" fmla="*/ 0 w 128"/>
              <a:gd name="T3" fmla="*/ 19 h 38"/>
              <a:gd name="T4" fmla="*/ 0 w 128"/>
              <a:gd name="T5" fmla="*/ 19 h 38"/>
              <a:gd name="T6" fmla="*/ 19 w 128"/>
              <a:gd name="T7" fmla="*/ 0 h 38"/>
              <a:gd name="T8" fmla="*/ 109 w 128"/>
              <a:gd name="T9" fmla="*/ 0 h 38"/>
              <a:gd name="T10" fmla="*/ 127 w 128"/>
              <a:gd name="T11" fmla="*/ 19 h 38"/>
              <a:gd name="T12" fmla="*/ 127 w 128"/>
              <a:gd name="T13" fmla="*/ 19 h 38"/>
              <a:gd name="T14" fmla="*/ 109 w 128"/>
              <a:gd name="T15" fmla="*/ 37 h 38"/>
              <a:gd name="T16" fmla="*/ 19 w 128"/>
              <a:gd name="T17" fmla="*/ 37 h 38"/>
              <a:gd name="T18" fmla="*/ 0 w 128"/>
              <a:gd name="T19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38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10"/>
                  <a:pt x="10" y="0"/>
                  <a:pt x="19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10"/>
                  <a:pt x="127" y="19"/>
                </a:cubicBezTo>
                <a:lnTo>
                  <a:pt x="127" y="19"/>
                </a:lnTo>
                <a:cubicBezTo>
                  <a:pt x="127" y="28"/>
                  <a:pt x="118" y="37"/>
                  <a:pt x="109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0" y="37"/>
                  <a:pt x="0" y="28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73">
            <a:extLst>
              <a:ext uri="{FF2B5EF4-FFF2-40B4-BE49-F238E27FC236}">
                <a16:creationId xmlns:a16="http://schemas.microsoft.com/office/drawing/2014/main" id="{C8BBA961-56B4-4E4E-BE77-64934D680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634" y="7317735"/>
            <a:ext cx="46674" cy="336050"/>
          </a:xfrm>
          <a:custGeom>
            <a:avLst/>
            <a:gdLst>
              <a:gd name="T0" fmla="*/ 45 w 46"/>
              <a:gd name="T1" fmla="*/ 316 h 317"/>
              <a:gd name="T2" fmla="*/ 45 w 46"/>
              <a:gd name="T3" fmla="*/ 316 h 317"/>
              <a:gd name="T4" fmla="*/ 0 w 46"/>
              <a:gd name="T5" fmla="*/ 316 h 317"/>
              <a:gd name="T6" fmla="*/ 0 w 46"/>
              <a:gd name="T7" fmla="*/ 18 h 317"/>
              <a:gd name="T8" fmla="*/ 27 w 46"/>
              <a:gd name="T9" fmla="*/ 0 h 317"/>
              <a:gd name="T10" fmla="*/ 27 w 46"/>
              <a:gd name="T11" fmla="*/ 0 h 317"/>
              <a:gd name="T12" fmla="*/ 45 w 46"/>
              <a:gd name="T13" fmla="*/ 18 h 317"/>
              <a:gd name="T14" fmla="*/ 45 w 46"/>
              <a:gd name="T1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317">
                <a:moveTo>
                  <a:pt x="45" y="316"/>
                </a:moveTo>
                <a:lnTo>
                  <a:pt x="45" y="316"/>
                </a:lnTo>
                <a:cubicBezTo>
                  <a:pt x="0" y="316"/>
                  <a:pt x="0" y="316"/>
                  <a:pt x="0" y="31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lnTo>
                  <a:pt x="45" y="3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74">
            <a:extLst>
              <a:ext uri="{FF2B5EF4-FFF2-40B4-BE49-F238E27FC236}">
                <a16:creationId xmlns:a16="http://schemas.microsoft.com/office/drawing/2014/main" id="{8086C189-0B85-8849-9F69-F13AB2273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509" y="6388930"/>
            <a:ext cx="252038" cy="270707"/>
          </a:xfrm>
          <a:custGeom>
            <a:avLst/>
            <a:gdLst>
              <a:gd name="T0" fmla="*/ 18 w 236"/>
              <a:gd name="T1" fmla="*/ 244 h 254"/>
              <a:gd name="T2" fmla="*/ 18 w 236"/>
              <a:gd name="T3" fmla="*/ 244 h 254"/>
              <a:gd name="T4" fmla="*/ 18 w 236"/>
              <a:gd name="T5" fmla="*/ 244 h 254"/>
              <a:gd name="T6" fmla="*/ 9 w 236"/>
              <a:gd name="T7" fmla="*/ 217 h 254"/>
              <a:gd name="T8" fmla="*/ 190 w 236"/>
              <a:gd name="T9" fmla="*/ 9 h 254"/>
              <a:gd name="T10" fmla="*/ 217 w 236"/>
              <a:gd name="T11" fmla="*/ 9 h 254"/>
              <a:gd name="T12" fmla="*/ 217 w 236"/>
              <a:gd name="T13" fmla="*/ 9 h 254"/>
              <a:gd name="T14" fmla="*/ 226 w 236"/>
              <a:gd name="T15" fmla="*/ 36 h 254"/>
              <a:gd name="T16" fmla="*/ 46 w 236"/>
              <a:gd name="T17" fmla="*/ 244 h 254"/>
              <a:gd name="T18" fmla="*/ 18 w 236"/>
              <a:gd name="T19" fmla="*/ 24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254">
                <a:moveTo>
                  <a:pt x="18" y="244"/>
                </a:moveTo>
                <a:lnTo>
                  <a:pt x="18" y="244"/>
                </a:lnTo>
                <a:lnTo>
                  <a:pt x="18" y="244"/>
                </a:lnTo>
                <a:cubicBezTo>
                  <a:pt x="9" y="235"/>
                  <a:pt x="0" y="226"/>
                  <a:pt x="9" y="217"/>
                </a:cubicBezTo>
                <a:cubicBezTo>
                  <a:pt x="190" y="9"/>
                  <a:pt x="190" y="9"/>
                  <a:pt x="190" y="9"/>
                </a:cubicBezTo>
                <a:cubicBezTo>
                  <a:pt x="199" y="0"/>
                  <a:pt x="217" y="0"/>
                  <a:pt x="217" y="9"/>
                </a:cubicBezTo>
                <a:lnTo>
                  <a:pt x="217" y="9"/>
                </a:lnTo>
                <a:cubicBezTo>
                  <a:pt x="226" y="18"/>
                  <a:pt x="235" y="27"/>
                  <a:pt x="226" y="36"/>
                </a:cubicBezTo>
                <a:cubicBezTo>
                  <a:pt x="46" y="244"/>
                  <a:pt x="46" y="244"/>
                  <a:pt x="46" y="244"/>
                </a:cubicBezTo>
                <a:cubicBezTo>
                  <a:pt x="36" y="253"/>
                  <a:pt x="18" y="253"/>
                  <a:pt x="18" y="2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75">
            <a:extLst>
              <a:ext uri="{FF2B5EF4-FFF2-40B4-BE49-F238E27FC236}">
                <a16:creationId xmlns:a16="http://schemas.microsoft.com/office/drawing/2014/main" id="{3C3EC008-9013-DC4D-9620-8C550C9E7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195" y="6542952"/>
            <a:ext cx="144687" cy="144690"/>
          </a:xfrm>
          <a:custGeom>
            <a:avLst/>
            <a:gdLst>
              <a:gd name="T0" fmla="*/ 63 w 136"/>
              <a:gd name="T1" fmla="*/ 136 h 137"/>
              <a:gd name="T2" fmla="*/ 63 w 136"/>
              <a:gd name="T3" fmla="*/ 136 h 137"/>
              <a:gd name="T4" fmla="*/ 0 w 136"/>
              <a:gd name="T5" fmla="*/ 64 h 137"/>
              <a:gd name="T6" fmla="*/ 63 w 136"/>
              <a:gd name="T7" fmla="*/ 0 h 137"/>
              <a:gd name="T8" fmla="*/ 135 w 136"/>
              <a:gd name="T9" fmla="*/ 64 h 137"/>
              <a:gd name="T10" fmla="*/ 63 w 136"/>
              <a:gd name="T11" fmla="*/ 136 h 137"/>
              <a:gd name="T12" fmla="*/ 63 w 136"/>
              <a:gd name="T13" fmla="*/ 36 h 137"/>
              <a:gd name="T14" fmla="*/ 63 w 136"/>
              <a:gd name="T15" fmla="*/ 36 h 137"/>
              <a:gd name="T16" fmla="*/ 36 w 136"/>
              <a:gd name="T17" fmla="*/ 64 h 137"/>
              <a:gd name="T18" fmla="*/ 63 w 136"/>
              <a:gd name="T19" fmla="*/ 91 h 137"/>
              <a:gd name="T20" fmla="*/ 90 w 136"/>
              <a:gd name="T21" fmla="*/ 64 h 137"/>
              <a:gd name="T22" fmla="*/ 63 w 136"/>
              <a:gd name="T23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37">
                <a:moveTo>
                  <a:pt x="63" y="136"/>
                </a:moveTo>
                <a:lnTo>
                  <a:pt x="63" y="136"/>
                </a:lnTo>
                <a:cubicBezTo>
                  <a:pt x="27" y="136"/>
                  <a:pt x="0" y="100"/>
                  <a:pt x="0" y="64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35" y="27"/>
                  <a:pt x="135" y="64"/>
                </a:cubicBezTo>
                <a:cubicBezTo>
                  <a:pt x="135" y="100"/>
                  <a:pt x="99" y="136"/>
                  <a:pt x="63" y="136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55"/>
                  <a:pt x="36" y="64"/>
                </a:cubicBezTo>
                <a:cubicBezTo>
                  <a:pt x="36" y="82"/>
                  <a:pt x="54" y="91"/>
                  <a:pt x="63" y="91"/>
                </a:cubicBezTo>
                <a:cubicBezTo>
                  <a:pt x="81" y="91"/>
                  <a:pt x="90" y="82"/>
                  <a:pt x="90" y="64"/>
                </a:cubicBezTo>
                <a:cubicBezTo>
                  <a:pt x="90" y="55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76">
            <a:extLst>
              <a:ext uri="{FF2B5EF4-FFF2-40B4-BE49-F238E27FC236}">
                <a16:creationId xmlns:a16="http://schemas.microsoft.com/office/drawing/2014/main" id="{FE7D7F1E-723D-EA4C-B750-72688DCAE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501" y="6370261"/>
            <a:ext cx="144690" cy="144687"/>
          </a:xfrm>
          <a:custGeom>
            <a:avLst/>
            <a:gdLst>
              <a:gd name="T0" fmla="*/ 72 w 137"/>
              <a:gd name="T1" fmla="*/ 135 h 136"/>
              <a:gd name="T2" fmla="*/ 72 w 137"/>
              <a:gd name="T3" fmla="*/ 135 h 136"/>
              <a:gd name="T4" fmla="*/ 0 w 137"/>
              <a:gd name="T5" fmla="*/ 63 h 136"/>
              <a:gd name="T6" fmla="*/ 72 w 137"/>
              <a:gd name="T7" fmla="*/ 0 h 136"/>
              <a:gd name="T8" fmla="*/ 136 w 137"/>
              <a:gd name="T9" fmla="*/ 63 h 136"/>
              <a:gd name="T10" fmla="*/ 72 w 137"/>
              <a:gd name="T11" fmla="*/ 135 h 136"/>
              <a:gd name="T12" fmla="*/ 72 w 137"/>
              <a:gd name="T13" fmla="*/ 36 h 136"/>
              <a:gd name="T14" fmla="*/ 72 w 137"/>
              <a:gd name="T15" fmla="*/ 36 h 136"/>
              <a:gd name="T16" fmla="*/ 45 w 137"/>
              <a:gd name="T17" fmla="*/ 63 h 136"/>
              <a:gd name="T18" fmla="*/ 72 w 137"/>
              <a:gd name="T19" fmla="*/ 90 h 136"/>
              <a:gd name="T20" fmla="*/ 99 w 137"/>
              <a:gd name="T21" fmla="*/ 63 h 136"/>
              <a:gd name="T22" fmla="*/ 72 w 137"/>
              <a:gd name="T23" fmla="*/ 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36">
                <a:moveTo>
                  <a:pt x="72" y="135"/>
                </a:moveTo>
                <a:lnTo>
                  <a:pt x="72" y="135"/>
                </a:lnTo>
                <a:cubicBezTo>
                  <a:pt x="27" y="135"/>
                  <a:pt x="0" y="99"/>
                  <a:pt x="0" y="63"/>
                </a:cubicBezTo>
                <a:cubicBezTo>
                  <a:pt x="0" y="27"/>
                  <a:pt x="27" y="0"/>
                  <a:pt x="72" y="0"/>
                </a:cubicBezTo>
                <a:cubicBezTo>
                  <a:pt x="108" y="0"/>
                  <a:pt x="136" y="27"/>
                  <a:pt x="136" y="63"/>
                </a:cubicBezTo>
                <a:cubicBezTo>
                  <a:pt x="136" y="99"/>
                  <a:pt x="108" y="135"/>
                  <a:pt x="72" y="135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45" y="45"/>
                  <a:pt x="45" y="63"/>
                </a:cubicBezTo>
                <a:cubicBezTo>
                  <a:pt x="45" y="81"/>
                  <a:pt x="54" y="90"/>
                  <a:pt x="72" y="90"/>
                </a:cubicBezTo>
                <a:cubicBezTo>
                  <a:pt x="82" y="90"/>
                  <a:pt x="99" y="81"/>
                  <a:pt x="99" y="63"/>
                </a:cubicBezTo>
                <a:cubicBezTo>
                  <a:pt x="99" y="45"/>
                  <a:pt x="82" y="36"/>
                  <a:pt x="7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77">
            <a:extLst>
              <a:ext uri="{FF2B5EF4-FFF2-40B4-BE49-F238E27FC236}">
                <a16:creationId xmlns:a16="http://schemas.microsoft.com/office/drawing/2014/main" id="{B624894A-56B1-D54B-9390-8B87FB82D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154" y="6323587"/>
            <a:ext cx="28004" cy="46674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78">
            <a:extLst>
              <a:ext uri="{FF2B5EF4-FFF2-40B4-BE49-F238E27FC236}">
                <a16:creationId xmlns:a16="http://schemas.microsoft.com/office/drawing/2014/main" id="{3DDB973D-2623-C34B-81F3-714DE31C3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154" y="6407600"/>
            <a:ext cx="28004" cy="98013"/>
          </a:xfrm>
          <a:custGeom>
            <a:avLst/>
            <a:gdLst>
              <a:gd name="T0" fmla="*/ 27 w 28"/>
              <a:gd name="T1" fmla="*/ 90 h 91"/>
              <a:gd name="T2" fmla="*/ 0 w 28"/>
              <a:gd name="T3" fmla="*/ 90 h 91"/>
              <a:gd name="T4" fmla="*/ 0 w 28"/>
              <a:gd name="T5" fmla="*/ 0 h 91"/>
              <a:gd name="T6" fmla="*/ 27 w 28"/>
              <a:gd name="T7" fmla="*/ 0 h 91"/>
              <a:gd name="T8" fmla="*/ 27 w 28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91">
                <a:moveTo>
                  <a:pt x="27" y="90"/>
                </a:moveTo>
                <a:lnTo>
                  <a:pt x="0" y="90"/>
                </a:lnTo>
                <a:lnTo>
                  <a:pt x="0" y="0"/>
                </a:lnTo>
                <a:lnTo>
                  <a:pt x="27" y="0"/>
                </a:lnTo>
                <a:lnTo>
                  <a:pt x="27" y="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79">
            <a:extLst>
              <a:ext uri="{FF2B5EF4-FFF2-40B4-BE49-F238E27FC236}">
                <a16:creationId xmlns:a16="http://schemas.microsoft.com/office/drawing/2014/main" id="{00D6B075-D4B4-7442-9889-0AC18EEC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154" y="6542952"/>
            <a:ext cx="28004" cy="88681"/>
          </a:xfrm>
          <a:custGeom>
            <a:avLst/>
            <a:gdLst>
              <a:gd name="T0" fmla="*/ 27 w 28"/>
              <a:gd name="T1" fmla="*/ 82 h 83"/>
              <a:gd name="T2" fmla="*/ 0 w 28"/>
              <a:gd name="T3" fmla="*/ 82 h 83"/>
              <a:gd name="T4" fmla="*/ 0 w 28"/>
              <a:gd name="T5" fmla="*/ 0 h 83"/>
              <a:gd name="T6" fmla="*/ 27 w 28"/>
              <a:gd name="T7" fmla="*/ 0 h 83"/>
              <a:gd name="T8" fmla="*/ 27 w 28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83">
                <a:moveTo>
                  <a:pt x="27" y="82"/>
                </a:moveTo>
                <a:lnTo>
                  <a:pt x="0" y="82"/>
                </a:lnTo>
                <a:lnTo>
                  <a:pt x="0" y="0"/>
                </a:lnTo>
                <a:lnTo>
                  <a:pt x="27" y="0"/>
                </a:lnTo>
                <a:lnTo>
                  <a:pt x="27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80">
            <a:extLst>
              <a:ext uri="{FF2B5EF4-FFF2-40B4-BE49-F238E27FC236}">
                <a16:creationId xmlns:a16="http://schemas.microsoft.com/office/drawing/2014/main" id="{B7902202-F8CA-EA4C-945E-D5A75107B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154" y="6668972"/>
            <a:ext cx="28004" cy="56008"/>
          </a:xfrm>
          <a:custGeom>
            <a:avLst/>
            <a:gdLst>
              <a:gd name="T0" fmla="*/ 27 w 28"/>
              <a:gd name="T1" fmla="*/ 54 h 55"/>
              <a:gd name="T2" fmla="*/ 0 w 28"/>
              <a:gd name="T3" fmla="*/ 54 h 55"/>
              <a:gd name="T4" fmla="*/ 0 w 28"/>
              <a:gd name="T5" fmla="*/ 0 h 55"/>
              <a:gd name="T6" fmla="*/ 27 w 28"/>
              <a:gd name="T7" fmla="*/ 0 h 55"/>
              <a:gd name="T8" fmla="*/ 27 w 28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55">
                <a:moveTo>
                  <a:pt x="27" y="54"/>
                </a:moveTo>
                <a:lnTo>
                  <a:pt x="0" y="54"/>
                </a:lnTo>
                <a:lnTo>
                  <a:pt x="0" y="0"/>
                </a:lnTo>
                <a:lnTo>
                  <a:pt x="27" y="0"/>
                </a:lnTo>
                <a:lnTo>
                  <a:pt x="27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81">
            <a:extLst>
              <a:ext uri="{FF2B5EF4-FFF2-40B4-BE49-F238E27FC236}">
                <a16:creationId xmlns:a16="http://schemas.microsoft.com/office/drawing/2014/main" id="{3ACD01FA-8832-0544-9AF6-06DFEBD71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124" y="6258244"/>
            <a:ext cx="728109" cy="536746"/>
          </a:xfrm>
          <a:custGeom>
            <a:avLst/>
            <a:gdLst>
              <a:gd name="T0" fmla="*/ 605 w 688"/>
              <a:gd name="T1" fmla="*/ 506 h 507"/>
              <a:gd name="T2" fmla="*/ 605 w 688"/>
              <a:gd name="T3" fmla="*/ 506 h 507"/>
              <a:gd name="T4" fmla="*/ 27 w 688"/>
              <a:gd name="T5" fmla="*/ 506 h 507"/>
              <a:gd name="T6" fmla="*/ 0 w 688"/>
              <a:gd name="T7" fmla="*/ 479 h 507"/>
              <a:gd name="T8" fmla="*/ 0 w 688"/>
              <a:gd name="T9" fmla="*/ 362 h 507"/>
              <a:gd name="T10" fmla="*/ 18 w 688"/>
              <a:gd name="T11" fmla="*/ 335 h 507"/>
              <a:gd name="T12" fmla="*/ 99 w 688"/>
              <a:gd name="T13" fmla="*/ 253 h 507"/>
              <a:gd name="T14" fmla="*/ 27 w 688"/>
              <a:gd name="T15" fmla="*/ 172 h 507"/>
              <a:gd name="T16" fmla="*/ 0 w 688"/>
              <a:gd name="T17" fmla="*/ 136 h 507"/>
              <a:gd name="T18" fmla="*/ 0 w 688"/>
              <a:gd name="T19" fmla="*/ 27 h 507"/>
              <a:gd name="T20" fmla="*/ 27 w 688"/>
              <a:gd name="T21" fmla="*/ 0 h 507"/>
              <a:gd name="T22" fmla="*/ 605 w 688"/>
              <a:gd name="T23" fmla="*/ 0 h 507"/>
              <a:gd name="T24" fmla="*/ 687 w 688"/>
              <a:gd name="T25" fmla="*/ 73 h 507"/>
              <a:gd name="T26" fmla="*/ 687 w 688"/>
              <a:gd name="T27" fmla="*/ 425 h 507"/>
              <a:gd name="T28" fmla="*/ 605 w 688"/>
              <a:gd name="T29" fmla="*/ 506 h 507"/>
              <a:gd name="T30" fmla="*/ 54 w 688"/>
              <a:gd name="T31" fmla="*/ 452 h 507"/>
              <a:gd name="T32" fmla="*/ 54 w 688"/>
              <a:gd name="T33" fmla="*/ 452 h 507"/>
              <a:gd name="T34" fmla="*/ 605 w 688"/>
              <a:gd name="T35" fmla="*/ 452 h 507"/>
              <a:gd name="T36" fmla="*/ 633 w 688"/>
              <a:gd name="T37" fmla="*/ 425 h 507"/>
              <a:gd name="T38" fmla="*/ 633 w 688"/>
              <a:gd name="T39" fmla="*/ 73 h 507"/>
              <a:gd name="T40" fmla="*/ 605 w 688"/>
              <a:gd name="T41" fmla="*/ 54 h 507"/>
              <a:gd name="T42" fmla="*/ 54 w 688"/>
              <a:gd name="T43" fmla="*/ 54 h 507"/>
              <a:gd name="T44" fmla="*/ 54 w 688"/>
              <a:gd name="T45" fmla="*/ 118 h 507"/>
              <a:gd name="T46" fmla="*/ 154 w 688"/>
              <a:gd name="T47" fmla="*/ 253 h 507"/>
              <a:gd name="T48" fmla="*/ 54 w 688"/>
              <a:gd name="T49" fmla="*/ 389 h 507"/>
              <a:gd name="T50" fmla="*/ 54 w 688"/>
              <a:gd name="T51" fmla="*/ 452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88" h="507">
                <a:moveTo>
                  <a:pt x="605" y="506"/>
                </a:moveTo>
                <a:lnTo>
                  <a:pt x="605" y="506"/>
                </a:lnTo>
                <a:cubicBezTo>
                  <a:pt x="27" y="506"/>
                  <a:pt x="27" y="506"/>
                  <a:pt x="27" y="506"/>
                </a:cubicBezTo>
                <a:cubicBezTo>
                  <a:pt x="9" y="506"/>
                  <a:pt x="0" y="497"/>
                  <a:pt x="0" y="479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53"/>
                  <a:pt x="9" y="335"/>
                  <a:pt x="18" y="335"/>
                </a:cubicBezTo>
                <a:cubicBezTo>
                  <a:pt x="63" y="335"/>
                  <a:pt x="99" y="298"/>
                  <a:pt x="99" y="253"/>
                </a:cubicBezTo>
                <a:cubicBezTo>
                  <a:pt x="99" y="208"/>
                  <a:pt x="63" y="172"/>
                  <a:pt x="27" y="172"/>
                </a:cubicBezTo>
                <a:cubicBezTo>
                  <a:pt x="9" y="163"/>
                  <a:pt x="0" y="154"/>
                  <a:pt x="0" y="13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605" y="0"/>
                  <a:pt x="605" y="0"/>
                  <a:pt x="605" y="0"/>
                </a:cubicBezTo>
                <a:cubicBezTo>
                  <a:pt x="651" y="0"/>
                  <a:pt x="687" y="36"/>
                  <a:pt x="687" y="73"/>
                </a:cubicBezTo>
                <a:cubicBezTo>
                  <a:pt x="687" y="425"/>
                  <a:pt x="687" y="425"/>
                  <a:pt x="687" y="425"/>
                </a:cubicBezTo>
                <a:cubicBezTo>
                  <a:pt x="687" y="470"/>
                  <a:pt x="651" y="506"/>
                  <a:pt x="605" y="506"/>
                </a:cubicBezTo>
                <a:close/>
                <a:moveTo>
                  <a:pt x="54" y="452"/>
                </a:moveTo>
                <a:lnTo>
                  <a:pt x="54" y="452"/>
                </a:lnTo>
                <a:cubicBezTo>
                  <a:pt x="605" y="452"/>
                  <a:pt x="605" y="452"/>
                  <a:pt x="605" y="452"/>
                </a:cubicBezTo>
                <a:cubicBezTo>
                  <a:pt x="624" y="452"/>
                  <a:pt x="633" y="443"/>
                  <a:pt x="633" y="425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64"/>
                  <a:pt x="624" y="54"/>
                  <a:pt x="605" y="54"/>
                </a:cubicBezTo>
                <a:cubicBezTo>
                  <a:pt x="54" y="54"/>
                  <a:pt x="54" y="54"/>
                  <a:pt x="54" y="54"/>
                </a:cubicBezTo>
                <a:cubicBezTo>
                  <a:pt x="54" y="118"/>
                  <a:pt x="54" y="118"/>
                  <a:pt x="54" y="118"/>
                </a:cubicBezTo>
                <a:cubicBezTo>
                  <a:pt x="108" y="136"/>
                  <a:pt x="154" y="190"/>
                  <a:pt x="154" y="253"/>
                </a:cubicBezTo>
                <a:cubicBezTo>
                  <a:pt x="154" y="316"/>
                  <a:pt x="108" y="371"/>
                  <a:pt x="54" y="389"/>
                </a:cubicBezTo>
                <a:lnTo>
                  <a:pt x="54" y="4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82">
            <a:extLst>
              <a:ext uri="{FF2B5EF4-FFF2-40B4-BE49-F238E27FC236}">
                <a16:creationId xmlns:a16="http://schemas.microsoft.com/office/drawing/2014/main" id="{1D2E38EC-E58A-4043-BC4A-E632674B4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7450" y="6799659"/>
            <a:ext cx="490072" cy="60674"/>
          </a:xfrm>
          <a:custGeom>
            <a:avLst/>
            <a:gdLst>
              <a:gd name="T0" fmla="*/ 461 w 462"/>
              <a:gd name="T1" fmla="*/ 55 h 56"/>
              <a:gd name="T2" fmla="*/ 0 w 462"/>
              <a:gd name="T3" fmla="*/ 55 h 56"/>
              <a:gd name="T4" fmla="*/ 0 w 462"/>
              <a:gd name="T5" fmla="*/ 0 h 56"/>
              <a:gd name="T6" fmla="*/ 461 w 462"/>
              <a:gd name="T7" fmla="*/ 0 h 56"/>
              <a:gd name="T8" fmla="*/ 461 w 462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56">
                <a:moveTo>
                  <a:pt x="461" y="55"/>
                </a:moveTo>
                <a:lnTo>
                  <a:pt x="0" y="55"/>
                </a:lnTo>
                <a:lnTo>
                  <a:pt x="0" y="0"/>
                </a:lnTo>
                <a:lnTo>
                  <a:pt x="461" y="0"/>
                </a:lnTo>
                <a:lnTo>
                  <a:pt x="461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83">
            <a:extLst>
              <a:ext uri="{FF2B5EF4-FFF2-40B4-BE49-F238E27FC236}">
                <a16:creationId xmlns:a16="http://schemas.microsoft.com/office/drawing/2014/main" id="{07263727-2305-4945-9C11-987DA670D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9434" y="6188232"/>
            <a:ext cx="672101" cy="672101"/>
          </a:xfrm>
          <a:custGeom>
            <a:avLst/>
            <a:gdLst>
              <a:gd name="T0" fmla="*/ 543 w 634"/>
              <a:gd name="T1" fmla="*/ 633 h 634"/>
              <a:gd name="T2" fmla="*/ 543 w 634"/>
              <a:gd name="T3" fmla="*/ 633 h 634"/>
              <a:gd name="T4" fmla="*/ 543 w 634"/>
              <a:gd name="T5" fmla="*/ 578 h 634"/>
              <a:gd name="T6" fmla="*/ 579 w 634"/>
              <a:gd name="T7" fmla="*/ 542 h 634"/>
              <a:gd name="T8" fmla="*/ 579 w 634"/>
              <a:gd name="T9" fmla="*/ 497 h 634"/>
              <a:gd name="T10" fmla="*/ 199 w 634"/>
              <a:gd name="T11" fmla="*/ 497 h 634"/>
              <a:gd name="T12" fmla="*/ 199 w 634"/>
              <a:gd name="T13" fmla="*/ 533 h 634"/>
              <a:gd name="T14" fmla="*/ 100 w 634"/>
              <a:gd name="T15" fmla="*/ 633 h 634"/>
              <a:gd name="T16" fmla="*/ 0 w 634"/>
              <a:gd name="T17" fmla="*/ 533 h 634"/>
              <a:gd name="T18" fmla="*/ 0 w 634"/>
              <a:gd name="T19" fmla="*/ 36 h 634"/>
              <a:gd name="T20" fmla="*/ 37 w 634"/>
              <a:gd name="T21" fmla="*/ 0 h 634"/>
              <a:gd name="T22" fmla="*/ 489 w 634"/>
              <a:gd name="T23" fmla="*/ 0 h 634"/>
              <a:gd name="T24" fmla="*/ 534 w 634"/>
              <a:gd name="T25" fmla="*/ 36 h 634"/>
              <a:gd name="T26" fmla="*/ 534 w 634"/>
              <a:gd name="T27" fmla="*/ 443 h 634"/>
              <a:gd name="T28" fmla="*/ 606 w 634"/>
              <a:gd name="T29" fmla="*/ 443 h 634"/>
              <a:gd name="T30" fmla="*/ 633 w 634"/>
              <a:gd name="T31" fmla="*/ 470 h 634"/>
              <a:gd name="T32" fmla="*/ 633 w 634"/>
              <a:gd name="T33" fmla="*/ 542 h 634"/>
              <a:gd name="T34" fmla="*/ 543 w 634"/>
              <a:gd name="T35" fmla="*/ 633 h 634"/>
              <a:gd name="T36" fmla="*/ 55 w 634"/>
              <a:gd name="T37" fmla="*/ 54 h 634"/>
              <a:gd name="T38" fmla="*/ 55 w 634"/>
              <a:gd name="T39" fmla="*/ 54 h 634"/>
              <a:gd name="T40" fmla="*/ 55 w 634"/>
              <a:gd name="T41" fmla="*/ 533 h 634"/>
              <a:gd name="T42" fmla="*/ 100 w 634"/>
              <a:gd name="T43" fmla="*/ 578 h 634"/>
              <a:gd name="T44" fmla="*/ 145 w 634"/>
              <a:gd name="T45" fmla="*/ 533 h 634"/>
              <a:gd name="T46" fmla="*/ 145 w 634"/>
              <a:gd name="T47" fmla="*/ 470 h 634"/>
              <a:gd name="T48" fmla="*/ 172 w 634"/>
              <a:gd name="T49" fmla="*/ 443 h 634"/>
              <a:gd name="T50" fmla="*/ 479 w 634"/>
              <a:gd name="T51" fmla="*/ 443 h 634"/>
              <a:gd name="T52" fmla="*/ 479 w 634"/>
              <a:gd name="T53" fmla="*/ 54 h 634"/>
              <a:gd name="T54" fmla="*/ 55 w 634"/>
              <a:gd name="T55" fmla="*/ 54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34" h="634">
                <a:moveTo>
                  <a:pt x="543" y="633"/>
                </a:moveTo>
                <a:lnTo>
                  <a:pt x="543" y="633"/>
                </a:lnTo>
                <a:cubicBezTo>
                  <a:pt x="543" y="578"/>
                  <a:pt x="543" y="578"/>
                  <a:pt x="543" y="578"/>
                </a:cubicBezTo>
                <a:cubicBezTo>
                  <a:pt x="561" y="578"/>
                  <a:pt x="579" y="560"/>
                  <a:pt x="579" y="542"/>
                </a:cubicBezTo>
                <a:cubicBezTo>
                  <a:pt x="579" y="497"/>
                  <a:pt x="579" y="497"/>
                  <a:pt x="579" y="497"/>
                </a:cubicBezTo>
                <a:cubicBezTo>
                  <a:pt x="199" y="497"/>
                  <a:pt x="199" y="497"/>
                  <a:pt x="199" y="497"/>
                </a:cubicBezTo>
                <a:cubicBezTo>
                  <a:pt x="199" y="533"/>
                  <a:pt x="199" y="533"/>
                  <a:pt x="199" y="533"/>
                </a:cubicBezTo>
                <a:cubicBezTo>
                  <a:pt x="199" y="587"/>
                  <a:pt x="154" y="633"/>
                  <a:pt x="100" y="633"/>
                </a:cubicBezTo>
                <a:cubicBezTo>
                  <a:pt x="46" y="633"/>
                  <a:pt x="0" y="587"/>
                  <a:pt x="0" y="53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37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16" y="0"/>
                  <a:pt x="534" y="18"/>
                  <a:pt x="534" y="36"/>
                </a:cubicBezTo>
                <a:cubicBezTo>
                  <a:pt x="534" y="443"/>
                  <a:pt x="534" y="443"/>
                  <a:pt x="534" y="443"/>
                </a:cubicBezTo>
                <a:cubicBezTo>
                  <a:pt x="606" y="443"/>
                  <a:pt x="606" y="443"/>
                  <a:pt x="606" y="443"/>
                </a:cubicBezTo>
                <a:cubicBezTo>
                  <a:pt x="615" y="443"/>
                  <a:pt x="633" y="452"/>
                  <a:pt x="633" y="470"/>
                </a:cubicBezTo>
                <a:cubicBezTo>
                  <a:pt x="633" y="542"/>
                  <a:pt x="633" y="542"/>
                  <a:pt x="633" y="542"/>
                </a:cubicBezTo>
                <a:cubicBezTo>
                  <a:pt x="633" y="597"/>
                  <a:pt x="597" y="633"/>
                  <a:pt x="543" y="633"/>
                </a:cubicBezTo>
                <a:close/>
                <a:moveTo>
                  <a:pt x="55" y="54"/>
                </a:moveTo>
                <a:lnTo>
                  <a:pt x="55" y="54"/>
                </a:lnTo>
                <a:cubicBezTo>
                  <a:pt x="55" y="533"/>
                  <a:pt x="55" y="533"/>
                  <a:pt x="55" y="533"/>
                </a:cubicBezTo>
                <a:cubicBezTo>
                  <a:pt x="55" y="560"/>
                  <a:pt x="73" y="578"/>
                  <a:pt x="100" y="578"/>
                </a:cubicBezTo>
                <a:cubicBezTo>
                  <a:pt x="127" y="578"/>
                  <a:pt x="145" y="560"/>
                  <a:pt x="145" y="533"/>
                </a:cubicBezTo>
                <a:cubicBezTo>
                  <a:pt x="145" y="470"/>
                  <a:pt x="145" y="470"/>
                  <a:pt x="145" y="470"/>
                </a:cubicBezTo>
                <a:cubicBezTo>
                  <a:pt x="145" y="452"/>
                  <a:pt x="154" y="443"/>
                  <a:pt x="172" y="443"/>
                </a:cubicBezTo>
                <a:cubicBezTo>
                  <a:pt x="479" y="443"/>
                  <a:pt x="479" y="443"/>
                  <a:pt x="479" y="443"/>
                </a:cubicBezTo>
                <a:cubicBezTo>
                  <a:pt x="479" y="54"/>
                  <a:pt x="479" y="54"/>
                  <a:pt x="479" y="54"/>
                </a:cubicBezTo>
                <a:lnTo>
                  <a:pt x="55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84">
            <a:extLst>
              <a:ext uri="{FF2B5EF4-FFF2-40B4-BE49-F238E27FC236}">
                <a16:creationId xmlns:a16="http://schemas.microsoft.com/office/drawing/2014/main" id="{AB9AACCD-5777-FB4D-9A7D-4A0D9A7E5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4789" y="6351591"/>
            <a:ext cx="289377" cy="42005"/>
          </a:xfrm>
          <a:custGeom>
            <a:avLst/>
            <a:gdLst>
              <a:gd name="T0" fmla="*/ 253 w 272"/>
              <a:gd name="T1" fmla="*/ 37 h 38"/>
              <a:gd name="T2" fmla="*/ 253 w 272"/>
              <a:gd name="T3" fmla="*/ 37 h 38"/>
              <a:gd name="T4" fmla="*/ 18 w 272"/>
              <a:gd name="T5" fmla="*/ 37 h 38"/>
              <a:gd name="T6" fmla="*/ 0 w 272"/>
              <a:gd name="T7" fmla="*/ 19 h 38"/>
              <a:gd name="T8" fmla="*/ 0 w 272"/>
              <a:gd name="T9" fmla="*/ 19 h 38"/>
              <a:gd name="T10" fmla="*/ 18 w 272"/>
              <a:gd name="T11" fmla="*/ 0 h 38"/>
              <a:gd name="T12" fmla="*/ 253 w 272"/>
              <a:gd name="T13" fmla="*/ 0 h 38"/>
              <a:gd name="T14" fmla="*/ 271 w 272"/>
              <a:gd name="T15" fmla="*/ 19 h 38"/>
              <a:gd name="T16" fmla="*/ 271 w 272"/>
              <a:gd name="T17" fmla="*/ 19 h 38"/>
              <a:gd name="T18" fmla="*/ 253 w 272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38">
                <a:moveTo>
                  <a:pt x="253" y="37"/>
                </a:moveTo>
                <a:lnTo>
                  <a:pt x="253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lnTo>
                  <a:pt x="0" y="19"/>
                </a:lnTo>
                <a:cubicBezTo>
                  <a:pt x="0" y="10"/>
                  <a:pt x="9" y="0"/>
                  <a:pt x="18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2" y="0"/>
                  <a:pt x="271" y="10"/>
                  <a:pt x="271" y="19"/>
                </a:cubicBezTo>
                <a:lnTo>
                  <a:pt x="271" y="19"/>
                </a:lnTo>
                <a:cubicBezTo>
                  <a:pt x="271" y="28"/>
                  <a:pt x="262" y="37"/>
                  <a:pt x="253" y="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85">
            <a:extLst>
              <a:ext uri="{FF2B5EF4-FFF2-40B4-BE49-F238E27FC236}">
                <a16:creationId xmlns:a16="http://schemas.microsoft.com/office/drawing/2014/main" id="{86DE5B2B-E736-8643-B3FB-BB183C8E6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4789" y="6440270"/>
            <a:ext cx="289377" cy="46674"/>
          </a:xfrm>
          <a:custGeom>
            <a:avLst/>
            <a:gdLst>
              <a:gd name="T0" fmla="*/ 253 w 272"/>
              <a:gd name="T1" fmla="*/ 45 h 46"/>
              <a:gd name="T2" fmla="*/ 253 w 272"/>
              <a:gd name="T3" fmla="*/ 45 h 46"/>
              <a:gd name="T4" fmla="*/ 18 w 272"/>
              <a:gd name="T5" fmla="*/ 45 h 46"/>
              <a:gd name="T6" fmla="*/ 0 w 272"/>
              <a:gd name="T7" fmla="*/ 27 h 46"/>
              <a:gd name="T8" fmla="*/ 0 w 272"/>
              <a:gd name="T9" fmla="*/ 27 h 46"/>
              <a:gd name="T10" fmla="*/ 18 w 272"/>
              <a:gd name="T11" fmla="*/ 0 h 46"/>
              <a:gd name="T12" fmla="*/ 253 w 272"/>
              <a:gd name="T13" fmla="*/ 0 h 46"/>
              <a:gd name="T14" fmla="*/ 271 w 272"/>
              <a:gd name="T15" fmla="*/ 27 h 46"/>
              <a:gd name="T16" fmla="*/ 271 w 272"/>
              <a:gd name="T17" fmla="*/ 27 h 46"/>
              <a:gd name="T18" fmla="*/ 253 w 272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2" h="46">
                <a:moveTo>
                  <a:pt x="253" y="45"/>
                </a:moveTo>
                <a:lnTo>
                  <a:pt x="25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2" y="0"/>
                  <a:pt x="271" y="9"/>
                  <a:pt x="271" y="27"/>
                </a:cubicBezTo>
                <a:lnTo>
                  <a:pt x="271" y="27"/>
                </a:lnTo>
                <a:cubicBezTo>
                  <a:pt x="271" y="36"/>
                  <a:pt x="262" y="45"/>
                  <a:pt x="25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86">
            <a:extLst>
              <a:ext uri="{FF2B5EF4-FFF2-40B4-BE49-F238E27FC236}">
                <a16:creationId xmlns:a16="http://schemas.microsoft.com/office/drawing/2014/main" id="{75622814-4A6E-C84A-A5DC-ADB00FF04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4789" y="6533617"/>
            <a:ext cx="182026" cy="46674"/>
          </a:xfrm>
          <a:custGeom>
            <a:avLst/>
            <a:gdLst>
              <a:gd name="T0" fmla="*/ 154 w 173"/>
              <a:gd name="T1" fmla="*/ 45 h 46"/>
              <a:gd name="T2" fmla="*/ 154 w 173"/>
              <a:gd name="T3" fmla="*/ 45 h 46"/>
              <a:gd name="T4" fmla="*/ 18 w 173"/>
              <a:gd name="T5" fmla="*/ 45 h 46"/>
              <a:gd name="T6" fmla="*/ 0 w 173"/>
              <a:gd name="T7" fmla="*/ 19 h 46"/>
              <a:gd name="T8" fmla="*/ 0 w 173"/>
              <a:gd name="T9" fmla="*/ 19 h 46"/>
              <a:gd name="T10" fmla="*/ 18 w 173"/>
              <a:gd name="T11" fmla="*/ 0 h 46"/>
              <a:gd name="T12" fmla="*/ 154 w 173"/>
              <a:gd name="T13" fmla="*/ 0 h 46"/>
              <a:gd name="T14" fmla="*/ 172 w 173"/>
              <a:gd name="T15" fmla="*/ 19 h 46"/>
              <a:gd name="T16" fmla="*/ 172 w 173"/>
              <a:gd name="T17" fmla="*/ 19 h 46"/>
              <a:gd name="T18" fmla="*/ 154 w 173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3" h="46">
                <a:moveTo>
                  <a:pt x="154" y="45"/>
                </a:moveTo>
                <a:lnTo>
                  <a:pt x="154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18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63" y="0"/>
                  <a:pt x="172" y="9"/>
                  <a:pt x="172" y="19"/>
                </a:cubicBezTo>
                <a:lnTo>
                  <a:pt x="172" y="19"/>
                </a:lnTo>
                <a:cubicBezTo>
                  <a:pt x="172" y="36"/>
                  <a:pt x="163" y="45"/>
                  <a:pt x="154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87">
            <a:extLst>
              <a:ext uri="{FF2B5EF4-FFF2-40B4-BE49-F238E27FC236}">
                <a16:creationId xmlns:a16="http://schemas.microsoft.com/office/drawing/2014/main" id="{15C063B4-60C2-6A46-A6D4-DDB5CD03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6009" y="6972350"/>
            <a:ext cx="182029" cy="200698"/>
          </a:xfrm>
          <a:custGeom>
            <a:avLst/>
            <a:gdLst>
              <a:gd name="T0" fmla="*/ 172 w 173"/>
              <a:gd name="T1" fmla="*/ 190 h 191"/>
              <a:gd name="T2" fmla="*/ 172 w 173"/>
              <a:gd name="T3" fmla="*/ 190 h 191"/>
              <a:gd name="T4" fmla="*/ 82 w 173"/>
              <a:gd name="T5" fmla="*/ 190 h 191"/>
              <a:gd name="T6" fmla="*/ 0 w 173"/>
              <a:gd name="T7" fmla="*/ 99 h 191"/>
              <a:gd name="T8" fmla="*/ 0 w 173"/>
              <a:gd name="T9" fmla="*/ 91 h 191"/>
              <a:gd name="T10" fmla="*/ 91 w 173"/>
              <a:gd name="T11" fmla="*/ 0 h 191"/>
              <a:gd name="T12" fmla="*/ 172 w 173"/>
              <a:gd name="T13" fmla="*/ 91 h 191"/>
              <a:gd name="T14" fmla="*/ 172 w 173"/>
              <a:gd name="T15" fmla="*/ 190 h 191"/>
              <a:gd name="T16" fmla="*/ 91 w 173"/>
              <a:gd name="T17" fmla="*/ 54 h 191"/>
              <a:gd name="T18" fmla="*/ 91 w 173"/>
              <a:gd name="T19" fmla="*/ 54 h 191"/>
              <a:gd name="T20" fmla="*/ 55 w 173"/>
              <a:gd name="T21" fmla="*/ 91 h 191"/>
              <a:gd name="T22" fmla="*/ 55 w 173"/>
              <a:gd name="T23" fmla="*/ 99 h 191"/>
              <a:gd name="T24" fmla="*/ 82 w 173"/>
              <a:gd name="T25" fmla="*/ 136 h 191"/>
              <a:gd name="T26" fmla="*/ 118 w 173"/>
              <a:gd name="T27" fmla="*/ 136 h 191"/>
              <a:gd name="T28" fmla="*/ 118 w 173"/>
              <a:gd name="T29" fmla="*/ 91 h 191"/>
              <a:gd name="T30" fmla="*/ 91 w 173"/>
              <a:gd name="T31" fmla="*/ 5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91">
                <a:moveTo>
                  <a:pt x="172" y="190"/>
                </a:moveTo>
                <a:lnTo>
                  <a:pt x="172" y="190"/>
                </a:lnTo>
                <a:cubicBezTo>
                  <a:pt x="82" y="190"/>
                  <a:pt x="82" y="190"/>
                  <a:pt x="82" y="190"/>
                </a:cubicBezTo>
                <a:cubicBezTo>
                  <a:pt x="37" y="190"/>
                  <a:pt x="0" y="154"/>
                  <a:pt x="0" y="9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37" y="0"/>
                  <a:pt x="91" y="0"/>
                </a:cubicBezTo>
                <a:cubicBezTo>
                  <a:pt x="136" y="0"/>
                  <a:pt x="172" y="36"/>
                  <a:pt x="172" y="91"/>
                </a:cubicBezTo>
                <a:lnTo>
                  <a:pt x="172" y="190"/>
                </a:lnTo>
                <a:close/>
                <a:moveTo>
                  <a:pt x="91" y="54"/>
                </a:moveTo>
                <a:lnTo>
                  <a:pt x="91" y="54"/>
                </a:lnTo>
                <a:cubicBezTo>
                  <a:pt x="73" y="54"/>
                  <a:pt x="55" y="73"/>
                  <a:pt x="55" y="91"/>
                </a:cubicBezTo>
                <a:cubicBezTo>
                  <a:pt x="55" y="99"/>
                  <a:pt x="55" y="99"/>
                  <a:pt x="55" y="99"/>
                </a:cubicBezTo>
                <a:cubicBezTo>
                  <a:pt x="55" y="118"/>
                  <a:pt x="64" y="136"/>
                  <a:pt x="82" y="136"/>
                </a:cubicBezTo>
                <a:cubicBezTo>
                  <a:pt x="118" y="136"/>
                  <a:pt x="118" y="136"/>
                  <a:pt x="118" y="136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8" y="73"/>
                  <a:pt x="109" y="54"/>
                  <a:pt x="9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88">
            <a:extLst>
              <a:ext uri="{FF2B5EF4-FFF2-40B4-BE49-F238E27FC236}">
                <a16:creationId xmlns:a16="http://schemas.microsoft.com/office/drawing/2014/main" id="{D067B27C-1636-8249-84EB-EE62159D2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8703" y="6972350"/>
            <a:ext cx="182026" cy="200698"/>
          </a:xfrm>
          <a:custGeom>
            <a:avLst/>
            <a:gdLst>
              <a:gd name="T0" fmla="*/ 91 w 173"/>
              <a:gd name="T1" fmla="*/ 190 h 191"/>
              <a:gd name="T2" fmla="*/ 91 w 173"/>
              <a:gd name="T3" fmla="*/ 190 h 191"/>
              <a:gd name="T4" fmla="*/ 0 w 173"/>
              <a:gd name="T5" fmla="*/ 190 h 191"/>
              <a:gd name="T6" fmla="*/ 0 w 173"/>
              <a:gd name="T7" fmla="*/ 91 h 191"/>
              <a:gd name="T8" fmla="*/ 91 w 173"/>
              <a:gd name="T9" fmla="*/ 0 h 191"/>
              <a:gd name="T10" fmla="*/ 172 w 173"/>
              <a:gd name="T11" fmla="*/ 91 h 191"/>
              <a:gd name="T12" fmla="*/ 172 w 173"/>
              <a:gd name="T13" fmla="*/ 99 h 191"/>
              <a:gd name="T14" fmla="*/ 91 w 173"/>
              <a:gd name="T15" fmla="*/ 190 h 191"/>
              <a:gd name="T16" fmla="*/ 54 w 173"/>
              <a:gd name="T17" fmla="*/ 136 h 191"/>
              <a:gd name="T18" fmla="*/ 54 w 173"/>
              <a:gd name="T19" fmla="*/ 136 h 191"/>
              <a:gd name="T20" fmla="*/ 91 w 173"/>
              <a:gd name="T21" fmla="*/ 136 h 191"/>
              <a:gd name="T22" fmla="*/ 118 w 173"/>
              <a:gd name="T23" fmla="*/ 99 h 191"/>
              <a:gd name="T24" fmla="*/ 118 w 173"/>
              <a:gd name="T25" fmla="*/ 91 h 191"/>
              <a:gd name="T26" fmla="*/ 91 w 173"/>
              <a:gd name="T27" fmla="*/ 54 h 191"/>
              <a:gd name="T28" fmla="*/ 54 w 173"/>
              <a:gd name="T29" fmla="*/ 91 h 191"/>
              <a:gd name="T30" fmla="*/ 54 w 173"/>
              <a:gd name="T31" fmla="*/ 136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91">
                <a:moveTo>
                  <a:pt x="91" y="190"/>
                </a:moveTo>
                <a:lnTo>
                  <a:pt x="91" y="190"/>
                </a:lnTo>
                <a:cubicBezTo>
                  <a:pt x="0" y="190"/>
                  <a:pt x="0" y="190"/>
                  <a:pt x="0" y="19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6"/>
                  <a:pt x="36" y="0"/>
                  <a:pt x="91" y="0"/>
                </a:cubicBezTo>
                <a:cubicBezTo>
                  <a:pt x="136" y="0"/>
                  <a:pt x="172" y="45"/>
                  <a:pt x="172" y="91"/>
                </a:cubicBezTo>
                <a:cubicBezTo>
                  <a:pt x="172" y="99"/>
                  <a:pt x="172" y="99"/>
                  <a:pt x="172" y="99"/>
                </a:cubicBezTo>
                <a:cubicBezTo>
                  <a:pt x="172" y="154"/>
                  <a:pt x="136" y="190"/>
                  <a:pt x="91" y="190"/>
                </a:cubicBezTo>
                <a:close/>
                <a:moveTo>
                  <a:pt x="54" y="136"/>
                </a:moveTo>
                <a:lnTo>
                  <a:pt x="54" y="136"/>
                </a:lnTo>
                <a:cubicBezTo>
                  <a:pt x="91" y="136"/>
                  <a:pt x="91" y="136"/>
                  <a:pt x="91" y="136"/>
                </a:cubicBezTo>
                <a:cubicBezTo>
                  <a:pt x="109" y="136"/>
                  <a:pt x="118" y="118"/>
                  <a:pt x="118" y="99"/>
                </a:cubicBezTo>
                <a:cubicBezTo>
                  <a:pt x="118" y="91"/>
                  <a:pt x="118" y="91"/>
                  <a:pt x="118" y="91"/>
                </a:cubicBezTo>
                <a:cubicBezTo>
                  <a:pt x="118" y="73"/>
                  <a:pt x="109" y="54"/>
                  <a:pt x="91" y="54"/>
                </a:cubicBezTo>
                <a:cubicBezTo>
                  <a:pt x="73" y="54"/>
                  <a:pt x="54" y="73"/>
                  <a:pt x="54" y="91"/>
                </a:cubicBezTo>
                <a:lnTo>
                  <a:pt x="54" y="1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89">
            <a:extLst>
              <a:ext uri="{FF2B5EF4-FFF2-40B4-BE49-F238E27FC236}">
                <a16:creationId xmlns:a16="http://schemas.microsoft.com/office/drawing/2014/main" id="{9FA11704-302D-4646-9358-B63549143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0699" y="7355074"/>
            <a:ext cx="60674" cy="270707"/>
          </a:xfrm>
          <a:custGeom>
            <a:avLst/>
            <a:gdLst>
              <a:gd name="T0" fmla="*/ 55 w 56"/>
              <a:gd name="T1" fmla="*/ 253 h 254"/>
              <a:gd name="T2" fmla="*/ 55 w 56"/>
              <a:gd name="T3" fmla="*/ 253 h 254"/>
              <a:gd name="T4" fmla="*/ 0 w 56"/>
              <a:gd name="T5" fmla="*/ 253 h 254"/>
              <a:gd name="T6" fmla="*/ 0 w 56"/>
              <a:gd name="T7" fmla="*/ 27 h 254"/>
              <a:gd name="T8" fmla="*/ 27 w 56"/>
              <a:gd name="T9" fmla="*/ 0 h 254"/>
              <a:gd name="T10" fmla="*/ 27 w 56"/>
              <a:gd name="T11" fmla="*/ 0 h 254"/>
              <a:gd name="T12" fmla="*/ 55 w 56"/>
              <a:gd name="T13" fmla="*/ 27 h 254"/>
              <a:gd name="T14" fmla="*/ 55 w 56"/>
              <a:gd name="T1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6" h="254">
                <a:moveTo>
                  <a:pt x="55" y="253"/>
                </a:moveTo>
                <a:lnTo>
                  <a:pt x="55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5" y="9"/>
                  <a:pt x="55" y="27"/>
                </a:cubicBezTo>
                <a:lnTo>
                  <a:pt x="55" y="2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90">
            <a:extLst>
              <a:ext uri="{FF2B5EF4-FFF2-40B4-BE49-F238E27FC236}">
                <a16:creationId xmlns:a16="http://schemas.microsoft.com/office/drawing/2014/main" id="{2D76BF09-D1AA-7F48-BDD4-885EA475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0699" y="7145044"/>
            <a:ext cx="60674" cy="154022"/>
          </a:xfrm>
          <a:custGeom>
            <a:avLst/>
            <a:gdLst>
              <a:gd name="T0" fmla="*/ 55 w 56"/>
              <a:gd name="T1" fmla="*/ 144 h 145"/>
              <a:gd name="T2" fmla="*/ 0 w 56"/>
              <a:gd name="T3" fmla="*/ 144 h 145"/>
              <a:gd name="T4" fmla="*/ 0 w 56"/>
              <a:gd name="T5" fmla="*/ 0 h 145"/>
              <a:gd name="T6" fmla="*/ 55 w 56"/>
              <a:gd name="T7" fmla="*/ 0 h 145"/>
              <a:gd name="T8" fmla="*/ 55 w 56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" h="145">
                <a:moveTo>
                  <a:pt x="55" y="144"/>
                </a:moveTo>
                <a:lnTo>
                  <a:pt x="0" y="144"/>
                </a:lnTo>
                <a:lnTo>
                  <a:pt x="0" y="0"/>
                </a:lnTo>
                <a:lnTo>
                  <a:pt x="55" y="0"/>
                </a:lnTo>
                <a:lnTo>
                  <a:pt x="55" y="1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91">
            <a:extLst>
              <a:ext uri="{FF2B5EF4-FFF2-40B4-BE49-F238E27FC236}">
                <a16:creationId xmlns:a16="http://schemas.microsoft.com/office/drawing/2014/main" id="{8C56D18B-8FCC-DB4E-97FF-405AC4A2E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4658" y="7271061"/>
            <a:ext cx="616092" cy="382724"/>
          </a:xfrm>
          <a:custGeom>
            <a:avLst/>
            <a:gdLst>
              <a:gd name="T0" fmla="*/ 54 w 580"/>
              <a:gd name="T1" fmla="*/ 0 h 363"/>
              <a:gd name="T2" fmla="*/ 54 w 580"/>
              <a:gd name="T3" fmla="*/ 0 h 363"/>
              <a:gd name="T4" fmla="*/ 54 w 580"/>
              <a:gd name="T5" fmla="*/ 55 h 363"/>
              <a:gd name="T6" fmla="*/ 515 w 580"/>
              <a:gd name="T7" fmla="*/ 55 h 363"/>
              <a:gd name="T8" fmla="*/ 515 w 580"/>
              <a:gd name="T9" fmla="*/ 308 h 363"/>
              <a:gd name="T10" fmla="*/ 515 w 580"/>
              <a:gd name="T11" fmla="*/ 308 h 363"/>
              <a:gd name="T12" fmla="*/ 54 w 580"/>
              <a:gd name="T13" fmla="*/ 308 h 363"/>
              <a:gd name="T14" fmla="*/ 54 w 580"/>
              <a:gd name="T15" fmla="*/ 100 h 363"/>
              <a:gd name="T16" fmla="*/ 27 w 580"/>
              <a:gd name="T17" fmla="*/ 73 h 363"/>
              <a:gd name="T18" fmla="*/ 27 w 580"/>
              <a:gd name="T19" fmla="*/ 73 h 363"/>
              <a:gd name="T20" fmla="*/ 0 w 580"/>
              <a:gd name="T21" fmla="*/ 100 h 363"/>
              <a:gd name="T22" fmla="*/ 0 w 580"/>
              <a:gd name="T23" fmla="*/ 308 h 363"/>
              <a:gd name="T24" fmla="*/ 54 w 580"/>
              <a:gd name="T25" fmla="*/ 362 h 363"/>
              <a:gd name="T26" fmla="*/ 515 w 580"/>
              <a:gd name="T27" fmla="*/ 362 h 363"/>
              <a:gd name="T28" fmla="*/ 579 w 580"/>
              <a:gd name="T29" fmla="*/ 308 h 363"/>
              <a:gd name="T30" fmla="*/ 579 w 580"/>
              <a:gd name="T31" fmla="*/ 0 h 363"/>
              <a:gd name="T32" fmla="*/ 54 w 580"/>
              <a:gd name="T33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0" h="363">
                <a:moveTo>
                  <a:pt x="54" y="0"/>
                </a:moveTo>
                <a:lnTo>
                  <a:pt x="54" y="0"/>
                </a:lnTo>
                <a:cubicBezTo>
                  <a:pt x="54" y="55"/>
                  <a:pt x="54" y="55"/>
                  <a:pt x="54" y="55"/>
                </a:cubicBezTo>
                <a:cubicBezTo>
                  <a:pt x="515" y="55"/>
                  <a:pt x="515" y="55"/>
                  <a:pt x="515" y="55"/>
                </a:cubicBezTo>
                <a:cubicBezTo>
                  <a:pt x="515" y="308"/>
                  <a:pt x="515" y="308"/>
                  <a:pt x="515" y="308"/>
                </a:cubicBezTo>
                <a:lnTo>
                  <a:pt x="515" y="308"/>
                </a:lnTo>
                <a:cubicBezTo>
                  <a:pt x="54" y="308"/>
                  <a:pt x="54" y="308"/>
                  <a:pt x="54" y="308"/>
                </a:cubicBezTo>
                <a:cubicBezTo>
                  <a:pt x="54" y="100"/>
                  <a:pt x="54" y="100"/>
                  <a:pt x="54" y="100"/>
                </a:cubicBezTo>
                <a:cubicBezTo>
                  <a:pt x="54" y="82"/>
                  <a:pt x="45" y="73"/>
                  <a:pt x="27" y="73"/>
                </a:cubicBezTo>
                <a:lnTo>
                  <a:pt x="27" y="73"/>
                </a:lnTo>
                <a:cubicBezTo>
                  <a:pt x="9" y="73"/>
                  <a:pt x="0" y="82"/>
                  <a:pt x="0" y="100"/>
                </a:cubicBezTo>
                <a:cubicBezTo>
                  <a:pt x="0" y="308"/>
                  <a:pt x="0" y="308"/>
                  <a:pt x="0" y="308"/>
                </a:cubicBezTo>
                <a:cubicBezTo>
                  <a:pt x="0" y="344"/>
                  <a:pt x="27" y="362"/>
                  <a:pt x="54" y="362"/>
                </a:cubicBezTo>
                <a:cubicBezTo>
                  <a:pt x="515" y="362"/>
                  <a:pt x="515" y="362"/>
                  <a:pt x="515" y="362"/>
                </a:cubicBezTo>
                <a:cubicBezTo>
                  <a:pt x="551" y="362"/>
                  <a:pt x="579" y="344"/>
                  <a:pt x="579" y="308"/>
                </a:cubicBezTo>
                <a:cubicBezTo>
                  <a:pt x="579" y="0"/>
                  <a:pt x="579" y="0"/>
                  <a:pt x="579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92">
            <a:extLst>
              <a:ext uri="{FF2B5EF4-FFF2-40B4-BE49-F238E27FC236}">
                <a16:creationId xmlns:a16="http://schemas.microsoft.com/office/drawing/2014/main" id="{B955FA4E-EC17-3A45-B099-4D4744018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314" y="7117040"/>
            <a:ext cx="746779" cy="210030"/>
          </a:xfrm>
          <a:custGeom>
            <a:avLst/>
            <a:gdLst>
              <a:gd name="T0" fmla="*/ 624 w 706"/>
              <a:gd name="T1" fmla="*/ 199 h 200"/>
              <a:gd name="T2" fmla="*/ 624 w 706"/>
              <a:gd name="T3" fmla="*/ 199 h 200"/>
              <a:gd name="T4" fmla="*/ 81 w 706"/>
              <a:gd name="T5" fmla="*/ 199 h 200"/>
              <a:gd name="T6" fmla="*/ 0 w 706"/>
              <a:gd name="T7" fmla="*/ 117 h 200"/>
              <a:gd name="T8" fmla="*/ 0 w 706"/>
              <a:gd name="T9" fmla="*/ 72 h 200"/>
              <a:gd name="T10" fmla="*/ 81 w 706"/>
              <a:gd name="T11" fmla="*/ 0 h 200"/>
              <a:gd name="T12" fmla="*/ 624 w 706"/>
              <a:gd name="T13" fmla="*/ 0 h 200"/>
              <a:gd name="T14" fmla="*/ 705 w 706"/>
              <a:gd name="T15" fmla="*/ 72 h 200"/>
              <a:gd name="T16" fmla="*/ 705 w 706"/>
              <a:gd name="T17" fmla="*/ 117 h 200"/>
              <a:gd name="T18" fmla="*/ 624 w 706"/>
              <a:gd name="T19" fmla="*/ 199 h 200"/>
              <a:gd name="T20" fmla="*/ 81 w 706"/>
              <a:gd name="T21" fmla="*/ 54 h 200"/>
              <a:gd name="T22" fmla="*/ 81 w 706"/>
              <a:gd name="T23" fmla="*/ 54 h 200"/>
              <a:gd name="T24" fmla="*/ 54 w 706"/>
              <a:gd name="T25" fmla="*/ 72 h 200"/>
              <a:gd name="T26" fmla="*/ 54 w 706"/>
              <a:gd name="T27" fmla="*/ 117 h 200"/>
              <a:gd name="T28" fmla="*/ 81 w 706"/>
              <a:gd name="T29" fmla="*/ 144 h 200"/>
              <a:gd name="T30" fmla="*/ 624 w 706"/>
              <a:gd name="T31" fmla="*/ 144 h 200"/>
              <a:gd name="T32" fmla="*/ 642 w 706"/>
              <a:gd name="T33" fmla="*/ 117 h 200"/>
              <a:gd name="T34" fmla="*/ 642 w 706"/>
              <a:gd name="T35" fmla="*/ 72 h 200"/>
              <a:gd name="T36" fmla="*/ 624 w 706"/>
              <a:gd name="T37" fmla="*/ 54 h 200"/>
              <a:gd name="T38" fmla="*/ 81 w 706"/>
              <a:gd name="T39" fmla="*/ 54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06" h="200">
                <a:moveTo>
                  <a:pt x="624" y="199"/>
                </a:moveTo>
                <a:lnTo>
                  <a:pt x="624" y="199"/>
                </a:lnTo>
                <a:cubicBezTo>
                  <a:pt x="81" y="199"/>
                  <a:pt x="81" y="199"/>
                  <a:pt x="81" y="199"/>
                </a:cubicBezTo>
                <a:cubicBezTo>
                  <a:pt x="36" y="199"/>
                  <a:pt x="0" y="162"/>
                  <a:pt x="0" y="117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81" y="0"/>
                </a:cubicBezTo>
                <a:cubicBezTo>
                  <a:pt x="624" y="0"/>
                  <a:pt x="624" y="0"/>
                  <a:pt x="624" y="0"/>
                </a:cubicBezTo>
                <a:cubicBezTo>
                  <a:pt x="669" y="0"/>
                  <a:pt x="705" y="36"/>
                  <a:pt x="705" y="72"/>
                </a:cubicBezTo>
                <a:cubicBezTo>
                  <a:pt x="705" y="117"/>
                  <a:pt x="705" y="117"/>
                  <a:pt x="705" y="117"/>
                </a:cubicBezTo>
                <a:cubicBezTo>
                  <a:pt x="705" y="162"/>
                  <a:pt x="669" y="199"/>
                  <a:pt x="624" y="199"/>
                </a:cubicBez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54" y="63"/>
                  <a:pt x="54" y="72"/>
                </a:cubicBezTo>
                <a:cubicBezTo>
                  <a:pt x="54" y="117"/>
                  <a:pt x="54" y="117"/>
                  <a:pt x="54" y="117"/>
                </a:cubicBezTo>
                <a:cubicBezTo>
                  <a:pt x="54" y="126"/>
                  <a:pt x="63" y="144"/>
                  <a:pt x="81" y="144"/>
                </a:cubicBezTo>
                <a:cubicBezTo>
                  <a:pt x="624" y="144"/>
                  <a:pt x="624" y="144"/>
                  <a:pt x="624" y="144"/>
                </a:cubicBezTo>
                <a:cubicBezTo>
                  <a:pt x="633" y="144"/>
                  <a:pt x="642" y="126"/>
                  <a:pt x="642" y="117"/>
                </a:cubicBezTo>
                <a:cubicBezTo>
                  <a:pt x="642" y="72"/>
                  <a:pt x="642" y="72"/>
                  <a:pt x="642" y="72"/>
                </a:cubicBezTo>
                <a:cubicBezTo>
                  <a:pt x="642" y="63"/>
                  <a:pt x="633" y="54"/>
                  <a:pt x="624" y="54"/>
                </a:cubicBezTo>
                <a:lnTo>
                  <a:pt x="81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3" name="Grupo 412">
            <a:extLst>
              <a:ext uri="{FF2B5EF4-FFF2-40B4-BE49-F238E27FC236}">
                <a16:creationId xmlns:a16="http://schemas.microsoft.com/office/drawing/2014/main" id="{E8773524-101B-EF41-B82E-6130DC38FBCB}"/>
              </a:ext>
            </a:extLst>
          </p:cNvPr>
          <p:cNvGrpSpPr/>
          <p:nvPr/>
        </p:nvGrpSpPr>
        <p:grpSpPr>
          <a:xfrm>
            <a:off x="2668308" y="681288"/>
            <a:ext cx="19041035" cy="2561450"/>
            <a:chOff x="2668308" y="861425"/>
            <a:chExt cx="19041035" cy="2561450"/>
          </a:xfrm>
        </p:grpSpPr>
        <p:sp>
          <p:nvSpPr>
            <p:cNvPr id="414" name="CuadroTexto 413">
              <a:extLst>
                <a:ext uri="{FF2B5EF4-FFF2-40B4-BE49-F238E27FC236}">
                  <a16:creationId xmlns:a16="http://schemas.microsoft.com/office/drawing/2014/main" id="{892DAE25-DB46-5749-A7DB-0171056AA2AD}"/>
                </a:ext>
              </a:extLst>
            </p:cNvPr>
            <p:cNvSpPr txBox="1"/>
            <p:nvPr/>
          </p:nvSpPr>
          <p:spPr>
            <a:xfrm>
              <a:off x="8202003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415" name="CuadroTexto 414">
              <a:extLst>
                <a:ext uri="{FF2B5EF4-FFF2-40B4-BE49-F238E27FC236}">
                  <a16:creationId xmlns:a16="http://schemas.microsoft.com/office/drawing/2014/main" id="{925B0210-E024-8246-8EFA-841C3C4FD23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16" name="Grupo 415">
            <a:extLst>
              <a:ext uri="{FF2B5EF4-FFF2-40B4-BE49-F238E27FC236}">
                <a16:creationId xmlns:a16="http://schemas.microsoft.com/office/drawing/2014/main" id="{4243C4B1-E789-7241-849D-902DD6DE20DE}"/>
              </a:ext>
            </a:extLst>
          </p:cNvPr>
          <p:cNvGrpSpPr/>
          <p:nvPr/>
        </p:nvGrpSpPr>
        <p:grpSpPr>
          <a:xfrm>
            <a:off x="11250714" y="11942884"/>
            <a:ext cx="2100255" cy="1218322"/>
            <a:chOff x="10582006" y="10044267"/>
            <a:chExt cx="2100255" cy="1218322"/>
          </a:xfrm>
        </p:grpSpPr>
        <p:sp>
          <p:nvSpPr>
            <p:cNvPr id="417" name="Rectángulo 416">
              <a:extLst>
                <a:ext uri="{FF2B5EF4-FFF2-40B4-BE49-F238E27FC236}">
                  <a16:creationId xmlns:a16="http://schemas.microsoft.com/office/drawing/2014/main" id="{8AEF5A12-A8DF-3C48-AC9F-B30996AA37CB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18" name="CuadroTexto 417">
              <a:extLst>
                <a:ext uri="{FF2B5EF4-FFF2-40B4-BE49-F238E27FC236}">
                  <a16:creationId xmlns:a16="http://schemas.microsoft.com/office/drawing/2014/main" id="{60D2CE59-959B-4743-A374-46F3CF094188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19" name="Grupo 418">
            <a:extLst>
              <a:ext uri="{FF2B5EF4-FFF2-40B4-BE49-F238E27FC236}">
                <a16:creationId xmlns:a16="http://schemas.microsoft.com/office/drawing/2014/main" id="{3A5E3F1C-F039-2A43-864C-D487F960621F}"/>
              </a:ext>
            </a:extLst>
          </p:cNvPr>
          <p:cNvGrpSpPr/>
          <p:nvPr/>
        </p:nvGrpSpPr>
        <p:grpSpPr>
          <a:xfrm>
            <a:off x="19103221" y="9428108"/>
            <a:ext cx="2492990" cy="1379533"/>
            <a:chOff x="10385639" y="10044267"/>
            <a:chExt cx="2492990" cy="1379533"/>
          </a:xfrm>
        </p:grpSpPr>
        <p:sp>
          <p:nvSpPr>
            <p:cNvPr id="420" name="Rectángulo 419">
              <a:extLst>
                <a:ext uri="{FF2B5EF4-FFF2-40B4-BE49-F238E27FC236}">
                  <a16:creationId xmlns:a16="http://schemas.microsoft.com/office/drawing/2014/main" id="{7CA99840-FBDC-DD4C-B2EE-4C75B3C8F1C3}"/>
                </a:ext>
              </a:extLst>
            </p:cNvPr>
            <p:cNvSpPr/>
            <p:nvPr/>
          </p:nvSpPr>
          <p:spPr>
            <a:xfrm>
              <a:off x="10385639" y="10592803"/>
              <a:ext cx="249299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400" dirty="0">
                <a:solidFill>
                  <a:schemeClr val="tx2"/>
                </a:solidFill>
              </a:endParaRPr>
            </a:p>
          </p:txBody>
        </p:sp>
        <p:sp>
          <p:nvSpPr>
            <p:cNvPr id="421" name="CuadroTexto 420">
              <a:extLst>
                <a:ext uri="{FF2B5EF4-FFF2-40B4-BE49-F238E27FC236}">
                  <a16:creationId xmlns:a16="http://schemas.microsoft.com/office/drawing/2014/main" id="{6E561BE3-C802-7A42-A858-CF66B2EBD34A}"/>
                </a:ext>
              </a:extLst>
            </p:cNvPr>
            <p:cNvSpPr txBox="1"/>
            <p:nvPr/>
          </p:nvSpPr>
          <p:spPr>
            <a:xfrm>
              <a:off x="10643721" y="10044267"/>
              <a:ext cx="19768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22" name="Grupo 421">
            <a:extLst>
              <a:ext uri="{FF2B5EF4-FFF2-40B4-BE49-F238E27FC236}">
                <a16:creationId xmlns:a16="http://schemas.microsoft.com/office/drawing/2014/main" id="{28F385B3-C546-6349-82EA-96EE554C45B8}"/>
              </a:ext>
            </a:extLst>
          </p:cNvPr>
          <p:cNvGrpSpPr/>
          <p:nvPr/>
        </p:nvGrpSpPr>
        <p:grpSpPr>
          <a:xfrm>
            <a:off x="15286074" y="9386833"/>
            <a:ext cx="2492990" cy="1379533"/>
            <a:chOff x="10385639" y="10044267"/>
            <a:chExt cx="2492990" cy="1379533"/>
          </a:xfrm>
        </p:grpSpPr>
        <p:sp>
          <p:nvSpPr>
            <p:cNvPr id="423" name="Rectángulo 422">
              <a:extLst>
                <a:ext uri="{FF2B5EF4-FFF2-40B4-BE49-F238E27FC236}">
                  <a16:creationId xmlns:a16="http://schemas.microsoft.com/office/drawing/2014/main" id="{A5EC99B3-1463-6D42-96D1-BEFC29590562}"/>
                </a:ext>
              </a:extLst>
            </p:cNvPr>
            <p:cNvSpPr/>
            <p:nvPr/>
          </p:nvSpPr>
          <p:spPr>
            <a:xfrm>
              <a:off x="10385639" y="10592803"/>
              <a:ext cx="249299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400" dirty="0">
                <a:solidFill>
                  <a:schemeClr val="tx2"/>
                </a:solidFill>
              </a:endParaRPr>
            </a:p>
          </p:txBody>
        </p:sp>
        <p:sp>
          <p:nvSpPr>
            <p:cNvPr id="424" name="CuadroTexto 423">
              <a:extLst>
                <a:ext uri="{FF2B5EF4-FFF2-40B4-BE49-F238E27FC236}">
                  <a16:creationId xmlns:a16="http://schemas.microsoft.com/office/drawing/2014/main" id="{9302978E-D187-5244-B616-B444C20490BA}"/>
                </a:ext>
              </a:extLst>
            </p:cNvPr>
            <p:cNvSpPr txBox="1"/>
            <p:nvPr/>
          </p:nvSpPr>
          <p:spPr>
            <a:xfrm>
              <a:off x="10643721" y="10044267"/>
              <a:ext cx="19768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25" name="Grupo 424">
            <a:extLst>
              <a:ext uri="{FF2B5EF4-FFF2-40B4-BE49-F238E27FC236}">
                <a16:creationId xmlns:a16="http://schemas.microsoft.com/office/drawing/2014/main" id="{3FD7E8D9-63A3-7345-9820-760F2F3C43D4}"/>
              </a:ext>
            </a:extLst>
          </p:cNvPr>
          <p:cNvGrpSpPr/>
          <p:nvPr/>
        </p:nvGrpSpPr>
        <p:grpSpPr>
          <a:xfrm>
            <a:off x="6613348" y="9386833"/>
            <a:ext cx="2492990" cy="1379533"/>
            <a:chOff x="10385639" y="10044267"/>
            <a:chExt cx="2492990" cy="1379533"/>
          </a:xfrm>
        </p:grpSpPr>
        <p:sp>
          <p:nvSpPr>
            <p:cNvPr id="426" name="Rectángulo 425">
              <a:extLst>
                <a:ext uri="{FF2B5EF4-FFF2-40B4-BE49-F238E27FC236}">
                  <a16:creationId xmlns:a16="http://schemas.microsoft.com/office/drawing/2014/main" id="{6100ED36-73EF-424E-B349-3D1896354812}"/>
                </a:ext>
              </a:extLst>
            </p:cNvPr>
            <p:cNvSpPr/>
            <p:nvPr/>
          </p:nvSpPr>
          <p:spPr>
            <a:xfrm>
              <a:off x="10385639" y="10592803"/>
              <a:ext cx="249299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400" dirty="0">
                <a:solidFill>
                  <a:schemeClr val="tx2"/>
                </a:solidFill>
              </a:endParaRPr>
            </a:p>
          </p:txBody>
        </p:sp>
        <p:sp>
          <p:nvSpPr>
            <p:cNvPr id="427" name="CuadroTexto 426">
              <a:extLst>
                <a:ext uri="{FF2B5EF4-FFF2-40B4-BE49-F238E27FC236}">
                  <a16:creationId xmlns:a16="http://schemas.microsoft.com/office/drawing/2014/main" id="{334CFBFC-F26E-C54F-B6EB-8C0F91F15EBD}"/>
                </a:ext>
              </a:extLst>
            </p:cNvPr>
            <p:cNvSpPr txBox="1"/>
            <p:nvPr/>
          </p:nvSpPr>
          <p:spPr>
            <a:xfrm>
              <a:off x="10643721" y="10044267"/>
              <a:ext cx="19768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28" name="Grupo 427">
            <a:extLst>
              <a:ext uri="{FF2B5EF4-FFF2-40B4-BE49-F238E27FC236}">
                <a16:creationId xmlns:a16="http://schemas.microsoft.com/office/drawing/2014/main" id="{F6DDE376-A571-F542-A716-95A866134984}"/>
              </a:ext>
            </a:extLst>
          </p:cNvPr>
          <p:cNvGrpSpPr/>
          <p:nvPr/>
        </p:nvGrpSpPr>
        <p:grpSpPr>
          <a:xfrm>
            <a:off x="3029874" y="9383929"/>
            <a:ext cx="2492990" cy="1379533"/>
            <a:chOff x="10385639" y="10044267"/>
            <a:chExt cx="2492990" cy="1379533"/>
          </a:xfrm>
        </p:grpSpPr>
        <p:sp>
          <p:nvSpPr>
            <p:cNvPr id="429" name="Rectángulo 428">
              <a:extLst>
                <a:ext uri="{FF2B5EF4-FFF2-40B4-BE49-F238E27FC236}">
                  <a16:creationId xmlns:a16="http://schemas.microsoft.com/office/drawing/2014/main" id="{4E1FF3A3-D38F-7D49-80E1-31BDCF48AB83}"/>
                </a:ext>
              </a:extLst>
            </p:cNvPr>
            <p:cNvSpPr/>
            <p:nvPr/>
          </p:nvSpPr>
          <p:spPr>
            <a:xfrm>
              <a:off x="10385639" y="10592803"/>
              <a:ext cx="2492990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400" dirty="0">
                <a:solidFill>
                  <a:schemeClr val="tx2"/>
                </a:solidFill>
              </a:endParaRPr>
            </a:p>
          </p:txBody>
        </p:sp>
        <p:sp>
          <p:nvSpPr>
            <p:cNvPr id="430" name="CuadroTexto 429">
              <a:extLst>
                <a:ext uri="{FF2B5EF4-FFF2-40B4-BE49-F238E27FC236}">
                  <a16:creationId xmlns:a16="http://schemas.microsoft.com/office/drawing/2014/main" id="{AFA49FD6-5981-FB4A-BA89-82D483677E64}"/>
                </a:ext>
              </a:extLst>
            </p:cNvPr>
            <p:cNvSpPr txBox="1"/>
            <p:nvPr/>
          </p:nvSpPr>
          <p:spPr>
            <a:xfrm>
              <a:off x="10643721" y="10044267"/>
              <a:ext cx="19768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431" name="CuadroTexto 430">
            <a:extLst>
              <a:ext uri="{FF2B5EF4-FFF2-40B4-BE49-F238E27FC236}">
                <a16:creationId xmlns:a16="http://schemas.microsoft.com/office/drawing/2014/main" id="{51C2A7AF-0699-FF44-B16B-DB5CDE383EC9}"/>
              </a:ext>
            </a:extLst>
          </p:cNvPr>
          <p:cNvSpPr txBox="1"/>
          <p:nvPr/>
        </p:nvSpPr>
        <p:spPr>
          <a:xfrm>
            <a:off x="11547455" y="5473149"/>
            <a:ext cx="1481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1-6</a:t>
            </a:r>
          </a:p>
        </p:txBody>
      </p:sp>
      <p:sp>
        <p:nvSpPr>
          <p:cNvPr id="432" name="CuadroTexto 431">
            <a:extLst>
              <a:ext uri="{FF2B5EF4-FFF2-40B4-BE49-F238E27FC236}">
                <a16:creationId xmlns:a16="http://schemas.microsoft.com/office/drawing/2014/main" id="{431CD11D-B404-2049-B55F-CADC35F733D5}"/>
              </a:ext>
            </a:extLst>
          </p:cNvPr>
          <p:cNvSpPr txBox="1"/>
          <p:nvPr/>
        </p:nvSpPr>
        <p:spPr>
          <a:xfrm>
            <a:off x="11497968" y="6425068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Weeks</a:t>
            </a:r>
          </a:p>
        </p:txBody>
      </p:sp>
      <p:grpSp>
        <p:nvGrpSpPr>
          <p:cNvPr id="433" name="Grupo 432">
            <a:extLst>
              <a:ext uri="{FF2B5EF4-FFF2-40B4-BE49-F238E27FC236}">
                <a16:creationId xmlns:a16="http://schemas.microsoft.com/office/drawing/2014/main" id="{FAF9AE53-5D00-7F48-A2B7-410FFE78E2DD}"/>
              </a:ext>
            </a:extLst>
          </p:cNvPr>
          <p:cNvGrpSpPr/>
          <p:nvPr/>
        </p:nvGrpSpPr>
        <p:grpSpPr>
          <a:xfrm>
            <a:off x="11238075" y="7490326"/>
            <a:ext cx="2100255" cy="1218322"/>
            <a:chOff x="10582006" y="10044267"/>
            <a:chExt cx="2100255" cy="1218322"/>
          </a:xfrm>
        </p:grpSpPr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A7BFC05F-10F0-4D45-AD65-D23701A92D03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35" name="CuadroTexto 434">
              <a:extLst>
                <a:ext uri="{FF2B5EF4-FFF2-40B4-BE49-F238E27FC236}">
                  <a16:creationId xmlns:a16="http://schemas.microsoft.com/office/drawing/2014/main" id="{E7AAB571-A2C2-4C4C-A697-0AE0D233A2A0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Freeform 254">
            <a:extLst>
              <a:ext uri="{FF2B5EF4-FFF2-40B4-BE49-F238E27FC236}">
                <a16:creationId xmlns:a16="http://schemas.microsoft.com/office/drawing/2014/main" id="{32BE8021-CA3C-834B-80B9-B837CFC69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8012" y="10672118"/>
            <a:ext cx="1362356" cy="1371847"/>
          </a:xfrm>
          <a:custGeom>
            <a:avLst/>
            <a:gdLst>
              <a:gd name="T0" fmla="*/ 1265 w 1266"/>
              <a:gd name="T1" fmla="*/ 632 h 1275"/>
              <a:gd name="T2" fmla="*/ 1265 w 1266"/>
              <a:gd name="T3" fmla="*/ 632 h 1275"/>
              <a:gd name="T4" fmla="*/ 632 w 1266"/>
              <a:gd name="T5" fmla="*/ 1274 h 1275"/>
              <a:gd name="T6" fmla="*/ 0 w 1266"/>
              <a:gd name="T7" fmla="*/ 632 h 1275"/>
              <a:gd name="T8" fmla="*/ 632 w 1266"/>
              <a:gd name="T9" fmla="*/ 0 h 1275"/>
              <a:gd name="T10" fmla="*/ 1265 w 1266"/>
              <a:gd name="T11" fmla="*/ 632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6" h="1275">
                <a:moveTo>
                  <a:pt x="1265" y="632"/>
                </a:moveTo>
                <a:lnTo>
                  <a:pt x="1265" y="632"/>
                </a:lnTo>
                <a:cubicBezTo>
                  <a:pt x="1265" y="985"/>
                  <a:pt x="985" y="1274"/>
                  <a:pt x="632" y="1274"/>
                </a:cubicBezTo>
                <a:cubicBezTo>
                  <a:pt x="280" y="1274"/>
                  <a:pt x="0" y="985"/>
                  <a:pt x="0" y="632"/>
                </a:cubicBezTo>
                <a:cubicBezTo>
                  <a:pt x="0" y="289"/>
                  <a:pt x="280" y="0"/>
                  <a:pt x="632" y="0"/>
                </a:cubicBezTo>
                <a:cubicBezTo>
                  <a:pt x="985" y="0"/>
                  <a:pt x="1265" y="289"/>
                  <a:pt x="1265" y="6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55">
            <a:extLst>
              <a:ext uri="{FF2B5EF4-FFF2-40B4-BE49-F238E27FC236}">
                <a16:creationId xmlns:a16="http://schemas.microsoft.com/office/drawing/2014/main" id="{48F57704-8090-0A46-87EE-2BC40D3D4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1382" y="11460100"/>
            <a:ext cx="4300673" cy="1575964"/>
          </a:xfrm>
          <a:custGeom>
            <a:avLst/>
            <a:gdLst>
              <a:gd name="T0" fmla="*/ 3876 w 3995"/>
              <a:gd name="T1" fmla="*/ 605 h 1465"/>
              <a:gd name="T2" fmla="*/ 3876 w 3995"/>
              <a:gd name="T3" fmla="*/ 605 h 1465"/>
              <a:gd name="T4" fmla="*/ 2521 w 3995"/>
              <a:gd name="T5" fmla="*/ 45 h 1465"/>
              <a:gd name="T6" fmla="*/ 2340 w 3995"/>
              <a:gd name="T7" fmla="*/ 253 h 1465"/>
              <a:gd name="T8" fmla="*/ 2385 w 3995"/>
              <a:gd name="T9" fmla="*/ 316 h 1465"/>
              <a:gd name="T10" fmla="*/ 416 w 3995"/>
              <a:gd name="T11" fmla="*/ 316 h 1465"/>
              <a:gd name="T12" fmla="*/ 0 w 3995"/>
              <a:gd name="T13" fmla="*/ 731 h 1465"/>
              <a:gd name="T14" fmla="*/ 416 w 3995"/>
              <a:gd name="T15" fmla="*/ 1147 h 1465"/>
              <a:gd name="T16" fmla="*/ 2385 w 3995"/>
              <a:gd name="T17" fmla="*/ 1147 h 1465"/>
              <a:gd name="T18" fmla="*/ 2340 w 3995"/>
              <a:gd name="T19" fmla="*/ 1211 h 1465"/>
              <a:gd name="T20" fmla="*/ 2521 w 3995"/>
              <a:gd name="T21" fmla="*/ 1418 h 1465"/>
              <a:gd name="T22" fmla="*/ 3876 w 3995"/>
              <a:gd name="T23" fmla="*/ 858 h 1465"/>
              <a:gd name="T24" fmla="*/ 3876 w 3995"/>
              <a:gd name="T25" fmla="*/ 605 h 14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95" h="1465">
                <a:moveTo>
                  <a:pt x="3876" y="605"/>
                </a:moveTo>
                <a:lnTo>
                  <a:pt x="3876" y="605"/>
                </a:lnTo>
                <a:cubicBezTo>
                  <a:pt x="2521" y="45"/>
                  <a:pt x="2521" y="45"/>
                  <a:pt x="2521" y="45"/>
                </a:cubicBezTo>
                <a:cubicBezTo>
                  <a:pt x="2394" y="0"/>
                  <a:pt x="2277" y="135"/>
                  <a:pt x="2340" y="253"/>
                </a:cubicBezTo>
                <a:cubicBezTo>
                  <a:pt x="2385" y="316"/>
                  <a:pt x="2385" y="316"/>
                  <a:pt x="2385" y="316"/>
                </a:cubicBezTo>
                <a:cubicBezTo>
                  <a:pt x="416" y="316"/>
                  <a:pt x="416" y="316"/>
                  <a:pt x="416" y="316"/>
                </a:cubicBezTo>
                <a:cubicBezTo>
                  <a:pt x="190" y="316"/>
                  <a:pt x="0" y="506"/>
                  <a:pt x="0" y="731"/>
                </a:cubicBezTo>
                <a:cubicBezTo>
                  <a:pt x="0" y="958"/>
                  <a:pt x="190" y="1147"/>
                  <a:pt x="416" y="1147"/>
                </a:cubicBezTo>
                <a:cubicBezTo>
                  <a:pt x="2385" y="1147"/>
                  <a:pt x="2385" y="1147"/>
                  <a:pt x="2385" y="1147"/>
                </a:cubicBezTo>
                <a:cubicBezTo>
                  <a:pt x="2340" y="1211"/>
                  <a:pt x="2340" y="1211"/>
                  <a:pt x="2340" y="1211"/>
                </a:cubicBezTo>
                <a:cubicBezTo>
                  <a:pt x="2277" y="1328"/>
                  <a:pt x="2394" y="1464"/>
                  <a:pt x="2521" y="1418"/>
                </a:cubicBezTo>
                <a:cubicBezTo>
                  <a:pt x="3876" y="858"/>
                  <a:pt x="3876" y="858"/>
                  <a:pt x="3876" y="858"/>
                </a:cubicBezTo>
                <a:cubicBezTo>
                  <a:pt x="3994" y="813"/>
                  <a:pt x="3994" y="650"/>
                  <a:pt x="3876" y="60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56">
            <a:extLst>
              <a:ext uri="{FF2B5EF4-FFF2-40B4-BE49-F238E27FC236}">
                <a16:creationId xmlns:a16="http://schemas.microsoft.com/office/drawing/2014/main" id="{8F1CE32F-3D6C-684C-A546-E50EE2E20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266" y="11801875"/>
            <a:ext cx="4932006" cy="897159"/>
          </a:xfrm>
          <a:custGeom>
            <a:avLst/>
            <a:gdLst>
              <a:gd name="T0" fmla="*/ 415 w 4582"/>
              <a:gd name="T1" fmla="*/ 0 h 832"/>
              <a:gd name="T2" fmla="*/ 415 w 4582"/>
              <a:gd name="T3" fmla="*/ 0 h 832"/>
              <a:gd name="T4" fmla="*/ 0 w 4582"/>
              <a:gd name="T5" fmla="*/ 406 h 832"/>
              <a:gd name="T6" fmla="*/ 424 w 4582"/>
              <a:gd name="T7" fmla="*/ 831 h 832"/>
              <a:gd name="T8" fmla="*/ 4165 w 4582"/>
              <a:gd name="T9" fmla="*/ 831 h 832"/>
              <a:gd name="T10" fmla="*/ 4581 w 4582"/>
              <a:gd name="T11" fmla="*/ 415 h 832"/>
              <a:gd name="T12" fmla="*/ 4581 w 4582"/>
              <a:gd name="T13" fmla="*/ 415 h 832"/>
              <a:gd name="T14" fmla="*/ 4165 w 4582"/>
              <a:gd name="T15" fmla="*/ 0 h 832"/>
              <a:gd name="T16" fmla="*/ 415 w 4582"/>
              <a:gd name="T17" fmla="*/ 0 h 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82" h="832">
                <a:moveTo>
                  <a:pt x="415" y="0"/>
                </a:moveTo>
                <a:lnTo>
                  <a:pt x="415" y="0"/>
                </a:lnTo>
                <a:cubicBezTo>
                  <a:pt x="189" y="0"/>
                  <a:pt x="9" y="181"/>
                  <a:pt x="0" y="406"/>
                </a:cubicBezTo>
                <a:cubicBezTo>
                  <a:pt x="0" y="642"/>
                  <a:pt x="189" y="831"/>
                  <a:pt x="424" y="831"/>
                </a:cubicBezTo>
                <a:cubicBezTo>
                  <a:pt x="4165" y="831"/>
                  <a:pt x="4165" y="831"/>
                  <a:pt x="4165" y="831"/>
                </a:cubicBezTo>
                <a:cubicBezTo>
                  <a:pt x="4391" y="831"/>
                  <a:pt x="4581" y="642"/>
                  <a:pt x="4581" y="415"/>
                </a:cubicBezTo>
                <a:lnTo>
                  <a:pt x="4581" y="415"/>
                </a:lnTo>
                <a:cubicBezTo>
                  <a:pt x="4581" y="190"/>
                  <a:pt x="4391" y="0"/>
                  <a:pt x="4165" y="0"/>
                </a:cubicBezTo>
                <a:lnTo>
                  <a:pt x="41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57">
            <a:extLst>
              <a:ext uri="{FF2B5EF4-FFF2-40B4-BE49-F238E27FC236}">
                <a16:creationId xmlns:a16="http://schemas.microsoft.com/office/drawing/2014/main" id="{402EAF09-B4C7-C147-8BF6-AD8285D63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376" y="3912562"/>
            <a:ext cx="6379806" cy="8781726"/>
          </a:xfrm>
          <a:custGeom>
            <a:avLst/>
            <a:gdLst>
              <a:gd name="T0" fmla="*/ 5601 w 5927"/>
              <a:gd name="T1" fmla="*/ 2485 h 8159"/>
              <a:gd name="T2" fmla="*/ 5601 w 5927"/>
              <a:gd name="T3" fmla="*/ 2485 h 8159"/>
              <a:gd name="T4" fmla="*/ 4734 w 5927"/>
              <a:gd name="T5" fmla="*/ 1184 h 8159"/>
              <a:gd name="T6" fmla="*/ 3432 w 5927"/>
              <a:gd name="T7" fmla="*/ 316 h 8159"/>
              <a:gd name="T8" fmla="*/ 2502 w 5927"/>
              <a:gd name="T9" fmla="*/ 45 h 8159"/>
              <a:gd name="T10" fmla="*/ 2032 w 5927"/>
              <a:gd name="T11" fmla="*/ 452 h 8159"/>
              <a:gd name="T12" fmla="*/ 2032 w 5927"/>
              <a:gd name="T13" fmla="*/ 461 h 8159"/>
              <a:gd name="T14" fmla="*/ 2375 w 5927"/>
              <a:gd name="T15" fmla="*/ 858 h 8159"/>
              <a:gd name="T16" fmla="*/ 4146 w 5927"/>
              <a:gd name="T17" fmla="*/ 1771 h 8159"/>
              <a:gd name="T18" fmla="*/ 5095 w 5927"/>
              <a:gd name="T19" fmla="*/ 4074 h 8159"/>
              <a:gd name="T20" fmla="*/ 4146 w 5927"/>
              <a:gd name="T21" fmla="*/ 6378 h 8159"/>
              <a:gd name="T22" fmla="*/ 1842 w 5927"/>
              <a:gd name="T23" fmla="*/ 7327 h 8159"/>
              <a:gd name="T24" fmla="*/ 406 w 5927"/>
              <a:gd name="T25" fmla="*/ 7327 h 8159"/>
              <a:gd name="T26" fmla="*/ 0 w 5927"/>
              <a:gd name="T27" fmla="*/ 7742 h 8159"/>
              <a:gd name="T28" fmla="*/ 0 w 5927"/>
              <a:gd name="T29" fmla="*/ 7742 h 8159"/>
              <a:gd name="T30" fmla="*/ 406 w 5927"/>
              <a:gd name="T31" fmla="*/ 8158 h 8159"/>
              <a:gd name="T32" fmla="*/ 1842 w 5927"/>
              <a:gd name="T33" fmla="*/ 8158 h 8159"/>
              <a:gd name="T34" fmla="*/ 3432 w 5927"/>
              <a:gd name="T35" fmla="*/ 7833 h 8159"/>
              <a:gd name="T36" fmla="*/ 4734 w 5927"/>
              <a:gd name="T37" fmla="*/ 6957 h 8159"/>
              <a:gd name="T38" fmla="*/ 5601 w 5927"/>
              <a:gd name="T39" fmla="*/ 5664 h 8159"/>
              <a:gd name="T40" fmla="*/ 5926 w 5927"/>
              <a:gd name="T41" fmla="*/ 4074 h 8159"/>
              <a:gd name="T42" fmla="*/ 5601 w 5927"/>
              <a:gd name="T43" fmla="*/ 2485 h 8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27" h="8159">
                <a:moveTo>
                  <a:pt x="5601" y="2485"/>
                </a:moveTo>
                <a:lnTo>
                  <a:pt x="5601" y="2485"/>
                </a:lnTo>
                <a:cubicBezTo>
                  <a:pt x="5402" y="1997"/>
                  <a:pt x="5104" y="1563"/>
                  <a:pt x="4734" y="1184"/>
                </a:cubicBezTo>
                <a:cubicBezTo>
                  <a:pt x="4354" y="813"/>
                  <a:pt x="3920" y="515"/>
                  <a:pt x="3432" y="316"/>
                </a:cubicBezTo>
                <a:cubicBezTo>
                  <a:pt x="3134" y="190"/>
                  <a:pt x="2827" y="100"/>
                  <a:pt x="2502" y="45"/>
                </a:cubicBezTo>
                <a:cubicBezTo>
                  <a:pt x="2258" y="0"/>
                  <a:pt x="2032" y="199"/>
                  <a:pt x="2032" y="452"/>
                </a:cubicBezTo>
                <a:cubicBezTo>
                  <a:pt x="2032" y="461"/>
                  <a:pt x="2032" y="461"/>
                  <a:pt x="2032" y="461"/>
                </a:cubicBezTo>
                <a:cubicBezTo>
                  <a:pt x="2032" y="660"/>
                  <a:pt x="2176" y="831"/>
                  <a:pt x="2375" y="858"/>
                </a:cubicBezTo>
                <a:cubicBezTo>
                  <a:pt x="3044" y="967"/>
                  <a:pt x="3658" y="1283"/>
                  <a:pt x="4146" y="1771"/>
                </a:cubicBezTo>
                <a:cubicBezTo>
                  <a:pt x="4760" y="2385"/>
                  <a:pt x="5095" y="3207"/>
                  <a:pt x="5095" y="4074"/>
                </a:cubicBezTo>
                <a:cubicBezTo>
                  <a:pt x="5095" y="4942"/>
                  <a:pt x="4760" y="5764"/>
                  <a:pt x="4146" y="6378"/>
                </a:cubicBezTo>
                <a:cubicBezTo>
                  <a:pt x="3532" y="6993"/>
                  <a:pt x="2710" y="7327"/>
                  <a:pt x="1842" y="7327"/>
                </a:cubicBezTo>
                <a:cubicBezTo>
                  <a:pt x="406" y="7327"/>
                  <a:pt x="406" y="7327"/>
                  <a:pt x="406" y="7327"/>
                </a:cubicBezTo>
                <a:cubicBezTo>
                  <a:pt x="180" y="7327"/>
                  <a:pt x="0" y="7517"/>
                  <a:pt x="0" y="7742"/>
                </a:cubicBezTo>
                <a:lnTo>
                  <a:pt x="0" y="7742"/>
                </a:lnTo>
                <a:cubicBezTo>
                  <a:pt x="0" y="7969"/>
                  <a:pt x="180" y="8158"/>
                  <a:pt x="406" y="8158"/>
                </a:cubicBezTo>
                <a:cubicBezTo>
                  <a:pt x="1842" y="8158"/>
                  <a:pt x="1842" y="8158"/>
                  <a:pt x="1842" y="8158"/>
                </a:cubicBezTo>
                <a:cubicBezTo>
                  <a:pt x="2393" y="8158"/>
                  <a:pt x="2926" y="8050"/>
                  <a:pt x="3432" y="7833"/>
                </a:cubicBezTo>
                <a:cubicBezTo>
                  <a:pt x="3920" y="7625"/>
                  <a:pt x="4354" y="7336"/>
                  <a:pt x="4734" y="6957"/>
                </a:cubicBezTo>
                <a:cubicBezTo>
                  <a:pt x="5104" y="6586"/>
                  <a:pt x="5402" y="6152"/>
                  <a:pt x="5601" y="5664"/>
                </a:cubicBezTo>
                <a:cubicBezTo>
                  <a:pt x="5818" y="5158"/>
                  <a:pt x="5926" y="4625"/>
                  <a:pt x="5926" y="4074"/>
                </a:cubicBezTo>
                <a:cubicBezTo>
                  <a:pt x="5926" y="3523"/>
                  <a:pt x="5818" y="2990"/>
                  <a:pt x="5601" y="24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58">
            <a:extLst>
              <a:ext uri="{FF2B5EF4-FFF2-40B4-BE49-F238E27FC236}">
                <a16:creationId xmlns:a16="http://schemas.microsoft.com/office/drawing/2014/main" id="{B66B97EC-E9E7-1744-8FD5-45D9AFA2A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638" y="5858783"/>
            <a:ext cx="1841789" cy="3745286"/>
          </a:xfrm>
          <a:custGeom>
            <a:avLst/>
            <a:gdLst>
              <a:gd name="T0" fmla="*/ 1455 w 1709"/>
              <a:gd name="T1" fmla="*/ 118 h 3479"/>
              <a:gd name="T2" fmla="*/ 1455 w 1709"/>
              <a:gd name="T3" fmla="*/ 118 h 3479"/>
              <a:gd name="T4" fmla="*/ 1455 w 1709"/>
              <a:gd name="T5" fmla="*/ 118 h 3479"/>
              <a:gd name="T6" fmla="*/ 886 w 1709"/>
              <a:gd name="T7" fmla="*/ 262 h 3479"/>
              <a:gd name="T8" fmla="*/ 624 w 1709"/>
              <a:gd name="T9" fmla="*/ 777 h 3479"/>
              <a:gd name="T10" fmla="*/ 317 w 1709"/>
              <a:gd name="T11" fmla="*/ 1951 h 3479"/>
              <a:gd name="T12" fmla="*/ 154 w 1709"/>
              <a:gd name="T13" fmla="*/ 1879 h 3479"/>
              <a:gd name="T14" fmla="*/ 37 w 1709"/>
              <a:gd name="T15" fmla="*/ 1996 h 3479"/>
              <a:gd name="T16" fmla="*/ 624 w 1709"/>
              <a:gd name="T17" fmla="*/ 3405 h 3479"/>
              <a:gd name="T18" fmla="*/ 796 w 1709"/>
              <a:gd name="T19" fmla="*/ 3405 h 3479"/>
              <a:gd name="T20" fmla="*/ 1392 w 1709"/>
              <a:gd name="T21" fmla="*/ 1996 h 3479"/>
              <a:gd name="T22" fmla="*/ 1274 w 1709"/>
              <a:gd name="T23" fmla="*/ 1879 h 3479"/>
              <a:gd name="T24" fmla="*/ 1157 w 1709"/>
              <a:gd name="T25" fmla="*/ 1924 h 3479"/>
              <a:gd name="T26" fmla="*/ 1591 w 1709"/>
              <a:gd name="T27" fmla="*/ 687 h 3479"/>
              <a:gd name="T28" fmla="*/ 1455 w 1709"/>
              <a:gd name="T29" fmla="*/ 118 h 3479"/>
              <a:gd name="T30" fmla="*/ 678 w 1709"/>
              <a:gd name="T31" fmla="*/ 2095 h 3479"/>
              <a:gd name="T32" fmla="*/ 678 w 1709"/>
              <a:gd name="T33" fmla="*/ 2095 h 3479"/>
              <a:gd name="T34" fmla="*/ 750 w 1709"/>
              <a:gd name="T35" fmla="*/ 2095 h 3479"/>
              <a:gd name="T36" fmla="*/ 678 w 1709"/>
              <a:gd name="T37" fmla="*/ 2095 h 3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09" h="3479">
                <a:moveTo>
                  <a:pt x="1455" y="118"/>
                </a:moveTo>
                <a:lnTo>
                  <a:pt x="1455" y="118"/>
                </a:lnTo>
                <a:lnTo>
                  <a:pt x="1455" y="118"/>
                </a:lnTo>
                <a:cubicBezTo>
                  <a:pt x="1256" y="0"/>
                  <a:pt x="1003" y="63"/>
                  <a:pt x="886" y="262"/>
                </a:cubicBezTo>
                <a:cubicBezTo>
                  <a:pt x="787" y="425"/>
                  <a:pt x="696" y="597"/>
                  <a:pt x="624" y="777"/>
                </a:cubicBezTo>
                <a:cubicBezTo>
                  <a:pt x="461" y="1156"/>
                  <a:pt x="362" y="1544"/>
                  <a:pt x="317" y="1951"/>
                </a:cubicBezTo>
                <a:cubicBezTo>
                  <a:pt x="154" y="1879"/>
                  <a:pt x="154" y="1879"/>
                  <a:pt x="154" y="1879"/>
                </a:cubicBezTo>
                <a:cubicBezTo>
                  <a:pt x="82" y="1842"/>
                  <a:pt x="0" y="1924"/>
                  <a:pt x="37" y="1996"/>
                </a:cubicBezTo>
                <a:cubicBezTo>
                  <a:pt x="624" y="3405"/>
                  <a:pt x="624" y="3405"/>
                  <a:pt x="624" y="3405"/>
                </a:cubicBezTo>
                <a:cubicBezTo>
                  <a:pt x="660" y="3478"/>
                  <a:pt x="768" y="3478"/>
                  <a:pt x="796" y="3405"/>
                </a:cubicBezTo>
                <a:cubicBezTo>
                  <a:pt x="1392" y="1996"/>
                  <a:pt x="1392" y="1996"/>
                  <a:pt x="1392" y="1996"/>
                </a:cubicBezTo>
                <a:cubicBezTo>
                  <a:pt x="1419" y="1924"/>
                  <a:pt x="1347" y="1842"/>
                  <a:pt x="1274" y="1879"/>
                </a:cubicBezTo>
                <a:cubicBezTo>
                  <a:pt x="1157" y="1924"/>
                  <a:pt x="1157" y="1924"/>
                  <a:pt x="1157" y="1924"/>
                </a:cubicBezTo>
                <a:cubicBezTo>
                  <a:pt x="1211" y="1481"/>
                  <a:pt x="1365" y="1065"/>
                  <a:pt x="1591" y="687"/>
                </a:cubicBezTo>
                <a:cubicBezTo>
                  <a:pt x="1708" y="497"/>
                  <a:pt x="1645" y="244"/>
                  <a:pt x="1455" y="118"/>
                </a:cubicBezTo>
                <a:close/>
                <a:moveTo>
                  <a:pt x="678" y="2095"/>
                </a:moveTo>
                <a:lnTo>
                  <a:pt x="678" y="2095"/>
                </a:lnTo>
                <a:cubicBezTo>
                  <a:pt x="696" y="2104"/>
                  <a:pt x="723" y="2104"/>
                  <a:pt x="750" y="2095"/>
                </a:cubicBezTo>
                <a:cubicBezTo>
                  <a:pt x="723" y="2104"/>
                  <a:pt x="696" y="2104"/>
                  <a:pt x="678" y="20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59">
            <a:extLst>
              <a:ext uri="{FF2B5EF4-FFF2-40B4-BE49-F238E27FC236}">
                <a16:creationId xmlns:a16="http://schemas.microsoft.com/office/drawing/2014/main" id="{E03BBE96-05E1-EE42-B4CA-ABF8F0D02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425" y="3893575"/>
            <a:ext cx="3560159" cy="2140841"/>
          </a:xfrm>
          <a:custGeom>
            <a:avLst/>
            <a:gdLst>
              <a:gd name="T0" fmla="*/ 3307 w 3308"/>
              <a:gd name="T1" fmla="*/ 407 h 1989"/>
              <a:gd name="T2" fmla="*/ 3307 w 3308"/>
              <a:gd name="T3" fmla="*/ 407 h 1989"/>
              <a:gd name="T4" fmla="*/ 2855 w 3308"/>
              <a:gd name="T5" fmla="*/ 18 h 1989"/>
              <a:gd name="T6" fmla="*/ 2765 w 3308"/>
              <a:gd name="T7" fmla="*/ 27 h 1989"/>
              <a:gd name="T8" fmla="*/ 1527 w 3308"/>
              <a:gd name="T9" fmla="*/ 334 h 1989"/>
              <a:gd name="T10" fmla="*/ 235 w 3308"/>
              <a:gd name="T11" fmla="*/ 1202 h 1989"/>
              <a:gd name="T12" fmla="*/ 190 w 3308"/>
              <a:gd name="T13" fmla="*/ 1256 h 1989"/>
              <a:gd name="T14" fmla="*/ 271 w 3308"/>
              <a:gd name="T15" fmla="*/ 1888 h 1989"/>
              <a:gd name="T16" fmla="*/ 786 w 3308"/>
              <a:gd name="T17" fmla="*/ 1825 h 1989"/>
              <a:gd name="T18" fmla="*/ 813 w 3308"/>
              <a:gd name="T19" fmla="*/ 1789 h 1989"/>
              <a:gd name="T20" fmla="*/ 2846 w 3308"/>
              <a:gd name="T21" fmla="*/ 849 h 1989"/>
              <a:gd name="T22" fmla="*/ 2918 w 3308"/>
              <a:gd name="T23" fmla="*/ 840 h 1989"/>
              <a:gd name="T24" fmla="*/ 3262 w 3308"/>
              <a:gd name="T25" fmla="*/ 624 h 1989"/>
              <a:gd name="T26" fmla="*/ 3307 w 3308"/>
              <a:gd name="T27" fmla="*/ 425 h 1989"/>
              <a:gd name="T28" fmla="*/ 3307 w 3308"/>
              <a:gd name="T29" fmla="*/ 407 h 19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08" h="1989">
                <a:moveTo>
                  <a:pt x="3307" y="407"/>
                </a:moveTo>
                <a:lnTo>
                  <a:pt x="3307" y="407"/>
                </a:lnTo>
                <a:cubicBezTo>
                  <a:pt x="3298" y="181"/>
                  <a:pt x="3090" y="0"/>
                  <a:pt x="2855" y="18"/>
                </a:cubicBezTo>
                <a:cubicBezTo>
                  <a:pt x="2828" y="18"/>
                  <a:pt x="2792" y="18"/>
                  <a:pt x="2765" y="27"/>
                </a:cubicBezTo>
                <a:cubicBezTo>
                  <a:pt x="2340" y="63"/>
                  <a:pt x="1924" y="163"/>
                  <a:pt x="1527" y="334"/>
                </a:cubicBezTo>
                <a:cubicBezTo>
                  <a:pt x="1048" y="533"/>
                  <a:pt x="605" y="831"/>
                  <a:pt x="235" y="1202"/>
                </a:cubicBezTo>
                <a:cubicBezTo>
                  <a:pt x="217" y="1220"/>
                  <a:pt x="199" y="1238"/>
                  <a:pt x="190" y="1256"/>
                </a:cubicBezTo>
                <a:cubicBezTo>
                  <a:pt x="0" y="1446"/>
                  <a:pt x="45" y="1753"/>
                  <a:pt x="271" y="1888"/>
                </a:cubicBezTo>
                <a:cubicBezTo>
                  <a:pt x="434" y="1988"/>
                  <a:pt x="650" y="1961"/>
                  <a:pt x="786" y="1825"/>
                </a:cubicBezTo>
                <a:cubicBezTo>
                  <a:pt x="795" y="1816"/>
                  <a:pt x="804" y="1798"/>
                  <a:pt x="813" y="1789"/>
                </a:cubicBezTo>
                <a:cubicBezTo>
                  <a:pt x="1364" y="1238"/>
                  <a:pt x="2078" y="913"/>
                  <a:pt x="2846" y="849"/>
                </a:cubicBezTo>
                <a:cubicBezTo>
                  <a:pt x="2864" y="849"/>
                  <a:pt x="2891" y="840"/>
                  <a:pt x="2918" y="840"/>
                </a:cubicBezTo>
                <a:cubicBezTo>
                  <a:pt x="3063" y="831"/>
                  <a:pt x="3189" y="750"/>
                  <a:pt x="3262" y="624"/>
                </a:cubicBezTo>
                <a:cubicBezTo>
                  <a:pt x="3289" y="560"/>
                  <a:pt x="3307" y="497"/>
                  <a:pt x="3307" y="425"/>
                </a:cubicBezTo>
                <a:cubicBezTo>
                  <a:pt x="3307" y="425"/>
                  <a:pt x="3307" y="416"/>
                  <a:pt x="3307" y="4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Line 298">
            <a:extLst>
              <a:ext uri="{FF2B5EF4-FFF2-40B4-BE49-F238E27FC236}">
                <a16:creationId xmlns:a16="http://schemas.microsoft.com/office/drawing/2014/main" id="{9C37E34C-242E-E04A-A833-37A3CC783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5680" y="11251237"/>
            <a:ext cx="4745" cy="574371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8" name="Freeform 299">
            <a:extLst>
              <a:ext uri="{FF2B5EF4-FFF2-40B4-BE49-F238E27FC236}">
                <a16:creationId xmlns:a16="http://schemas.microsoft.com/office/drawing/2014/main" id="{2D8335DF-220E-6645-A736-8BB5F7B1A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0743" y="11170539"/>
            <a:ext cx="194621" cy="194624"/>
          </a:xfrm>
          <a:custGeom>
            <a:avLst/>
            <a:gdLst>
              <a:gd name="T0" fmla="*/ 181 w 182"/>
              <a:gd name="T1" fmla="*/ 90 h 181"/>
              <a:gd name="T2" fmla="*/ 181 w 182"/>
              <a:gd name="T3" fmla="*/ 90 h 181"/>
              <a:gd name="T4" fmla="*/ 91 w 182"/>
              <a:gd name="T5" fmla="*/ 0 h 181"/>
              <a:gd name="T6" fmla="*/ 0 w 182"/>
              <a:gd name="T7" fmla="*/ 90 h 181"/>
              <a:gd name="T8" fmla="*/ 91 w 182"/>
              <a:gd name="T9" fmla="*/ 180 h 181"/>
              <a:gd name="T10" fmla="*/ 181 w 182"/>
              <a:gd name="T11" fmla="*/ 9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1">
                <a:moveTo>
                  <a:pt x="181" y="90"/>
                </a:moveTo>
                <a:lnTo>
                  <a:pt x="181" y="90"/>
                </a:lnTo>
                <a:cubicBezTo>
                  <a:pt x="181" y="36"/>
                  <a:pt x="145" y="0"/>
                  <a:pt x="91" y="0"/>
                </a:cubicBezTo>
                <a:cubicBezTo>
                  <a:pt x="36" y="0"/>
                  <a:pt x="0" y="36"/>
                  <a:pt x="0" y="90"/>
                </a:cubicBezTo>
                <a:cubicBezTo>
                  <a:pt x="0" y="135"/>
                  <a:pt x="36" y="180"/>
                  <a:pt x="91" y="180"/>
                </a:cubicBezTo>
                <a:cubicBezTo>
                  <a:pt x="145" y="180"/>
                  <a:pt x="181" y="135"/>
                  <a:pt x="181" y="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Line 300">
            <a:extLst>
              <a:ext uri="{FF2B5EF4-FFF2-40B4-BE49-F238E27FC236}">
                <a16:creationId xmlns:a16="http://schemas.microsoft.com/office/drawing/2014/main" id="{B1BF2FEE-DB2D-F642-B0C4-7E04BFCE9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51207" y="8854062"/>
            <a:ext cx="1001590" cy="4748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0" name="Freeform 301">
            <a:extLst>
              <a:ext uri="{FF2B5EF4-FFF2-40B4-BE49-F238E27FC236}">
                <a16:creationId xmlns:a16="http://schemas.microsoft.com/office/drawing/2014/main" id="{F38764BA-3556-0841-A9FB-27B645DEA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3620" y="8754379"/>
            <a:ext cx="194621" cy="194621"/>
          </a:xfrm>
          <a:custGeom>
            <a:avLst/>
            <a:gdLst>
              <a:gd name="T0" fmla="*/ 91 w 182"/>
              <a:gd name="T1" fmla="*/ 180 h 181"/>
              <a:gd name="T2" fmla="*/ 91 w 182"/>
              <a:gd name="T3" fmla="*/ 180 h 181"/>
              <a:gd name="T4" fmla="*/ 181 w 182"/>
              <a:gd name="T5" fmla="*/ 90 h 181"/>
              <a:gd name="T6" fmla="*/ 91 w 182"/>
              <a:gd name="T7" fmla="*/ 0 h 181"/>
              <a:gd name="T8" fmla="*/ 0 w 182"/>
              <a:gd name="T9" fmla="*/ 90 h 181"/>
              <a:gd name="T10" fmla="*/ 91 w 182"/>
              <a:gd name="T11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1">
                <a:moveTo>
                  <a:pt x="91" y="180"/>
                </a:moveTo>
                <a:lnTo>
                  <a:pt x="91" y="180"/>
                </a:lnTo>
                <a:cubicBezTo>
                  <a:pt x="145" y="180"/>
                  <a:pt x="181" y="144"/>
                  <a:pt x="181" y="90"/>
                </a:cubicBezTo>
                <a:cubicBezTo>
                  <a:pt x="181" y="45"/>
                  <a:pt x="145" y="0"/>
                  <a:pt x="91" y="0"/>
                </a:cubicBezTo>
                <a:cubicBezTo>
                  <a:pt x="46" y="0"/>
                  <a:pt x="0" y="45"/>
                  <a:pt x="0" y="90"/>
                </a:cubicBezTo>
                <a:cubicBezTo>
                  <a:pt x="0" y="144"/>
                  <a:pt x="46" y="180"/>
                  <a:pt x="91" y="1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Line 302">
            <a:extLst>
              <a:ext uri="{FF2B5EF4-FFF2-40B4-BE49-F238E27FC236}">
                <a16:creationId xmlns:a16="http://schemas.microsoft.com/office/drawing/2014/main" id="{9B25A113-D369-0649-83FF-C6C0C2C13E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68601" y="5479032"/>
            <a:ext cx="1984195" cy="474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2" name="Freeform 303">
            <a:extLst>
              <a:ext uri="{FF2B5EF4-FFF2-40B4-BE49-F238E27FC236}">
                <a16:creationId xmlns:a16="http://schemas.microsoft.com/office/drawing/2014/main" id="{58C6160D-7E1C-B444-9E1A-3B3A02E4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3620" y="5379346"/>
            <a:ext cx="194621" cy="194624"/>
          </a:xfrm>
          <a:custGeom>
            <a:avLst/>
            <a:gdLst>
              <a:gd name="T0" fmla="*/ 91 w 182"/>
              <a:gd name="T1" fmla="*/ 181 h 182"/>
              <a:gd name="T2" fmla="*/ 91 w 182"/>
              <a:gd name="T3" fmla="*/ 181 h 182"/>
              <a:gd name="T4" fmla="*/ 181 w 182"/>
              <a:gd name="T5" fmla="*/ 91 h 182"/>
              <a:gd name="T6" fmla="*/ 91 w 182"/>
              <a:gd name="T7" fmla="*/ 0 h 182"/>
              <a:gd name="T8" fmla="*/ 0 w 182"/>
              <a:gd name="T9" fmla="*/ 91 h 182"/>
              <a:gd name="T10" fmla="*/ 91 w 182"/>
              <a:gd name="T1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2">
                <a:moveTo>
                  <a:pt x="91" y="181"/>
                </a:moveTo>
                <a:lnTo>
                  <a:pt x="91" y="181"/>
                </a:lnTo>
                <a:cubicBezTo>
                  <a:pt x="145" y="181"/>
                  <a:pt x="181" y="145"/>
                  <a:pt x="181" y="91"/>
                </a:cubicBezTo>
                <a:cubicBezTo>
                  <a:pt x="181" y="46"/>
                  <a:pt x="145" y="0"/>
                  <a:pt x="91" y="0"/>
                </a:cubicBezTo>
                <a:cubicBezTo>
                  <a:pt x="46" y="0"/>
                  <a:pt x="0" y="46"/>
                  <a:pt x="0" y="91"/>
                </a:cubicBezTo>
                <a:cubicBezTo>
                  <a:pt x="0" y="145"/>
                  <a:pt x="46" y="181"/>
                  <a:pt x="91" y="18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Line 304">
            <a:extLst>
              <a:ext uri="{FF2B5EF4-FFF2-40B4-BE49-F238E27FC236}">
                <a16:creationId xmlns:a16="http://schemas.microsoft.com/office/drawing/2014/main" id="{F38D8B91-41A0-F942-BEBC-28D2A232BC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35951" y="4254338"/>
            <a:ext cx="925640" cy="4745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4" name="Freeform 305">
            <a:extLst>
              <a:ext uri="{FF2B5EF4-FFF2-40B4-BE49-F238E27FC236}">
                <a16:creationId xmlns:a16="http://schemas.microsoft.com/office/drawing/2014/main" id="{918B5AF8-1B91-6B47-86E9-A2DE6BF77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758" y="4154652"/>
            <a:ext cx="194624" cy="194624"/>
          </a:xfrm>
          <a:custGeom>
            <a:avLst/>
            <a:gdLst>
              <a:gd name="T0" fmla="*/ 90 w 182"/>
              <a:gd name="T1" fmla="*/ 0 h 182"/>
              <a:gd name="T2" fmla="*/ 90 w 182"/>
              <a:gd name="T3" fmla="*/ 0 h 182"/>
              <a:gd name="T4" fmla="*/ 0 w 182"/>
              <a:gd name="T5" fmla="*/ 90 h 182"/>
              <a:gd name="T6" fmla="*/ 90 w 182"/>
              <a:gd name="T7" fmla="*/ 181 h 182"/>
              <a:gd name="T8" fmla="*/ 181 w 182"/>
              <a:gd name="T9" fmla="*/ 90 h 182"/>
              <a:gd name="T10" fmla="*/ 90 w 182"/>
              <a:gd name="T11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2">
                <a:moveTo>
                  <a:pt x="90" y="0"/>
                </a:moveTo>
                <a:lnTo>
                  <a:pt x="90" y="0"/>
                </a:lnTo>
                <a:cubicBezTo>
                  <a:pt x="36" y="0"/>
                  <a:pt x="0" y="36"/>
                  <a:pt x="0" y="90"/>
                </a:cubicBezTo>
                <a:cubicBezTo>
                  <a:pt x="0" y="135"/>
                  <a:pt x="36" y="181"/>
                  <a:pt x="90" y="181"/>
                </a:cubicBezTo>
                <a:cubicBezTo>
                  <a:pt x="145" y="181"/>
                  <a:pt x="181" y="135"/>
                  <a:pt x="181" y="90"/>
                </a:cubicBezTo>
                <a:cubicBezTo>
                  <a:pt x="181" y="36"/>
                  <a:pt x="145" y="0"/>
                  <a:pt x="9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Line 306">
            <a:extLst>
              <a:ext uri="{FF2B5EF4-FFF2-40B4-BE49-F238E27FC236}">
                <a16:creationId xmlns:a16="http://schemas.microsoft.com/office/drawing/2014/main" id="{B729C745-5C83-0940-BBCB-A228C44DC2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2886" y="7268604"/>
            <a:ext cx="1224695" cy="4748"/>
          </a:xfrm>
          <a:prstGeom prst="line">
            <a:avLst/>
          </a:prstGeom>
          <a:noFill/>
          <a:ln w="972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6" name="Freeform 307">
            <a:extLst>
              <a:ext uri="{FF2B5EF4-FFF2-40B4-BE49-F238E27FC236}">
                <a16:creationId xmlns:a16="http://schemas.microsoft.com/office/drawing/2014/main" id="{4FBE01A1-7520-2B47-BFF3-19586A0BD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48" y="7168921"/>
            <a:ext cx="194621" cy="194621"/>
          </a:xfrm>
          <a:custGeom>
            <a:avLst/>
            <a:gdLst>
              <a:gd name="T0" fmla="*/ 91 w 182"/>
              <a:gd name="T1" fmla="*/ 0 h 182"/>
              <a:gd name="T2" fmla="*/ 91 w 182"/>
              <a:gd name="T3" fmla="*/ 0 h 182"/>
              <a:gd name="T4" fmla="*/ 0 w 182"/>
              <a:gd name="T5" fmla="*/ 90 h 182"/>
              <a:gd name="T6" fmla="*/ 91 w 182"/>
              <a:gd name="T7" fmla="*/ 181 h 182"/>
              <a:gd name="T8" fmla="*/ 181 w 182"/>
              <a:gd name="T9" fmla="*/ 90 h 182"/>
              <a:gd name="T10" fmla="*/ 91 w 182"/>
              <a:gd name="T11" fmla="*/ 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2" h="182">
                <a:moveTo>
                  <a:pt x="91" y="0"/>
                </a:moveTo>
                <a:lnTo>
                  <a:pt x="91" y="0"/>
                </a:lnTo>
                <a:cubicBezTo>
                  <a:pt x="45" y="0"/>
                  <a:pt x="0" y="45"/>
                  <a:pt x="0" y="90"/>
                </a:cubicBezTo>
                <a:cubicBezTo>
                  <a:pt x="0" y="145"/>
                  <a:pt x="45" y="181"/>
                  <a:pt x="91" y="181"/>
                </a:cubicBezTo>
                <a:cubicBezTo>
                  <a:pt x="145" y="181"/>
                  <a:pt x="181" y="145"/>
                  <a:pt x="181" y="90"/>
                </a:cubicBezTo>
                <a:cubicBezTo>
                  <a:pt x="181" y="45"/>
                  <a:pt x="145" y="0"/>
                  <a:pt x="9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08">
            <a:extLst>
              <a:ext uri="{FF2B5EF4-FFF2-40B4-BE49-F238E27FC236}">
                <a16:creationId xmlns:a16="http://schemas.microsoft.com/office/drawing/2014/main" id="{07BCD2CC-C8C0-B34B-81B1-F6B8D9DD8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245" y="4069208"/>
            <a:ext cx="555386" cy="398738"/>
          </a:xfrm>
          <a:custGeom>
            <a:avLst/>
            <a:gdLst>
              <a:gd name="T0" fmla="*/ 434 w 516"/>
              <a:gd name="T1" fmla="*/ 370 h 371"/>
              <a:gd name="T2" fmla="*/ 434 w 516"/>
              <a:gd name="T3" fmla="*/ 370 h 371"/>
              <a:gd name="T4" fmla="*/ 73 w 516"/>
              <a:gd name="T5" fmla="*/ 370 h 371"/>
              <a:gd name="T6" fmla="*/ 0 w 516"/>
              <a:gd name="T7" fmla="*/ 298 h 371"/>
              <a:gd name="T8" fmla="*/ 0 w 516"/>
              <a:gd name="T9" fmla="*/ 72 h 371"/>
              <a:gd name="T10" fmla="*/ 73 w 516"/>
              <a:gd name="T11" fmla="*/ 0 h 371"/>
              <a:gd name="T12" fmla="*/ 434 w 516"/>
              <a:gd name="T13" fmla="*/ 0 h 371"/>
              <a:gd name="T14" fmla="*/ 515 w 516"/>
              <a:gd name="T15" fmla="*/ 72 h 371"/>
              <a:gd name="T16" fmla="*/ 515 w 516"/>
              <a:gd name="T17" fmla="*/ 298 h 371"/>
              <a:gd name="T18" fmla="*/ 434 w 516"/>
              <a:gd name="T19" fmla="*/ 370 h 371"/>
              <a:gd name="T20" fmla="*/ 73 w 516"/>
              <a:gd name="T21" fmla="*/ 36 h 371"/>
              <a:gd name="T22" fmla="*/ 73 w 516"/>
              <a:gd name="T23" fmla="*/ 36 h 371"/>
              <a:gd name="T24" fmla="*/ 37 w 516"/>
              <a:gd name="T25" fmla="*/ 72 h 371"/>
              <a:gd name="T26" fmla="*/ 37 w 516"/>
              <a:gd name="T27" fmla="*/ 298 h 371"/>
              <a:gd name="T28" fmla="*/ 73 w 516"/>
              <a:gd name="T29" fmla="*/ 334 h 371"/>
              <a:gd name="T30" fmla="*/ 434 w 516"/>
              <a:gd name="T31" fmla="*/ 334 h 371"/>
              <a:gd name="T32" fmla="*/ 470 w 516"/>
              <a:gd name="T33" fmla="*/ 298 h 371"/>
              <a:gd name="T34" fmla="*/ 470 w 516"/>
              <a:gd name="T35" fmla="*/ 72 h 371"/>
              <a:gd name="T36" fmla="*/ 434 w 516"/>
              <a:gd name="T37" fmla="*/ 36 h 371"/>
              <a:gd name="T38" fmla="*/ 73 w 516"/>
              <a:gd name="T39" fmla="*/ 3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6" h="371">
                <a:moveTo>
                  <a:pt x="434" y="370"/>
                </a:moveTo>
                <a:lnTo>
                  <a:pt x="434" y="370"/>
                </a:lnTo>
                <a:cubicBezTo>
                  <a:pt x="73" y="370"/>
                  <a:pt x="73" y="370"/>
                  <a:pt x="73" y="370"/>
                </a:cubicBezTo>
                <a:cubicBezTo>
                  <a:pt x="37" y="370"/>
                  <a:pt x="0" y="334"/>
                  <a:pt x="0" y="29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7" y="0"/>
                  <a:pt x="73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79" y="0"/>
                  <a:pt x="515" y="27"/>
                  <a:pt x="515" y="72"/>
                </a:cubicBezTo>
                <a:cubicBezTo>
                  <a:pt x="515" y="298"/>
                  <a:pt x="515" y="298"/>
                  <a:pt x="515" y="298"/>
                </a:cubicBezTo>
                <a:cubicBezTo>
                  <a:pt x="515" y="334"/>
                  <a:pt x="479" y="370"/>
                  <a:pt x="434" y="370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4" y="36"/>
                  <a:pt x="37" y="54"/>
                  <a:pt x="37" y="72"/>
                </a:cubicBezTo>
                <a:cubicBezTo>
                  <a:pt x="37" y="298"/>
                  <a:pt x="37" y="298"/>
                  <a:pt x="37" y="298"/>
                </a:cubicBezTo>
                <a:cubicBezTo>
                  <a:pt x="37" y="316"/>
                  <a:pt x="54" y="334"/>
                  <a:pt x="73" y="334"/>
                </a:cubicBezTo>
                <a:cubicBezTo>
                  <a:pt x="434" y="334"/>
                  <a:pt x="434" y="334"/>
                  <a:pt x="434" y="334"/>
                </a:cubicBezTo>
                <a:cubicBezTo>
                  <a:pt x="461" y="334"/>
                  <a:pt x="470" y="316"/>
                  <a:pt x="470" y="298"/>
                </a:cubicBezTo>
                <a:cubicBezTo>
                  <a:pt x="470" y="72"/>
                  <a:pt x="470" y="72"/>
                  <a:pt x="470" y="72"/>
                </a:cubicBezTo>
                <a:cubicBezTo>
                  <a:pt x="470" y="54"/>
                  <a:pt x="461" y="36"/>
                  <a:pt x="434" y="36"/>
                </a:cubicBezTo>
                <a:lnTo>
                  <a:pt x="73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09">
            <a:extLst>
              <a:ext uri="{FF2B5EF4-FFF2-40B4-BE49-F238E27FC236}">
                <a16:creationId xmlns:a16="http://schemas.microsoft.com/office/drawing/2014/main" id="{E5687D1C-29EA-714D-84FB-B1D8C6CB0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602" y="4183133"/>
            <a:ext cx="128167" cy="166142"/>
          </a:xfrm>
          <a:custGeom>
            <a:avLst/>
            <a:gdLst>
              <a:gd name="T0" fmla="*/ 63 w 119"/>
              <a:gd name="T1" fmla="*/ 154 h 155"/>
              <a:gd name="T2" fmla="*/ 63 w 119"/>
              <a:gd name="T3" fmla="*/ 154 h 155"/>
              <a:gd name="T4" fmla="*/ 27 w 119"/>
              <a:gd name="T5" fmla="*/ 154 h 155"/>
              <a:gd name="T6" fmla="*/ 9 w 119"/>
              <a:gd name="T7" fmla="*/ 136 h 155"/>
              <a:gd name="T8" fmla="*/ 9 w 119"/>
              <a:gd name="T9" fmla="*/ 136 h 155"/>
              <a:gd name="T10" fmla="*/ 27 w 119"/>
              <a:gd name="T11" fmla="*/ 127 h 155"/>
              <a:gd name="T12" fmla="*/ 63 w 119"/>
              <a:gd name="T13" fmla="*/ 127 h 155"/>
              <a:gd name="T14" fmla="*/ 82 w 119"/>
              <a:gd name="T15" fmla="*/ 108 h 155"/>
              <a:gd name="T16" fmla="*/ 63 w 119"/>
              <a:gd name="T17" fmla="*/ 91 h 155"/>
              <a:gd name="T18" fmla="*/ 54 w 119"/>
              <a:gd name="T19" fmla="*/ 91 h 155"/>
              <a:gd name="T20" fmla="*/ 0 w 119"/>
              <a:gd name="T21" fmla="*/ 54 h 155"/>
              <a:gd name="T22" fmla="*/ 54 w 119"/>
              <a:gd name="T23" fmla="*/ 0 h 155"/>
              <a:gd name="T24" fmla="*/ 91 w 119"/>
              <a:gd name="T25" fmla="*/ 0 h 155"/>
              <a:gd name="T26" fmla="*/ 108 w 119"/>
              <a:gd name="T27" fmla="*/ 18 h 155"/>
              <a:gd name="T28" fmla="*/ 108 w 119"/>
              <a:gd name="T29" fmla="*/ 18 h 155"/>
              <a:gd name="T30" fmla="*/ 91 w 119"/>
              <a:gd name="T31" fmla="*/ 27 h 155"/>
              <a:gd name="T32" fmla="*/ 54 w 119"/>
              <a:gd name="T33" fmla="*/ 27 h 155"/>
              <a:gd name="T34" fmla="*/ 36 w 119"/>
              <a:gd name="T35" fmla="*/ 45 h 155"/>
              <a:gd name="T36" fmla="*/ 54 w 119"/>
              <a:gd name="T37" fmla="*/ 63 h 155"/>
              <a:gd name="T38" fmla="*/ 63 w 119"/>
              <a:gd name="T39" fmla="*/ 63 h 155"/>
              <a:gd name="T40" fmla="*/ 108 w 119"/>
              <a:gd name="T41" fmla="*/ 108 h 155"/>
              <a:gd name="T42" fmla="*/ 63 w 119"/>
              <a:gd name="T43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9" h="155">
                <a:moveTo>
                  <a:pt x="63" y="154"/>
                </a:moveTo>
                <a:lnTo>
                  <a:pt x="63" y="154"/>
                </a:lnTo>
                <a:cubicBezTo>
                  <a:pt x="27" y="154"/>
                  <a:pt x="27" y="154"/>
                  <a:pt x="27" y="154"/>
                </a:cubicBezTo>
                <a:cubicBezTo>
                  <a:pt x="18" y="154"/>
                  <a:pt x="9" y="145"/>
                  <a:pt x="9" y="136"/>
                </a:cubicBezTo>
                <a:lnTo>
                  <a:pt x="9" y="136"/>
                </a:lnTo>
                <a:cubicBezTo>
                  <a:pt x="9" y="127"/>
                  <a:pt x="18" y="127"/>
                  <a:pt x="27" y="127"/>
                </a:cubicBezTo>
                <a:cubicBezTo>
                  <a:pt x="63" y="127"/>
                  <a:pt x="63" y="127"/>
                  <a:pt x="63" y="127"/>
                </a:cubicBezTo>
                <a:cubicBezTo>
                  <a:pt x="72" y="127"/>
                  <a:pt x="82" y="117"/>
                  <a:pt x="82" y="108"/>
                </a:cubicBezTo>
                <a:cubicBezTo>
                  <a:pt x="82" y="100"/>
                  <a:pt x="72" y="91"/>
                  <a:pt x="63" y="91"/>
                </a:cubicBezTo>
                <a:cubicBezTo>
                  <a:pt x="54" y="91"/>
                  <a:pt x="54" y="91"/>
                  <a:pt x="54" y="91"/>
                </a:cubicBezTo>
                <a:cubicBezTo>
                  <a:pt x="27" y="91"/>
                  <a:pt x="9" y="72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8" y="9"/>
                  <a:pt x="108" y="18"/>
                </a:cubicBezTo>
                <a:lnTo>
                  <a:pt x="108" y="18"/>
                </a:lnTo>
                <a:cubicBezTo>
                  <a:pt x="108" y="27"/>
                  <a:pt x="100" y="27"/>
                  <a:pt x="91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45" y="27"/>
                  <a:pt x="36" y="36"/>
                  <a:pt x="36" y="45"/>
                </a:cubicBezTo>
                <a:cubicBezTo>
                  <a:pt x="36" y="54"/>
                  <a:pt x="45" y="63"/>
                  <a:pt x="54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91" y="63"/>
                  <a:pt x="118" y="81"/>
                  <a:pt x="108" y="108"/>
                </a:cubicBezTo>
                <a:cubicBezTo>
                  <a:pt x="108" y="136"/>
                  <a:pt x="91" y="154"/>
                  <a:pt x="63" y="1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10">
            <a:extLst>
              <a:ext uri="{FF2B5EF4-FFF2-40B4-BE49-F238E27FC236}">
                <a16:creationId xmlns:a16="http://schemas.microsoft.com/office/drawing/2014/main" id="{14A89475-7EAE-384C-BDD4-A6F76CE02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070" y="4154652"/>
            <a:ext cx="28481" cy="47469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11">
            <a:extLst>
              <a:ext uri="{FF2B5EF4-FFF2-40B4-BE49-F238E27FC236}">
                <a16:creationId xmlns:a16="http://schemas.microsoft.com/office/drawing/2014/main" id="{C99F563F-5DE1-E64E-835C-584C19B30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070" y="4330288"/>
            <a:ext cx="28481" cy="47469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12">
            <a:extLst>
              <a:ext uri="{FF2B5EF4-FFF2-40B4-BE49-F238E27FC236}">
                <a16:creationId xmlns:a16="http://schemas.microsoft.com/office/drawing/2014/main" id="{95CC27F2-38A4-7748-9332-4C1847FD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213" y="4126170"/>
            <a:ext cx="71202" cy="47469"/>
          </a:xfrm>
          <a:custGeom>
            <a:avLst/>
            <a:gdLst>
              <a:gd name="T0" fmla="*/ 36 w 64"/>
              <a:gd name="T1" fmla="*/ 0 h 46"/>
              <a:gd name="T2" fmla="*/ 36 w 64"/>
              <a:gd name="T3" fmla="*/ 0 h 46"/>
              <a:gd name="T4" fmla="*/ 9 w 64"/>
              <a:gd name="T5" fmla="*/ 18 h 46"/>
              <a:gd name="T6" fmla="*/ 9 w 64"/>
              <a:gd name="T7" fmla="*/ 36 h 46"/>
              <a:gd name="T8" fmla="*/ 9 w 64"/>
              <a:gd name="T9" fmla="*/ 36 h 46"/>
              <a:gd name="T10" fmla="*/ 27 w 64"/>
              <a:gd name="T11" fmla="*/ 45 h 46"/>
              <a:gd name="T12" fmla="*/ 54 w 64"/>
              <a:gd name="T13" fmla="*/ 27 h 46"/>
              <a:gd name="T14" fmla="*/ 54 w 64"/>
              <a:gd name="T15" fmla="*/ 9 h 46"/>
              <a:gd name="T16" fmla="*/ 54 w 64"/>
              <a:gd name="T17" fmla="*/ 9 h 46"/>
              <a:gd name="T18" fmla="*/ 36 w 64"/>
              <a:gd name="T19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46">
                <a:moveTo>
                  <a:pt x="36" y="0"/>
                </a:moveTo>
                <a:lnTo>
                  <a:pt x="36" y="0"/>
                </a:lnTo>
                <a:cubicBezTo>
                  <a:pt x="9" y="18"/>
                  <a:pt x="9" y="18"/>
                  <a:pt x="9" y="18"/>
                </a:cubicBezTo>
                <a:cubicBezTo>
                  <a:pt x="9" y="18"/>
                  <a:pt x="0" y="27"/>
                  <a:pt x="9" y="36"/>
                </a:cubicBezTo>
                <a:lnTo>
                  <a:pt x="9" y="36"/>
                </a:lnTo>
                <a:cubicBezTo>
                  <a:pt x="18" y="45"/>
                  <a:pt x="27" y="45"/>
                  <a:pt x="27" y="45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63" y="18"/>
                  <a:pt x="54" y="9"/>
                </a:cubicBezTo>
                <a:lnTo>
                  <a:pt x="54" y="9"/>
                </a:lnTo>
                <a:cubicBezTo>
                  <a:pt x="54" y="0"/>
                  <a:pt x="45" y="0"/>
                  <a:pt x="36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13">
            <a:extLst>
              <a:ext uri="{FF2B5EF4-FFF2-40B4-BE49-F238E27FC236}">
                <a16:creationId xmlns:a16="http://schemas.microsoft.com/office/drawing/2014/main" id="{510388D3-866A-0643-9226-D8C3D3A8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956" y="4349275"/>
            <a:ext cx="71202" cy="56963"/>
          </a:xfrm>
          <a:custGeom>
            <a:avLst/>
            <a:gdLst>
              <a:gd name="T0" fmla="*/ 37 w 65"/>
              <a:gd name="T1" fmla="*/ 9 h 55"/>
              <a:gd name="T2" fmla="*/ 37 w 65"/>
              <a:gd name="T3" fmla="*/ 9 h 55"/>
              <a:gd name="T4" fmla="*/ 10 w 65"/>
              <a:gd name="T5" fmla="*/ 18 h 55"/>
              <a:gd name="T6" fmla="*/ 10 w 65"/>
              <a:gd name="T7" fmla="*/ 45 h 55"/>
              <a:gd name="T8" fmla="*/ 10 w 65"/>
              <a:gd name="T9" fmla="*/ 45 h 55"/>
              <a:gd name="T10" fmla="*/ 28 w 65"/>
              <a:gd name="T11" fmla="*/ 45 h 55"/>
              <a:gd name="T12" fmla="*/ 55 w 65"/>
              <a:gd name="T13" fmla="*/ 27 h 55"/>
              <a:gd name="T14" fmla="*/ 55 w 65"/>
              <a:gd name="T15" fmla="*/ 9 h 55"/>
              <a:gd name="T16" fmla="*/ 55 w 65"/>
              <a:gd name="T17" fmla="*/ 9 h 55"/>
              <a:gd name="T18" fmla="*/ 37 w 65"/>
              <a:gd name="T19" fmla="*/ 9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55">
                <a:moveTo>
                  <a:pt x="37" y="9"/>
                </a:moveTo>
                <a:lnTo>
                  <a:pt x="37" y="9"/>
                </a:lnTo>
                <a:cubicBezTo>
                  <a:pt x="10" y="18"/>
                  <a:pt x="10" y="18"/>
                  <a:pt x="10" y="18"/>
                </a:cubicBezTo>
                <a:cubicBezTo>
                  <a:pt x="10" y="27"/>
                  <a:pt x="0" y="36"/>
                  <a:pt x="10" y="45"/>
                </a:cubicBezTo>
                <a:lnTo>
                  <a:pt x="10" y="45"/>
                </a:lnTo>
                <a:cubicBezTo>
                  <a:pt x="10" y="45"/>
                  <a:pt x="28" y="54"/>
                  <a:pt x="28" y="45"/>
                </a:cubicBezTo>
                <a:cubicBezTo>
                  <a:pt x="55" y="27"/>
                  <a:pt x="55" y="27"/>
                  <a:pt x="55" y="27"/>
                </a:cubicBezTo>
                <a:cubicBezTo>
                  <a:pt x="55" y="27"/>
                  <a:pt x="64" y="18"/>
                  <a:pt x="55" y="9"/>
                </a:cubicBezTo>
                <a:lnTo>
                  <a:pt x="55" y="9"/>
                </a:lnTo>
                <a:cubicBezTo>
                  <a:pt x="46" y="0"/>
                  <a:pt x="37" y="0"/>
                  <a:pt x="37" y="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14">
            <a:extLst>
              <a:ext uri="{FF2B5EF4-FFF2-40B4-BE49-F238E27FC236}">
                <a16:creationId xmlns:a16="http://schemas.microsoft.com/office/drawing/2014/main" id="{99F43F94-3B1E-9D4F-9DA3-99A1A509B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791" y="7287592"/>
            <a:ext cx="166139" cy="232599"/>
          </a:xfrm>
          <a:custGeom>
            <a:avLst/>
            <a:gdLst>
              <a:gd name="T0" fmla="*/ 154 w 155"/>
              <a:gd name="T1" fmla="*/ 217 h 218"/>
              <a:gd name="T2" fmla="*/ 154 w 155"/>
              <a:gd name="T3" fmla="*/ 217 h 218"/>
              <a:gd name="T4" fmla="*/ 0 w 155"/>
              <a:gd name="T5" fmla="*/ 217 h 218"/>
              <a:gd name="T6" fmla="*/ 0 w 155"/>
              <a:gd name="T7" fmla="*/ 28 h 218"/>
              <a:gd name="T8" fmla="*/ 37 w 155"/>
              <a:gd name="T9" fmla="*/ 0 h 218"/>
              <a:gd name="T10" fmla="*/ 127 w 155"/>
              <a:gd name="T11" fmla="*/ 0 h 218"/>
              <a:gd name="T12" fmla="*/ 154 w 155"/>
              <a:gd name="T13" fmla="*/ 28 h 218"/>
              <a:gd name="T14" fmla="*/ 154 w 155"/>
              <a:gd name="T15" fmla="*/ 217 h 218"/>
              <a:gd name="T16" fmla="*/ 37 w 155"/>
              <a:gd name="T17" fmla="*/ 190 h 218"/>
              <a:gd name="T18" fmla="*/ 37 w 155"/>
              <a:gd name="T19" fmla="*/ 190 h 218"/>
              <a:gd name="T20" fmla="*/ 127 w 155"/>
              <a:gd name="T21" fmla="*/ 190 h 218"/>
              <a:gd name="T22" fmla="*/ 127 w 155"/>
              <a:gd name="T23" fmla="*/ 28 h 218"/>
              <a:gd name="T24" fmla="*/ 127 w 155"/>
              <a:gd name="T25" fmla="*/ 28 h 218"/>
              <a:gd name="T26" fmla="*/ 37 w 155"/>
              <a:gd name="T27" fmla="*/ 28 h 218"/>
              <a:gd name="T28" fmla="*/ 37 w 155"/>
              <a:gd name="T29" fmla="*/ 28 h 218"/>
              <a:gd name="T30" fmla="*/ 37 w 155"/>
              <a:gd name="T31" fmla="*/ 190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218">
                <a:moveTo>
                  <a:pt x="154" y="217"/>
                </a:moveTo>
                <a:lnTo>
                  <a:pt x="154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18" y="0"/>
                  <a:pt x="3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54" y="9"/>
                  <a:pt x="154" y="28"/>
                </a:cubicBezTo>
                <a:lnTo>
                  <a:pt x="154" y="217"/>
                </a:lnTo>
                <a:close/>
                <a:moveTo>
                  <a:pt x="37" y="190"/>
                </a:moveTo>
                <a:lnTo>
                  <a:pt x="37" y="190"/>
                </a:lnTo>
                <a:cubicBezTo>
                  <a:pt x="127" y="190"/>
                  <a:pt x="127" y="190"/>
                  <a:pt x="127" y="190"/>
                </a:cubicBezTo>
                <a:cubicBezTo>
                  <a:pt x="127" y="28"/>
                  <a:pt x="127" y="28"/>
                  <a:pt x="127" y="28"/>
                </a:cubicBezTo>
                <a:lnTo>
                  <a:pt x="127" y="28"/>
                </a:lnTo>
                <a:cubicBezTo>
                  <a:pt x="37" y="28"/>
                  <a:pt x="37" y="28"/>
                  <a:pt x="37" y="28"/>
                </a:cubicBezTo>
                <a:lnTo>
                  <a:pt x="37" y="28"/>
                </a:lnTo>
                <a:lnTo>
                  <a:pt x="37" y="19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15">
            <a:extLst>
              <a:ext uri="{FF2B5EF4-FFF2-40B4-BE49-F238E27FC236}">
                <a16:creationId xmlns:a16="http://schemas.microsoft.com/office/drawing/2014/main" id="{4EC71897-CD52-B04D-AC22-909DEBAF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636" y="7221136"/>
            <a:ext cx="488930" cy="313294"/>
          </a:xfrm>
          <a:custGeom>
            <a:avLst/>
            <a:gdLst>
              <a:gd name="T0" fmla="*/ 406 w 452"/>
              <a:gd name="T1" fmla="*/ 289 h 290"/>
              <a:gd name="T2" fmla="*/ 406 w 452"/>
              <a:gd name="T3" fmla="*/ 289 h 290"/>
              <a:gd name="T4" fmla="*/ 45 w 452"/>
              <a:gd name="T5" fmla="*/ 289 h 290"/>
              <a:gd name="T6" fmla="*/ 0 w 452"/>
              <a:gd name="T7" fmla="*/ 235 h 290"/>
              <a:gd name="T8" fmla="*/ 0 w 452"/>
              <a:gd name="T9" fmla="*/ 54 h 290"/>
              <a:gd name="T10" fmla="*/ 18 w 452"/>
              <a:gd name="T11" fmla="*/ 36 h 290"/>
              <a:gd name="T12" fmla="*/ 18 w 452"/>
              <a:gd name="T13" fmla="*/ 36 h 290"/>
              <a:gd name="T14" fmla="*/ 36 w 452"/>
              <a:gd name="T15" fmla="*/ 54 h 290"/>
              <a:gd name="T16" fmla="*/ 36 w 452"/>
              <a:gd name="T17" fmla="*/ 235 h 290"/>
              <a:gd name="T18" fmla="*/ 45 w 452"/>
              <a:gd name="T19" fmla="*/ 244 h 290"/>
              <a:gd name="T20" fmla="*/ 406 w 452"/>
              <a:gd name="T21" fmla="*/ 244 h 290"/>
              <a:gd name="T22" fmla="*/ 406 w 452"/>
              <a:gd name="T23" fmla="*/ 235 h 290"/>
              <a:gd name="T24" fmla="*/ 406 w 452"/>
              <a:gd name="T25" fmla="*/ 0 h 290"/>
              <a:gd name="T26" fmla="*/ 451 w 452"/>
              <a:gd name="T27" fmla="*/ 0 h 290"/>
              <a:gd name="T28" fmla="*/ 451 w 452"/>
              <a:gd name="T29" fmla="*/ 235 h 290"/>
              <a:gd name="T30" fmla="*/ 406 w 452"/>
              <a:gd name="T31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2" h="290">
                <a:moveTo>
                  <a:pt x="406" y="289"/>
                </a:moveTo>
                <a:lnTo>
                  <a:pt x="406" y="289"/>
                </a:lnTo>
                <a:cubicBezTo>
                  <a:pt x="45" y="289"/>
                  <a:pt x="45" y="289"/>
                  <a:pt x="45" y="289"/>
                </a:cubicBezTo>
                <a:cubicBezTo>
                  <a:pt x="18" y="289"/>
                  <a:pt x="0" y="262"/>
                  <a:pt x="0" y="235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5"/>
                  <a:pt x="9" y="36"/>
                  <a:pt x="18" y="36"/>
                </a:cubicBezTo>
                <a:lnTo>
                  <a:pt x="18" y="36"/>
                </a:lnTo>
                <a:cubicBezTo>
                  <a:pt x="27" y="36"/>
                  <a:pt x="36" y="45"/>
                  <a:pt x="36" y="54"/>
                </a:cubicBezTo>
                <a:cubicBezTo>
                  <a:pt x="36" y="235"/>
                  <a:pt x="36" y="235"/>
                  <a:pt x="36" y="235"/>
                </a:cubicBezTo>
                <a:cubicBezTo>
                  <a:pt x="36" y="244"/>
                  <a:pt x="45" y="244"/>
                  <a:pt x="45" y="244"/>
                </a:cubicBezTo>
                <a:cubicBezTo>
                  <a:pt x="406" y="244"/>
                  <a:pt x="406" y="244"/>
                  <a:pt x="406" y="244"/>
                </a:cubicBezTo>
                <a:cubicBezTo>
                  <a:pt x="406" y="244"/>
                  <a:pt x="406" y="244"/>
                  <a:pt x="406" y="235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5"/>
                  <a:pt x="451" y="235"/>
                  <a:pt x="451" y="235"/>
                </a:cubicBezTo>
                <a:cubicBezTo>
                  <a:pt x="451" y="262"/>
                  <a:pt x="425" y="289"/>
                  <a:pt x="406" y="28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16">
            <a:extLst>
              <a:ext uri="{FF2B5EF4-FFF2-40B4-BE49-F238E27FC236}">
                <a16:creationId xmlns:a16="http://schemas.microsoft.com/office/drawing/2014/main" id="{17B764FE-69F2-3544-B811-493362897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0661" y="7012273"/>
            <a:ext cx="555386" cy="232599"/>
          </a:xfrm>
          <a:custGeom>
            <a:avLst/>
            <a:gdLst>
              <a:gd name="T0" fmla="*/ 433 w 516"/>
              <a:gd name="T1" fmla="*/ 217 h 218"/>
              <a:gd name="T2" fmla="*/ 433 w 516"/>
              <a:gd name="T3" fmla="*/ 217 h 218"/>
              <a:gd name="T4" fmla="*/ 370 w 516"/>
              <a:gd name="T5" fmla="*/ 190 h 218"/>
              <a:gd name="T6" fmla="*/ 316 w 516"/>
              <a:gd name="T7" fmla="*/ 208 h 218"/>
              <a:gd name="T8" fmla="*/ 253 w 516"/>
              <a:gd name="T9" fmla="*/ 190 h 218"/>
              <a:gd name="T10" fmla="*/ 198 w 516"/>
              <a:gd name="T11" fmla="*/ 208 h 218"/>
              <a:gd name="T12" fmla="*/ 135 w 516"/>
              <a:gd name="T13" fmla="*/ 190 h 218"/>
              <a:gd name="T14" fmla="*/ 72 w 516"/>
              <a:gd name="T15" fmla="*/ 208 h 218"/>
              <a:gd name="T16" fmla="*/ 0 w 516"/>
              <a:gd name="T17" fmla="*/ 127 h 218"/>
              <a:gd name="T18" fmla="*/ 0 w 516"/>
              <a:gd name="T19" fmla="*/ 127 h 218"/>
              <a:gd name="T20" fmla="*/ 63 w 516"/>
              <a:gd name="T21" fmla="*/ 18 h 218"/>
              <a:gd name="T22" fmla="*/ 99 w 516"/>
              <a:gd name="T23" fmla="*/ 0 h 218"/>
              <a:gd name="T24" fmla="*/ 406 w 516"/>
              <a:gd name="T25" fmla="*/ 0 h 218"/>
              <a:gd name="T26" fmla="*/ 406 w 516"/>
              <a:gd name="T27" fmla="*/ 0 h 218"/>
              <a:gd name="T28" fmla="*/ 442 w 516"/>
              <a:gd name="T29" fmla="*/ 18 h 218"/>
              <a:gd name="T30" fmla="*/ 515 w 516"/>
              <a:gd name="T31" fmla="*/ 127 h 218"/>
              <a:gd name="T32" fmla="*/ 515 w 516"/>
              <a:gd name="T33" fmla="*/ 127 h 218"/>
              <a:gd name="T34" fmla="*/ 442 w 516"/>
              <a:gd name="T35" fmla="*/ 217 h 218"/>
              <a:gd name="T36" fmla="*/ 433 w 516"/>
              <a:gd name="T37" fmla="*/ 217 h 218"/>
              <a:gd name="T38" fmla="*/ 370 w 516"/>
              <a:gd name="T39" fmla="*/ 136 h 218"/>
              <a:gd name="T40" fmla="*/ 370 w 516"/>
              <a:gd name="T41" fmla="*/ 136 h 218"/>
              <a:gd name="T42" fmla="*/ 370 w 516"/>
              <a:gd name="T43" fmla="*/ 136 h 218"/>
              <a:gd name="T44" fmla="*/ 397 w 516"/>
              <a:gd name="T45" fmla="*/ 145 h 218"/>
              <a:gd name="T46" fmla="*/ 433 w 516"/>
              <a:gd name="T47" fmla="*/ 172 h 218"/>
              <a:gd name="T48" fmla="*/ 470 w 516"/>
              <a:gd name="T49" fmla="*/ 136 h 218"/>
              <a:gd name="T50" fmla="*/ 406 w 516"/>
              <a:gd name="T51" fmla="*/ 46 h 218"/>
              <a:gd name="T52" fmla="*/ 99 w 516"/>
              <a:gd name="T53" fmla="*/ 46 h 218"/>
              <a:gd name="T54" fmla="*/ 99 w 516"/>
              <a:gd name="T55" fmla="*/ 46 h 218"/>
              <a:gd name="T56" fmla="*/ 36 w 516"/>
              <a:gd name="T57" fmla="*/ 136 h 218"/>
              <a:gd name="T58" fmla="*/ 72 w 516"/>
              <a:gd name="T59" fmla="*/ 172 h 218"/>
              <a:gd name="T60" fmla="*/ 108 w 516"/>
              <a:gd name="T61" fmla="*/ 145 h 218"/>
              <a:gd name="T62" fmla="*/ 135 w 516"/>
              <a:gd name="T63" fmla="*/ 136 h 218"/>
              <a:gd name="T64" fmla="*/ 135 w 516"/>
              <a:gd name="T65" fmla="*/ 136 h 218"/>
              <a:gd name="T66" fmla="*/ 162 w 516"/>
              <a:gd name="T67" fmla="*/ 145 h 218"/>
              <a:gd name="T68" fmla="*/ 198 w 516"/>
              <a:gd name="T69" fmla="*/ 172 h 218"/>
              <a:gd name="T70" fmla="*/ 234 w 516"/>
              <a:gd name="T71" fmla="*/ 145 h 218"/>
              <a:gd name="T72" fmla="*/ 253 w 516"/>
              <a:gd name="T73" fmla="*/ 136 h 218"/>
              <a:gd name="T74" fmla="*/ 253 w 516"/>
              <a:gd name="T75" fmla="*/ 136 h 218"/>
              <a:gd name="T76" fmla="*/ 280 w 516"/>
              <a:gd name="T77" fmla="*/ 145 h 218"/>
              <a:gd name="T78" fmla="*/ 316 w 516"/>
              <a:gd name="T79" fmla="*/ 172 h 218"/>
              <a:gd name="T80" fmla="*/ 352 w 516"/>
              <a:gd name="T81" fmla="*/ 145 h 218"/>
              <a:gd name="T82" fmla="*/ 370 w 516"/>
              <a:gd name="T83" fmla="*/ 136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6" h="218">
                <a:moveTo>
                  <a:pt x="433" y="217"/>
                </a:moveTo>
                <a:lnTo>
                  <a:pt x="433" y="217"/>
                </a:lnTo>
                <a:cubicBezTo>
                  <a:pt x="406" y="217"/>
                  <a:pt x="388" y="208"/>
                  <a:pt x="370" y="190"/>
                </a:cubicBezTo>
                <a:cubicBezTo>
                  <a:pt x="361" y="199"/>
                  <a:pt x="334" y="208"/>
                  <a:pt x="316" y="208"/>
                </a:cubicBezTo>
                <a:cubicBezTo>
                  <a:pt x="289" y="208"/>
                  <a:pt x="271" y="199"/>
                  <a:pt x="253" y="190"/>
                </a:cubicBezTo>
                <a:cubicBezTo>
                  <a:pt x="244" y="199"/>
                  <a:pt x="217" y="208"/>
                  <a:pt x="198" y="208"/>
                </a:cubicBezTo>
                <a:cubicBezTo>
                  <a:pt x="171" y="208"/>
                  <a:pt x="153" y="199"/>
                  <a:pt x="135" y="190"/>
                </a:cubicBezTo>
                <a:cubicBezTo>
                  <a:pt x="117" y="208"/>
                  <a:pt x="99" y="217"/>
                  <a:pt x="72" y="208"/>
                </a:cubicBezTo>
                <a:cubicBezTo>
                  <a:pt x="27" y="208"/>
                  <a:pt x="0" y="172"/>
                  <a:pt x="0" y="127"/>
                </a:cubicBezTo>
                <a:lnTo>
                  <a:pt x="0" y="127"/>
                </a:lnTo>
                <a:cubicBezTo>
                  <a:pt x="63" y="18"/>
                  <a:pt x="63" y="18"/>
                  <a:pt x="63" y="18"/>
                </a:cubicBezTo>
                <a:cubicBezTo>
                  <a:pt x="72" y="9"/>
                  <a:pt x="90" y="0"/>
                  <a:pt x="99" y="0"/>
                </a:cubicBezTo>
                <a:cubicBezTo>
                  <a:pt x="406" y="0"/>
                  <a:pt x="406" y="0"/>
                  <a:pt x="406" y="0"/>
                </a:cubicBezTo>
                <a:lnTo>
                  <a:pt x="406" y="0"/>
                </a:lnTo>
                <a:cubicBezTo>
                  <a:pt x="424" y="0"/>
                  <a:pt x="433" y="9"/>
                  <a:pt x="442" y="18"/>
                </a:cubicBezTo>
                <a:cubicBezTo>
                  <a:pt x="515" y="127"/>
                  <a:pt x="515" y="127"/>
                  <a:pt x="515" y="127"/>
                </a:cubicBezTo>
                <a:lnTo>
                  <a:pt x="515" y="127"/>
                </a:lnTo>
                <a:cubicBezTo>
                  <a:pt x="515" y="172"/>
                  <a:pt x="478" y="208"/>
                  <a:pt x="442" y="217"/>
                </a:cubicBezTo>
                <a:cubicBezTo>
                  <a:pt x="433" y="217"/>
                  <a:pt x="433" y="217"/>
                  <a:pt x="433" y="217"/>
                </a:cubicBezTo>
                <a:close/>
                <a:moveTo>
                  <a:pt x="370" y="136"/>
                </a:moveTo>
                <a:lnTo>
                  <a:pt x="370" y="136"/>
                </a:lnTo>
                <a:lnTo>
                  <a:pt x="370" y="136"/>
                </a:lnTo>
                <a:cubicBezTo>
                  <a:pt x="388" y="136"/>
                  <a:pt x="397" y="136"/>
                  <a:pt x="397" y="145"/>
                </a:cubicBezTo>
                <a:cubicBezTo>
                  <a:pt x="406" y="163"/>
                  <a:pt x="415" y="172"/>
                  <a:pt x="433" y="172"/>
                </a:cubicBezTo>
                <a:cubicBezTo>
                  <a:pt x="451" y="172"/>
                  <a:pt x="470" y="154"/>
                  <a:pt x="470" y="136"/>
                </a:cubicBezTo>
                <a:cubicBezTo>
                  <a:pt x="406" y="46"/>
                  <a:pt x="406" y="46"/>
                  <a:pt x="406" y="46"/>
                </a:cubicBezTo>
                <a:cubicBezTo>
                  <a:pt x="99" y="46"/>
                  <a:pt x="99" y="46"/>
                  <a:pt x="99" y="46"/>
                </a:cubicBezTo>
                <a:lnTo>
                  <a:pt x="99" y="46"/>
                </a:lnTo>
                <a:cubicBezTo>
                  <a:pt x="36" y="136"/>
                  <a:pt x="36" y="136"/>
                  <a:pt x="36" y="136"/>
                </a:cubicBezTo>
                <a:cubicBezTo>
                  <a:pt x="45" y="154"/>
                  <a:pt x="54" y="172"/>
                  <a:pt x="72" y="172"/>
                </a:cubicBezTo>
                <a:cubicBezTo>
                  <a:pt x="90" y="172"/>
                  <a:pt x="108" y="163"/>
                  <a:pt x="108" y="145"/>
                </a:cubicBezTo>
                <a:cubicBezTo>
                  <a:pt x="117" y="136"/>
                  <a:pt x="126" y="136"/>
                  <a:pt x="135" y="136"/>
                </a:cubicBezTo>
                <a:lnTo>
                  <a:pt x="135" y="136"/>
                </a:lnTo>
                <a:cubicBezTo>
                  <a:pt x="144" y="136"/>
                  <a:pt x="153" y="136"/>
                  <a:pt x="162" y="145"/>
                </a:cubicBezTo>
                <a:cubicBezTo>
                  <a:pt x="162" y="163"/>
                  <a:pt x="180" y="172"/>
                  <a:pt x="198" y="172"/>
                </a:cubicBezTo>
                <a:cubicBezTo>
                  <a:pt x="208" y="172"/>
                  <a:pt x="225" y="163"/>
                  <a:pt x="234" y="145"/>
                </a:cubicBezTo>
                <a:cubicBezTo>
                  <a:pt x="234" y="136"/>
                  <a:pt x="244" y="136"/>
                  <a:pt x="253" y="136"/>
                </a:cubicBezTo>
                <a:lnTo>
                  <a:pt x="253" y="136"/>
                </a:lnTo>
                <a:cubicBezTo>
                  <a:pt x="262" y="136"/>
                  <a:pt x="271" y="136"/>
                  <a:pt x="280" y="145"/>
                </a:cubicBezTo>
                <a:cubicBezTo>
                  <a:pt x="289" y="163"/>
                  <a:pt x="298" y="172"/>
                  <a:pt x="316" y="172"/>
                </a:cubicBezTo>
                <a:cubicBezTo>
                  <a:pt x="334" y="172"/>
                  <a:pt x="343" y="163"/>
                  <a:pt x="352" y="145"/>
                </a:cubicBezTo>
                <a:cubicBezTo>
                  <a:pt x="352" y="136"/>
                  <a:pt x="361" y="136"/>
                  <a:pt x="370" y="1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17">
            <a:extLst>
              <a:ext uri="{FF2B5EF4-FFF2-40B4-BE49-F238E27FC236}">
                <a16:creationId xmlns:a16="http://schemas.microsoft.com/office/drawing/2014/main" id="{9F613757-64D9-7945-9BDA-AEE9ADD4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6158" y="5350865"/>
            <a:ext cx="147152" cy="28481"/>
          </a:xfrm>
          <a:custGeom>
            <a:avLst/>
            <a:gdLst>
              <a:gd name="T0" fmla="*/ 135 w 136"/>
              <a:gd name="T1" fmla="*/ 27 h 28"/>
              <a:gd name="T2" fmla="*/ 0 w 136"/>
              <a:gd name="T3" fmla="*/ 27 h 28"/>
              <a:gd name="T4" fmla="*/ 0 w 136"/>
              <a:gd name="T5" fmla="*/ 0 h 28"/>
              <a:gd name="T6" fmla="*/ 135 w 136"/>
              <a:gd name="T7" fmla="*/ 0 h 28"/>
              <a:gd name="T8" fmla="*/ 135 w 136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28">
                <a:moveTo>
                  <a:pt x="135" y="27"/>
                </a:moveTo>
                <a:lnTo>
                  <a:pt x="0" y="27"/>
                </a:lnTo>
                <a:lnTo>
                  <a:pt x="0" y="0"/>
                </a:lnTo>
                <a:lnTo>
                  <a:pt x="135" y="0"/>
                </a:lnTo>
                <a:lnTo>
                  <a:pt x="135" y="2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18">
            <a:extLst>
              <a:ext uri="{FF2B5EF4-FFF2-40B4-BE49-F238E27FC236}">
                <a16:creationId xmlns:a16="http://schemas.microsoft.com/office/drawing/2014/main" id="{BF9C9DB0-529B-2346-9F45-0D6B53D99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5146" y="5255928"/>
            <a:ext cx="147152" cy="275319"/>
          </a:xfrm>
          <a:custGeom>
            <a:avLst/>
            <a:gdLst>
              <a:gd name="T0" fmla="*/ 54 w 137"/>
              <a:gd name="T1" fmla="*/ 0 h 254"/>
              <a:gd name="T2" fmla="*/ 54 w 137"/>
              <a:gd name="T3" fmla="*/ 0 h 254"/>
              <a:gd name="T4" fmla="*/ 0 w 137"/>
              <a:gd name="T5" fmla="*/ 0 h 254"/>
              <a:gd name="T6" fmla="*/ 0 w 137"/>
              <a:gd name="T7" fmla="*/ 36 h 254"/>
              <a:gd name="T8" fmla="*/ 45 w 137"/>
              <a:gd name="T9" fmla="*/ 36 h 254"/>
              <a:gd name="T10" fmla="*/ 54 w 137"/>
              <a:gd name="T11" fmla="*/ 36 h 254"/>
              <a:gd name="T12" fmla="*/ 108 w 137"/>
              <a:gd name="T13" fmla="*/ 99 h 254"/>
              <a:gd name="T14" fmla="*/ 99 w 137"/>
              <a:gd name="T15" fmla="*/ 226 h 254"/>
              <a:gd name="T16" fmla="*/ 27 w 137"/>
              <a:gd name="T17" fmla="*/ 226 h 254"/>
              <a:gd name="T18" fmla="*/ 27 w 137"/>
              <a:gd name="T19" fmla="*/ 235 h 254"/>
              <a:gd name="T20" fmla="*/ 18 w 137"/>
              <a:gd name="T21" fmla="*/ 253 h 254"/>
              <a:gd name="T22" fmla="*/ 99 w 137"/>
              <a:gd name="T23" fmla="*/ 253 h 254"/>
              <a:gd name="T24" fmla="*/ 136 w 137"/>
              <a:gd name="T25" fmla="*/ 226 h 254"/>
              <a:gd name="T26" fmla="*/ 136 w 137"/>
              <a:gd name="T27" fmla="*/ 90 h 254"/>
              <a:gd name="T28" fmla="*/ 136 w 137"/>
              <a:gd name="T29" fmla="*/ 81 h 254"/>
              <a:gd name="T30" fmla="*/ 72 w 137"/>
              <a:gd name="T31" fmla="*/ 9 h 254"/>
              <a:gd name="T32" fmla="*/ 54 w 137"/>
              <a:gd name="T33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" h="254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lnTo>
                  <a:pt x="54" y="36"/>
                </a:lnTo>
                <a:cubicBezTo>
                  <a:pt x="108" y="99"/>
                  <a:pt x="108" y="99"/>
                  <a:pt x="108" y="99"/>
                </a:cubicBezTo>
                <a:cubicBezTo>
                  <a:pt x="99" y="226"/>
                  <a:pt x="99" y="226"/>
                  <a:pt x="99" y="226"/>
                </a:cubicBezTo>
                <a:cubicBezTo>
                  <a:pt x="27" y="226"/>
                  <a:pt x="27" y="226"/>
                  <a:pt x="27" y="226"/>
                </a:cubicBezTo>
                <a:lnTo>
                  <a:pt x="27" y="235"/>
                </a:lnTo>
                <a:cubicBezTo>
                  <a:pt x="27" y="244"/>
                  <a:pt x="27" y="244"/>
                  <a:pt x="18" y="253"/>
                </a:cubicBezTo>
                <a:cubicBezTo>
                  <a:pt x="99" y="253"/>
                  <a:pt x="99" y="253"/>
                  <a:pt x="99" y="253"/>
                </a:cubicBezTo>
                <a:cubicBezTo>
                  <a:pt x="117" y="253"/>
                  <a:pt x="136" y="235"/>
                  <a:pt x="136" y="226"/>
                </a:cubicBezTo>
                <a:cubicBezTo>
                  <a:pt x="136" y="90"/>
                  <a:pt x="136" y="90"/>
                  <a:pt x="136" y="90"/>
                </a:cubicBezTo>
                <a:lnTo>
                  <a:pt x="136" y="81"/>
                </a:lnTo>
                <a:cubicBezTo>
                  <a:pt x="72" y="9"/>
                  <a:pt x="72" y="9"/>
                  <a:pt x="72" y="9"/>
                </a:cubicBezTo>
                <a:cubicBezTo>
                  <a:pt x="63" y="9"/>
                  <a:pt x="63" y="0"/>
                  <a:pt x="54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19">
            <a:extLst>
              <a:ext uri="{FF2B5EF4-FFF2-40B4-BE49-F238E27FC236}">
                <a16:creationId xmlns:a16="http://schemas.microsoft.com/office/drawing/2014/main" id="{138667B9-E7CF-A247-A2AB-CC3B79C1E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535" y="5488526"/>
            <a:ext cx="166142" cy="47469"/>
          </a:xfrm>
          <a:custGeom>
            <a:avLst/>
            <a:gdLst>
              <a:gd name="T0" fmla="*/ 154 w 155"/>
              <a:gd name="T1" fmla="*/ 0 h 46"/>
              <a:gd name="T2" fmla="*/ 154 w 155"/>
              <a:gd name="T3" fmla="*/ 0 h 46"/>
              <a:gd name="T4" fmla="*/ 0 w 155"/>
              <a:gd name="T5" fmla="*/ 0 h 46"/>
              <a:gd name="T6" fmla="*/ 0 w 155"/>
              <a:gd name="T7" fmla="*/ 18 h 46"/>
              <a:gd name="T8" fmla="*/ 0 w 155"/>
              <a:gd name="T9" fmla="*/ 45 h 46"/>
              <a:gd name="T10" fmla="*/ 154 w 155"/>
              <a:gd name="T11" fmla="*/ 45 h 46"/>
              <a:gd name="T12" fmla="*/ 145 w 155"/>
              <a:gd name="T13" fmla="*/ 18 h 46"/>
              <a:gd name="T14" fmla="*/ 154 w 155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5" h="46">
                <a:moveTo>
                  <a:pt x="154" y="0"/>
                </a:moveTo>
                <a:lnTo>
                  <a:pt x="154" y="0"/>
                </a:ln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18"/>
                </a:cubicBezTo>
                <a:cubicBezTo>
                  <a:pt x="0" y="27"/>
                  <a:pt x="0" y="36"/>
                  <a:pt x="0" y="45"/>
                </a:cubicBezTo>
                <a:cubicBezTo>
                  <a:pt x="154" y="45"/>
                  <a:pt x="154" y="45"/>
                  <a:pt x="154" y="45"/>
                </a:cubicBezTo>
                <a:cubicBezTo>
                  <a:pt x="145" y="36"/>
                  <a:pt x="145" y="27"/>
                  <a:pt x="145" y="18"/>
                </a:cubicBezTo>
                <a:cubicBezTo>
                  <a:pt x="145" y="9"/>
                  <a:pt x="145" y="9"/>
                  <a:pt x="154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20">
            <a:extLst>
              <a:ext uri="{FF2B5EF4-FFF2-40B4-BE49-F238E27FC236}">
                <a16:creationId xmlns:a16="http://schemas.microsoft.com/office/drawing/2014/main" id="{A491C883-6FF2-6441-BD63-CAB138FCF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421" y="5179978"/>
            <a:ext cx="417725" cy="303800"/>
          </a:xfrm>
          <a:custGeom>
            <a:avLst/>
            <a:gdLst>
              <a:gd name="T0" fmla="*/ 371 w 390"/>
              <a:gd name="T1" fmla="*/ 271 h 281"/>
              <a:gd name="T2" fmla="*/ 371 w 390"/>
              <a:gd name="T3" fmla="*/ 271 h 281"/>
              <a:gd name="T4" fmla="*/ 389 w 390"/>
              <a:gd name="T5" fmla="*/ 271 h 281"/>
              <a:gd name="T6" fmla="*/ 389 w 390"/>
              <a:gd name="T7" fmla="*/ 108 h 281"/>
              <a:gd name="T8" fmla="*/ 389 w 390"/>
              <a:gd name="T9" fmla="*/ 72 h 281"/>
              <a:gd name="T10" fmla="*/ 389 w 390"/>
              <a:gd name="T11" fmla="*/ 36 h 281"/>
              <a:gd name="T12" fmla="*/ 353 w 390"/>
              <a:gd name="T13" fmla="*/ 0 h 281"/>
              <a:gd name="T14" fmla="*/ 19 w 390"/>
              <a:gd name="T15" fmla="*/ 0 h 281"/>
              <a:gd name="T16" fmla="*/ 0 w 390"/>
              <a:gd name="T17" fmla="*/ 18 h 281"/>
              <a:gd name="T18" fmla="*/ 19 w 390"/>
              <a:gd name="T19" fmla="*/ 36 h 281"/>
              <a:gd name="T20" fmla="*/ 353 w 390"/>
              <a:gd name="T21" fmla="*/ 36 h 281"/>
              <a:gd name="T22" fmla="*/ 353 w 390"/>
              <a:gd name="T23" fmla="*/ 280 h 281"/>
              <a:gd name="T24" fmla="*/ 371 w 390"/>
              <a:gd name="T25" fmla="*/ 27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0" h="281">
                <a:moveTo>
                  <a:pt x="371" y="271"/>
                </a:moveTo>
                <a:lnTo>
                  <a:pt x="371" y="271"/>
                </a:lnTo>
                <a:cubicBezTo>
                  <a:pt x="380" y="271"/>
                  <a:pt x="389" y="271"/>
                  <a:pt x="389" y="271"/>
                </a:cubicBezTo>
                <a:cubicBezTo>
                  <a:pt x="389" y="108"/>
                  <a:pt x="389" y="108"/>
                  <a:pt x="389" y="108"/>
                </a:cubicBezTo>
                <a:cubicBezTo>
                  <a:pt x="389" y="72"/>
                  <a:pt x="389" y="72"/>
                  <a:pt x="389" y="72"/>
                </a:cubicBezTo>
                <a:cubicBezTo>
                  <a:pt x="389" y="36"/>
                  <a:pt x="389" y="36"/>
                  <a:pt x="389" y="36"/>
                </a:cubicBezTo>
                <a:cubicBezTo>
                  <a:pt x="389" y="18"/>
                  <a:pt x="371" y="0"/>
                  <a:pt x="3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0" y="0"/>
                  <a:pt x="0" y="9"/>
                  <a:pt x="0" y="18"/>
                </a:cubicBezTo>
                <a:cubicBezTo>
                  <a:pt x="0" y="27"/>
                  <a:pt x="10" y="36"/>
                  <a:pt x="19" y="36"/>
                </a:cubicBezTo>
                <a:cubicBezTo>
                  <a:pt x="353" y="36"/>
                  <a:pt x="353" y="36"/>
                  <a:pt x="353" y="36"/>
                </a:cubicBezTo>
                <a:cubicBezTo>
                  <a:pt x="353" y="280"/>
                  <a:pt x="353" y="280"/>
                  <a:pt x="353" y="280"/>
                </a:cubicBezTo>
                <a:cubicBezTo>
                  <a:pt x="353" y="271"/>
                  <a:pt x="362" y="271"/>
                  <a:pt x="371" y="27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21">
            <a:extLst>
              <a:ext uri="{FF2B5EF4-FFF2-40B4-BE49-F238E27FC236}">
                <a16:creationId xmlns:a16="http://schemas.microsoft.com/office/drawing/2014/main" id="{57A8558C-EABE-AE47-A3ED-352DF57F5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4889" y="5341371"/>
            <a:ext cx="80695" cy="194624"/>
          </a:xfrm>
          <a:custGeom>
            <a:avLst/>
            <a:gdLst>
              <a:gd name="T0" fmla="*/ 72 w 73"/>
              <a:gd name="T1" fmla="*/ 136 h 182"/>
              <a:gd name="T2" fmla="*/ 72 w 73"/>
              <a:gd name="T3" fmla="*/ 136 h 182"/>
              <a:gd name="T4" fmla="*/ 36 w 73"/>
              <a:gd name="T5" fmla="*/ 136 h 182"/>
              <a:gd name="T6" fmla="*/ 36 w 73"/>
              <a:gd name="T7" fmla="*/ 0 h 182"/>
              <a:gd name="T8" fmla="*/ 0 w 73"/>
              <a:gd name="T9" fmla="*/ 0 h 182"/>
              <a:gd name="T10" fmla="*/ 0 w 73"/>
              <a:gd name="T11" fmla="*/ 136 h 182"/>
              <a:gd name="T12" fmla="*/ 9 w 73"/>
              <a:gd name="T13" fmla="*/ 163 h 182"/>
              <a:gd name="T14" fmla="*/ 36 w 73"/>
              <a:gd name="T15" fmla="*/ 181 h 182"/>
              <a:gd name="T16" fmla="*/ 36 w 73"/>
              <a:gd name="T17" fmla="*/ 181 h 182"/>
              <a:gd name="T18" fmla="*/ 72 w 73"/>
              <a:gd name="T19" fmla="*/ 181 h 182"/>
              <a:gd name="T20" fmla="*/ 72 w 73"/>
              <a:gd name="T21" fmla="*/ 154 h 182"/>
              <a:gd name="T22" fmla="*/ 72 w 73"/>
              <a:gd name="T23" fmla="*/ 136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3" h="182">
                <a:moveTo>
                  <a:pt x="72" y="136"/>
                </a:moveTo>
                <a:lnTo>
                  <a:pt x="72" y="136"/>
                </a:lnTo>
                <a:cubicBezTo>
                  <a:pt x="36" y="136"/>
                  <a:pt x="36" y="136"/>
                  <a:pt x="36" y="136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45"/>
                  <a:pt x="0" y="154"/>
                  <a:pt x="9" y="163"/>
                </a:cubicBezTo>
                <a:cubicBezTo>
                  <a:pt x="9" y="172"/>
                  <a:pt x="27" y="181"/>
                  <a:pt x="36" y="181"/>
                </a:cubicBezTo>
                <a:lnTo>
                  <a:pt x="36" y="181"/>
                </a:lnTo>
                <a:cubicBezTo>
                  <a:pt x="72" y="181"/>
                  <a:pt x="72" y="181"/>
                  <a:pt x="72" y="181"/>
                </a:cubicBezTo>
                <a:cubicBezTo>
                  <a:pt x="72" y="172"/>
                  <a:pt x="72" y="163"/>
                  <a:pt x="72" y="154"/>
                </a:cubicBezTo>
                <a:cubicBezTo>
                  <a:pt x="72" y="145"/>
                  <a:pt x="72" y="145"/>
                  <a:pt x="72" y="1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22">
            <a:extLst>
              <a:ext uri="{FF2B5EF4-FFF2-40B4-BE49-F238E27FC236}">
                <a16:creationId xmlns:a16="http://schemas.microsoft.com/office/drawing/2014/main" id="{A069F278-53F3-E141-8136-98D68569B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9196" y="5450551"/>
            <a:ext cx="128164" cy="118670"/>
          </a:xfrm>
          <a:custGeom>
            <a:avLst/>
            <a:gdLst>
              <a:gd name="T0" fmla="*/ 54 w 118"/>
              <a:gd name="T1" fmla="*/ 108 h 109"/>
              <a:gd name="T2" fmla="*/ 54 w 118"/>
              <a:gd name="T3" fmla="*/ 108 h 109"/>
              <a:gd name="T4" fmla="*/ 0 w 118"/>
              <a:gd name="T5" fmla="*/ 54 h 109"/>
              <a:gd name="T6" fmla="*/ 54 w 118"/>
              <a:gd name="T7" fmla="*/ 0 h 109"/>
              <a:gd name="T8" fmla="*/ 117 w 118"/>
              <a:gd name="T9" fmla="*/ 54 h 109"/>
              <a:gd name="T10" fmla="*/ 54 w 118"/>
              <a:gd name="T11" fmla="*/ 108 h 109"/>
              <a:gd name="T12" fmla="*/ 54 w 118"/>
              <a:gd name="T13" fmla="*/ 27 h 109"/>
              <a:gd name="T14" fmla="*/ 54 w 118"/>
              <a:gd name="T15" fmla="*/ 27 h 109"/>
              <a:gd name="T16" fmla="*/ 36 w 118"/>
              <a:gd name="T17" fmla="*/ 54 h 109"/>
              <a:gd name="T18" fmla="*/ 54 w 118"/>
              <a:gd name="T19" fmla="*/ 81 h 109"/>
              <a:gd name="T20" fmla="*/ 81 w 118"/>
              <a:gd name="T21" fmla="*/ 54 h 109"/>
              <a:gd name="T22" fmla="*/ 54 w 118"/>
              <a:gd name="T23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09">
                <a:moveTo>
                  <a:pt x="54" y="108"/>
                </a:moveTo>
                <a:lnTo>
                  <a:pt x="54" y="108"/>
                </a:lnTo>
                <a:cubicBezTo>
                  <a:pt x="27" y="108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90" y="0"/>
                  <a:pt x="117" y="27"/>
                  <a:pt x="117" y="54"/>
                </a:cubicBezTo>
                <a:cubicBezTo>
                  <a:pt x="117" y="81"/>
                  <a:pt x="90" y="108"/>
                  <a:pt x="54" y="108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36" y="45"/>
                  <a:pt x="36" y="54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27"/>
                  <a:pt x="54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23">
            <a:extLst>
              <a:ext uri="{FF2B5EF4-FFF2-40B4-BE49-F238E27FC236}">
                <a16:creationId xmlns:a16="http://schemas.microsoft.com/office/drawing/2014/main" id="{0471C01D-2205-6C41-90A0-695DAC82A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6597" y="5450551"/>
            <a:ext cx="118673" cy="118670"/>
          </a:xfrm>
          <a:custGeom>
            <a:avLst/>
            <a:gdLst>
              <a:gd name="T0" fmla="*/ 54 w 109"/>
              <a:gd name="T1" fmla="*/ 108 h 109"/>
              <a:gd name="T2" fmla="*/ 54 w 109"/>
              <a:gd name="T3" fmla="*/ 108 h 109"/>
              <a:gd name="T4" fmla="*/ 0 w 109"/>
              <a:gd name="T5" fmla="*/ 54 h 109"/>
              <a:gd name="T6" fmla="*/ 54 w 109"/>
              <a:gd name="T7" fmla="*/ 0 h 109"/>
              <a:gd name="T8" fmla="*/ 108 w 109"/>
              <a:gd name="T9" fmla="*/ 54 h 109"/>
              <a:gd name="T10" fmla="*/ 54 w 109"/>
              <a:gd name="T11" fmla="*/ 108 h 109"/>
              <a:gd name="T12" fmla="*/ 54 w 109"/>
              <a:gd name="T13" fmla="*/ 27 h 109"/>
              <a:gd name="T14" fmla="*/ 54 w 109"/>
              <a:gd name="T15" fmla="*/ 27 h 109"/>
              <a:gd name="T16" fmla="*/ 27 w 109"/>
              <a:gd name="T17" fmla="*/ 54 h 109"/>
              <a:gd name="T18" fmla="*/ 54 w 109"/>
              <a:gd name="T19" fmla="*/ 81 h 109"/>
              <a:gd name="T20" fmla="*/ 81 w 109"/>
              <a:gd name="T21" fmla="*/ 54 h 109"/>
              <a:gd name="T22" fmla="*/ 54 w 109"/>
              <a:gd name="T23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9">
                <a:moveTo>
                  <a:pt x="54" y="108"/>
                </a:moveTo>
                <a:lnTo>
                  <a:pt x="54" y="108"/>
                </a:lnTo>
                <a:cubicBezTo>
                  <a:pt x="27" y="108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108" y="27"/>
                  <a:pt x="108" y="54"/>
                </a:cubicBezTo>
                <a:cubicBezTo>
                  <a:pt x="108" y="81"/>
                  <a:pt x="81" y="108"/>
                  <a:pt x="54" y="108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45" y="27"/>
                  <a:pt x="27" y="45"/>
                  <a:pt x="27" y="54"/>
                </a:cubicBezTo>
                <a:cubicBezTo>
                  <a:pt x="27" y="72"/>
                  <a:pt x="45" y="81"/>
                  <a:pt x="54" y="81"/>
                </a:cubicBezTo>
                <a:cubicBezTo>
                  <a:pt x="63" y="81"/>
                  <a:pt x="81" y="72"/>
                  <a:pt x="81" y="54"/>
                </a:cubicBezTo>
                <a:cubicBezTo>
                  <a:pt x="81" y="45"/>
                  <a:pt x="63" y="27"/>
                  <a:pt x="54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24">
            <a:extLst>
              <a:ext uri="{FF2B5EF4-FFF2-40B4-BE49-F238E27FC236}">
                <a16:creationId xmlns:a16="http://schemas.microsoft.com/office/drawing/2014/main" id="{71DBE194-AA6B-494F-9377-ADAA7C919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6914" y="5255928"/>
            <a:ext cx="175633" cy="37975"/>
          </a:xfrm>
          <a:custGeom>
            <a:avLst/>
            <a:gdLst>
              <a:gd name="T0" fmla="*/ 144 w 163"/>
              <a:gd name="T1" fmla="*/ 36 h 37"/>
              <a:gd name="T2" fmla="*/ 144 w 163"/>
              <a:gd name="T3" fmla="*/ 36 h 37"/>
              <a:gd name="T4" fmla="*/ 18 w 163"/>
              <a:gd name="T5" fmla="*/ 36 h 37"/>
              <a:gd name="T6" fmla="*/ 0 w 163"/>
              <a:gd name="T7" fmla="*/ 18 h 37"/>
              <a:gd name="T8" fmla="*/ 0 w 163"/>
              <a:gd name="T9" fmla="*/ 18 h 37"/>
              <a:gd name="T10" fmla="*/ 18 w 163"/>
              <a:gd name="T11" fmla="*/ 0 h 37"/>
              <a:gd name="T12" fmla="*/ 144 w 163"/>
              <a:gd name="T13" fmla="*/ 0 h 37"/>
              <a:gd name="T14" fmla="*/ 162 w 163"/>
              <a:gd name="T15" fmla="*/ 18 h 37"/>
              <a:gd name="T16" fmla="*/ 162 w 163"/>
              <a:gd name="T17" fmla="*/ 18 h 37"/>
              <a:gd name="T18" fmla="*/ 144 w 16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37">
                <a:moveTo>
                  <a:pt x="144" y="36"/>
                </a:moveTo>
                <a:lnTo>
                  <a:pt x="144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53" y="0"/>
                  <a:pt x="162" y="9"/>
                  <a:pt x="162" y="18"/>
                </a:cubicBezTo>
                <a:lnTo>
                  <a:pt x="162" y="18"/>
                </a:lnTo>
                <a:cubicBezTo>
                  <a:pt x="162" y="27"/>
                  <a:pt x="153" y="36"/>
                  <a:pt x="144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25">
            <a:extLst>
              <a:ext uri="{FF2B5EF4-FFF2-40B4-BE49-F238E27FC236}">
                <a16:creationId xmlns:a16="http://schemas.microsoft.com/office/drawing/2014/main" id="{3FFB7F75-1714-EF48-A172-6B9404E61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5396" y="5312890"/>
            <a:ext cx="90189" cy="37975"/>
          </a:xfrm>
          <a:custGeom>
            <a:avLst/>
            <a:gdLst>
              <a:gd name="T0" fmla="*/ 64 w 83"/>
              <a:gd name="T1" fmla="*/ 36 h 37"/>
              <a:gd name="T2" fmla="*/ 64 w 83"/>
              <a:gd name="T3" fmla="*/ 36 h 37"/>
              <a:gd name="T4" fmla="*/ 19 w 83"/>
              <a:gd name="T5" fmla="*/ 36 h 37"/>
              <a:gd name="T6" fmla="*/ 0 w 83"/>
              <a:gd name="T7" fmla="*/ 18 h 37"/>
              <a:gd name="T8" fmla="*/ 0 w 83"/>
              <a:gd name="T9" fmla="*/ 18 h 37"/>
              <a:gd name="T10" fmla="*/ 19 w 83"/>
              <a:gd name="T11" fmla="*/ 0 h 37"/>
              <a:gd name="T12" fmla="*/ 64 w 83"/>
              <a:gd name="T13" fmla="*/ 9 h 37"/>
              <a:gd name="T14" fmla="*/ 82 w 83"/>
              <a:gd name="T15" fmla="*/ 18 h 37"/>
              <a:gd name="T16" fmla="*/ 82 w 83"/>
              <a:gd name="T17" fmla="*/ 18 h 37"/>
              <a:gd name="T18" fmla="*/ 64 w 83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37">
                <a:moveTo>
                  <a:pt x="64" y="36"/>
                </a:moveTo>
                <a:lnTo>
                  <a:pt x="64" y="36"/>
                </a:ln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10" y="0"/>
                  <a:pt x="19" y="0"/>
                </a:cubicBezTo>
                <a:cubicBezTo>
                  <a:pt x="64" y="9"/>
                  <a:pt x="64" y="9"/>
                  <a:pt x="64" y="9"/>
                </a:cubicBezTo>
                <a:cubicBezTo>
                  <a:pt x="73" y="9"/>
                  <a:pt x="82" y="9"/>
                  <a:pt x="82" y="18"/>
                </a:cubicBezTo>
                <a:lnTo>
                  <a:pt x="82" y="18"/>
                </a:lnTo>
                <a:cubicBezTo>
                  <a:pt x="82" y="27"/>
                  <a:pt x="73" y="36"/>
                  <a:pt x="64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26">
            <a:extLst>
              <a:ext uri="{FF2B5EF4-FFF2-40B4-BE49-F238E27FC236}">
                <a16:creationId xmlns:a16="http://schemas.microsoft.com/office/drawing/2014/main" id="{522ACEB0-24B4-674A-8375-178B69855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588" y="9670525"/>
            <a:ext cx="507918" cy="56963"/>
          </a:xfrm>
          <a:custGeom>
            <a:avLst/>
            <a:gdLst>
              <a:gd name="T0" fmla="*/ 470 w 471"/>
              <a:gd name="T1" fmla="*/ 54 h 55"/>
              <a:gd name="T2" fmla="*/ 0 w 471"/>
              <a:gd name="T3" fmla="*/ 54 h 55"/>
              <a:gd name="T4" fmla="*/ 0 w 471"/>
              <a:gd name="T5" fmla="*/ 0 h 55"/>
              <a:gd name="T6" fmla="*/ 470 w 471"/>
              <a:gd name="T7" fmla="*/ 0 h 55"/>
              <a:gd name="T8" fmla="*/ 470 w 471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55">
                <a:moveTo>
                  <a:pt x="470" y="54"/>
                </a:moveTo>
                <a:lnTo>
                  <a:pt x="0" y="54"/>
                </a:lnTo>
                <a:lnTo>
                  <a:pt x="0" y="0"/>
                </a:lnTo>
                <a:lnTo>
                  <a:pt x="470" y="0"/>
                </a:lnTo>
                <a:lnTo>
                  <a:pt x="470" y="54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27">
            <a:extLst>
              <a:ext uri="{FF2B5EF4-FFF2-40B4-BE49-F238E27FC236}">
                <a16:creationId xmlns:a16="http://schemas.microsoft.com/office/drawing/2014/main" id="{64510C99-99D6-844F-9BBC-479FD90D9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057" y="9817680"/>
            <a:ext cx="109180" cy="37975"/>
          </a:xfrm>
          <a:custGeom>
            <a:avLst/>
            <a:gdLst>
              <a:gd name="T0" fmla="*/ 81 w 100"/>
              <a:gd name="T1" fmla="*/ 36 h 37"/>
              <a:gd name="T2" fmla="*/ 81 w 100"/>
              <a:gd name="T3" fmla="*/ 36 h 37"/>
              <a:gd name="T4" fmla="*/ 18 w 100"/>
              <a:gd name="T5" fmla="*/ 36 h 37"/>
              <a:gd name="T6" fmla="*/ 0 w 100"/>
              <a:gd name="T7" fmla="*/ 18 h 37"/>
              <a:gd name="T8" fmla="*/ 0 w 100"/>
              <a:gd name="T9" fmla="*/ 18 h 37"/>
              <a:gd name="T10" fmla="*/ 18 w 100"/>
              <a:gd name="T11" fmla="*/ 0 h 37"/>
              <a:gd name="T12" fmla="*/ 81 w 100"/>
              <a:gd name="T13" fmla="*/ 0 h 37"/>
              <a:gd name="T14" fmla="*/ 99 w 100"/>
              <a:gd name="T15" fmla="*/ 18 h 37"/>
              <a:gd name="T16" fmla="*/ 99 w 100"/>
              <a:gd name="T17" fmla="*/ 18 h 37"/>
              <a:gd name="T18" fmla="*/ 81 w 10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9" y="9"/>
                  <a:pt x="99" y="18"/>
                </a:cubicBezTo>
                <a:lnTo>
                  <a:pt x="99" y="18"/>
                </a:lnTo>
                <a:cubicBezTo>
                  <a:pt x="99" y="27"/>
                  <a:pt x="90" y="36"/>
                  <a:pt x="81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28">
            <a:extLst>
              <a:ext uri="{FF2B5EF4-FFF2-40B4-BE49-F238E27FC236}">
                <a16:creationId xmlns:a16="http://schemas.microsoft.com/office/drawing/2014/main" id="{002C3B0C-474B-CD46-8F5E-E9FD6CE27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613" y="9513880"/>
            <a:ext cx="564880" cy="427219"/>
          </a:xfrm>
          <a:custGeom>
            <a:avLst/>
            <a:gdLst>
              <a:gd name="T0" fmla="*/ 442 w 524"/>
              <a:gd name="T1" fmla="*/ 397 h 398"/>
              <a:gd name="T2" fmla="*/ 442 w 524"/>
              <a:gd name="T3" fmla="*/ 397 h 398"/>
              <a:gd name="T4" fmla="*/ 81 w 524"/>
              <a:gd name="T5" fmla="*/ 397 h 398"/>
              <a:gd name="T6" fmla="*/ 0 w 524"/>
              <a:gd name="T7" fmla="*/ 325 h 398"/>
              <a:gd name="T8" fmla="*/ 0 w 524"/>
              <a:gd name="T9" fmla="*/ 81 h 398"/>
              <a:gd name="T10" fmla="*/ 81 w 524"/>
              <a:gd name="T11" fmla="*/ 0 h 398"/>
              <a:gd name="T12" fmla="*/ 442 w 524"/>
              <a:gd name="T13" fmla="*/ 0 h 398"/>
              <a:gd name="T14" fmla="*/ 523 w 524"/>
              <a:gd name="T15" fmla="*/ 81 h 398"/>
              <a:gd name="T16" fmla="*/ 523 w 524"/>
              <a:gd name="T17" fmla="*/ 325 h 398"/>
              <a:gd name="T18" fmla="*/ 442 w 524"/>
              <a:gd name="T19" fmla="*/ 397 h 398"/>
              <a:gd name="T20" fmla="*/ 81 w 524"/>
              <a:gd name="T21" fmla="*/ 45 h 398"/>
              <a:gd name="T22" fmla="*/ 81 w 524"/>
              <a:gd name="T23" fmla="*/ 45 h 398"/>
              <a:gd name="T24" fmla="*/ 45 w 524"/>
              <a:gd name="T25" fmla="*/ 81 h 398"/>
              <a:gd name="T26" fmla="*/ 45 w 524"/>
              <a:gd name="T27" fmla="*/ 325 h 398"/>
              <a:gd name="T28" fmla="*/ 81 w 524"/>
              <a:gd name="T29" fmla="*/ 361 h 398"/>
              <a:gd name="T30" fmla="*/ 442 w 524"/>
              <a:gd name="T31" fmla="*/ 361 h 398"/>
              <a:gd name="T32" fmla="*/ 478 w 524"/>
              <a:gd name="T33" fmla="*/ 325 h 398"/>
              <a:gd name="T34" fmla="*/ 478 w 524"/>
              <a:gd name="T35" fmla="*/ 81 h 398"/>
              <a:gd name="T36" fmla="*/ 442 w 524"/>
              <a:gd name="T37" fmla="*/ 45 h 398"/>
              <a:gd name="T38" fmla="*/ 81 w 524"/>
              <a:gd name="T39" fmla="*/ 45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4" h="398">
                <a:moveTo>
                  <a:pt x="442" y="397"/>
                </a:moveTo>
                <a:lnTo>
                  <a:pt x="442" y="397"/>
                </a:lnTo>
                <a:cubicBezTo>
                  <a:pt x="81" y="397"/>
                  <a:pt x="81" y="397"/>
                  <a:pt x="81" y="397"/>
                </a:cubicBezTo>
                <a:cubicBezTo>
                  <a:pt x="36" y="397"/>
                  <a:pt x="0" y="361"/>
                  <a:pt x="0" y="325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87" y="0"/>
                  <a:pt x="523" y="36"/>
                  <a:pt x="523" y="81"/>
                </a:cubicBezTo>
                <a:cubicBezTo>
                  <a:pt x="523" y="325"/>
                  <a:pt x="523" y="325"/>
                  <a:pt x="523" y="325"/>
                </a:cubicBezTo>
                <a:cubicBezTo>
                  <a:pt x="523" y="361"/>
                  <a:pt x="487" y="397"/>
                  <a:pt x="442" y="397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1"/>
                </a:cubicBezTo>
                <a:cubicBezTo>
                  <a:pt x="45" y="325"/>
                  <a:pt x="45" y="325"/>
                  <a:pt x="45" y="325"/>
                </a:cubicBezTo>
                <a:cubicBezTo>
                  <a:pt x="45" y="343"/>
                  <a:pt x="63" y="361"/>
                  <a:pt x="81" y="361"/>
                </a:cubicBezTo>
                <a:cubicBezTo>
                  <a:pt x="442" y="361"/>
                  <a:pt x="442" y="361"/>
                  <a:pt x="442" y="361"/>
                </a:cubicBezTo>
                <a:cubicBezTo>
                  <a:pt x="460" y="361"/>
                  <a:pt x="478" y="343"/>
                  <a:pt x="478" y="325"/>
                </a:cubicBezTo>
                <a:cubicBezTo>
                  <a:pt x="478" y="81"/>
                  <a:pt x="478" y="81"/>
                  <a:pt x="478" y="81"/>
                </a:cubicBezTo>
                <a:cubicBezTo>
                  <a:pt x="478" y="63"/>
                  <a:pt x="460" y="45"/>
                  <a:pt x="442" y="45"/>
                </a:cubicBezTo>
                <a:lnTo>
                  <a:pt x="81" y="4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29">
            <a:extLst>
              <a:ext uri="{FF2B5EF4-FFF2-40B4-BE49-F238E27FC236}">
                <a16:creationId xmlns:a16="http://schemas.microsoft.com/office/drawing/2014/main" id="{D3DD6E41-363B-2748-A367-DB015413B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9510" y="9010710"/>
            <a:ext cx="322788" cy="28481"/>
          </a:xfrm>
          <a:custGeom>
            <a:avLst/>
            <a:gdLst>
              <a:gd name="T0" fmla="*/ 299 w 300"/>
              <a:gd name="T1" fmla="*/ 27 h 28"/>
              <a:gd name="T2" fmla="*/ 299 w 300"/>
              <a:gd name="T3" fmla="*/ 27 h 28"/>
              <a:gd name="T4" fmla="*/ 18 w 300"/>
              <a:gd name="T5" fmla="*/ 27 h 28"/>
              <a:gd name="T6" fmla="*/ 0 w 300"/>
              <a:gd name="T7" fmla="*/ 18 h 28"/>
              <a:gd name="T8" fmla="*/ 0 w 300"/>
              <a:gd name="T9" fmla="*/ 18 h 28"/>
              <a:gd name="T10" fmla="*/ 18 w 300"/>
              <a:gd name="T11" fmla="*/ 0 h 28"/>
              <a:gd name="T12" fmla="*/ 299 w 300"/>
              <a:gd name="T13" fmla="*/ 0 h 28"/>
              <a:gd name="T14" fmla="*/ 299 w 30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0" h="28">
                <a:moveTo>
                  <a:pt x="299" y="27"/>
                </a:moveTo>
                <a:lnTo>
                  <a:pt x="299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99" y="0"/>
                  <a:pt x="299" y="0"/>
                  <a:pt x="299" y="0"/>
                </a:cubicBezTo>
                <a:lnTo>
                  <a:pt x="299" y="27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30">
            <a:extLst>
              <a:ext uri="{FF2B5EF4-FFF2-40B4-BE49-F238E27FC236}">
                <a16:creationId xmlns:a16="http://schemas.microsoft.com/office/drawing/2014/main" id="{AE7A1065-BC30-994C-9020-B2633A918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2547" y="8678429"/>
            <a:ext cx="398738" cy="455700"/>
          </a:xfrm>
          <a:custGeom>
            <a:avLst/>
            <a:gdLst>
              <a:gd name="T0" fmla="*/ 289 w 371"/>
              <a:gd name="T1" fmla="*/ 424 h 425"/>
              <a:gd name="T2" fmla="*/ 289 w 371"/>
              <a:gd name="T3" fmla="*/ 424 h 425"/>
              <a:gd name="T4" fmla="*/ 81 w 371"/>
              <a:gd name="T5" fmla="*/ 424 h 425"/>
              <a:gd name="T6" fmla="*/ 18 w 371"/>
              <a:gd name="T7" fmla="*/ 397 h 425"/>
              <a:gd name="T8" fmla="*/ 0 w 371"/>
              <a:gd name="T9" fmla="*/ 334 h 425"/>
              <a:gd name="T10" fmla="*/ 18 w 371"/>
              <a:gd name="T11" fmla="*/ 54 h 425"/>
              <a:gd name="T12" fmla="*/ 81 w 371"/>
              <a:gd name="T13" fmla="*/ 0 h 425"/>
              <a:gd name="T14" fmla="*/ 289 w 371"/>
              <a:gd name="T15" fmla="*/ 0 h 425"/>
              <a:gd name="T16" fmla="*/ 353 w 371"/>
              <a:gd name="T17" fmla="*/ 54 h 425"/>
              <a:gd name="T18" fmla="*/ 370 w 371"/>
              <a:gd name="T19" fmla="*/ 334 h 425"/>
              <a:gd name="T20" fmla="*/ 353 w 371"/>
              <a:gd name="T21" fmla="*/ 397 h 425"/>
              <a:gd name="T22" fmla="*/ 289 w 371"/>
              <a:gd name="T23" fmla="*/ 424 h 425"/>
              <a:gd name="T24" fmla="*/ 81 w 371"/>
              <a:gd name="T25" fmla="*/ 36 h 425"/>
              <a:gd name="T26" fmla="*/ 81 w 371"/>
              <a:gd name="T27" fmla="*/ 36 h 425"/>
              <a:gd name="T28" fmla="*/ 54 w 371"/>
              <a:gd name="T29" fmla="*/ 63 h 425"/>
              <a:gd name="T30" fmla="*/ 36 w 371"/>
              <a:gd name="T31" fmla="*/ 334 h 425"/>
              <a:gd name="T32" fmla="*/ 54 w 371"/>
              <a:gd name="T33" fmla="*/ 370 h 425"/>
              <a:gd name="T34" fmla="*/ 81 w 371"/>
              <a:gd name="T35" fmla="*/ 379 h 425"/>
              <a:gd name="T36" fmla="*/ 289 w 371"/>
              <a:gd name="T37" fmla="*/ 379 h 425"/>
              <a:gd name="T38" fmla="*/ 316 w 371"/>
              <a:gd name="T39" fmla="*/ 370 h 425"/>
              <a:gd name="T40" fmla="*/ 334 w 371"/>
              <a:gd name="T41" fmla="*/ 334 h 425"/>
              <a:gd name="T42" fmla="*/ 316 w 371"/>
              <a:gd name="T43" fmla="*/ 63 h 425"/>
              <a:gd name="T44" fmla="*/ 289 w 371"/>
              <a:gd name="T45" fmla="*/ 36 h 425"/>
              <a:gd name="T46" fmla="*/ 81 w 371"/>
              <a:gd name="T47" fmla="*/ 36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1" h="425">
                <a:moveTo>
                  <a:pt x="289" y="424"/>
                </a:moveTo>
                <a:lnTo>
                  <a:pt x="289" y="424"/>
                </a:lnTo>
                <a:cubicBezTo>
                  <a:pt x="81" y="424"/>
                  <a:pt x="81" y="424"/>
                  <a:pt x="81" y="424"/>
                </a:cubicBezTo>
                <a:cubicBezTo>
                  <a:pt x="63" y="424"/>
                  <a:pt x="36" y="415"/>
                  <a:pt x="18" y="397"/>
                </a:cubicBezTo>
                <a:cubicBezTo>
                  <a:pt x="9" y="379"/>
                  <a:pt x="0" y="361"/>
                  <a:pt x="0" y="334"/>
                </a:cubicBezTo>
                <a:cubicBezTo>
                  <a:pt x="18" y="54"/>
                  <a:pt x="18" y="54"/>
                  <a:pt x="18" y="54"/>
                </a:cubicBezTo>
                <a:cubicBezTo>
                  <a:pt x="18" y="27"/>
                  <a:pt x="45" y="0"/>
                  <a:pt x="81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25" y="0"/>
                  <a:pt x="353" y="27"/>
                  <a:pt x="353" y="54"/>
                </a:cubicBezTo>
                <a:cubicBezTo>
                  <a:pt x="370" y="334"/>
                  <a:pt x="370" y="334"/>
                  <a:pt x="370" y="334"/>
                </a:cubicBezTo>
                <a:cubicBezTo>
                  <a:pt x="370" y="361"/>
                  <a:pt x="362" y="379"/>
                  <a:pt x="353" y="397"/>
                </a:cubicBezTo>
                <a:cubicBezTo>
                  <a:pt x="334" y="415"/>
                  <a:pt x="307" y="424"/>
                  <a:pt x="289" y="424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54" y="45"/>
                  <a:pt x="54" y="63"/>
                </a:cubicBezTo>
                <a:cubicBezTo>
                  <a:pt x="36" y="334"/>
                  <a:pt x="36" y="334"/>
                  <a:pt x="36" y="334"/>
                </a:cubicBezTo>
                <a:cubicBezTo>
                  <a:pt x="36" y="352"/>
                  <a:pt x="45" y="361"/>
                  <a:pt x="54" y="370"/>
                </a:cubicBezTo>
                <a:cubicBezTo>
                  <a:pt x="63" y="379"/>
                  <a:pt x="72" y="379"/>
                  <a:pt x="81" y="379"/>
                </a:cubicBezTo>
                <a:cubicBezTo>
                  <a:pt x="289" y="379"/>
                  <a:pt x="289" y="379"/>
                  <a:pt x="289" y="379"/>
                </a:cubicBezTo>
                <a:cubicBezTo>
                  <a:pt x="298" y="379"/>
                  <a:pt x="307" y="379"/>
                  <a:pt x="316" y="370"/>
                </a:cubicBezTo>
                <a:cubicBezTo>
                  <a:pt x="325" y="361"/>
                  <a:pt x="334" y="352"/>
                  <a:pt x="334" y="334"/>
                </a:cubicBezTo>
                <a:cubicBezTo>
                  <a:pt x="316" y="63"/>
                  <a:pt x="316" y="63"/>
                  <a:pt x="316" y="63"/>
                </a:cubicBezTo>
                <a:cubicBezTo>
                  <a:pt x="316" y="45"/>
                  <a:pt x="307" y="36"/>
                  <a:pt x="289" y="36"/>
                </a:cubicBezTo>
                <a:lnTo>
                  <a:pt x="81" y="3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31">
            <a:extLst>
              <a:ext uri="{FF2B5EF4-FFF2-40B4-BE49-F238E27FC236}">
                <a16:creationId xmlns:a16="http://schemas.microsoft.com/office/drawing/2014/main" id="{91DF3083-E337-C541-90DC-AAA3C3F15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7485" y="8569249"/>
            <a:ext cx="204117" cy="213611"/>
          </a:xfrm>
          <a:custGeom>
            <a:avLst/>
            <a:gdLst>
              <a:gd name="T0" fmla="*/ 171 w 190"/>
              <a:gd name="T1" fmla="*/ 199 h 200"/>
              <a:gd name="T2" fmla="*/ 171 w 190"/>
              <a:gd name="T3" fmla="*/ 199 h 200"/>
              <a:gd name="T4" fmla="*/ 171 w 190"/>
              <a:gd name="T5" fmla="*/ 199 h 200"/>
              <a:gd name="T6" fmla="*/ 153 w 190"/>
              <a:gd name="T7" fmla="*/ 172 h 200"/>
              <a:gd name="T8" fmla="*/ 153 w 190"/>
              <a:gd name="T9" fmla="*/ 100 h 200"/>
              <a:gd name="T10" fmla="*/ 99 w 190"/>
              <a:gd name="T11" fmla="*/ 45 h 200"/>
              <a:gd name="T12" fmla="*/ 45 w 190"/>
              <a:gd name="T13" fmla="*/ 90 h 200"/>
              <a:gd name="T14" fmla="*/ 45 w 190"/>
              <a:gd name="T15" fmla="*/ 172 h 200"/>
              <a:gd name="T16" fmla="*/ 26 w 190"/>
              <a:gd name="T17" fmla="*/ 199 h 200"/>
              <a:gd name="T18" fmla="*/ 26 w 190"/>
              <a:gd name="T19" fmla="*/ 199 h 200"/>
              <a:gd name="T20" fmla="*/ 0 w 190"/>
              <a:gd name="T21" fmla="*/ 172 h 200"/>
              <a:gd name="T22" fmla="*/ 0 w 190"/>
              <a:gd name="T23" fmla="*/ 100 h 200"/>
              <a:gd name="T24" fmla="*/ 90 w 190"/>
              <a:gd name="T25" fmla="*/ 0 h 200"/>
              <a:gd name="T26" fmla="*/ 189 w 190"/>
              <a:gd name="T27" fmla="*/ 90 h 200"/>
              <a:gd name="T28" fmla="*/ 189 w 190"/>
              <a:gd name="T29" fmla="*/ 172 h 200"/>
              <a:gd name="T30" fmla="*/ 171 w 190"/>
              <a:gd name="T3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0" h="200">
                <a:moveTo>
                  <a:pt x="171" y="199"/>
                </a:moveTo>
                <a:lnTo>
                  <a:pt x="171" y="199"/>
                </a:lnTo>
                <a:lnTo>
                  <a:pt x="171" y="199"/>
                </a:lnTo>
                <a:cubicBezTo>
                  <a:pt x="162" y="199"/>
                  <a:pt x="153" y="190"/>
                  <a:pt x="153" y="172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153" y="72"/>
                  <a:pt x="126" y="45"/>
                  <a:pt x="99" y="45"/>
                </a:cubicBezTo>
                <a:cubicBezTo>
                  <a:pt x="72" y="36"/>
                  <a:pt x="45" y="63"/>
                  <a:pt x="45" y="90"/>
                </a:cubicBezTo>
                <a:cubicBezTo>
                  <a:pt x="45" y="172"/>
                  <a:pt x="45" y="172"/>
                  <a:pt x="45" y="172"/>
                </a:cubicBezTo>
                <a:cubicBezTo>
                  <a:pt x="45" y="190"/>
                  <a:pt x="36" y="199"/>
                  <a:pt x="26" y="199"/>
                </a:cubicBezTo>
                <a:lnTo>
                  <a:pt x="26" y="199"/>
                </a:lnTo>
                <a:cubicBezTo>
                  <a:pt x="9" y="199"/>
                  <a:pt x="0" y="190"/>
                  <a:pt x="0" y="172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5"/>
                  <a:pt x="45" y="9"/>
                  <a:pt x="90" y="0"/>
                </a:cubicBezTo>
                <a:cubicBezTo>
                  <a:pt x="144" y="0"/>
                  <a:pt x="189" y="45"/>
                  <a:pt x="189" y="90"/>
                </a:cubicBezTo>
                <a:cubicBezTo>
                  <a:pt x="189" y="172"/>
                  <a:pt x="189" y="172"/>
                  <a:pt x="189" y="172"/>
                </a:cubicBezTo>
                <a:cubicBezTo>
                  <a:pt x="189" y="190"/>
                  <a:pt x="180" y="199"/>
                  <a:pt x="171" y="19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32">
            <a:extLst>
              <a:ext uri="{FF2B5EF4-FFF2-40B4-BE49-F238E27FC236}">
                <a16:creationId xmlns:a16="http://schemas.microsoft.com/office/drawing/2014/main" id="{3CC8CC49-3923-604D-AB87-5E0B4F01B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5231" y="11127818"/>
            <a:ext cx="507918" cy="313294"/>
          </a:xfrm>
          <a:custGeom>
            <a:avLst/>
            <a:gdLst>
              <a:gd name="T0" fmla="*/ 380 w 471"/>
              <a:gd name="T1" fmla="*/ 289 h 290"/>
              <a:gd name="T2" fmla="*/ 380 w 471"/>
              <a:gd name="T3" fmla="*/ 289 h 290"/>
              <a:gd name="T4" fmla="*/ 181 w 471"/>
              <a:gd name="T5" fmla="*/ 289 h 290"/>
              <a:gd name="T6" fmla="*/ 136 w 471"/>
              <a:gd name="T7" fmla="*/ 253 h 290"/>
              <a:gd name="T8" fmla="*/ 73 w 471"/>
              <a:gd name="T9" fmla="*/ 45 h 290"/>
              <a:gd name="T10" fmla="*/ 18 w 471"/>
              <a:gd name="T11" fmla="*/ 45 h 290"/>
              <a:gd name="T12" fmla="*/ 0 w 471"/>
              <a:gd name="T13" fmla="*/ 17 h 290"/>
              <a:gd name="T14" fmla="*/ 18 w 471"/>
              <a:gd name="T15" fmla="*/ 0 h 290"/>
              <a:gd name="T16" fmla="*/ 91 w 471"/>
              <a:gd name="T17" fmla="*/ 0 h 290"/>
              <a:gd name="T18" fmla="*/ 109 w 471"/>
              <a:gd name="T19" fmla="*/ 17 h 290"/>
              <a:gd name="T20" fmla="*/ 181 w 471"/>
              <a:gd name="T21" fmla="*/ 243 h 290"/>
              <a:gd name="T22" fmla="*/ 181 w 471"/>
              <a:gd name="T23" fmla="*/ 243 h 290"/>
              <a:gd name="T24" fmla="*/ 380 w 471"/>
              <a:gd name="T25" fmla="*/ 243 h 290"/>
              <a:gd name="T26" fmla="*/ 380 w 471"/>
              <a:gd name="T27" fmla="*/ 243 h 290"/>
              <a:gd name="T28" fmla="*/ 416 w 471"/>
              <a:gd name="T29" fmla="*/ 108 h 290"/>
              <a:gd name="T30" fmla="*/ 244 w 471"/>
              <a:gd name="T31" fmla="*/ 108 h 290"/>
              <a:gd name="T32" fmla="*/ 226 w 471"/>
              <a:gd name="T33" fmla="*/ 90 h 290"/>
              <a:gd name="T34" fmla="*/ 244 w 471"/>
              <a:gd name="T35" fmla="*/ 63 h 290"/>
              <a:gd name="T36" fmla="*/ 443 w 471"/>
              <a:gd name="T37" fmla="*/ 63 h 290"/>
              <a:gd name="T38" fmla="*/ 461 w 471"/>
              <a:gd name="T39" fmla="*/ 72 h 290"/>
              <a:gd name="T40" fmla="*/ 470 w 471"/>
              <a:gd name="T41" fmla="*/ 99 h 290"/>
              <a:gd name="T42" fmla="*/ 425 w 471"/>
              <a:gd name="T43" fmla="*/ 253 h 290"/>
              <a:gd name="T44" fmla="*/ 380 w 471"/>
              <a:gd name="T45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1" h="290">
                <a:moveTo>
                  <a:pt x="380" y="289"/>
                </a:moveTo>
                <a:lnTo>
                  <a:pt x="380" y="289"/>
                </a:lnTo>
                <a:cubicBezTo>
                  <a:pt x="181" y="289"/>
                  <a:pt x="181" y="289"/>
                  <a:pt x="181" y="289"/>
                </a:cubicBezTo>
                <a:cubicBezTo>
                  <a:pt x="154" y="289"/>
                  <a:pt x="136" y="270"/>
                  <a:pt x="136" y="253"/>
                </a:cubicBezTo>
                <a:cubicBezTo>
                  <a:pt x="73" y="45"/>
                  <a:pt x="73" y="45"/>
                  <a:pt x="73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9" y="9"/>
                  <a:pt x="109" y="17"/>
                </a:cubicBezTo>
                <a:cubicBezTo>
                  <a:pt x="181" y="243"/>
                  <a:pt x="181" y="243"/>
                  <a:pt x="181" y="243"/>
                </a:cubicBezTo>
                <a:lnTo>
                  <a:pt x="181" y="243"/>
                </a:lnTo>
                <a:cubicBezTo>
                  <a:pt x="380" y="243"/>
                  <a:pt x="380" y="243"/>
                  <a:pt x="380" y="243"/>
                </a:cubicBezTo>
                <a:lnTo>
                  <a:pt x="380" y="243"/>
                </a:lnTo>
                <a:cubicBezTo>
                  <a:pt x="416" y="108"/>
                  <a:pt x="416" y="108"/>
                  <a:pt x="416" y="108"/>
                </a:cubicBezTo>
                <a:cubicBezTo>
                  <a:pt x="244" y="108"/>
                  <a:pt x="244" y="108"/>
                  <a:pt x="244" y="108"/>
                </a:cubicBezTo>
                <a:cubicBezTo>
                  <a:pt x="235" y="108"/>
                  <a:pt x="226" y="99"/>
                  <a:pt x="226" y="90"/>
                </a:cubicBezTo>
                <a:cubicBezTo>
                  <a:pt x="226" y="72"/>
                  <a:pt x="235" y="63"/>
                  <a:pt x="244" y="63"/>
                </a:cubicBezTo>
                <a:cubicBezTo>
                  <a:pt x="443" y="63"/>
                  <a:pt x="443" y="63"/>
                  <a:pt x="443" y="63"/>
                </a:cubicBezTo>
                <a:cubicBezTo>
                  <a:pt x="452" y="63"/>
                  <a:pt x="461" y="72"/>
                  <a:pt x="461" y="72"/>
                </a:cubicBezTo>
                <a:cubicBezTo>
                  <a:pt x="470" y="81"/>
                  <a:pt x="470" y="90"/>
                  <a:pt x="470" y="99"/>
                </a:cubicBezTo>
                <a:cubicBezTo>
                  <a:pt x="425" y="253"/>
                  <a:pt x="425" y="253"/>
                  <a:pt x="425" y="253"/>
                </a:cubicBezTo>
                <a:cubicBezTo>
                  <a:pt x="425" y="270"/>
                  <a:pt x="407" y="289"/>
                  <a:pt x="380" y="2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33">
            <a:extLst>
              <a:ext uri="{FF2B5EF4-FFF2-40B4-BE49-F238E27FC236}">
                <a16:creationId xmlns:a16="http://schemas.microsoft.com/office/drawing/2014/main" id="{85CAC7AE-2F2B-1F45-98E5-C1C6CD9B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9156" y="11488581"/>
            <a:ext cx="99686" cy="99683"/>
          </a:xfrm>
          <a:custGeom>
            <a:avLst/>
            <a:gdLst>
              <a:gd name="T0" fmla="*/ 0 w 91"/>
              <a:gd name="T1" fmla="*/ 45 h 91"/>
              <a:gd name="T2" fmla="*/ 0 w 91"/>
              <a:gd name="T3" fmla="*/ 45 h 91"/>
              <a:gd name="T4" fmla="*/ 45 w 91"/>
              <a:gd name="T5" fmla="*/ 0 h 91"/>
              <a:gd name="T6" fmla="*/ 90 w 91"/>
              <a:gd name="T7" fmla="*/ 45 h 91"/>
              <a:gd name="T8" fmla="*/ 45 w 91"/>
              <a:gd name="T9" fmla="*/ 90 h 91"/>
              <a:gd name="T10" fmla="*/ 0 w 91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27" y="0"/>
                  <a:pt x="45" y="0"/>
                </a:cubicBezTo>
                <a:cubicBezTo>
                  <a:pt x="72" y="0"/>
                  <a:pt x="90" y="18"/>
                  <a:pt x="90" y="45"/>
                </a:cubicBezTo>
                <a:cubicBezTo>
                  <a:pt x="90" y="72"/>
                  <a:pt x="72" y="90"/>
                  <a:pt x="45" y="90"/>
                </a:cubicBezTo>
                <a:cubicBezTo>
                  <a:pt x="27" y="90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34">
            <a:extLst>
              <a:ext uri="{FF2B5EF4-FFF2-40B4-BE49-F238E27FC236}">
                <a16:creationId xmlns:a16="http://schemas.microsoft.com/office/drawing/2014/main" id="{1F31B461-2FB8-0647-8922-DD011F727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4475" y="11488581"/>
            <a:ext cx="90192" cy="99683"/>
          </a:xfrm>
          <a:custGeom>
            <a:avLst/>
            <a:gdLst>
              <a:gd name="T0" fmla="*/ 0 w 82"/>
              <a:gd name="T1" fmla="*/ 45 h 91"/>
              <a:gd name="T2" fmla="*/ 0 w 82"/>
              <a:gd name="T3" fmla="*/ 45 h 91"/>
              <a:gd name="T4" fmla="*/ 36 w 82"/>
              <a:gd name="T5" fmla="*/ 0 h 91"/>
              <a:gd name="T6" fmla="*/ 81 w 82"/>
              <a:gd name="T7" fmla="*/ 45 h 91"/>
              <a:gd name="T8" fmla="*/ 36 w 82"/>
              <a:gd name="T9" fmla="*/ 90 h 91"/>
              <a:gd name="T10" fmla="*/ 0 w 8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91">
                <a:moveTo>
                  <a:pt x="0" y="45"/>
                </a:moveTo>
                <a:lnTo>
                  <a:pt x="0" y="45"/>
                </a:lnTo>
                <a:cubicBezTo>
                  <a:pt x="0" y="18"/>
                  <a:pt x="18" y="0"/>
                  <a:pt x="36" y="0"/>
                </a:cubicBezTo>
                <a:cubicBezTo>
                  <a:pt x="63" y="0"/>
                  <a:pt x="81" y="18"/>
                  <a:pt x="81" y="45"/>
                </a:cubicBezTo>
                <a:cubicBezTo>
                  <a:pt x="81" y="72"/>
                  <a:pt x="63" y="90"/>
                  <a:pt x="36" y="90"/>
                </a:cubicBezTo>
                <a:cubicBezTo>
                  <a:pt x="18" y="90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4" name="Grupo 423">
            <a:extLst>
              <a:ext uri="{FF2B5EF4-FFF2-40B4-BE49-F238E27FC236}">
                <a16:creationId xmlns:a16="http://schemas.microsoft.com/office/drawing/2014/main" id="{15DCAD9E-9FBC-D14B-901C-C8DE432E40B6}"/>
              </a:ext>
            </a:extLst>
          </p:cNvPr>
          <p:cNvGrpSpPr/>
          <p:nvPr/>
        </p:nvGrpSpPr>
        <p:grpSpPr>
          <a:xfrm>
            <a:off x="2668308" y="681288"/>
            <a:ext cx="19041035" cy="2561450"/>
            <a:chOff x="2668308" y="861425"/>
            <a:chExt cx="19041035" cy="2561450"/>
          </a:xfrm>
        </p:grpSpPr>
        <p:sp>
          <p:nvSpPr>
            <p:cNvPr id="425" name="CuadroTexto 424">
              <a:extLst>
                <a:ext uri="{FF2B5EF4-FFF2-40B4-BE49-F238E27FC236}">
                  <a16:creationId xmlns:a16="http://schemas.microsoft.com/office/drawing/2014/main" id="{292AE640-7542-AA49-A026-E775E83115A9}"/>
                </a:ext>
              </a:extLst>
            </p:cNvPr>
            <p:cNvSpPr txBox="1"/>
            <p:nvPr/>
          </p:nvSpPr>
          <p:spPr>
            <a:xfrm>
              <a:off x="8202003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426" name="CuadroTexto 425">
              <a:extLst>
                <a:ext uri="{FF2B5EF4-FFF2-40B4-BE49-F238E27FC236}">
                  <a16:creationId xmlns:a16="http://schemas.microsoft.com/office/drawing/2014/main" id="{4F9B2F33-3227-E54E-954D-DC3A1E1C55F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7" name="Grupo 426">
            <a:extLst>
              <a:ext uri="{FF2B5EF4-FFF2-40B4-BE49-F238E27FC236}">
                <a16:creationId xmlns:a16="http://schemas.microsoft.com/office/drawing/2014/main" id="{F9FE386E-92A7-9447-A9A0-F5823671EBAD}"/>
              </a:ext>
            </a:extLst>
          </p:cNvPr>
          <p:cNvGrpSpPr/>
          <p:nvPr/>
        </p:nvGrpSpPr>
        <p:grpSpPr>
          <a:xfrm>
            <a:off x="20011680" y="12099343"/>
            <a:ext cx="1907895" cy="1055167"/>
            <a:chOff x="10678186" y="10145867"/>
            <a:chExt cx="1907895" cy="1055167"/>
          </a:xfrm>
        </p:grpSpPr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AE9C546E-3089-2B41-AC3C-1678A7A6ABBD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429" name="CuadroTexto 428">
              <a:extLst>
                <a:ext uri="{FF2B5EF4-FFF2-40B4-BE49-F238E27FC236}">
                  <a16:creationId xmlns:a16="http://schemas.microsoft.com/office/drawing/2014/main" id="{0B9BEDCE-4B8F-0940-8590-3471014FE58B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30" name="Grupo 429">
            <a:extLst>
              <a:ext uri="{FF2B5EF4-FFF2-40B4-BE49-F238E27FC236}">
                <a16:creationId xmlns:a16="http://schemas.microsoft.com/office/drawing/2014/main" id="{D970A92F-F6DF-0844-8601-67DE786DCE9F}"/>
              </a:ext>
            </a:extLst>
          </p:cNvPr>
          <p:cNvGrpSpPr/>
          <p:nvPr/>
        </p:nvGrpSpPr>
        <p:grpSpPr>
          <a:xfrm>
            <a:off x="6582761" y="9963203"/>
            <a:ext cx="1907895" cy="1055167"/>
            <a:chOff x="10678186" y="10145867"/>
            <a:chExt cx="1907895" cy="1055167"/>
          </a:xfrm>
        </p:grpSpPr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96670E2F-DBD6-EF4F-A1FE-5BD47360BD1D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432" name="CuadroTexto 431">
              <a:extLst>
                <a:ext uri="{FF2B5EF4-FFF2-40B4-BE49-F238E27FC236}">
                  <a16:creationId xmlns:a16="http://schemas.microsoft.com/office/drawing/2014/main" id="{E61F7400-BD68-0646-97A4-199870B28458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33" name="Grupo 432">
            <a:extLst>
              <a:ext uri="{FF2B5EF4-FFF2-40B4-BE49-F238E27FC236}">
                <a16:creationId xmlns:a16="http://schemas.microsoft.com/office/drawing/2014/main" id="{B1B48931-5788-AB41-B8A5-4C2396C27215}"/>
              </a:ext>
            </a:extLst>
          </p:cNvPr>
          <p:cNvGrpSpPr/>
          <p:nvPr/>
        </p:nvGrpSpPr>
        <p:grpSpPr>
          <a:xfrm>
            <a:off x="18614683" y="4805691"/>
            <a:ext cx="2100255" cy="1175792"/>
            <a:chOff x="10385639" y="10086797"/>
            <a:chExt cx="2100255" cy="1175792"/>
          </a:xfrm>
        </p:grpSpPr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DC7E9152-7DED-1843-9D5C-ABE0C048EDA2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35" name="CuadroTexto 434">
              <a:extLst>
                <a:ext uri="{FF2B5EF4-FFF2-40B4-BE49-F238E27FC236}">
                  <a16:creationId xmlns:a16="http://schemas.microsoft.com/office/drawing/2014/main" id="{107CE6F2-3EE8-BD41-9BAA-502BF78DC16A}"/>
                </a:ext>
              </a:extLst>
            </p:cNvPr>
            <p:cNvSpPr txBox="1"/>
            <p:nvPr/>
          </p:nvSpPr>
          <p:spPr>
            <a:xfrm>
              <a:off x="1039798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36" name="Grupo 435">
            <a:extLst>
              <a:ext uri="{FF2B5EF4-FFF2-40B4-BE49-F238E27FC236}">
                <a16:creationId xmlns:a16="http://schemas.microsoft.com/office/drawing/2014/main" id="{71569F19-BE90-5C45-86A6-AD946A649469}"/>
              </a:ext>
            </a:extLst>
          </p:cNvPr>
          <p:cNvGrpSpPr/>
          <p:nvPr/>
        </p:nvGrpSpPr>
        <p:grpSpPr>
          <a:xfrm>
            <a:off x="6135485" y="3684013"/>
            <a:ext cx="2100255" cy="1175792"/>
            <a:chOff x="10385639" y="10086797"/>
            <a:chExt cx="2100255" cy="1175792"/>
          </a:xfrm>
        </p:grpSpPr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7D65CFA4-8B30-2C4F-8687-7E158E7EF443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38" name="CuadroTexto 437">
              <a:extLst>
                <a:ext uri="{FF2B5EF4-FFF2-40B4-BE49-F238E27FC236}">
                  <a16:creationId xmlns:a16="http://schemas.microsoft.com/office/drawing/2014/main" id="{2BFF6EC8-F665-7346-BDED-54586337326D}"/>
                </a:ext>
              </a:extLst>
            </p:cNvPr>
            <p:cNvSpPr txBox="1"/>
            <p:nvPr/>
          </p:nvSpPr>
          <p:spPr>
            <a:xfrm>
              <a:off x="1072456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39" name="Grupo 438">
            <a:extLst>
              <a:ext uri="{FF2B5EF4-FFF2-40B4-BE49-F238E27FC236}">
                <a16:creationId xmlns:a16="http://schemas.microsoft.com/office/drawing/2014/main" id="{029B3A08-BAAF-7849-B30D-9C4812429CEC}"/>
              </a:ext>
            </a:extLst>
          </p:cNvPr>
          <p:cNvGrpSpPr/>
          <p:nvPr/>
        </p:nvGrpSpPr>
        <p:grpSpPr>
          <a:xfrm>
            <a:off x="18617860" y="8310837"/>
            <a:ext cx="2100255" cy="1175792"/>
            <a:chOff x="10385639" y="10086797"/>
            <a:chExt cx="2100255" cy="1175792"/>
          </a:xfrm>
        </p:grpSpPr>
        <p:sp>
          <p:nvSpPr>
            <p:cNvPr id="440" name="Rectángulo 439">
              <a:extLst>
                <a:ext uri="{FF2B5EF4-FFF2-40B4-BE49-F238E27FC236}">
                  <a16:creationId xmlns:a16="http://schemas.microsoft.com/office/drawing/2014/main" id="{2E753993-0940-A44E-9FAA-8D25E3BD9D76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41" name="CuadroTexto 440">
              <a:extLst>
                <a:ext uri="{FF2B5EF4-FFF2-40B4-BE49-F238E27FC236}">
                  <a16:creationId xmlns:a16="http://schemas.microsoft.com/office/drawing/2014/main" id="{ABC0C5C5-49F0-7741-83D2-82A10B6A9321}"/>
                </a:ext>
              </a:extLst>
            </p:cNvPr>
            <p:cNvSpPr txBox="1"/>
            <p:nvPr/>
          </p:nvSpPr>
          <p:spPr>
            <a:xfrm>
              <a:off x="1039798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42" name="Grupo 441">
            <a:extLst>
              <a:ext uri="{FF2B5EF4-FFF2-40B4-BE49-F238E27FC236}">
                <a16:creationId xmlns:a16="http://schemas.microsoft.com/office/drawing/2014/main" id="{29F988A1-8003-BA45-A2F9-DD1EC72FBFC5}"/>
              </a:ext>
            </a:extLst>
          </p:cNvPr>
          <p:cNvGrpSpPr/>
          <p:nvPr/>
        </p:nvGrpSpPr>
        <p:grpSpPr>
          <a:xfrm>
            <a:off x="3210852" y="6678335"/>
            <a:ext cx="2100255" cy="1175792"/>
            <a:chOff x="10385639" y="10086797"/>
            <a:chExt cx="2100255" cy="1175792"/>
          </a:xfrm>
        </p:grpSpPr>
        <p:sp>
          <p:nvSpPr>
            <p:cNvPr id="443" name="Rectángulo 442">
              <a:extLst>
                <a:ext uri="{FF2B5EF4-FFF2-40B4-BE49-F238E27FC236}">
                  <a16:creationId xmlns:a16="http://schemas.microsoft.com/office/drawing/2014/main" id="{D1A86695-3F03-4743-AAD6-C1823275C837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44" name="CuadroTexto 443">
              <a:extLst>
                <a:ext uri="{FF2B5EF4-FFF2-40B4-BE49-F238E27FC236}">
                  <a16:creationId xmlns:a16="http://schemas.microsoft.com/office/drawing/2014/main" id="{A4CC75E2-FE4C-D946-868A-2683A6246408}"/>
                </a:ext>
              </a:extLst>
            </p:cNvPr>
            <p:cNvSpPr txBox="1"/>
            <p:nvPr/>
          </p:nvSpPr>
          <p:spPr>
            <a:xfrm>
              <a:off x="1072456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445" name="CuadroTexto 444">
            <a:extLst>
              <a:ext uri="{FF2B5EF4-FFF2-40B4-BE49-F238E27FC236}">
                <a16:creationId xmlns:a16="http://schemas.microsoft.com/office/drawing/2014/main" id="{9D971F0C-D841-8C42-BD6E-2354B51D4289}"/>
              </a:ext>
            </a:extLst>
          </p:cNvPr>
          <p:cNvSpPr txBox="1"/>
          <p:nvPr/>
        </p:nvSpPr>
        <p:spPr>
          <a:xfrm rot="5400000">
            <a:off x="15120945" y="7773692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446" name="CuadroTexto 445">
            <a:extLst>
              <a:ext uri="{FF2B5EF4-FFF2-40B4-BE49-F238E27FC236}">
                <a16:creationId xmlns:a16="http://schemas.microsoft.com/office/drawing/2014/main" id="{5DB9BEE0-A864-7B46-BBB9-C8770A877743}"/>
              </a:ext>
            </a:extLst>
          </p:cNvPr>
          <p:cNvSpPr txBox="1"/>
          <p:nvPr/>
        </p:nvSpPr>
        <p:spPr>
          <a:xfrm rot="19800000">
            <a:off x="9279127" y="4443968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447" name="CuadroTexto 446">
            <a:extLst>
              <a:ext uri="{FF2B5EF4-FFF2-40B4-BE49-F238E27FC236}">
                <a16:creationId xmlns:a16="http://schemas.microsoft.com/office/drawing/2014/main" id="{BA4B72BE-C212-B046-9354-D894A2280D72}"/>
              </a:ext>
            </a:extLst>
          </p:cNvPr>
          <p:cNvSpPr txBox="1"/>
          <p:nvPr/>
        </p:nvSpPr>
        <p:spPr>
          <a:xfrm rot="17100000">
            <a:off x="7070341" y="7111504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448" name="CuadroTexto 447">
            <a:extLst>
              <a:ext uri="{FF2B5EF4-FFF2-40B4-BE49-F238E27FC236}">
                <a16:creationId xmlns:a16="http://schemas.microsoft.com/office/drawing/2014/main" id="{96D2A3DE-B18C-B44D-AC8E-625F3FBFD8FB}"/>
              </a:ext>
            </a:extLst>
          </p:cNvPr>
          <p:cNvSpPr txBox="1"/>
          <p:nvPr/>
        </p:nvSpPr>
        <p:spPr>
          <a:xfrm>
            <a:off x="6492569" y="11955694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03012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Line 1">
            <a:extLst>
              <a:ext uri="{FF2B5EF4-FFF2-40B4-BE49-F238E27FC236}">
                <a16:creationId xmlns:a16="http://schemas.microsoft.com/office/drawing/2014/main" id="{500B6949-74C8-F949-BF07-F34A96ECE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6305" y="9539042"/>
            <a:ext cx="8354979" cy="4486"/>
          </a:xfrm>
          <a:prstGeom prst="line">
            <a:avLst/>
          </a:prstGeom>
          <a:noFill/>
          <a:ln w="24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Freeform 2">
            <a:extLst>
              <a:ext uri="{FF2B5EF4-FFF2-40B4-BE49-F238E27FC236}">
                <a16:creationId xmlns:a16="http://schemas.microsoft.com/office/drawing/2014/main" id="{FA0DD14C-D015-E349-80AC-ABB2350A9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7311" y="9278791"/>
            <a:ext cx="646142" cy="524989"/>
          </a:xfrm>
          <a:custGeom>
            <a:avLst/>
            <a:gdLst>
              <a:gd name="T0" fmla="*/ 633 w 634"/>
              <a:gd name="T1" fmla="*/ 258 h 518"/>
              <a:gd name="T2" fmla="*/ 0 w 634"/>
              <a:gd name="T3" fmla="*/ 517 h 518"/>
              <a:gd name="T4" fmla="*/ 153 w 634"/>
              <a:gd name="T5" fmla="*/ 258 h 518"/>
              <a:gd name="T6" fmla="*/ 0 w 634"/>
              <a:gd name="T7" fmla="*/ 0 h 518"/>
              <a:gd name="T8" fmla="*/ 633 w 634"/>
              <a:gd name="T9" fmla="*/ 258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518">
                <a:moveTo>
                  <a:pt x="633" y="258"/>
                </a:moveTo>
                <a:lnTo>
                  <a:pt x="0" y="517"/>
                </a:lnTo>
                <a:lnTo>
                  <a:pt x="153" y="258"/>
                </a:lnTo>
                <a:lnTo>
                  <a:pt x="0" y="0"/>
                </a:lnTo>
                <a:lnTo>
                  <a:pt x="633" y="25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94">
            <a:extLst>
              <a:ext uri="{FF2B5EF4-FFF2-40B4-BE49-F238E27FC236}">
                <a16:creationId xmlns:a16="http://schemas.microsoft.com/office/drawing/2014/main" id="{AB627F8F-59AA-5C47-86A8-766F9EFE3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6738" y="8165990"/>
            <a:ext cx="2759567" cy="2759565"/>
          </a:xfrm>
          <a:custGeom>
            <a:avLst/>
            <a:gdLst>
              <a:gd name="T0" fmla="*/ 2713 w 2714"/>
              <a:gd name="T1" fmla="*/ 1351 h 2713"/>
              <a:gd name="T2" fmla="*/ 2713 w 2714"/>
              <a:gd name="T3" fmla="*/ 1351 h 2713"/>
              <a:gd name="T4" fmla="*/ 1361 w 2714"/>
              <a:gd name="T5" fmla="*/ 2712 h 2713"/>
              <a:gd name="T6" fmla="*/ 0 w 2714"/>
              <a:gd name="T7" fmla="*/ 1351 h 2713"/>
              <a:gd name="T8" fmla="*/ 1361 w 2714"/>
              <a:gd name="T9" fmla="*/ 0 h 2713"/>
              <a:gd name="T10" fmla="*/ 2713 w 2714"/>
              <a:gd name="T11" fmla="*/ 1351 h 2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4" h="2713">
                <a:moveTo>
                  <a:pt x="2713" y="1351"/>
                </a:moveTo>
                <a:lnTo>
                  <a:pt x="2713" y="1351"/>
                </a:lnTo>
                <a:cubicBezTo>
                  <a:pt x="2713" y="2099"/>
                  <a:pt x="2109" y="2712"/>
                  <a:pt x="1361" y="2712"/>
                </a:cubicBezTo>
                <a:cubicBezTo>
                  <a:pt x="614" y="2712"/>
                  <a:pt x="0" y="2099"/>
                  <a:pt x="0" y="1351"/>
                </a:cubicBezTo>
                <a:cubicBezTo>
                  <a:pt x="0" y="604"/>
                  <a:pt x="614" y="0"/>
                  <a:pt x="1361" y="0"/>
                </a:cubicBezTo>
                <a:cubicBezTo>
                  <a:pt x="2109" y="0"/>
                  <a:pt x="2713" y="604"/>
                  <a:pt x="2713" y="1351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95">
            <a:extLst>
              <a:ext uri="{FF2B5EF4-FFF2-40B4-BE49-F238E27FC236}">
                <a16:creationId xmlns:a16="http://schemas.microsoft.com/office/drawing/2014/main" id="{067FA107-DFB1-A64E-9075-417582163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293" y="8165990"/>
            <a:ext cx="2759565" cy="2759565"/>
          </a:xfrm>
          <a:custGeom>
            <a:avLst/>
            <a:gdLst>
              <a:gd name="T0" fmla="*/ 2712 w 2713"/>
              <a:gd name="T1" fmla="*/ 1351 h 2713"/>
              <a:gd name="T2" fmla="*/ 2712 w 2713"/>
              <a:gd name="T3" fmla="*/ 1351 h 2713"/>
              <a:gd name="T4" fmla="*/ 1361 w 2713"/>
              <a:gd name="T5" fmla="*/ 2712 h 2713"/>
              <a:gd name="T6" fmla="*/ 0 w 2713"/>
              <a:gd name="T7" fmla="*/ 1351 h 2713"/>
              <a:gd name="T8" fmla="*/ 1361 w 2713"/>
              <a:gd name="T9" fmla="*/ 0 h 2713"/>
              <a:gd name="T10" fmla="*/ 2712 w 2713"/>
              <a:gd name="T11" fmla="*/ 1351 h 2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3" h="2713">
                <a:moveTo>
                  <a:pt x="2712" y="1351"/>
                </a:moveTo>
                <a:lnTo>
                  <a:pt x="2712" y="1351"/>
                </a:lnTo>
                <a:cubicBezTo>
                  <a:pt x="2712" y="2099"/>
                  <a:pt x="2108" y="2712"/>
                  <a:pt x="1361" y="2712"/>
                </a:cubicBezTo>
                <a:cubicBezTo>
                  <a:pt x="604" y="2712"/>
                  <a:pt x="0" y="2099"/>
                  <a:pt x="0" y="1351"/>
                </a:cubicBezTo>
                <a:cubicBezTo>
                  <a:pt x="0" y="604"/>
                  <a:pt x="604" y="0"/>
                  <a:pt x="1361" y="0"/>
                </a:cubicBezTo>
                <a:cubicBezTo>
                  <a:pt x="2108" y="0"/>
                  <a:pt x="2712" y="604"/>
                  <a:pt x="2712" y="1351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32">
            <a:extLst>
              <a:ext uri="{FF2B5EF4-FFF2-40B4-BE49-F238E27FC236}">
                <a16:creationId xmlns:a16="http://schemas.microsoft.com/office/drawing/2014/main" id="{CFCCB283-C063-9846-8009-69467A9C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659" y="8372397"/>
            <a:ext cx="2351240" cy="2351240"/>
          </a:xfrm>
          <a:custGeom>
            <a:avLst/>
            <a:gdLst>
              <a:gd name="T0" fmla="*/ 2310 w 2311"/>
              <a:gd name="T1" fmla="*/ 1150 h 2311"/>
              <a:gd name="T2" fmla="*/ 2310 w 2311"/>
              <a:gd name="T3" fmla="*/ 1150 h 2311"/>
              <a:gd name="T4" fmla="*/ 1159 w 2311"/>
              <a:gd name="T5" fmla="*/ 2310 h 2311"/>
              <a:gd name="T6" fmla="*/ 0 w 2311"/>
              <a:gd name="T7" fmla="*/ 1150 h 2311"/>
              <a:gd name="T8" fmla="*/ 1159 w 2311"/>
              <a:gd name="T9" fmla="*/ 0 h 2311"/>
              <a:gd name="T10" fmla="*/ 2310 w 2311"/>
              <a:gd name="T11" fmla="*/ 115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1" h="2311">
                <a:moveTo>
                  <a:pt x="2310" y="1150"/>
                </a:moveTo>
                <a:lnTo>
                  <a:pt x="2310" y="1150"/>
                </a:lnTo>
                <a:cubicBezTo>
                  <a:pt x="2310" y="1793"/>
                  <a:pt x="1792" y="2310"/>
                  <a:pt x="1159" y="2310"/>
                </a:cubicBezTo>
                <a:cubicBezTo>
                  <a:pt x="517" y="2310"/>
                  <a:pt x="0" y="1793"/>
                  <a:pt x="0" y="1150"/>
                </a:cubicBezTo>
                <a:cubicBezTo>
                  <a:pt x="0" y="518"/>
                  <a:pt x="517" y="0"/>
                  <a:pt x="1159" y="0"/>
                </a:cubicBezTo>
                <a:cubicBezTo>
                  <a:pt x="1792" y="0"/>
                  <a:pt x="2310" y="518"/>
                  <a:pt x="2310" y="1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33">
            <a:extLst>
              <a:ext uri="{FF2B5EF4-FFF2-40B4-BE49-F238E27FC236}">
                <a16:creationId xmlns:a16="http://schemas.microsoft.com/office/drawing/2014/main" id="{7AC8E04D-F84A-5B44-A052-7B5A1ECF6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2699" y="8372397"/>
            <a:ext cx="2351240" cy="2351240"/>
          </a:xfrm>
          <a:custGeom>
            <a:avLst/>
            <a:gdLst>
              <a:gd name="T0" fmla="*/ 2310 w 2311"/>
              <a:gd name="T1" fmla="*/ 1150 h 2311"/>
              <a:gd name="T2" fmla="*/ 2310 w 2311"/>
              <a:gd name="T3" fmla="*/ 1150 h 2311"/>
              <a:gd name="T4" fmla="*/ 1160 w 2311"/>
              <a:gd name="T5" fmla="*/ 2310 h 2311"/>
              <a:gd name="T6" fmla="*/ 0 w 2311"/>
              <a:gd name="T7" fmla="*/ 1150 h 2311"/>
              <a:gd name="T8" fmla="*/ 1160 w 2311"/>
              <a:gd name="T9" fmla="*/ 0 h 2311"/>
              <a:gd name="T10" fmla="*/ 2310 w 2311"/>
              <a:gd name="T11" fmla="*/ 115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1" h="2311">
                <a:moveTo>
                  <a:pt x="2310" y="1150"/>
                </a:moveTo>
                <a:lnTo>
                  <a:pt x="2310" y="1150"/>
                </a:lnTo>
                <a:cubicBezTo>
                  <a:pt x="2310" y="1793"/>
                  <a:pt x="1792" y="2310"/>
                  <a:pt x="1160" y="2310"/>
                </a:cubicBezTo>
                <a:cubicBezTo>
                  <a:pt x="518" y="2310"/>
                  <a:pt x="0" y="1793"/>
                  <a:pt x="0" y="1150"/>
                </a:cubicBezTo>
                <a:cubicBezTo>
                  <a:pt x="0" y="518"/>
                  <a:pt x="518" y="0"/>
                  <a:pt x="1160" y="0"/>
                </a:cubicBezTo>
                <a:cubicBezTo>
                  <a:pt x="1792" y="0"/>
                  <a:pt x="2310" y="518"/>
                  <a:pt x="2310" y="115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34">
            <a:extLst>
              <a:ext uri="{FF2B5EF4-FFF2-40B4-BE49-F238E27FC236}">
                <a16:creationId xmlns:a16="http://schemas.microsoft.com/office/drawing/2014/main" id="{5A887F9F-677F-C644-B561-B4404700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7846" y="4980150"/>
            <a:ext cx="3948647" cy="3948647"/>
          </a:xfrm>
          <a:custGeom>
            <a:avLst/>
            <a:gdLst>
              <a:gd name="T0" fmla="*/ 3881 w 3882"/>
              <a:gd name="T1" fmla="*/ 1935 h 3882"/>
              <a:gd name="T2" fmla="*/ 3881 w 3882"/>
              <a:gd name="T3" fmla="*/ 1935 h 3882"/>
              <a:gd name="T4" fmla="*/ 1945 w 3882"/>
              <a:gd name="T5" fmla="*/ 3881 h 3882"/>
              <a:gd name="T6" fmla="*/ 0 w 3882"/>
              <a:gd name="T7" fmla="*/ 1935 h 3882"/>
              <a:gd name="T8" fmla="*/ 1945 w 3882"/>
              <a:gd name="T9" fmla="*/ 0 h 3882"/>
              <a:gd name="T10" fmla="*/ 3881 w 3882"/>
              <a:gd name="T11" fmla="*/ 1935 h 3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82" h="3882">
                <a:moveTo>
                  <a:pt x="3881" y="1935"/>
                </a:moveTo>
                <a:lnTo>
                  <a:pt x="3881" y="1935"/>
                </a:lnTo>
                <a:cubicBezTo>
                  <a:pt x="3881" y="3009"/>
                  <a:pt x="3019" y="3881"/>
                  <a:pt x="1945" y="3881"/>
                </a:cubicBezTo>
                <a:cubicBezTo>
                  <a:pt x="872" y="3881"/>
                  <a:pt x="0" y="3009"/>
                  <a:pt x="0" y="1935"/>
                </a:cubicBezTo>
                <a:cubicBezTo>
                  <a:pt x="0" y="872"/>
                  <a:pt x="872" y="0"/>
                  <a:pt x="1945" y="0"/>
                </a:cubicBezTo>
                <a:cubicBezTo>
                  <a:pt x="3019" y="0"/>
                  <a:pt x="3881" y="872"/>
                  <a:pt x="3881" y="1935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35">
            <a:extLst>
              <a:ext uri="{FF2B5EF4-FFF2-40B4-BE49-F238E27FC236}">
                <a16:creationId xmlns:a16="http://schemas.microsoft.com/office/drawing/2014/main" id="{B23205C7-5FBA-824C-80C9-3B0F76EBE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509" y="5271810"/>
            <a:ext cx="3365324" cy="3365324"/>
          </a:xfrm>
          <a:custGeom>
            <a:avLst/>
            <a:gdLst>
              <a:gd name="T0" fmla="*/ 3307 w 3308"/>
              <a:gd name="T1" fmla="*/ 1647 h 3306"/>
              <a:gd name="T2" fmla="*/ 3307 w 3308"/>
              <a:gd name="T3" fmla="*/ 1647 h 3306"/>
              <a:gd name="T4" fmla="*/ 1658 w 3308"/>
              <a:gd name="T5" fmla="*/ 3305 h 3306"/>
              <a:gd name="T6" fmla="*/ 0 w 3308"/>
              <a:gd name="T7" fmla="*/ 1647 h 3306"/>
              <a:gd name="T8" fmla="*/ 1658 w 3308"/>
              <a:gd name="T9" fmla="*/ 0 h 3306"/>
              <a:gd name="T10" fmla="*/ 3307 w 3308"/>
              <a:gd name="T11" fmla="*/ 1647 h 3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08" h="3306">
                <a:moveTo>
                  <a:pt x="3307" y="1647"/>
                </a:moveTo>
                <a:lnTo>
                  <a:pt x="3307" y="1647"/>
                </a:lnTo>
                <a:cubicBezTo>
                  <a:pt x="3307" y="2567"/>
                  <a:pt x="2568" y="3305"/>
                  <a:pt x="1658" y="3305"/>
                </a:cubicBezTo>
                <a:cubicBezTo>
                  <a:pt x="738" y="3305"/>
                  <a:pt x="0" y="2567"/>
                  <a:pt x="0" y="1647"/>
                </a:cubicBezTo>
                <a:cubicBezTo>
                  <a:pt x="0" y="738"/>
                  <a:pt x="738" y="0"/>
                  <a:pt x="1658" y="0"/>
                </a:cubicBezTo>
                <a:cubicBezTo>
                  <a:pt x="2568" y="0"/>
                  <a:pt x="3307" y="738"/>
                  <a:pt x="3307" y="16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36">
            <a:extLst>
              <a:ext uri="{FF2B5EF4-FFF2-40B4-BE49-F238E27FC236}">
                <a16:creationId xmlns:a16="http://schemas.microsoft.com/office/drawing/2014/main" id="{E88F5E90-A880-8849-88B8-608387705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8602" y="1614825"/>
            <a:ext cx="2391625" cy="2391622"/>
          </a:xfrm>
          <a:custGeom>
            <a:avLst/>
            <a:gdLst>
              <a:gd name="T0" fmla="*/ 2348 w 2349"/>
              <a:gd name="T1" fmla="*/ 1169 h 2349"/>
              <a:gd name="T2" fmla="*/ 2348 w 2349"/>
              <a:gd name="T3" fmla="*/ 1169 h 2349"/>
              <a:gd name="T4" fmla="*/ 1179 w 2349"/>
              <a:gd name="T5" fmla="*/ 2348 h 2349"/>
              <a:gd name="T6" fmla="*/ 0 w 2349"/>
              <a:gd name="T7" fmla="*/ 1169 h 2349"/>
              <a:gd name="T8" fmla="*/ 1179 w 2349"/>
              <a:gd name="T9" fmla="*/ 0 h 2349"/>
              <a:gd name="T10" fmla="*/ 2348 w 2349"/>
              <a:gd name="T11" fmla="*/ 1169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" h="2349">
                <a:moveTo>
                  <a:pt x="2348" y="1169"/>
                </a:moveTo>
                <a:lnTo>
                  <a:pt x="2348" y="1169"/>
                </a:lnTo>
                <a:cubicBezTo>
                  <a:pt x="2348" y="1821"/>
                  <a:pt x="1821" y="2348"/>
                  <a:pt x="1179" y="2348"/>
                </a:cubicBezTo>
                <a:cubicBezTo>
                  <a:pt x="527" y="2348"/>
                  <a:pt x="0" y="1821"/>
                  <a:pt x="0" y="1169"/>
                </a:cubicBezTo>
                <a:cubicBezTo>
                  <a:pt x="0" y="518"/>
                  <a:pt x="527" y="0"/>
                  <a:pt x="1179" y="0"/>
                </a:cubicBezTo>
                <a:cubicBezTo>
                  <a:pt x="1821" y="0"/>
                  <a:pt x="2348" y="518"/>
                  <a:pt x="2348" y="1169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37">
            <a:extLst>
              <a:ext uri="{FF2B5EF4-FFF2-40B4-BE49-F238E27FC236}">
                <a16:creationId xmlns:a16="http://schemas.microsoft.com/office/drawing/2014/main" id="{6D540776-B796-F749-A0DC-9890549AC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3600" y="1789821"/>
            <a:ext cx="2037143" cy="2037143"/>
          </a:xfrm>
          <a:custGeom>
            <a:avLst/>
            <a:gdLst>
              <a:gd name="T0" fmla="*/ 2003 w 2004"/>
              <a:gd name="T1" fmla="*/ 996 h 2003"/>
              <a:gd name="T2" fmla="*/ 2003 w 2004"/>
              <a:gd name="T3" fmla="*/ 996 h 2003"/>
              <a:gd name="T4" fmla="*/ 1006 w 2004"/>
              <a:gd name="T5" fmla="*/ 2002 h 2003"/>
              <a:gd name="T6" fmla="*/ 0 w 2004"/>
              <a:gd name="T7" fmla="*/ 996 h 2003"/>
              <a:gd name="T8" fmla="*/ 1006 w 2004"/>
              <a:gd name="T9" fmla="*/ 0 h 2003"/>
              <a:gd name="T10" fmla="*/ 2003 w 2004"/>
              <a:gd name="T11" fmla="*/ 996 h 2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4" h="2003">
                <a:moveTo>
                  <a:pt x="2003" y="996"/>
                </a:moveTo>
                <a:lnTo>
                  <a:pt x="2003" y="996"/>
                </a:lnTo>
                <a:cubicBezTo>
                  <a:pt x="2003" y="1552"/>
                  <a:pt x="1552" y="2002"/>
                  <a:pt x="1006" y="2002"/>
                </a:cubicBezTo>
                <a:cubicBezTo>
                  <a:pt x="450" y="2002"/>
                  <a:pt x="0" y="1552"/>
                  <a:pt x="0" y="996"/>
                </a:cubicBezTo>
                <a:cubicBezTo>
                  <a:pt x="0" y="440"/>
                  <a:pt x="450" y="0"/>
                  <a:pt x="1006" y="0"/>
                </a:cubicBezTo>
                <a:cubicBezTo>
                  <a:pt x="1552" y="0"/>
                  <a:pt x="2003" y="440"/>
                  <a:pt x="2003" y="9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38">
            <a:extLst>
              <a:ext uri="{FF2B5EF4-FFF2-40B4-BE49-F238E27FC236}">
                <a16:creationId xmlns:a16="http://schemas.microsoft.com/office/drawing/2014/main" id="{F26C1601-8AA6-9049-94D8-7BE96B456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1454" y="8165990"/>
            <a:ext cx="2759565" cy="2759565"/>
          </a:xfrm>
          <a:custGeom>
            <a:avLst/>
            <a:gdLst>
              <a:gd name="T0" fmla="*/ 2712 w 2713"/>
              <a:gd name="T1" fmla="*/ 1351 h 2713"/>
              <a:gd name="T2" fmla="*/ 2712 w 2713"/>
              <a:gd name="T3" fmla="*/ 1351 h 2713"/>
              <a:gd name="T4" fmla="*/ 1361 w 2713"/>
              <a:gd name="T5" fmla="*/ 2712 h 2713"/>
              <a:gd name="T6" fmla="*/ 0 w 2713"/>
              <a:gd name="T7" fmla="*/ 1351 h 2713"/>
              <a:gd name="T8" fmla="*/ 1361 w 2713"/>
              <a:gd name="T9" fmla="*/ 0 h 2713"/>
              <a:gd name="T10" fmla="*/ 2712 w 2713"/>
              <a:gd name="T11" fmla="*/ 1351 h 2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13" h="2713">
                <a:moveTo>
                  <a:pt x="2712" y="1351"/>
                </a:moveTo>
                <a:lnTo>
                  <a:pt x="2712" y="1351"/>
                </a:lnTo>
                <a:cubicBezTo>
                  <a:pt x="2712" y="2099"/>
                  <a:pt x="2108" y="2712"/>
                  <a:pt x="1361" y="2712"/>
                </a:cubicBezTo>
                <a:cubicBezTo>
                  <a:pt x="613" y="2712"/>
                  <a:pt x="0" y="2099"/>
                  <a:pt x="0" y="1351"/>
                </a:cubicBezTo>
                <a:cubicBezTo>
                  <a:pt x="0" y="604"/>
                  <a:pt x="613" y="0"/>
                  <a:pt x="1361" y="0"/>
                </a:cubicBezTo>
                <a:cubicBezTo>
                  <a:pt x="2108" y="0"/>
                  <a:pt x="2712" y="604"/>
                  <a:pt x="2712" y="1351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57">
            <a:extLst>
              <a:ext uri="{FF2B5EF4-FFF2-40B4-BE49-F238E27FC236}">
                <a16:creationId xmlns:a16="http://schemas.microsoft.com/office/drawing/2014/main" id="{2A3EC965-8ED0-1141-8453-06E798FB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372" y="8372397"/>
            <a:ext cx="2351240" cy="2351240"/>
          </a:xfrm>
          <a:custGeom>
            <a:avLst/>
            <a:gdLst>
              <a:gd name="T0" fmla="*/ 2309 w 2310"/>
              <a:gd name="T1" fmla="*/ 1150 h 2311"/>
              <a:gd name="T2" fmla="*/ 2309 w 2310"/>
              <a:gd name="T3" fmla="*/ 1150 h 2311"/>
              <a:gd name="T4" fmla="*/ 1159 w 2310"/>
              <a:gd name="T5" fmla="*/ 2310 h 2311"/>
              <a:gd name="T6" fmla="*/ 0 w 2310"/>
              <a:gd name="T7" fmla="*/ 1150 h 2311"/>
              <a:gd name="T8" fmla="*/ 1159 w 2310"/>
              <a:gd name="T9" fmla="*/ 0 h 2311"/>
              <a:gd name="T10" fmla="*/ 2309 w 2310"/>
              <a:gd name="T11" fmla="*/ 115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10" h="2311">
                <a:moveTo>
                  <a:pt x="2309" y="1150"/>
                </a:moveTo>
                <a:lnTo>
                  <a:pt x="2309" y="1150"/>
                </a:lnTo>
                <a:cubicBezTo>
                  <a:pt x="2309" y="1793"/>
                  <a:pt x="1791" y="2310"/>
                  <a:pt x="1159" y="2310"/>
                </a:cubicBezTo>
                <a:cubicBezTo>
                  <a:pt x="517" y="2310"/>
                  <a:pt x="0" y="1793"/>
                  <a:pt x="0" y="1150"/>
                </a:cubicBezTo>
                <a:cubicBezTo>
                  <a:pt x="0" y="518"/>
                  <a:pt x="517" y="0"/>
                  <a:pt x="1159" y="0"/>
                </a:cubicBezTo>
                <a:cubicBezTo>
                  <a:pt x="1791" y="0"/>
                  <a:pt x="2309" y="518"/>
                  <a:pt x="2309" y="115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58">
            <a:extLst>
              <a:ext uri="{FF2B5EF4-FFF2-40B4-BE49-F238E27FC236}">
                <a16:creationId xmlns:a16="http://schemas.microsoft.com/office/drawing/2014/main" id="{81D55D78-53BD-C440-A712-BC6C80FB1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4523" y="4351956"/>
            <a:ext cx="5169138" cy="5209521"/>
          </a:xfrm>
          <a:custGeom>
            <a:avLst/>
            <a:gdLst>
              <a:gd name="T0" fmla="*/ 0 w 5080"/>
              <a:gd name="T1" fmla="*/ 2108 h 5118"/>
              <a:gd name="T2" fmla="*/ 0 w 5080"/>
              <a:gd name="T3" fmla="*/ 2108 h 5118"/>
              <a:gd name="T4" fmla="*/ 2520 w 5080"/>
              <a:gd name="T5" fmla="*/ 0 h 5118"/>
              <a:gd name="T6" fmla="*/ 5079 w 5080"/>
              <a:gd name="T7" fmla="*/ 2558 h 5118"/>
              <a:gd name="T8" fmla="*/ 2520 w 5080"/>
              <a:gd name="T9" fmla="*/ 5117 h 5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0" h="5118">
                <a:moveTo>
                  <a:pt x="0" y="2108"/>
                </a:moveTo>
                <a:lnTo>
                  <a:pt x="0" y="2108"/>
                </a:lnTo>
                <a:cubicBezTo>
                  <a:pt x="210" y="910"/>
                  <a:pt x="1265" y="0"/>
                  <a:pt x="2520" y="0"/>
                </a:cubicBezTo>
                <a:cubicBezTo>
                  <a:pt x="3929" y="0"/>
                  <a:pt x="5079" y="1150"/>
                  <a:pt x="5079" y="2558"/>
                </a:cubicBezTo>
                <a:cubicBezTo>
                  <a:pt x="5079" y="3976"/>
                  <a:pt x="3929" y="5117"/>
                  <a:pt x="2520" y="5117"/>
                </a:cubicBezTo>
              </a:path>
            </a:pathLst>
          </a:custGeom>
          <a:noFill/>
          <a:ln w="24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4" name="Freeform 159">
            <a:extLst>
              <a:ext uri="{FF2B5EF4-FFF2-40B4-BE49-F238E27FC236}">
                <a16:creationId xmlns:a16="http://schemas.microsoft.com/office/drawing/2014/main" id="{54DF9FA8-92F3-2C46-B001-0ED945405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1194" y="6294868"/>
            <a:ext cx="524992" cy="664091"/>
          </a:xfrm>
          <a:custGeom>
            <a:avLst/>
            <a:gdLst>
              <a:gd name="T0" fmla="*/ 191 w 518"/>
              <a:gd name="T1" fmla="*/ 651 h 652"/>
              <a:gd name="T2" fmla="*/ 517 w 518"/>
              <a:gd name="T3" fmla="*/ 48 h 652"/>
              <a:gd name="T4" fmla="*/ 239 w 518"/>
              <a:gd name="T5" fmla="*/ 173 h 652"/>
              <a:gd name="T6" fmla="*/ 0 w 518"/>
              <a:gd name="T7" fmla="*/ 0 h 652"/>
              <a:gd name="T8" fmla="*/ 191 w 518"/>
              <a:gd name="T9" fmla="*/ 651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8" h="652">
                <a:moveTo>
                  <a:pt x="191" y="651"/>
                </a:moveTo>
                <a:lnTo>
                  <a:pt x="517" y="48"/>
                </a:lnTo>
                <a:lnTo>
                  <a:pt x="239" y="173"/>
                </a:lnTo>
                <a:lnTo>
                  <a:pt x="0" y="0"/>
                </a:lnTo>
                <a:lnTo>
                  <a:pt x="191" y="65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60">
            <a:extLst>
              <a:ext uri="{FF2B5EF4-FFF2-40B4-BE49-F238E27FC236}">
                <a16:creationId xmlns:a16="http://schemas.microsoft.com/office/drawing/2014/main" id="{81AA7F02-1EFC-754A-98C8-C69BF35D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6942" y="1251369"/>
            <a:ext cx="3055713" cy="3114047"/>
          </a:xfrm>
          <a:custGeom>
            <a:avLst/>
            <a:gdLst>
              <a:gd name="T0" fmla="*/ 0 w 3001"/>
              <a:gd name="T1" fmla="*/ 1083 h 3059"/>
              <a:gd name="T2" fmla="*/ 0 w 3001"/>
              <a:gd name="T3" fmla="*/ 1083 h 3059"/>
              <a:gd name="T4" fmla="*/ 1466 w 3001"/>
              <a:gd name="T5" fmla="*/ 0 h 3059"/>
              <a:gd name="T6" fmla="*/ 3000 w 3001"/>
              <a:gd name="T7" fmla="*/ 1524 h 3059"/>
              <a:gd name="T8" fmla="*/ 1466 w 3001"/>
              <a:gd name="T9" fmla="*/ 3058 h 3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1" h="3059">
                <a:moveTo>
                  <a:pt x="0" y="1083"/>
                </a:moveTo>
                <a:lnTo>
                  <a:pt x="0" y="1083"/>
                </a:lnTo>
                <a:cubicBezTo>
                  <a:pt x="191" y="451"/>
                  <a:pt x="776" y="0"/>
                  <a:pt x="1466" y="0"/>
                </a:cubicBezTo>
                <a:cubicBezTo>
                  <a:pt x="2310" y="0"/>
                  <a:pt x="3000" y="681"/>
                  <a:pt x="3000" y="1524"/>
                </a:cubicBezTo>
                <a:cubicBezTo>
                  <a:pt x="3000" y="2368"/>
                  <a:pt x="2310" y="3058"/>
                  <a:pt x="1466" y="3058"/>
                </a:cubicBezTo>
              </a:path>
            </a:pathLst>
          </a:custGeom>
          <a:noFill/>
          <a:ln w="24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6" name="Freeform 161">
            <a:extLst>
              <a:ext uri="{FF2B5EF4-FFF2-40B4-BE49-F238E27FC236}">
                <a16:creationId xmlns:a16="http://schemas.microsoft.com/office/drawing/2014/main" id="{952CC1E1-55F0-E243-803A-C6CE6B632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561" y="2121866"/>
            <a:ext cx="516015" cy="682039"/>
          </a:xfrm>
          <a:custGeom>
            <a:avLst/>
            <a:gdLst>
              <a:gd name="T0" fmla="*/ 144 w 509"/>
              <a:gd name="T1" fmla="*/ 671 h 672"/>
              <a:gd name="T2" fmla="*/ 508 w 509"/>
              <a:gd name="T3" fmla="*/ 86 h 672"/>
              <a:gd name="T4" fmla="*/ 230 w 509"/>
              <a:gd name="T5" fmla="*/ 192 h 672"/>
              <a:gd name="T6" fmla="*/ 0 w 509"/>
              <a:gd name="T7" fmla="*/ 0 h 672"/>
              <a:gd name="T8" fmla="*/ 144 w 509"/>
              <a:gd name="T9" fmla="*/ 671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9" h="672">
                <a:moveTo>
                  <a:pt x="144" y="671"/>
                </a:moveTo>
                <a:lnTo>
                  <a:pt x="508" y="86"/>
                </a:lnTo>
                <a:lnTo>
                  <a:pt x="230" y="192"/>
                </a:lnTo>
                <a:lnTo>
                  <a:pt x="0" y="0"/>
                </a:lnTo>
                <a:lnTo>
                  <a:pt x="144" y="6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Line 174">
            <a:extLst>
              <a:ext uri="{FF2B5EF4-FFF2-40B4-BE49-F238E27FC236}">
                <a16:creationId xmlns:a16="http://schemas.microsoft.com/office/drawing/2014/main" id="{3243D903-695B-A041-9E98-8F6AFA3027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13429" y="9539042"/>
            <a:ext cx="2234575" cy="4486"/>
          </a:xfrm>
          <a:prstGeom prst="line">
            <a:avLst/>
          </a:prstGeom>
          <a:noFill/>
          <a:ln w="24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0" name="Freeform 175">
            <a:extLst>
              <a:ext uri="{FF2B5EF4-FFF2-40B4-BE49-F238E27FC236}">
                <a16:creationId xmlns:a16="http://schemas.microsoft.com/office/drawing/2014/main" id="{F953003A-CEA6-634B-A1E0-46A92D6D6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0572" y="9278791"/>
            <a:ext cx="655116" cy="524989"/>
          </a:xfrm>
          <a:custGeom>
            <a:avLst/>
            <a:gdLst>
              <a:gd name="T0" fmla="*/ 642 w 643"/>
              <a:gd name="T1" fmla="*/ 258 h 518"/>
              <a:gd name="T2" fmla="*/ 0 w 643"/>
              <a:gd name="T3" fmla="*/ 517 h 518"/>
              <a:gd name="T4" fmla="*/ 153 w 643"/>
              <a:gd name="T5" fmla="*/ 258 h 518"/>
              <a:gd name="T6" fmla="*/ 0 w 643"/>
              <a:gd name="T7" fmla="*/ 0 h 518"/>
              <a:gd name="T8" fmla="*/ 642 w 643"/>
              <a:gd name="T9" fmla="*/ 258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3" h="518">
                <a:moveTo>
                  <a:pt x="642" y="258"/>
                </a:moveTo>
                <a:lnTo>
                  <a:pt x="0" y="517"/>
                </a:lnTo>
                <a:lnTo>
                  <a:pt x="153" y="258"/>
                </a:lnTo>
                <a:lnTo>
                  <a:pt x="0" y="0"/>
                </a:lnTo>
                <a:lnTo>
                  <a:pt x="642" y="25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86">
            <a:extLst>
              <a:ext uri="{FF2B5EF4-FFF2-40B4-BE49-F238E27FC236}">
                <a16:creationId xmlns:a16="http://schemas.microsoft.com/office/drawing/2014/main" id="{A16AA019-F123-BD47-872A-3A64C339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1918" y="2548142"/>
            <a:ext cx="516018" cy="507041"/>
          </a:xfrm>
          <a:custGeom>
            <a:avLst/>
            <a:gdLst>
              <a:gd name="T0" fmla="*/ 249 w 509"/>
              <a:gd name="T1" fmla="*/ 498 h 499"/>
              <a:gd name="T2" fmla="*/ 249 w 509"/>
              <a:gd name="T3" fmla="*/ 498 h 499"/>
              <a:gd name="T4" fmla="*/ 183 w 509"/>
              <a:gd name="T5" fmla="*/ 469 h 499"/>
              <a:gd name="T6" fmla="*/ 39 w 509"/>
              <a:gd name="T7" fmla="*/ 326 h 499"/>
              <a:gd name="T8" fmla="*/ 39 w 509"/>
              <a:gd name="T9" fmla="*/ 192 h 499"/>
              <a:gd name="T10" fmla="*/ 211 w 509"/>
              <a:gd name="T11" fmla="*/ 9 h 499"/>
              <a:gd name="T12" fmla="*/ 230 w 509"/>
              <a:gd name="T13" fmla="*/ 0 h 499"/>
              <a:gd name="T14" fmla="*/ 451 w 509"/>
              <a:gd name="T15" fmla="*/ 0 h 499"/>
              <a:gd name="T16" fmla="*/ 508 w 509"/>
              <a:gd name="T17" fmla="*/ 48 h 499"/>
              <a:gd name="T18" fmla="*/ 508 w 509"/>
              <a:gd name="T19" fmla="*/ 278 h 499"/>
              <a:gd name="T20" fmla="*/ 499 w 509"/>
              <a:gd name="T21" fmla="*/ 288 h 499"/>
              <a:gd name="T22" fmla="*/ 326 w 509"/>
              <a:gd name="T23" fmla="*/ 469 h 499"/>
              <a:gd name="T24" fmla="*/ 249 w 509"/>
              <a:gd name="T25" fmla="*/ 498 h 499"/>
              <a:gd name="T26" fmla="*/ 240 w 509"/>
              <a:gd name="T27" fmla="*/ 58 h 499"/>
              <a:gd name="T28" fmla="*/ 240 w 509"/>
              <a:gd name="T29" fmla="*/ 58 h 499"/>
              <a:gd name="T30" fmla="*/ 77 w 509"/>
              <a:gd name="T31" fmla="*/ 220 h 499"/>
              <a:gd name="T32" fmla="*/ 77 w 509"/>
              <a:gd name="T33" fmla="*/ 297 h 499"/>
              <a:gd name="T34" fmla="*/ 211 w 509"/>
              <a:gd name="T35" fmla="*/ 431 h 499"/>
              <a:gd name="T36" fmla="*/ 288 w 509"/>
              <a:gd name="T37" fmla="*/ 431 h 499"/>
              <a:gd name="T38" fmla="*/ 451 w 509"/>
              <a:gd name="T39" fmla="*/ 268 h 499"/>
              <a:gd name="T40" fmla="*/ 451 w 509"/>
              <a:gd name="T41" fmla="*/ 48 h 499"/>
              <a:gd name="T42" fmla="*/ 240 w 509"/>
              <a:gd name="T43" fmla="*/ 58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9" h="499">
                <a:moveTo>
                  <a:pt x="249" y="498"/>
                </a:moveTo>
                <a:lnTo>
                  <a:pt x="249" y="498"/>
                </a:lnTo>
                <a:cubicBezTo>
                  <a:pt x="230" y="498"/>
                  <a:pt x="202" y="489"/>
                  <a:pt x="183" y="469"/>
                </a:cubicBezTo>
                <a:cubicBezTo>
                  <a:pt x="39" y="326"/>
                  <a:pt x="39" y="326"/>
                  <a:pt x="39" y="326"/>
                </a:cubicBezTo>
                <a:cubicBezTo>
                  <a:pt x="0" y="288"/>
                  <a:pt x="0" y="230"/>
                  <a:pt x="39" y="192"/>
                </a:cubicBezTo>
                <a:cubicBezTo>
                  <a:pt x="211" y="9"/>
                  <a:pt x="211" y="9"/>
                  <a:pt x="211" y="9"/>
                </a:cubicBezTo>
                <a:cubicBezTo>
                  <a:pt x="221" y="9"/>
                  <a:pt x="221" y="0"/>
                  <a:pt x="230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79" y="0"/>
                  <a:pt x="508" y="19"/>
                  <a:pt x="508" y="48"/>
                </a:cubicBezTo>
                <a:cubicBezTo>
                  <a:pt x="508" y="278"/>
                  <a:pt x="508" y="278"/>
                  <a:pt x="508" y="278"/>
                </a:cubicBezTo>
                <a:lnTo>
                  <a:pt x="499" y="288"/>
                </a:lnTo>
                <a:cubicBezTo>
                  <a:pt x="326" y="469"/>
                  <a:pt x="326" y="469"/>
                  <a:pt x="326" y="469"/>
                </a:cubicBezTo>
                <a:cubicBezTo>
                  <a:pt x="307" y="489"/>
                  <a:pt x="278" y="498"/>
                  <a:pt x="249" y="498"/>
                </a:cubicBezTo>
                <a:close/>
                <a:moveTo>
                  <a:pt x="240" y="58"/>
                </a:moveTo>
                <a:lnTo>
                  <a:pt x="240" y="58"/>
                </a:lnTo>
                <a:cubicBezTo>
                  <a:pt x="77" y="220"/>
                  <a:pt x="77" y="220"/>
                  <a:pt x="77" y="220"/>
                </a:cubicBezTo>
                <a:cubicBezTo>
                  <a:pt x="58" y="239"/>
                  <a:pt x="58" y="278"/>
                  <a:pt x="77" y="297"/>
                </a:cubicBezTo>
                <a:cubicBezTo>
                  <a:pt x="211" y="431"/>
                  <a:pt x="211" y="431"/>
                  <a:pt x="211" y="431"/>
                </a:cubicBezTo>
                <a:cubicBezTo>
                  <a:pt x="240" y="450"/>
                  <a:pt x="269" y="450"/>
                  <a:pt x="288" y="431"/>
                </a:cubicBezTo>
                <a:cubicBezTo>
                  <a:pt x="451" y="268"/>
                  <a:pt x="451" y="268"/>
                  <a:pt x="451" y="268"/>
                </a:cubicBezTo>
                <a:cubicBezTo>
                  <a:pt x="451" y="48"/>
                  <a:pt x="451" y="48"/>
                  <a:pt x="451" y="48"/>
                </a:cubicBezTo>
                <a:lnTo>
                  <a:pt x="240" y="5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87">
            <a:extLst>
              <a:ext uri="{FF2B5EF4-FFF2-40B4-BE49-F238E27FC236}">
                <a16:creationId xmlns:a16="http://schemas.microsoft.com/office/drawing/2014/main" id="{D46AC282-0686-E548-A3EF-FA2E0BA60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4989" y="2655832"/>
            <a:ext cx="89742" cy="89742"/>
          </a:xfrm>
          <a:custGeom>
            <a:avLst/>
            <a:gdLst>
              <a:gd name="T0" fmla="*/ 76 w 87"/>
              <a:gd name="T1" fmla="*/ 68 h 88"/>
              <a:gd name="T2" fmla="*/ 76 w 87"/>
              <a:gd name="T3" fmla="*/ 68 h 88"/>
              <a:gd name="T4" fmla="*/ 19 w 87"/>
              <a:gd name="T5" fmla="*/ 68 h 88"/>
              <a:gd name="T6" fmla="*/ 19 w 87"/>
              <a:gd name="T7" fmla="*/ 19 h 88"/>
              <a:gd name="T8" fmla="*/ 67 w 87"/>
              <a:gd name="T9" fmla="*/ 19 h 88"/>
              <a:gd name="T10" fmla="*/ 76 w 87"/>
              <a:gd name="T11" fmla="*/ 68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7" h="88">
                <a:moveTo>
                  <a:pt x="76" y="68"/>
                </a:moveTo>
                <a:lnTo>
                  <a:pt x="76" y="68"/>
                </a:lnTo>
                <a:cubicBezTo>
                  <a:pt x="57" y="87"/>
                  <a:pt x="28" y="87"/>
                  <a:pt x="19" y="68"/>
                </a:cubicBezTo>
                <a:cubicBezTo>
                  <a:pt x="0" y="58"/>
                  <a:pt x="0" y="29"/>
                  <a:pt x="19" y="19"/>
                </a:cubicBezTo>
                <a:cubicBezTo>
                  <a:pt x="28" y="0"/>
                  <a:pt x="57" y="0"/>
                  <a:pt x="67" y="19"/>
                </a:cubicBezTo>
                <a:cubicBezTo>
                  <a:pt x="86" y="29"/>
                  <a:pt x="86" y="58"/>
                  <a:pt x="76" y="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88">
            <a:extLst>
              <a:ext uri="{FF2B5EF4-FFF2-40B4-BE49-F238E27FC236}">
                <a16:creationId xmlns:a16="http://schemas.microsoft.com/office/drawing/2014/main" id="{C1BB916A-DBED-1B44-8956-3BACCAF81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757" y="6537172"/>
            <a:ext cx="148076" cy="139101"/>
          </a:xfrm>
          <a:custGeom>
            <a:avLst/>
            <a:gdLst>
              <a:gd name="T0" fmla="*/ 115 w 145"/>
              <a:gd name="T1" fmla="*/ 134 h 135"/>
              <a:gd name="T2" fmla="*/ 115 w 145"/>
              <a:gd name="T3" fmla="*/ 134 h 135"/>
              <a:gd name="T4" fmla="*/ 39 w 145"/>
              <a:gd name="T5" fmla="*/ 134 h 135"/>
              <a:gd name="T6" fmla="*/ 0 w 145"/>
              <a:gd name="T7" fmla="*/ 96 h 135"/>
              <a:gd name="T8" fmla="*/ 0 w 145"/>
              <a:gd name="T9" fmla="*/ 38 h 135"/>
              <a:gd name="T10" fmla="*/ 39 w 145"/>
              <a:gd name="T11" fmla="*/ 0 h 135"/>
              <a:gd name="T12" fmla="*/ 115 w 145"/>
              <a:gd name="T13" fmla="*/ 0 h 135"/>
              <a:gd name="T14" fmla="*/ 144 w 145"/>
              <a:gd name="T15" fmla="*/ 38 h 135"/>
              <a:gd name="T16" fmla="*/ 144 w 145"/>
              <a:gd name="T17" fmla="*/ 96 h 135"/>
              <a:gd name="T18" fmla="*/ 115 w 145"/>
              <a:gd name="T19" fmla="*/ 134 h 135"/>
              <a:gd name="T20" fmla="*/ 106 w 145"/>
              <a:gd name="T21" fmla="*/ 38 h 135"/>
              <a:gd name="T22" fmla="*/ 106 w 145"/>
              <a:gd name="T23" fmla="*/ 38 h 135"/>
              <a:gd name="T24" fmla="*/ 39 w 145"/>
              <a:gd name="T25" fmla="*/ 38 h 135"/>
              <a:gd name="T26" fmla="*/ 39 w 145"/>
              <a:gd name="T27" fmla="*/ 96 h 135"/>
              <a:gd name="T28" fmla="*/ 106 w 145"/>
              <a:gd name="T29" fmla="*/ 96 h 135"/>
              <a:gd name="T30" fmla="*/ 106 w 145"/>
              <a:gd name="T31" fmla="*/ 38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" h="135">
                <a:moveTo>
                  <a:pt x="115" y="134"/>
                </a:moveTo>
                <a:lnTo>
                  <a:pt x="115" y="134"/>
                </a:lnTo>
                <a:cubicBezTo>
                  <a:pt x="39" y="134"/>
                  <a:pt x="39" y="134"/>
                  <a:pt x="39" y="134"/>
                </a:cubicBezTo>
                <a:cubicBezTo>
                  <a:pt x="20" y="134"/>
                  <a:pt x="0" y="115"/>
                  <a:pt x="0" y="96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9"/>
                  <a:pt x="20" y="0"/>
                  <a:pt x="39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5" y="0"/>
                  <a:pt x="144" y="9"/>
                  <a:pt x="144" y="38"/>
                </a:cubicBezTo>
                <a:cubicBezTo>
                  <a:pt x="144" y="96"/>
                  <a:pt x="144" y="96"/>
                  <a:pt x="144" y="96"/>
                </a:cubicBezTo>
                <a:cubicBezTo>
                  <a:pt x="144" y="115"/>
                  <a:pt x="135" y="134"/>
                  <a:pt x="115" y="134"/>
                </a:cubicBezTo>
                <a:close/>
                <a:moveTo>
                  <a:pt x="106" y="38"/>
                </a:moveTo>
                <a:lnTo>
                  <a:pt x="106" y="38"/>
                </a:lnTo>
                <a:cubicBezTo>
                  <a:pt x="39" y="38"/>
                  <a:pt x="39" y="38"/>
                  <a:pt x="39" y="38"/>
                </a:cubicBezTo>
                <a:cubicBezTo>
                  <a:pt x="39" y="96"/>
                  <a:pt x="39" y="96"/>
                  <a:pt x="39" y="96"/>
                </a:cubicBezTo>
                <a:cubicBezTo>
                  <a:pt x="106" y="96"/>
                  <a:pt x="106" y="96"/>
                  <a:pt x="106" y="96"/>
                </a:cubicBezTo>
                <a:lnTo>
                  <a:pt x="106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89">
            <a:extLst>
              <a:ext uri="{FF2B5EF4-FFF2-40B4-BE49-F238E27FC236}">
                <a16:creationId xmlns:a16="http://schemas.microsoft.com/office/drawing/2014/main" id="{23BBA84B-5286-0E48-B7D0-5EB74A17A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4996" y="6344228"/>
            <a:ext cx="587811" cy="480118"/>
          </a:xfrm>
          <a:custGeom>
            <a:avLst/>
            <a:gdLst>
              <a:gd name="T0" fmla="*/ 479 w 576"/>
              <a:gd name="T1" fmla="*/ 470 h 471"/>
              <a:gd name="T2" fmla="*/ 479 w 576"/>
              <a:gd name="T3" fmla="*/ 470 h 471"/>
              <a:gd name="T4" fmla="*/ 86 w 576"/>
              <a:gd name="T5" fmla="*/ 470 h 471"/>
              <a:gd name="T6" fmla="*/ 0 w 576"/>
              <a:gd name="T7" fmla="*/ 374 h 471"/>
              <a:gd name="T8" fmla="*/ 0 w 576"/>
              <a:gd name="T9" fmla="*/ 0 h 471"/>
              <a:gd name="T10" fmla="*/ 47 w 576"/>
              <a:gd name="T11" fmla="*/ 0 h 471"/>
              <a:gd name="T12" fmla="*/ 47 w 576"/>
              <a:gd name="T13" fmla="*/ 374 h 471"/>
              <a:gd name="T14" fmla="*/ 86 w 576"/>
              <a:gd name="T15" fmla="*/ 412 h 471"/>
              <a:gd name="T16" fmla="*/ 479 w 576"/>
              <a:gd name="T17" fmla="*/ 412 h 471"/>
              <a:gd name="T18" fmla="*/ 527 w 576"/>
              <a:gd name="T19" fmla="*/ 374 h 471"/>
              <a:gd name="T20" fmla="*/ 527 w 576"/>
              <a:gd name="T21" fmla="*/ 134 h 471"/>
              <a:gd name="T22" fmla="*/ 479 w 576"/>
              <a:gd name="T23" fmla="*/ 96 h 471"/>
              <a:gd name="T24" fmla="*/ 86 w 576"/>
              <a:gd name="T25" fmla="*/ 96 h 471"/>
              <a:gd name="T26" fmla="*/ 86 w 576"/>
              <a:gd name="T27" fmla="*/ 48 h 471"/>
              <a:gd name="T28" fmla="*/ 479 w 576"/>
              <a:gd name="T29" fmla="*/ 48 h 471"/>
              <a:gd name="T30" fmla="*/ 575 w 576"/>
              <a:gd name="T31" fmla="*/ 134 h 471"/>
              <a:gd name="T32" fmla="*/ 575 w 576"/>
              <a:gd name="T33" fmla="*/ 374 h 471"/>
              <a:gd name="T34" fmla="*/ 479 w 576"/>
              <a:gd name="T35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6" h="471">
                <a:moveTo>
                  <a:pt x="479" y="470"/>
                </a:moveTo>
                <a:lnTo>
                  <a:pt x="479" y="470"/>
                </a:lnTo>
                <a:cubicBezTo>
                  <a:pt x="86" y="470"/>
                  <a:pt x="86" y="470"/>
                  <a:pt x="86" y="470"/>
                </a:cubicBezTo>
                <a:cubicBezTo>
                  <a:pt x="38" y="470"/>
                  <a:pt x="0" y="422"/>
                  <a:pt x="0" y="374"/>
                </a:cubicBezTo>
                <a:cubicBezTo>
                  <a:pt x="0" y="0"/>
                  <a:pt x="0" y="0"/>
                  <a:pt x="0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7" y="374"/>
                  <a:pt x="47" y="374"/>
                  <a:pt x="47" y="374"/>
                </a:cubicBezTo>
                <a:cubicBezTo>
                  <a:pt x="47" y="393"/>
                  <a:pt x="67" y="412"/>
                  <a:pt x="86" y="412"/>
                </a:cubicBezTo>
                <a:cubicBezTo>
                  <a:pt x="479" y="412"/>
                  <a:pt x="479" y="412"/>
                  <a:pt x="479" y="412"/>
                </a:cubicBezTo>
                <a:cubicBezTo>
                  <a:pt x="507" y="412"/>
                  <a:pt x="527" y="393"/>
                  <a:pt x="527" y="374"/>
                </a:cubicBezTo>
                <a:cubicBezTo>
                  <a:pt x="527" y="134"/>
                  <a:pt x="527" y="134"/>
                  <a:pt x="527" y="134"/>
                </a:cubicBezTo>
                <a:cubicBezTo>
                  <a:pt x="527" y="115"/>
                  <a:pt x="507" y="96"/>
                  <a:pt x="479" y="96"/>
                </a:cubicBezTo>
                <a:cubicBezTo>
                  <a:pt x="86" y="96"/>
                  <a:pt x="86" y="96"/>
                  <a:pt x="86" y="96"/>
                </a:cubicBezTo>
                <a:cubicBezTo>
                  <a:pt x="86" y="48"/>
                  <a:pt x="86" y="48"/>
                  <a:pt x="86" y="48"/>
                </a:cubicBezTo>
                <a:cubicBezTo>
                  <a:pt x="479" y="48"/>
                  <a:pt x="479" y="48"/>
                  <a:pt x="479" y="48"/>
                </a:cubicBezTo>
                <a:cubicBezTo>
                  <a:pt x="536" y="48"/>
                  <a:pt x="575" y="86"/>
                  <a:pt x="575" y="134"/>
                </a:cubicBezTo>
                <a:cubicBezTo>
                  <a:pt x="575" y="374"/>
                  <a:pt x="575" y="374"/>
                  <a:pt x="575" y="374"/>
                </a:cubicBezTo>
                <a:cubicBezTo>
                  <a:pt x="575" y="422"/>
                  <a:pt x="536" y="470"/>
                  <a:pt x="479" y="4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90">
            <a:extLst>
              <a:ext uri="{FF2B5EF4-FFF2-40B4-BE49-F238E27FC236}">
                <a16:creationId xmlns:a16="http://schemas.microsoft.com/office/drawing/2014/main" id="{337E3A56-1ABE-A843-A91F-8AB2C739C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6021" y="6245512"/>
            <a:ext cx="538452" cy="197432"/>
          </a:xfrm>
          <a:custGeom>
            <a:avLst/>
            <a:gdLst>
              <a:gd name="T0" fmla="*/ 106 w 528"/>
              <a:gd name="T1" fmla="*/ 192 h 193"/>
              <a:gd name="T2" fmla="*/ 106 w 528"/>
              <a:gd name="T3" fmla="*/ 192 h 193"/>
              <a:gd name="T4" fmla="*/ 10 w 528"/>
              <a:gd name="T5" fmla="*/ 77 h 193"/>
              <a:gd name="T6" fmla="*/ 106 w 528"/>
              <a:gd name="T7" fmla="*/ 0 h 193"/>
              <a:gd name="T8" fmla="*/ 451 w 528"/>
              <a:gd name="T9" fmla="*/ 0 h 193"/>
              <a:gd name="T10" fmla="*/ 527 w 528"/>
              <a:gd name="T11" fmla="*/ 77 h 193"/>
              <a:gd name="T12" fmla="*/ 527 w 528"/>
              <a:gd name="T13" fmla="*/ 96 h 193"/>
              <a:gd name="T14" fmla="*/ 508 w 528"/>
              <a:gd name="T15" fmla="*/ 125 h 193"/>
              <a:gd name="T16" fmla="*/ 508 w 528"/>
              <a:gd name="T17" fmla="*/ 125 h 193"/>
              <a:gd name="T18" fmla="*/ 479 w 528"/>
              <a:gd name="T19" fmla="*/ 96 h 193"/>
              <a:gd name="T20" fmla="*/ 479 w 528"/>
              <a:gd name="T21" fmla="*/ 77 h 193"/>
              <a:gd name="T22" fmla="*/ 451 w 528"/>
              <a:gd name="T23" fmla="*/ 48 h 193"/>
              <a:gd name="T24" fmla="*/ 106 w 528"/>
              <a:gd name="T25" fmla="*/ 48 h 193"/>
              <a:gd name="T26" fmla="*/ 57 w 528"/>
              <a:gd name="T27" fmla="*/ 86 h 193"/>
              <a:gd name="T28" fmla="*/ 106 w 528"/>
              <a:gd name="T29" fmla="*/ 144 h 193"/>
              <a:gd name="T30" fmla="*/ 106 w 528"/>
              <a:gd name="T31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8" h="193">
                <a:moveTo>
                  <a:pt x="106" y="192"/>
                </a:moveTo>
                <a:lnTo>
                  <a:pt x="106" y="192"/>
                </a:lnTo>
                <a:cubicBezTo>
                  <a:pt x="48" y="192"/>
                  <a:pt x="0" y="144"/>
                  <a:pt x="10" y="77"/>
                </a:cubicBezTo>
                <a:cubicBezTo>
                  <a:pt x="10" y="29"/>
                  <a:pt x="57" y="0"/>
                  <a:pt x="1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98" y="0"/>
                  <a:pt x="527" y="29"/>
                  <a:pt x="527" y="77"/>
                </a:cubicBezTo>
                <a:cubicBezTo>
                  <a:pt x="527" y="96"/>
                  <a:pt x="527" y="96"/>
                  <a:pt x="527" y="96"/>
                </a:cubicBezTo>
                <a:cubicBezTo>
                  <a:pt x="527" y="105"/>
                  <a:pt x="517" y="125"/>
                  <a:pt x="508" y="125"/>
                </a:cubicBezTo>
                <a:lnTo>
                  <a:pt x="508" y="125"/>
                </a:lnTo>
                <a:cubicBezTo>
                  <a:pt x="489" y="125"/>
                  <a:pt x="479" y="105"/>
                  <a:pt x="479" y="96"/>
                </a:cubicBezTo>
                <a:cubicBezTo>
                  <a:pt x="479" y="77"/>
                  <a:pt x="479" y="77"/>
                  <a:pt x="479" y="77"/>
                </a:cubicBezTo>
                <a:cubicBezTo>
                  <a:pt x="479" y="58"/>
                  <a:pt x="470" y="48"/>
                  <a:pt x="451" y="48"/>
                </a:cubicBezTo>
                <a:cubicBezTo>
                  <a:pt x="106" y="48"/>
                  <a:pt x="106" y="48"/>
                  <a:pt x="106" y="48"/>
                </a:cubicBezTo>
                <a:cubicBezTo>
                  <a:pt x="86" y="48"/>
                  <a:pt x="57" y="67"/>
                  <a:pt x="57" y="86"/>
                </a:cubicBezTo>
                <a:cubicBezTo>
                  <a:pt x="48" y="115"/>
                  <a:pt x="77" y="144"/>
                  <a:pt x="106" y="144"/>
                </a:cubicBezTo>
                <a:lnTo>
                  <a:pt x="106" y="19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91">
            <a:extLst>
              <a:ext uri="{FF2B5EF4-FFF2-40B4-BE49-F238E27FC236}">
                <a16:creationId xmlns:a16="http://schemas.microsoft.com/office/drawing/2014/main" id="{C871E27C-4EE5-0C4E-9EEA-1C5AE203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130" y="9296739"/>
            <a:ext cx="596783" cy="574349"/>
          </a:xfrm>
          <a:custGeom>
            <a:avLst/>
            <a:gdLst>
              <a:gd name="T0" fmla="*/ 508 w 586"/>
              <a:gd name="T1" fmla="*/ 565 h 566"/>
              <a:gd name="T2" fmla="*/ 508 w 586"/>
              <a:gd name="T3" fmla="*/ 565 h 566"/>
              <a:gd name="T4" fmla="*/ 86 w 586"/>
              <a:gd name="T5" fmla="*/ 565 h 566"/>
              <a:gd name="T6" fmla="*/ 0 w 586"/>
              <a:gd name="T7" fmla="*/ 479 h 566"/>
              <a:gd name="T8" fmla="*/ 0 w 586"/>
              <a:gd name="T9" fmla="*/ 86 h 566"/>
              <a:gd name="T10" fmla="*/ 86 w 586"/>
              <a:gd name="T11" fmla="*/ 0 h 566"/>
              <a:gd name="T12" fmla="*/ 125 w 586"/>
              <a:gd name="T13" fmla="*/ 0 h 566"/>
              <a:gd name="T14" fmla="*/ 125 w 586"/>
              <a:gd name="T15" fmla="*/ 58 h 566"/>
              <a:gd name="T16" fmla="*/ 86 w 586"/>
              <a:gd name="T17" fmla="*/ 58 h 566"/>
              <a:gd name="T18" fmla="*/ 58 w 586"/>
              <a:gd name="T19" fmla="*/ 86 h 566"/>
              <a:gd name="T20" fmla="*/ 58 w 586"/>
              <a:gd name="T21" fmla="*/ 479 h 566"/>
              <a:gd name="T22" fmla="*/ 86 w 586"/>
              <a:gd name="T23" fmla="*/ 508 h 566"/>
              <a:gd name="T24" fmla="*/ 508 w 586"/>
              <a:gd name="T25" fmla="*/ 508 h 566"/>
              <a:gd name="T26" fmla="*/ 537 w 586"/>
              <a:gd name="T27" fmla="*/ 479 h 566"/>
              <a:gd name="T28" fmla="*/ 537 w 586"/>
              <a:gd name="T29" fmla="*/ 86 h 566"/>
              <a:gd name="T30" fmla="*/ 508 w 586"/>
              <a:gd name="T31" fmla="*/ 58 h 566"/>
              <a:gd name="T32" fmla="*/ 460 w 586"/>
              <a:gd name="T33" fmla="*/ 58 h 566"/>
              <a:gd name="T34" fmla="*/ 460 w 586"/>
              <a:gd name="T35" fmla="*/ 0 h 566"/>
              <a:gd name="T36" fmla="*/ 508 w 586"/>
              <a:gd name="T37" fmla="*/ 0 h 566"/>
              <a:gd name="T38" fmla="*/ 585 w 586"/>
              <a:gd name="T39" fmla="*/ 86 h 566"/>
              <a:gd name="T40" fmla="*/ 585 w 586"/>
              <a:gd name="T41" fmla="*/ 479 h 566"/>
              <a:gd name="T42" fmla="*/ 508 w 586"/>
              <a:gd name="T43" fmla="*/ 565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6" h="566">
                <a:moveTo>
                  <a:pt x="508" y="565"/>
                </a:moveTo>
                <a:lnTo>
                  <a:pt x="508" y="565"/>
                </a:lnTo>
                <a:cubicBezTo>
                  <a:pt x="86" y="565"/>
                  <a:pt x="86" y="565"/>
                  <a:pt x="86" y="565"/>
                </a:cubicBezTo>
                <a:cubicBezTo>
                  <a:pt x="39" y="565"/>
                  <a:pt x="0" y="527"/>
                  <a:pt x="0" y="479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8"/>
                  <a:pt x="39" y="0"/>
                  <a:pt x="86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5" y="58"/>
                  <a:pt x="125" y="58"/>
                  <a:pt x="125" y="58"/>
                </a:cubicBezTo>
                <a:cubicBezTo>
                  <a:pt x="86" y="58"/>
                  <a:pt x="86" y="58"/>
                  <a:pt x="86" y="58"/>
                </a:cubicBezTo>
                <a:cubicBezTo>
                  <a:pt x="67" y="58"/>
                  <a:pt x="58" y="67"/>
                  <a:pt x="58" y="86"/>
                </a:cubicBezTo>
                <a:cubicBezTo>
                  <a:pt x="58" y="479"/>
                  <a:pt x="58" y="479"/>
                  <a:pt x="58" y="479"/>
                </a:cubicBezTo>
                <a:cubicBezTo>
                  <a:pt x="58" y="498"/>
                  <a:pt x="67" y="508"/>
                  <a:pt x="86" y="508"/>
                </a:cubicBezTo>
                <a:cubicBezTo>
                  <a:pt x="508" y="508"/>
                  <a:pt x="508" y="508"/>
                  <a:pt x="508" y="508"/>
                </a:cubicBezTo>
                <a:cubicBezTo>
                  <a:pt x="518" y="508"/>
                  <a:pt x="537" y="498"/>
                  <a:pt x="537" y="479"/>
                </a:cubicBezTo>
                <a:cubicBezTo>
                  <a:pt x="537" y="86"/>
                  <a:pt x="537" y="86"/>
                  <a:pt x="537" y="86"/>
                </a:cubicBezTo>
                <a:cubicBezTo>
                  <a:pt x="537" y="67"/>
                  <a:pt x="518" y="58"/>
                  <a:pt x="508" y="58"/>
                </a:cubicBezTo>
                <a:cubicBezTo>
                  <a:pt x="460" y="58"/>
                  <a:pt x="460" y="58"/>
                  <a:pt x="460" y="58"/>
                </a:cubicBezTo>
                <a:cubicBezTo>
                  <a:pt x="460" y="0"/>
                  <a:pt x="460" y="0"/>
                  <a:pt x="460" y="0"/>
                </a:cubicBezTo>
                <a:cubicBezTo>
                  <a:pt x="508" y="0"/>
                  <a:pt x="508" y="0"/>
                  <a:pt x="508" y="0"/>
                </a:cubicBezTo>
                <a:cubicBezTo>
                  <a:pt x="547" y="0"/>
                  <a:pt x="585" y="38"/>
                  <a:pt x="585" y="86"/>
                </a:cubicBezTo>
                <a:cubicBezTo>
                  <a:pt x="585" y="479"/>
                  <a:pt x="585" y="479"/>
                  <a:pt x="585" y="479"/>
                </a:cubicBezTo>
                <a:cubicBezTo>
                  <a:pt x="585" y="527"/>
                  <a:pt x="547" y="565"/>
                  <a:pt x="508" y="5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92">
            <a:extLst>
              <a:ext uri="{FF2B5EF4-FFF2-40B4-BE49-F238E27FC236}">
                <a16:creationId xmlns:a16="http://schemas.microsoft.com/office/drawing/2014/main" id="{3C1C6C42-3D19-A244-8BA4-0E88CD500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3125" y="9220457"/>
            <a:ext cx="255766" cy="49360"/>
          </a:xfrm>
          <a:custGeom>
            <a:avLst/>
            <a:gdLst>
              <a:gd name="T0" fmla="*/ 249 w 250"/>
              <a:gd name="T1" fmla="*/ 48 h 49"/>
              <a:gd name="T2" fmla="*/ 0 w 250"/>
              <a:gd name="T3" fmla="*/ 48 h 49"/>
              <a:gd name="T4" fmla="*/ 0 w 250"/>
              <a:gd name="T5" fmla="*/ 0 h 49"/>
              <a:gd name="T6" fmla="*/ 249 w 250"/>
              <a:gd name="T7" fmla="*/ 0 h 49"/>
              <a:gd name="T8" fmla="*/ 249 w 250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49">
                <a:moveTo>
                  <a:pt x="249" y="48"/>
                </a:moveTo>
                <a:lnTo>
                  <a:pt x="0" y="48"/>
                </a:lnTo>
                <a:lnTo>
                  <a:pt x="0" y="0"/>
                </a:lnTo>
                <a:lnTo>
                  <a:pt x="249" y="0"/>
                </a:lnTo>
                <a:lnTo>
                  <a:pt x="249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93">
            <a:extLst>
              <a:ext uri="{FF2B5EF4-FFF2-40B4-BE49-F238E27FC236}">
                <a16:creationId xmlns:a16="http://schemas.microsoft.com/office/drawing/2014/main" id="{29341810-F4DF-FF46-B981-E1BB4D8A3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175" y="9220457"/>
            <a:ext cx="166021" cy="139101"/>
          </a:xfrm>
          <a:custGeom>
            <a:avLst/>
            <a:gdLst>
              <a:gd name="T0" fmla="*/ 38 w 164"/>
              <a:gd name="T1" fmla="*/ 125 h 136"/>
              <a:gd name="T2" fmla="*/ 38 w 164"/>
              <a:gd name="T3" fmla="*/ 125 h 136"/>
              <a:gd name="T4" fmla="*/ 0 w 164"/>
              <a:gd name="T5" fmla="*/ 86 h 136"/>
              <a:gd name="T6" fmla="*/ 77 w 164"/>
              <a:gd name="T7" fmla="*/ 10 h 136"/>
              <a:gd name="T8" fmla="*/ 96 w 164"/>
              <a:gd name="T9" fmla="*/ 0 h 136"/>
              <a:gd name="T10" fmla="*/ 125 w 164"/>
              <a:gd name="T11" fmla="*/ 20 h 136"/>
              <a:gd name="T12" fmla="*/ 163 w 164"/>
              <a:gd name="T13" fmla="*/ 96 h 136"/>
              <a:gd name="T14" fmla="*/ 144 w 164"/>
              <a:gd name="T15" fmla="*/ 125 h 136"/>
              <a:gd name="T16" fmla="*/ 144 w 164"/>
              <a:gd name="T17" fmla="*/ 125 h 136"/>
              <a:gd name="T18" fmla="*/ 115 w 164"/>
              <a:gd name="T19" fmla="*/ 115 h 136"/>
              <a:gd name="T20" fmla="*/ 87 w 164"/>
              <a:gd name="T21" fmla="*/ 67 h 136"/>
              <a:gd name="T22" fmla="*/ 38 w 164"/>
              <a:gd name="T23" fmla="*/ 125 h 136"/>
              <a:gd name="T24" fmla="*/ 115 w 164"/>
              <a:gd name="T25" fmla="*/ 48 h 136"/>
              <a:gd name="T26" fmla="*/ 115 w 164"/>
              <a:gd name="T27" fmla="*/ 4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4" h="136">
                <a:moveTo>
                  <a:pt x="38" y="125"/>
                </a:moveTo>
                <a:lnTo>
                  <a:pt x="38" y="125"/>
                </a:lnTo>
                <a:cubicBezTo>
                  <a:pt x="0" y="86"/>
                  <a:pt x="0" y="86"/>
                  <a:pt x="0" y="86"/>
                </a:cubicBezTo>
                <a:cubicBezTo>
                  <a:pt x="77" y="10"/>
                  <a:pt x="77" y="10"/>
                  <a:pt x="77" y="10"/>
                </a:cubicBezTo>
                <a:cubicBezTo>
                  <a:pt x="87" y="0"/>
                  <a:pt x="96" y="0"/>
                  <a:pt x="96" y="0"/>
                </a:cubicBezTo>
                <a:cubicBezTo>
                  <a:pt x="106" y="0"/>
                  <a:pt x="115" y="10"/>
                  <a:pt x="125" y="20"/>
                </a:cubicBezTo>
                <a:cubicBezTo>
                  <a:pt x="163" y="96"/>
                  <a:pt x="163" y="96"/>
                  <a:pt x="163" y="96"/>
                </a:cubicBezTo>
                <a:cubicBezTo>
                  <a:pt x="163" y="106"/>
                  <a:pt x="163" y="125"/>
                  <a:pt x="144" y="125"/>
                </a:cubicBezTo>
                <a:lnTo>
                  <a:pt x="144" y="125"/>
                </a:lnTo>
                <a:cubicBezTo>
                  <a:pt x="134" y="135"/>
                  <a:pt x="115" y="125"/>
                  <a:pt x="115" y="115"/>
                </a:cubicBezTo>
                <a:cubicBezTo>
                  <a:pt x="87" y="67"/>
                  <a:pt x="87" y="67"/>
                  <a:pt x="87" y="67"/>
                </a:cubicBezTo>
                <a:lnTo>
                  <a:pt x="38" y="125"/>
                </a:lnTo>
                <a:close/>
                <a:moveTo>
                  <a:pt x="115" y="48"/>
                </a:moveTo>
                <a:lnTo>
                  <a:pt x="115" y="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94">
            <a:extLst>
              <a:ext uri="{FF2B5EF4-FFF2-40B4-BE49-F238E27FC236}">
                <a16:creationId xmlns:a16="http://schemas.microsoft.com/office/drawing/2014/main" id="{5A1AA18F-4CE9-DE4A-99A7-F38C7BC6B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867" y="9296739"/>
            <a:ext cx="233329" cy="166021"/>
          </a:xfrm>
          <a:custGeom>
            <a:avLst/>
            <a:gdLst>
              <a:gd name="T0" fmla="*/ 96 w 231"/>
              <a:gd name="T1" fmla="*/ 163 h 164"/>
              <a:gd name="T2" fmla="*/ 96 w 231"/>
              <a:gd name="T3" fmla="*/ 163 h 164"/>
              <a:gd name="T4" fmla="*/ 96 w 231"/>
              <a:gd name="T5" fmla="*/ 163 h 164"/>
              <a:gd name="T6" fmla="*/ 58 w 231"/>
              <a:gd name="T7" fmla="*/ 144 h 164"/>
              <a:gd name="T8" fmla="*/ 0 w 231"/>
              <a:gd name="T9" fmla="*/ 77 h 164"/>
              <a:gd name="T10" fmla="*/ 67 w 231"/>
              <a:gd name="T11" fmla="*/ 9 h 164"/>
              <a:gd name="T12" fmla="*/ 105 w 231"/>
              <a:gd name="T13" fmla="*/ 48 h 164"/>
              <a:gd name="T14" fmla="*/ 67 w 231"/>
              <a:gd name="T15" fmla="*/ 77 h 164"/>
              <a:gd name="T16" fmla="*/ 96 w 231"/>
              <a:gd name="T17" fmla="*/ 105 h 164"/>
              <a:gd name="T18" fmla="*/ 182 w 231"/>
              <a:gd name="T19" fmla="*/ 9 h 164"/>
              <a:gd name="T20" fmla="*/ 220 w 231"/>
              <a:gd name="T21" fmla="*/ 9 h 164"/>
              <a:gd name="T22" fmla="*/ 220 w 231"/>
              <a:gd name="T23" fmla="*/ 9 h 164"/>
              <a:gd name="T24" fmla="*/ 220 w 231"/>
              <a:gd name="T25" fmla="*/ 48 h 164"/>
              <a:gd name="T26" fmla="*/ 125 w 231"/>
              <a:gd name="T27" fmla="*/ 144 h 164"/>
              <a:gd name="T28" fmla="*/ 96 w 231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1" h="164">
                <a:moveTo>
                  <a:pt x="96" y="163"/>
                </a:moveTo>
                <a:lnTo>
                  <a:pt x="96" y="163"/>
                </a:lnTo>
                <a:lnTo>
                  <a:pt x="96" y="163"/>
                </a:lnTo>
                <a:cubicBezTo>
                  <a:pt x="86" y="163"/>
                  <a:pt x="67" y="153"/>
                  <a:pt x="58" y="144"/>
                </a:cubicBezTo>
                <a:cubicBezTo>
                  <a:pt x="0" y="77"/>
                  <a:pt x="0" y="77"/>
                  <a:pt x="0" y="77"/>
                </a:cubicBezTo>
                <a:cubicBezTo>
                  <a:pt x="67" y="9"/>
                  <a:pt x="67" y="9"/>
                  <a:pt x="67" y="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67" y="77"/>
                  <a:pt x="67" y="77"/>
                  <a:pt x="67" y="77"/>
                </a:cubicBezTo>
                <a:cubicBezTo>
                  <a:pt x="96" y="105"/>
                  <a:pt x="96" y="105"/>
                  <a:pt x="96" y="105"/>
                </a:cubicBezTo>
                <a:cubicBezTo>
                  <a:pt x="182" y="9"/>
                  <a:pt x="182" y="9"/>
                  <a:pt x="182" y="9"/>
                </a:cubicBezTo>
                <a:cubicBezTo>
                  <a:pt x="192" y="0"/>
                  <a:pt x="211" y="0"/>
                  <a:pt x="220" y="9"/>
                </a:cubicBezTo>
                <a:lnTo>
                  <a:pt x="220" y="9"/>
                </a:lnTo>
                <a:cubicBezTo>
                  <a:pt x="230" y="19"/>
                  <a:pt x="230" y="38"/>
                  <a:pt x="220" y="48"/>
                </a:cubicBezTo>
                <a:cubicBezTo>
                  <a:pt x="125" y="144"/>
                  <a:pt x="125" y="144"/>
                  <a:pt x="125" y="144"/>
                </a:cubicBezTo>
                <a:cubicBezTo>
                  <a:pt x="115" y="153"/>
                  <a:pt x="105" y="163"/>
                  <a:pt x="96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95">
            <a:extLst>
              <a:ext uri="{FF2B5EF4-FFF2-40B4-BE49-F238E27FC236}">
                <a16:creationId xmlns:a16="http://schemas.microsoft.com/office/drawing/2014/main" id="{4F8C840B-55F1-1745-97D2-2B49D32CA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846" y="9220457"/>
            <a:ext cx="174995" cy="139101"/>
          </a:xfrm>
          <a:custGeom>
            <a:avLst/>
            <a:gdLst>
              <a:gd name="T0" fmla="*/ 134 w 174"/>
              <a:gd name="T1" fmla="*/ 125 h 136"/>
              <a:gd name="T2" fmla="*/ 134 w 174"/>
              <a:gd name="T3" fmla="*/ 125 h 136"/>
              <a:gd name="T4" fmla="*/ 173 w 174"/>
              <a:gd name="T5" fmla="*/ 86 h 136"/>
              <a:gd name="T6" fmla="*/ 86 w 174"/>
              <a:gd name="T7" fmla="*/ 10 h 136"/>
              <a:gd name="T8" fmla="*/ 67 w 174"/>
              <a:gd name="T9" fmla="*/ 0 h 136"/>
              <a:gd name="T10" fmla="*/ 48 w 174"/>
              <a:gd name="T11" fmla="*/ 20 h 136"/>
              <a:gd name="T12" fmla="*/ 10 w 174"/>
              <a:gd name="T13" fmla="*/ 96 h 136"/>
              <a:gd name="T14" fmla="*/ 19 w 174"/>
              <a:gd name="T15" fmla="*/ 125 h 136"/>
              <a:gd name="T16" fmla="*/ 19 w 174"/>
              <a:gd name="T17" fmla="*/ 125 h 136"/>
              <a:gd name="T18" fmla="*/ 58 w 174"/>
              <a:gd name="T19" fmla="*/ 115 h 136"/>
              <a:gd name="T20" fmla="*/ 77 w 174"/>
              <a:gd name="T21" fmla="*/ 67 h 136"/>
              <a:gd name="T22" fmla="*/ 134 w 174"/>
              <a:gd name="T23" fmla="*/ 125 h 136"/>
              <a:gd name="T24" fmla="*/ 58 w 174"/>
              <a:gd name="T25" fmla="*/ 48 h 136"/>
              <a:gd name="T26" fmla="*/ 58 w 174"/>
              <a:gd name="T27" fmla="*/ 4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4" h="136">
                <a:moveTo>
                  <a:pt x="134" y="125"/>
                </a:moveTo>
                <a:lnTo>
                  <a:pt x="134" y="125"/>
                </a:lnTo>
                <a:cubicBezTo>
                  <a:pt x="173" y="86"/>
                  <a:pt x="173" y="86"/>
                  <a:pt x="173" y="86"/>
                </a:cubicBezTo>
                <a:cubicBezTo>
                  <a:pt x="86" y="10"/>
                  <a:pt x="86" y="10"/>
                  <a:pt x="86" y="10"/>
                </a:cubicBezTo>
                <a:cubicBezTo>
                  <a:pt x="86" y="0"/>
                  <a:pt x="77" y="0"/>
                  <a:pt x="67" y="0"/>
                </a:cubicBezTo>
                <a:cubicBezTo>
                  <a:pt x="58" y="0"/>
                  <a:pt x="48" y="10"/>
                  <a:pt x="48" y="20"/>
                </a:cubicBezTo>
                <a:cubicBezTo>
                  <a:pt x="10" y="96"/>
                  <a:pt x="10" y="96"/>
                  <a:pt x="10" y="96"/>
                </a:cubicBezTo>
                <a:cubicBezTo>
                  <a:pt x="0" y="106"/>
                  <a:pt x="10" y="125"/>
                  <a:pt x="19" y="125"/>
                </a:cubicBezTo>
                <a:lnTo>
                  <a:pt x="19" y="125"/>
                </a:lnTo>
                <a:cubicBezTo>
                  <a:pt x="29" y="135"/>
                  <a:pt x="48" y="125"/>
                  <a:pt x="58" y="115"/>
                </a:cubicBezTo>
                <a:cubicBezTo>
                  <a:pt x="77" y="67"/>
                  <a:pt x="77" y="67"/>
                  <a:pt x="77" y="67"/>
                </a:cubicBezTo>
                <a:lnTo>
                  <a:pt x="134" y="125"/>
                </a:lnTo>
                <a:close/>
                <a:moveTo>
                  <a:pt x="58" y="48"/>
                </a:moveTo>
                <a:lnTo>
                  <a:pt x="58" y="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96">
            <a:extLst>
              <a:ext uri="{FF2B5EF4-FFF2-40B4-BE49-F238E27FC236}">
                <a16:creationId xmlns:a16="http://schemas.microsoft.com/office/drawing/2014/main" id="{9D14355E-6E1A-D549-99E2-0DB37DBBA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846" y="9296739"/>
            <a:ext cx="233329" cy="166021"/>
          </a:xfrm>
          <a:custGeom>
            <a:avLst/>
            <a:gdLst>
              <a:gd name="T0" fmla="*/ 144 w 231"/>
              <a:gd name="T1" fmla="*/ 163 h 164"/>
              <a:gd name="T2" fmla="*/ 144 w 231"/>
              <a:gd name="T3" fmla="*/ 163 h 164"/>
              <a:gd name="T4" fmla="*/ 144 w 231"/>
              <a:gd name="T5" fmla="*/ 163 h 164"/>
              <a:gd name="T6" fmla="*/ 173 w 231"/>
              <a:gd name="T7" fmla="*/ 144 h 164"/>
              <a:gd name="T8" fmla="*/ 230 w 231"/>
              <a:gd name="T9" fmla="*/ 77 h 164"/>
              <a:gd name="T10" fmla="*/ 173 w 231"/>
              <a:gd name="T11" fmla="*/ 9 h 164"/>
              <a:gd name="T12" fmla="*/ 134 w 231"/>
              <a:gd name="T13" fmla="*/ 48 h 164"/>
              <a:gd name="T14" fmla="*/ 163 w 231"/>
              <a:gd name="T15" fmla="*/ 77 h 164"/>
              <a:gd name="T16" fmla="*/ 144 w 231"/>
              <a:gd name="T17" fmla="*/ 105 h 164"/>
              <a:gd name="T18" fmla="*/ 48 w 231"/>
              <a:gd name="T19" fmla="*/ 9 h 164"/>
              <a:gd name="T20" fmla="*/ 19 w 231"/>
              <a:gd name="T21" fmla="*/ 9 h 164"/>
              <a:gd name="T22" fmla="*/ 19 w 231"/>
              <a:gd name="T23" fmla="*/ 9 h 164"/>
              <a:gd name="T24" fmla="*/ 10 w 231"/>
              <a:gd name="T25" fmla="*/ 48 h 164"/>
              <a:gd name="T26" fmla="*/ 106 w 231"/>
              <a:gd name="T27" fmla="*/ 144 h 164"/>
              <a:gd name="T28" fmla="*/ 144 w 231"/>
              <a:gd name="T2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1" h="164">
                <a:moveTo>
                  <a:pt x="144" y="163"/>
                </a:moveTo>
                <a:lnTo>
                  <a:pt x="144" y="163"/>
                </a:lnTo>
                <a:lnTo>
                  <a:pt x="144" y="163"/>
                </a:lnTo>
                <a:cubicBezTo>
                  <a:pt x="153" y="163"/>
                  <a:pt x="163" y="153"/>
                  <a:pt x="173" y="144"/>
                </a:cubicBezTo>
                <a:cubicBezTo>
                  <a:pt x="230" y="77"/>
                  <a:pt x="230" y="77"/>
                  <a:pt x="230" y="77"/>
                </a:cubicBezTo>
                <a:cubicBezTo>
                  <a:pt x="173" y="9"/>
                  <a:pt x="173" y="9"/>
                  <a:pt x="173" y="9"/>
                </a:cubicBezTo>
                <a:cubicBezTo>
                  <a:pt x="134" y="48"/>
                  <a:pt x="134" y="48"/>
                  <a:pt x="134" y="48"/>
                </a:cubicBezTo>
                <a:cubicBezTo>
                  <a:pt x="163" y="77"/>
                  <a:pt x="163" y="77"/>
                  <a:pt x="163" y="77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48" y="9"/>
                  <a:pt x="48" y="9"/>
                  <a:pt x="48" y="9"/>
                </a:cubicBezTo>
                <a:cubicBezTo>
                  <a:pt x="38" y="0"/>
                  <a:pt x="29" y="0"/>
                  <a:pt x="19" y="9"/>
                </a:cubicBezTo>
                <a:lnTo>
                  <a:pt x="19" y="9"/>
                </a:lnTo>
                <a:cubicBezTo>
                  <a:pt x="10" y="19"/>
                  <a:pt x="0" y="38"/>
                  <a:pt x="10" y="48"/>
                </a:cubicBezTo>
                <a:cubicBezTo>
                  <a:pt x="106" y="144"/>
                  <a:pt x="106" y="144"/>
                  <a:pt x="106" y="144"/>
                </a:cubicBezTo>
                <a:cubicBezTo>
                  <a:pt x="115" y="153"/>
                  <a:pt x="125" y="163"/>
                  <a:pt x="144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97">
            <a:extLst>
              <a:ext uri="{FF2B5EF4-FFF2-40B4-BE49-F238E27FC236}">
                <a16:creationId xmlns:a16="http://schemas.microsoft.com/office/drawing/2014/main" id="{4A0EDAA4-F338-0D4E-839F-8BE965A18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532" y="9530068"/>
            <a:ext cx="116665" cy="40382"/>
          </a:xfrm>
          <a:custGeom>
            <a:avLst/>
            <a:gdLst>
              <a:gd name="T0" fmla="*/ 0 w 116"/>
              <a:gd name="T1" fmla="*/ 19 h 39"/>
              <a:gd name="T2" fmla="*/ 0 w 116"/>
              <a:gd name="T3" fmla="*/ 19 h 39"/>
              <a:gd name="T4" fmla="*/ 0 w 116"/>
              <a:gd name="T5" fmla="*/ 19 h 39"/>
              <a:gd name="T6" fmla="*/ 19 w 116"/>
              <a:gd name="T7" fmla="*/ 0 h 39"/>
              <a:gd name="T8" fmla="*/ 96 w 116"/>
              <a:gd name="T9" fmla="*/ 0 h 39"/>
              <a:gd name="T10" fmla="*/ 115 w 116"/>
              <a:gd name="T11" fmla="*/ 19 h 39"/>
              <a:gd name="T12" fmla="*/ 115 w 116"/>
              <a:gd name="T13" fmla="*/ 19 h 39"/>
              <a:gd name="T14" fmla="*/ 96 w 116"/>
              <a:gd name="T15" fmla="*/ 38 h 39"/>
              <a:gd name="T16" fmla="*/ 19 w 116"/>
              <a:gd name="T17" fmla="*/ 38 h 39"/>
              <a:gd name="T18" fmla="*/ 0 w 116"/>
              <a:gd name="T19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" h="39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9"/>
                  <a:pt x="10" y="0"/>
                  <a:pt x="1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5" y="0"/>
                  <a:pt x="115" y="9"/>
                  <a:pt x="115" y="19"/>
                </a:cubicBezTo>
                <a:lnTo>
                  <a:pt x="115" y="19"/>
                </a:lnTo>
                <a:cubicBezTo>
                  <a:pt x="115" y="38"/>
                  <a:pt x="105" y="38"/>
                  <a:pt x="96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0" y="38"/>
                  <a:pt x="0" y="38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98">
            <a:extLst>
              <a:ext uri="{FF2B5EF4-FFF2-40B4-BE49-F238E27FC236}">
                <a16:creationId xmlns:a16="http://schemas.microsoft.com/office/drawing/2014/main" id="{2ADAC905-8C7B-8743-863A-38B630AB5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842" y="9552502"/>
            <a:ext cx="40385" cy="296149"/>
          </a:xfrm>
          <a:custGeom>
            <a:avLst/>
            <a:gdLst>
              <a:gd name="T0" fmla="*/ 38 w 39"/>
              <a:gd name="T1" fmla="*/ 288 h 289"/>
              <a:gd name="T2" fmla="*/ 38 w 39"/>
              <a:gd name="T3" fmla="*/ 288 h 289"/>
              <a:gd name="T4" fmla="*/ 0 w 39"/>
              <a:gd name="T5" fmla="*/ 288 h 289"/>
              <a:gd name="T6" fmla="*/ 0 w 39"/>
              <a:gd name="T7" fmla="*/ 19 h 289"/>
              <a:gd name="T8" fmla="*/ 19 w 39"/>
              <a:gd name="T9" fmla="*/ 0 h 289"/>
              <a:gd name="T10" fmla="*/ 19 w 39"/>
              <a:gd name="T11" fmla="*/ 0 h 289"/>
              <a:gd name="T12" fmla="*/ 38 w 39"/>
              <a:gd name="T13" fmla="*/ 19 h 289"/>
              <a:gd name="T14" fmla="*/ 38 w 39"/>
              <a:gd name="T15" fmla="*/ 288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289">
                <a:moveTo>
                  <a:pt x="38" y="288"/>
                </a:moveTo>
                <a:lnTo>
                  <a:pt x="38" y="288"/>
                </a:lnTo>
                <a:cubicBezTo>
                  <a:pt x="0" y="288"/>
                  <a:pt x="0" y="288"/>
                  <a:pt x="0" y="28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0"/>
                  <a:pt x="9" y="0"/>
                  <a:pt x="19" y="0"/>
                </a:cubicBezTo>
                <a:lnTo>
                  <a:pt x="19" y="0"/>
                </a:lnTo>
                <a:cubicBezTo>
                  <a:pt x="28" y="0"/>
                  <a:pt x="38" y="0"/>
                  <a:pt x="38" y="19"/>
                </a:cubicBezTo>
                <a:lnTo>
                  <a:pt x="38" y="28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99">
            <a:extLst>
              <a:ext uri="{FF2B5EF4-FFF2-40B4-BE49-F238E27FC236}">
                <a16:creationId xmlns:a16="http://schemas.microsoft.com/office/drawing/2014/main" id="{437FFCE2-4B75-6546-94B7-F79879134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856" y="9422378"/>
            <a:ext cx="215381" cy="246789"/>
          </a:xfrm>
          <a:custGeom>
            <a:avLst/>
            <a:gdLst>
              <a:gd name="T0" fmla="*/ 9 w 211"/>
              <a:gd name="T1" fmla="*/ 230 h 241"/>
              <a:gd name="T2" fmla="*/ 9 w 211"/>
              <a:gd name="T3" fmla="*/ 230 h 241"/>
              <a:gd name="T4" fmla="*/ 9 w 211"/>
              <a:gd name="T5" fmla="*/ 230 h 241"/>
              <a:gd name="T6" fmla="*/ 9 w 211"/>
              <a:gd name="T7" fmla="*/ 202 h 241"/>
              <a:gd name="T8" fmla="*/ 172 w 211"/>
              <a:gd name="T9" fmla="*/ 10 h 241"/>
              <a:gd name="T10" fmla="*/ 201 w 211"/>
              <a:gd name="T11" fmla="*/ 10 h 241"/>
              <a:gd name="T12" fmla="*/ 201 w 211"/>
              <a:gd name="T13" fmla="*/ 10 h 241"/>
              <a:gd name="T14" fmla="*/ 201 w 211"/>
              <a:gd name="T15" fmla="*/ 39 h 241"/>
              <a:gd name="T16" fmla="*/ 38 w 211"/>
              <a:gd name="T17" fmla="*/ 230 h 241"/>
              <a:gd name="T18" fmla="*/ 9 w 211"/>
              <a:gd name="T19" fmla="*/ 230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1" h="241">
                <a:moveTo>
                  <a:pt x="9" y="230"/>
                </a:moveTo>
                <a:lnTo>
                  <a:pt x="9" y="230"/>
                </a:lnTo>
                <a:lnTo>
                  <a:pt x="9" y="230"/>
                </a:lnTo>
                <a:cubicBezTo>
                  <a:pt x="0" y="221"/>
                  <a:pt x="0" y="211"/>
                  <a:pt x="9" y="202"/>
                </a:cubicBezTo>
                <a:cubicBezTo>
                  <a:pt x="172" y="10"/>
                  <a:pt x="172" y="10"/>
                  <a:pt x="172" y="10"/>
                </a:cubicBezTo>
                <a:cubicBezTo>
                  <a:pt x="182" y="0"/>
                  <a:pt x="191" y="0"/>
                  <a:pt x="201" y="10"/>
                </a:cubicBezTo>
                <a:lnTo>
                  <a:pt x="201" y="10"/>
                </a:lnTo>
                <a:cubicBezTo>
                  <a:pt x="210" y="20"/>
                  <a:pt x="210" y="29"/>
                  <a:pt x="201" y="39"/>
                </a:cubicBezTo>
                <a:cubicBezTo>
                  <a:pt x="38" y="230"/>
                  <a:pt x="38" y="230"/>
                  <a:pt x="38" y="230"/>
                </a:cubicBezTo>
                <a:cubicBezTo>
                  <a:pt x="28" y="240"/>
                  <a:pt x="19" y="240"/>
                  <a:pt x="9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00">
            <a:extLst>
              <a:ext uri="{FF2B5EF4-FFF2-40B4-BE49-F238E27FC236}">
                <a16:creationId xmlns:a16="http://schemas.microsoft.com/office/drawing/2014/main" id="{971A4AB7-7DA8-4B40-A980-8E7E9BD53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521" y="9561477"/>
            <a:ext cx="125639" cy="125639"/>
          </a:xfrm>
          <a:custGeom>
            <a:avLst/>
            <a:gdLst>
              <a:gd name="T0" fmla="*/ 57 w 125"/>
              <a:gd name="T1" fmla="*/ 124 h 125"/>
              <a:gd name="T2" fmla="*/ 57 w 125"/>
              <a:gd name="T3" fmla="*/ 124 h 125"/>
              <a:gd name="T4" fmla="*/ 0 w 125"/>
              <a:gd name="T5" fmla="*/ 57 h 125"/>
              <a:gd name="T6" fmla="*/ 57 w 125"/>
              <a:gd name="T7" fmla="*/ 0 h 125"/>
              <a:gd name="T8" fmla="*/ 124 w 125"/>
              <a:gd name="T9" fmla="*/ 57 h 125"/>
              <a:gd name="T10" fmla="*/ 57 w 125"/>
              <a:gd name="T11" fmla="*/ 124 h 125"/>
              <a:gd name="T12" fmla="*/ 57 w 125"/>
              <a:gd name="T13" fmla="*/ 38 h 125"/>
              <a:gd name="T14" fmla="*/ 57 w 125"/>
              <a:gd name="T15" fmla="*/ 38 h 125"/>
              <a:gd name="T16" fmla="*/ 38 w 125"/>
              <a:gd name="T17" fmla="*/ 57 h 125"/>
              <a:gd name="T18" fmla="*/ 57 w 125"/>
              <a:gd name="T19" fmla="*/ 86 h 125"/>
              <a:gd name="T20" fmla="*/ 86 w 125"/>
              <a:gd name="T21" fmla="*/ 57 h 125"/>
              <a:gd name="T22" fmla="*/ 57 w 125"/>
              <a:gd name="T23" fmla="*/ 38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5" h="125">
                <a:moveTo>
                  <a:pt x="57" y="124"/>
                </a:moveTo>
                <a:lnTo>
                  <a:pt x="57" y="124"/>
                </a:lnTo>
                <a:cubicBezTo>
                  <a:pt x="28" y="124"/>
                  <a:pt x="0" y="95"/>
                  <a:pt x="0" y="57"/>
                </a:cubicBezTo>
                <a:cubicBezTo>
                  <a:pt x="0" y="29"/>
                  <a:pt x="28" y="0"/>
                  <a:pt x="57" y="0"/>
                </a:cubicBezTo>
                <a:cubicBezTo>
                  <a:pt x="95" y="0"/>
                  <a:pt x="124" y="29"/>
                  <a:pt x="124" y="57"/>
                </a:cubicBezTo>
                <a:cubicBezTo>
                  <a:pt x="124" y="95"/>
                  <a:pt x="95" y="124"/>
                  <a:pt x="57" y="124"/>
                </a:cubicBezTo>
                <a:close/>
                <a:moveTo>
                  <a:pt x="57" y="38"/>
                </a:moveTo>
                <a:lnTo>
                  <a:pt x="57" y="38"/>
                </a:lnTo>
                <a:cubicBezTo>
                  <a:pt x="47" y="38"/>
                  <a:pt x="38" y="48"/>
                  <a:pt x="38" y="57"/>
                </a:cubicBezTo>
                <a:cubicBezTo>
                  <a:pt x="38" y="76"/>
                  <a:pt x="47" y="86"/>
                  <a:pt x="57" y="86"/>
                </a:cubicBezTo>
                <a:cubicBezTo>
                  <a:pt x="76" y="86"/>
                  <a:pt x="86" y="76"/>
                  <a:pt x="86" y="57"/>
                </a:cubicBezTo>
                <a:cubicBezTo>
                  <a:pt x="86" y="48"/>
                  <a:pt x="76" y="38"/>
                  <a:pt x="57" y="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01">
            <a:extLst>
              <a:ext uri="{FF2B5EF4-FFF2-40B4-BE49-F238E27FC236}">
                <a16:creationId xmlns:a16="http://schemas.microsoft.com/office/drawing/2014/main" id="{8E623470-E2CC-F24B-B187-F511B3E43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4474" y="9404430"/>
            <a:ext cx="139099" cy="130124"/>
          </a:xfrm>
          <a:custGeom>
            <a:avLst/>
            <a:gdLst>
              <a:gd name="T0" fmla="*/ 67 w 135"/>
              <a:gd name="T1" fmla="*/ 125 h 126"/>
              <a:gd name="T2" fmla="*/ 67 w 135"/>
              <a:gd name="T3" fmla="*/ 125 h 126"/>
              <a:gd name="T4" fmla="*/ 0 w 135"/>
              <a:gd name="T5" fmla="*/ 68 h 126"/>
              <a:gd name="T6" fmla="*/ 67 w 135"/>
              <a:gd name="T7" fmla="*/ 0 h 126"/>
              <a:gd name="T8" fmla="*/ 134 w 135"/>
              <a:gd name="T9" fmla="*/ 68 h 126"/>
              <a:gd name="T10" fmla="*/ 67 w 135"/>
              <a:gd name="T11" fmla="*/ 125 h 126"/>
              <a:gd name="T12" fmla="*/ 67 w 135"/>
              <a:gd name="T13" fmla="*/ 39 h 126"/>
              <a:gd name="T14" fmla="*/ 67 w 135"/>
              <a:gd name="T15" fmla="*/ 39 h 126"/>
              <a:gd name="T16" fmla="*/ 39 w 135"/>
              <a:gd name="T17" fmla="*/ 68 h 126"/>
              <a:gd name="T18" fmla="*/ 67 w 135"/>
              <a:gd name="T19" fmla="*/ 87 h 126"/>
              <a:gd name="T20" fmla="*/ 96 w 135"/>
              <a:gd name="T21" fmla="*/ 68 h 126"/>
              <a:gd name="T22" fmla="*/ 67 w 135"/>
              <a:gd name="T23" fmla="*/ 39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5" h="126">
                <a:moveTo>
                  <a:pt x="67" y="125"/>
                </a:moveTo>
                <a:lnTo>
                  <a:pt x="67" y="125"/>
                </a:lnTo>
                <a:cubicBezTo>
                  <a:pt x="29" y="125"/>
                  <a:pt x="0" y="96"/>
                  <a:pt x="0" y="68"/>
                </a:cubicBezTo>
                <a:cubicBezTo>
                  <a:pt x="0" y="29"/>
                  <a:pt x="29" y="0"/>
                  <a:pt x="67" y="0"/>
                </a:cubicBezTo>
                <a:cubicBezTo>
                  <a:pt x="106" y="0"/>
                  <a:pt x="134" y="29"/>
                  <a:pt x="134" y="68"/>
                </a:cubicBezTo>
                <a:cubicBezTo>
                  <a:pt x="134" y="96"/>
                  <a:pt x="106" y="125"/>
                  <a:pt x="67" y="125"/>
                </a:cubicBezTo>
                <a:close/>
                <a:moveTo>
                  <a:pt x="67" y="39"/>
                </a:moveTo>
                <a:lnTo>
                  <a:pt x="67" y="39"/>
                </a:lnTo>
                <a:cubicBezTo>
                  <a:pt x="58" y="39"/>
                  <a:pt x="39" y="48"/>
                  <a:pt x="39" y="68"/>
                </a:cubicBezTo>
                <a:cubicBezTo>
                  <a:pt x="39" y="77"/>
                  <a:pt x="58" y="87"/>
                  <a:pt x="67" y="87"/>
                </a:cubicBezTo>
                <a:cubicBezTo>
                  <a:pt x="86" y="87"/>
                  <a:pt x="96" y="77"/>
                  <a:pt x="96" y="68"/>
                </a:cubicBezTo>
                <a:cubicBezTo>
                  <a:pt x="96" y="48"/>
                  <a:pt x="86" y="39"/>
                  <a:pt x="67" y="3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02">
            <a:extLst>
              <a:ext uri="{FF2B5EF4-FFF2-40B4-BE49-F238E27FC236}">
                <a16:creationId xmlns:a16="http://schemas.microsoft.com/office/drawing/2014/main" id="{98A44439-1F14-8541-BACD-D6015FA23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192" y="9364044"/>
            <a:ext cx="22437" cy="40385"/>
          </a:xfrm>
          <a:custGeom>
            <a:avLst/>
            <a:gdLst>
              <a:gd name="T0" fmla="*/ 19 w 20"/>
              <a:gd name="T1" fmla="*/ 38 h 39"/>
              <a:gd name="T2" fmla="*/ 0 w 20"/>
              <a:gd name="T3" fmla="*/ 38 h 39"/>
              <a:gd name="T4" fmla="*/ 0 w 20"/>
              <a:gd name="T5" fmla="*/ 0 h 39"/>
              <a:gd name="T6" fmla="*/ 19 w 20"/>
              <a:gd name="T7" fmla="*/ 0 h 39"/>
              <a:gd name="T8" fmla="*/ 19 w 20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39">
                <a:moveTo>
                  <a:pt x="19" y="38"/>
                </a:moveTo>
                <a:lnTo>
                  <a:pt x="0" y="38"/>
                </a:lnTo>
                <a:lnTo>
                  <a:pt x="0" y="0"/>
                </a:lnTo>
                <a:lnTo>
                  <a:pt x="19" y="0"/>
                </a:lnTo>
                <a:lnTo>
                  <a:pt x="19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03">
            <a:extLst>
              <a:ext uri="{FF2B5EF4-FFF2-40B4-BE49-F238E27FC236}">
                <a16:creationId xmlns:a16="http://schemas.microsoft.com/office/drawing/2014/main" id="{6F0A8D60-7E37-A041-85C0-09739B02A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192" y="9444812"/>
            <a:ext cx="22437" cy="76282"/>
          </a:xfrm>
          <a:custGeom>
            <a:avLst/>
            <a:gdLst>
              <a:gd name="T0" fmla="*/ 19 w 20"/>
              <a:gd name="T1" fmla="*/ 76 h 77"/>
              <a:gd name="T2" fmla="*/ 0 w 20"/>
              <a:gd name="T3" fmla="*/ 76 h 77"/>
              <a:gd name="T4" fmla="*/ 0 w 20"/>
              <a:gd name="T5" fmla="*/ 0 h 77"/>
              <a:gd name="T6" fmla="*/ 19 w 20"/>
              <a:gd name="T7" fmla="*/ 0 h 77"/>
              <a:gd name="T8" fmla="*/ 19 w 20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77">
                <a:moveTo>
                  <a:pt x="19" y="76"/>
                </a:moveTo>
                <a:lnTo>
                  <a:pt x="0" y="76"/>
                </a:lnTo>
                <a:lnTo>
                  <a:pt x="0" y="0"/>
                </a:lnTo>
                <a:lnTo>
                  <a:pt x="19" y="0"/>
                </a:lnTo>
                <a:lnTo>
                  <a:pt x="19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04">
            <a:extLst>
              <a:ext uri="{FF2B5EF4-FFF2-40B4-BE49-F238E27FC236}">
                <a16:creationId xmlns:a16="http://schemas.microsoft.com/office/drawing/2014/main" id="{63281683-6246-FE4E-948F-B353133D5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192" y="9561477"/>
            <a:ext cx="22437" cy="76282"/>
          </a:xfrm>
          <a:custGeom>
            <a:avLst/>
            <a:gdLst>
              <a:gd name="T0" fmla="*/ 19 w 20"/>
              <a:gd name="T1" fmla="*/ 76 h 77"/>
              <a:gd name="T2" fmla="*/ 0 w 20"/>
              <a:gd name="T3" fmla="*/ 76 h 77"/>
              <a:gd name="T4" fmla="*/ 0 w 20"/>
              <a:gd name="T5" fmla="*/ 0 h 77"/>
              <a:gd name="T6" fmla="*/ 19 w 20"/>
              <a:gd name="T7" fmla="*/ 0 h 77"/>
              <a:gd name="T8" fmla="*/ 19 w 20"/>
              <a:gd name="T9" fmla="*/ 76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77">
                <a:moveTo>
                  <a:pt x="19" y="76"/>
                </a:moveTo>
                <a:lnTo>
                  <a:pt x="0" y="76"/>
                </a:lnTo>
                <a:lnTo>
                  <a:pt x="0" y="0"/>
                </a:lnTo>
                <a:lnTo>
                  <a:pt x="19" y="0"/>
                </a:lnTo>
                <a:lnTo>
                  <a:pt x="19" y="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5">
            <a:extLst>
              <a:ext uri="{FF2B5EF4-FFF2-40B4-BE49-F238E27FC236}">
                <a16:creationId xmlns:a16="http://schemas.microsoft.com/office/drawing/2014/main" id="{A2DDC95A-6746-924E-97C0-1CEB6509A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192" y="9678141"/>
            <a:ext cx="22437" cy="49360"/>
          </a:xfrm>
          <a:custGeom>
            <a:avLst/>
            <a:gdLst>
              <a:gd name="T0" fmla="*/ 19 w 20"/>
              <a:gd name="T1" fmla="*/ 48 h 49"/>
              <a:gd name="T2" fmla="*/ 0 w 20"/>
              <a:gd name="T3" fmla="*/ 48 h 49"/>
              <a:gd name="T4" fmla="*/ 0 w 20"/>
              <a:gd name="T5" fmla="*/ 0 h 49"/>
              <a:gd name="T6" fmla="*/ 19 w 20"/>
              <a:gd name="T7" fmla="*/ 0 h 49"/>
              <a:gd name="T8" fmla="*/ 19 w 20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49">
                <a:moveTo>
                  <a:pt x="19" y="48"/>
                </a:moveTo>
                <a:lnTo>
                  <a:pt x="0" y="48"/>
                </a:lnTo>
                <a:lnTo>
                  <a:pt x="0" y="0"/>
                </a:lnTo>
                <a:lnTo>
                  <a:pt x="19" y="0"/>
                </a:lnTo>
                <a:lnTo>
                  <a:pt x="19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06">
            <a:extLst>
              <a:ext uri="{FF2B5EF4-FFF2-40B4-BE49-F238E27FC236}">
                <a16:creationId xmlns:a16="http://schemas.microsoft.com/office/drawing/2014/main" id="{4A81B71F-D956-724C-9B11-C6F1F4D11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0760" y="9305713"/>
            <a:ext cx="655116" cy="480118"/>
          </a:xfrm>
          <a:custGeom>
            <a:avLst/>
            <a:gdLst>
              <a:gd name="T0" fmla="*/ 565 w 643"/>
              <a:gd name="T1" fmla="*/ 470 h 471"/>
              <a:gd name="T2" fmla="*/ 565 w 643"/>
              <a:gd name="T3" fmla="*/ 470 h 471"/>
              <a:gd name="T4" fmla="*/ 29 w 643"/>
              <a:gd name="T5" fmla="*/ 470 h 471"/>
              <a:gd name="T6" fmla="*/ 0 w 643"/>
              <a:gd name="T7" fmla="*/ 441 h 471"/>
              <a:gd name="T8" fmla="*/ 0 w 643"/>
              <a:gd name="T9" fmla="*/ 336 h 471"/>
              <a:gd name="T10" fmla="*/ 29 w 643"/>
              <a:gd name="T11" fmla="*/ 307 h 471"/>
              <a:gd name="T12" fmla="*/ 96 w 643"/>
              <a:gd name="T13" fmla="*/ 230 h 471"/>
              <a:gd name="T14" fmla="*/ 29 w 643"/>
              <a:gd name="T15" fmla="*/ 154 h 471"/>
              <a:gd name="T16" fmla="*/ 0 w 643"/>
              <a:gd name="T17" fmla="*/ 125 h 471"/>
              <a:gd name="T18" fmla="*/ 0 w 643"/>
              <a:gd name="T19" fmla="*/ 20 h 471"/>
              <a:gd name="T20" fmla="*/ 29 w 643"/>
              <a:gd name="T21" fmla="*/ 0 h 471"/>
              <a:gd name="T22" fmla="*/ 565 w 643"/>
              <a:gd name="T23" fmla="*/ 0 h 471"/>
              <a:gd name="T24" fmla="*/ 642 w 643"/>
              <a:gd name="T25" fmla="*/ 68 h 471"/>
              <a:gd name="T26" fmla="*/ 642 w 643"/>
              <a:gd name="T27" fmla="*/ 394 h 471"/>
              <a:gd name="T28" fmla="*/ 565 w 643"/>
              <a:gd name="T29" fmla="*/ 470 h 471"/>
              <a:gd name="T30" fmla="*/ 57 w 643"/>
              <a:gd name="T31" fmla="*/ 422 h 471"/>
              <a:gd name="T32" fmla="*/ 57 w 643"/>
              <a:gd name="T33" fmla="*/ 422 h 471"/>
              <a:gd name="T34" fmla="*/ 565 w 643"/>
              <a:gd name="T35" fmla="*/ 422 h 471"/>
              <a:gd name="T36" fmla="*/ 594 w 643"/>
              <a:gd name="T37" fmla="*/ 394 h 471"/>
              <a:gd name="T38" fmla="*/ 594 w 643"/>
              <a:gd name="T39" fmla="*/ 68 h 471"/>
              <a:gd name="T40" fmla="*/ 565 w 643"/>
              <a:gd name="T41" fmla="*/ 49 h 471"/>
              <a:gd name="T42" fmla="*/ 57 w 643"/>
              <a:gd name="T43" fmla="*/ 49 h 471"/>
              <a:gd name="T44" fmla="*/ 57 w 643"/>
              <a:gd name="T45" fmla="*/ 106 h 471"/>
              <a:gd name="T46" fmla="*/ 144 w 643"/>
              <a:gd name="T47" fmla="*/ 230 h 471"/>
              <a:gd name="T48" fmla="*/ 57 w 643"/>
              <a:gd name="T49" fmla="*/ 355 h 471"/>
              <a:gd name="T50" fmla="*/ 57 w 643"/>
              <a:gd name="T51" fmla="*/ 422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43" h="471">
                <a:moveTo>
                  <a:pt x="565" y="470"/>
                </a:moveTo>
                <a:lnTo>
                  <a:pt x="565" y="470"/>
                </a:lnTo>
                <a:cubicBezTo>
                  <a:pt x="29" y="470"/>
                  <a:pt x="29" y="470"/>
                  <a:pt x="29" y="470"/>
                </a:cubicBezTo>
                <a:cubicBezTo>
                  <a:pt x="19" y="470"/>
                  <a:pt x="0" y="460"/>
                  <a:pt x="0" y="441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26"/>
                  <a:pt x="9" y="317"/>
                  <a:pt x="29" y="307"/>
                </a:cubicBezTo>
                <a:cubicBezTo>
                  <a:pt x="67" y="307"/>
                  <a:pt x="96" y="269"/>
                  <a:pt x="96" y="230"/>
                </a:cubicBezTo>
                <a:cubicBezTo>
                  <a:pt x="96" y="192"/>
                  <a:pt x="67" y="164"/>
                  <a:pt x="29" y="154"/>
                </a:cubicBezTo>
                <a:cubicBezTo>
                  <a:pt x="9" y="154"/>
                  <a:pt x="0" y="144"/>
                  <a:pt x="0" y="12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0"/>
                  <a:pt x="19" y="0"/>
                  <a:pt x="29" y="0"/>
                </a:cubicBezTo>
                <a:cubicBezTo>
                  <a:pt x="565" y="0"/>
                  <a:pt x="565" y="0"/>
                  <a:pt x="565" y="0"/>
                </a:cubicBezTo>
                <a:cubicBezTo>
                  <a:pt x="604" y="0"/>
                  <a:pt x="642" y="29"/>
                  <a:pt x="642" y="68"/>
                </a:cubicBezTo>
                <a:cubicBezTo>
                  <a:pt x="642" y="394"/>
                  <a:pt x="642" y="394"/>
                  <a:pt x="642" y="394"/>
                </a:cubicBezTo>
                <a:cubicBezTo>
                  <a:pt x="642" y="432"/>
                  <a:pt x="604" y="470"/>
                  <a:pt x="565" y="470"/>
                </a:cubicBezTo>
                <a:close/>
                <a:moveTo>
                  <a:pt x="57" y="422"/>
                </a:moveTo>
                <a:lnTo>
                  <a:pt x="57" y="422"/>
                </a:lnTo>
                <a:cubicBezTo>
                  <a:pt x="565" y="422"/>
                  <a:pt x="565" y="422"/>
                  <a:pt x="565" y="422"/>
                </a:cubicBezTo>
                <a:cubicBezTo>
                  <a:pt x="584" y="422"/>
                  <a:pt x="594" y="413"/>
                  <a:pt x="594" y="394"/>
                </a:cubicBezTo>
                <a:cubicBezTo>
                  <a:pt x="594" y="68"/>
                  <a:pt x="594" y="68"/>
                  <a:pt x="594" y="68"/>
                </a:cubicBezTo>
                <a:cubicBezTo>
                  <a:pt x="594" y="58"/>
                  <a:pt x="584" y="49"/>
                  <a:pt x="565" y="49"/>
                </a:cubicBezTo>
                <a:cubicBezTo>
                  <a:pt x="57" y="49"/>
                  <a:pt x="57" y="49"/>
                  <a:pt x="57" y="49"/>
                </a:cubicBezTo>
                <a:cubicBezTo>
                  <a:pt x="57" y="106"/>
                  <a:pt x="57" y="106"/>
                  <a:pt x="57" y="106"/>
                </a:cubicBezTo>
                <a:cubicBezTo>
                  <a:pt x="105" y="125"/>
                  <a:pt x="144" y="173"/>
                  <a:pt x="144" y="230"/>
                </a:cubicBezTo>
                <a:cubicBezTo>
                  <a:pt x="144" y="288"/>
                  <a:pt x="105" y="345"/>
                  <a:pt x="57" y="355"/>
                </a:cubicBezTo>
                <a:lnTo>
                  <a:pt x="57" y="4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07">
            <a:extLst>
              <a:ext uri="{FF2B5EF4-FFF2-40B4-BE49-F238E27FC236}">
                <a16:creationId xmlns:a16="http://schemas.microsoft.com/office/drawing/2014/main" id="{A5150095-082D-1C4C-AD33-EDF49B94E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8100" y="9794806"/>
            <a:ext cx="430762" cy="49360"/>
          </a:xfrm>
          <a:custGeom>
            <a:avLst/>
            <a:gdLst>
              <a:gd name="T0" fmla="*/ 422 w 423"/>
              <a:gd name="T1" fmla="*/ 48 h 49"/>
              <a:gd name="T2" fmla="*/ 0 w 423"/>
              <a:gd name="T3" fmla="*/ 48 h 49"/>
              <a:gd name="T4" fmla="*/ 0 w 423"/>
              <a:gd name="T5" fmla="*/ 0 h 49"/>
              <a:gd name="T6" fmla="*/ 422 w 423"/>
              <a:gd name="T7" fmla="*/ 0 h 49"/>
              <a:gd name="T8" fmla="*/ 422 w 423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3" h="49">
                <a:moveTo>
                  <a:pt x="422" y="48"/>
                </a:moveTo>
                <a:lnTo>
                  <a:pt x="0" y="48"/>
                </a:lnTo>
                <a:lnTo>
                  <a:pt x="0" y="0"/>
                </a:lnTo>
                <a:lnTo>
                  <a:pt x="422" y="0"/>
                </a:lnTo>
                <a:lnTo>
                  <a:pt x="422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08">
            <a:extLst>
              <a:ext uri="{FF2B5EF4-FFF2-40B4-BE49-F238E27FC236}">
                <a16:creationId xmlns:a16="http://schemas.microsoft.com/office/drawing/2014/main" id="{7204EC5E-2F7E-4544-BAB4-488E648B5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2844" y="9247380"/>
            <a:ext cx="596786" cy="596786"/>
          </a:xfrm>
          <a:custGeom>
            <a:avLst/>
            <a:gdLst>
              <a:gd name="T0" fmla="*/ 508 w 585"/>
              <a:gd name="T1" fmla="*/ 585 h 586"/>
              <a:gd name="T2" fmla="*/ 508 w 585"/>
              <a:gd name="T3" fmla="*/ 585 h 586"/>
              <a:gd name="T4" fmla="*/ 508 w 585"/>
              <a:gd name="T5" fmla="*/ 537 h 586"/>
              <a:gd name="T6" fmla="*/ 537 w 585"/>
              <a:gd name="T7" fmla="*/ 508 h 586"/>
              <a:gd name="T8" fmla="*/ 537 w 585"/>
              <a:gd name="T9" fmla="*/ 460 h 586"/>
              <a:gd name="T10" fmla="*/ 192 w 585"/>
              <a:gd name="T11" fmla="*/ 460 h 586"/>
              <a:gd name="T12" fmla="*/ 192 w 585"/>
              <a:gd name="T13" fmla="*/ 489 h 586"/>
              <a:gd name="T14" fmla="*/ 96 w 585"/>
              <a:gd name="T15" fmla="*/ 585 h 586"/>
              <a:gd name="T16" fmla="*/ 0 w 585"/>
              <a:gd name="T17" fmla="*/ 489 h 586"/>
              <a:gd name="T18" fmla="*/ 0 w 585"/>
              <a:gd name="T19" fmla="*/ 38 h 586"/>
              <a:gd name="T20" fmla="*/ 38 w 585"/>
              <a:gd name="T21" fmla="*/ 0 h 586"/>
              <a:gd name="T22" fmla="*/ 460 w 585"/>
              <a:gd name="T23" fmla="*/ 0 h 586"/>
              <a:gd name="T24" fmla="*/ 498 w 585"/>
              <a:gd name="T25" fmla="*/ 38 h 586"/>
              <a:gd name="T26" fmla="*/ 498 w 585"/>
              <a:gd name="T27" fmla="*/ 402 h 586"/>
              <a:gd name="T28" fmla="*/ 556 w 585"/>
              <a:gd name="T29" fmla="*/ 402 h 586"/>
              <a:gd name="T30" fmla="*/ 584 w 585"/>
              <a:gd name="T31" fmla="*/ 431 h 586"/>
              <a:gd name="T32" fmla="*/ 584 w 585"/>
              <a:gd name="T33" fmla="*/ 508 h 586"/>
              <a:gd name="T34" fmla="*/ 508 w 585"/>
              <a:gd name="T35" fmla="*/ 585 h 586"/>
              <a:gd name="T36" fmla="*/ 58 w 585"/>
              <a:gd name="T37" fmla="*/ 48 h 586"/>
              <a:gd name="T38" fmla="*/ 58 w 585"/>
              <a:gd name="T39" fmla="*/ 48 h 586"/>
              <a:gd name="T40" fmla="*/ 58 w 585"/>
              <a:gd name="T41" fmla="*/ 489 h 586"/>
              <a:gd name="T42" fmla="*/ 96 w 585"/>
              <a:gd name="T43" fmla="*/ 537 h 586"/>
              <a:gd name="T44" fmla="*/ 134 w 585"/>
              <a:gd name="T45" fmla="*/ 489 h 586"/>
              <a:gd name="T46" fmla="*/ 134 w 585"/>
              <a:gd name="T47" fmla="*/ 431 h 586"/>
              <a:gd name="T48" fmla="*/ 163 w 585"/>
              <a:gd name="T49" fmla="*/ 402 h 586"/>
              <a:gd name="T50" fmla="*/ 441 w 585"/>
              <a:gd name="T51" fmla="*/ 402 h 586"/>
              <a:gd name="T52" fmla="*/ 450 w 585"/>
              <a:gd name="T53" fmla="*/ 48 h 586"/>
              <a:gd name="T54" fmla="*/ 58 w 585"/>
              <a:gd name="T55" fmla="*/ 48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5" h="586">
                <a:moveTo>
                  <a:pt x="508" y="585"/>
                </a:moveTo>
                <a:lnTo>
                  <a:pt x="508" y="585"/>
                </a:lnTo>
                <a:cubicBezTo>
                  <a:pt x="508" y="537"/>
                  <a:pt x="508" y="537"/>
                  <a:pt x="508" y="537"/>
                </a:cubicBezTo>
                <a:cubicBezTo>
                  <a:pt x="527" y="537"/>
                  <a:pt x="537" y="517"/>
                  <a:pt x="537" y="508"/>
                </a:cubicBezTo>
                <a:cubicBezTo>
                  <a:pt x="537" y="460"/>
                  <a:pt x="537" y="460"/>
                  <a:pt x="537" y="460"/>
                </a:cubicBezTo>
                <a:cubicBezTo>
                  <a:pt x="192" y="460"/>
                  <a:pt x="192" y="460"/>
                  <a:pt x="192" y="460"/>
                </a:cubicBezTo>
                <a:cubicBezTo>
                  <a:pt x="192" y="489"/>
                  <a:pt x="192" y="489"/>
                  <a:pt x="192" y="489"/>
                </a:cubicBezTo>
                <a:cubicBezTo>
                  <a:pt x="192" y="546"/>
                  <a:pt x="144" y="585"/>
                  <a:pt x="96" y="585"/>
                </a:cubicBezTo>
                <a:cubicBezTo>
                  <a:pt x="48" y="585"/>
                  <a:pt x="0" y="546"/>
                  <a:pt x="0" y="48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0"/>
                  <a:pt x="19" y="0"/>
                  <a:pt x="38" y="0"/>
                </a:cubicBezTo>
                <a:cubicBezTo>
                  <a:pt x="460" y="0"/>
                  <a:pt x="460" y="0"/>
                  <a:pt x="460" y="0"/>
                </a:cubicBezTo>
                <a:cubicBezTo>
                  <a:pt x="479" y="0"/>
                  <a:pt x="498" y="10"/>
                  <a:pt x="498" y="38"/>
                </a:cubicBezTo>
                <a:cubicBezTo>
                  <a:pt x="498" y="402"/>
                  <a:pt x="498" y="402"/>
                  <a:pt x="498" y="402"/>
                </a:cubicBezTo>
                <a:cubicBezTo>
                  <a:pt x="556" y="402"/>
                  <a:pt x="556" y="402"/>
                  <a:pt x="556" y="402"/>
                </a:cubicBezTo>
                <a:cubicBezTo>
                  <a:pt x="575" y="402"/>
                  <a:pt x="584" y="422"/>
                  <a:pt x="584" y="431"/>
                </a:cubicBezTo>
                <a:cubicBezTo>
                  <a:pt x="584" y="508"/>
                  <a:pt x="584" y="508"/>
                  <a:pt x="584" y="508"/>
                </a:cubicBezTo>
                <a:cubicBezTo>
                  <a:pt x="584" y="546"/>
                  <a:pt x="556" y="585"/>
                  <a:pt x="508" y="585"/>
                </a:cubicBezTo>
                <a:close/>
                <a:moveTo>
                  <a:pt x="58" y="48"/>
                </a:moveTo>
                <a:lnTo>
                  <a:pt x="58" y="48"/>
                </a:lnTo>
                <a:cubicBezTo>
                  <a:pt x="58" y="489"/>
                  <a:pt x="58" y="489"/>
                  <a:pt x="58" y="489"/>
                </a:cubicBezTo>
                <a:cubicBezTo>
                  <a:pt x="58" y="517"/>
                  <a:pt x="77" y="537"/>
                  <a:pt x="96" y="537"/>
                </a:cubicBezTo>
                <a:cubicBezTo>
                  <a:pt x="115" y="537"/>
                  <a:pt x="134" y="517"/>
                  <a:pt x="134" y="489"/>
                </a:cubicBezTo>
                <a:cubicBezTo>
                  <a:pt x="134" y="431"/>
                  <a:pt x="134" y="431"/>
                  <a:pt x="134" y="431"/>
                </a:cubicBezTo>
                <a:cubicBezTo>
                  <a:pt x="134" y="422"/>
                  <a:pt x="153" y="402"/>
                  <a:pt x="163" y="402"/>
                </a:cubicBezTo>
                <a:cubicBezTo>
                  <a:pt x="441" y="402"/>
                  <a:pt x="441" y="402"/>
                  <a:pt x="441" y="402"/>
                </a:cubicBezTo>
                <a:cubicBezTo>
                  <a:pt x="450" y="48"/>
                  <a:pt x="450" y="48"/>
                  <a:pt x="450" y="48"/>
                </a:cubicBezTo>
                <a:lnTo>
                  <a:pt x="58" y="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09">
            <a:extLst>
              <a:ext uri="{FF2B5EF4-FFF2-40B4-BE49-F238E27FC236}">
                <a16:creationId xmlns:a16="http://schemas.microsoft.com/office/drawing/2014/main" id="{C8BBE885-46B5-924E-B63C-24565BD48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8483" y="9386481"/>
            <a:ext cx="255766" cy="40382"/>
          </a:xfrm>
          <a:custGeom>
            <a:avLst/>
            <a:gdLst>
              <a:gd name="T0" fmla="*/ 230 w 251"/>
              <a:gd name="T1" fmla="*/ 38 h 39"/>
              <a:gd name="T2" fmla="*/ 230 w 251"/>
              <a:gd name="T3" fmla="*/ 38 h 39"/>
              <a:gd name="T4" fmla="*/ 20 w 251"/>
              <a:gd name="T5" fmla="*/ 38 h 39"/>
              <a:gd name="T6" fmla="*/ 0 w 251"/>
              <a:gd name="T7" fmla="*/ 19 h 39"/>
              <a:gd name="T8" fmla="*/ 0 w 251"/>
              <a:gd name="T9" fmla="*/ 19 h 39"/>
              <a:gd name="T10" fmla="*/ 20 w 251"/>
              <a:gd name="T11" fmla="*/ 0 h 39"/>
              <a:gd name="T12" fmla="*/ 230 w 251"/>
              <a:gd name="T13" fmla="*/ 0 h 39"/>
              <a:gd name="T14" fmla="*/ 250 w 251"/>
              <a:gd name="T15" fmla="*/ 19 h 39"/>
              <a:gd name="T16" fmla="*/ 250 w 251"/>
              <a:gd name="T17" fmla="*/ 19 h 39"/>
              <a:gd name="T18" fmla="*/ 230 w 251"/>
              <a:gd name="T1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" h="39">
                <a:moveTo>
                  <a:pt x="230" y="38"/>
                </a:moveTo>
                <a:lnTo>
                  <a:pt x="230" y="38"/>
                </a:lnTo>
                <a:cubicBezTo>
                  <a:pt x="20" y="38"/>
                  <a:pt x="20" y="38"/>
                  <a:pt x="20" y="38"/>
                </a:cubicBezTo>
                <a:cubicBezTo>
                  <a:pt x="0" y="38"/>
                  <a:pt x="0" y="38"/>
                  <a:pt x="0" y="19"/>
                </a:cubicBezTo>
                <a:lnTo>
                  <a:pt x="0" y="19"/>
                </a:lnTo>
                <a:cubicBezTo>
                  <a:pt x="0" y="10"/>
                  <a:pt x="0" y="0"/>
                  <a:pt x="2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40" y="0"/>
                  <a:pt x="250" y="10"/>
                  <a:pt x="250" y="19"/>
                </a:cubicBezTo>
                <a:lnTo>
                  <a:pt x="250" y="19"/>
                </a:lnTo>
                <a:cubicBezTo>
                  <a:pt x="250" y="38"/>
                  <a:pt x="240" y="38"/>
                  <a:pt x="230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0">
            <a:extLst>
              <a:ext uri="{FF2B5EF4-FFF2-40B4-BE49-F238E27FC236}">
                <a16:creationId xmlns:a16="http://schemas.microsoft.com/office/drawing/2014/main" id="{8894D8C9-D6C8-6D45-9558-4BA86A2A0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8483" y="9471735"/>
            <a:ext cx="255766" cy="40385"/>
          </a:xfrm>
          <a:custGeom>
            <a:avLst/>
            <a:gdLst>
              <a:gd name="T0" fmla="*/ 230 w 251"/>
              <a:gd name="T1" fmla="*/ 38 h 39"/>
              <a:gd name="T2" fmla="*/ 230 w 251"/>
              <a:gd name="T3" fmla="*/ 38 h 39"/>
              <a:gd name="T4" fmla="*/ 20 w 251"/>
              <a:gd name="T5" fmla="*/ 38 h 39"/>
              <a:gd name="T6" fmla="*/ 0 w 251"/>
              <a:gd name="T7" fmla="*/ 19 h 39"/>
              <a:gd name="T8" fmla="*/ 0 w 251"/>
              <a:gd name="T9" fmla="*/ 19 h 39"/>
              <a:gd name="T10" fmla="*/ 20 w 251"/>
              <a:gd name="T11" fmla="*/ 0 h 39"/>
              <a:gd name="T12" fmla="*/ 230 w 251"/>
              <a:gd name="T13" fmla="*/ 0 h 39"/>
              <a:gd name="T14" fmla="*/ 250 w 251"/>
              <a:gd name="T15" fmla="*/ 19 h 39"/>
              <a:gd name="T16" fmla="*/ 250 w 251"/>
              <a:gd name="T17" fmla="*/ 19 h 39"/>
              <a:gd name="T18" fmla="*/ 230 w 251"/>
              <a:gd name="T1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1" h="39">
                <a:moveTo>
                  <a:pt x="230" y="38"/>
                </a:moveTo>
                <a:lnTo>
                  <a:pt x="230" y="38"/>
                </a:lnTo>
                <a:cubicBezTo>
                  <a:pt x="20" y="38"/>
                  <a:pt x="20" y="38"/>
                  <a:pt x="20" y="38"/>
                </a:cubicBezTo>
                <a:cubicBezTo>
                  <a:pt x="0" y="38"/>
                  <a:pt x="0" y="28"/>
                  <a:pt x="0" y="19"/>
                </a:cubicBezTo>
                <a:lnTo>
                  <a:pt x="0" y="19"/>
                </a:lnTo>
                <a:cubicBezTo>
                  <a:pt x="0" y="9"/>
                  <a:pt x="0" y="0"/>
                  <a:pt x="2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40" y="0"/>
                  <a:pt x="250" y="9"/>
                  <a:pt x="250" y="19"/>
                </a:cubicBezTo>
                <a:lnTo>
                  <a:pt x="250" y="19"/>
                </a:lnTo>
                <a:cubicBezTo>
                  <a:pt x="250" y="28"/>
                  <a:pt x="240" y="38"/>
                  <a:pt x="230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1">
            <a:extLst>
              <a:ext uri="{FF2B5EF4-FFF2-40B4-BE49-F238E27FC236}">
                <a16:creationId xmlns:a16="http://schemas.microsoft.com/office/drawing/2014/main" id="{324F47CB-6A26-6C44-B680-AFF6E377C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68483" y="9552502"/>
            <a:ext cx="157050" cy="40385"/>
          </a:xfrm>
          <a:custGeom>
            <a:avLst/>
            <a:gdLst>
              <a:gd name="T0" fmla="*/ 135 w 155"/>
              <a:gd name="T1" fmla="*/ 39 h 40"/>
              <a:gd name="T2" fmla="*/ 135 w 155"/>
              <a:gd name="T3" fmla="*/ 39 h 40"/>
              <a:gd name="T4" fmla="*/ 20 w 155"/>
              <a:gd name="T5" fmla="*/ 39 h 40"/>
              <a:gd name="T6" fmla="*/ 0 w 155"/>
              <a:gd name="T7" fmla="*/ 19 h 40"/>
              <a:gd name="T8" fmla="*/ 0 w 155"/>
              <a:gd name="T9" fmla="*/ 19 h 40"/>
              <a:gd name="T10" fmla="*/ 20 w 155"/>
              <a:gd name="T11" fmla="*/ 0 h 40"/>
              <a:gd name="T12" fmla="*/ 135 w 155"/>
              <a:gd name="T13" fmla="*/ 0 h 40"/>
              <a:gd name="T14" fmla="*/ 154 w 155"/>
              <a:gd name="T15" fmla="*/ 19 h 40"/>
              <a:gd name="T16" fmla="*/ 154 w 155"/>
              <a:gd name="T17" fmla="*/ 19 h 40"/>
              <a:gd name="T18" fmla="*/ 135 w 155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40">
                <a:moveTo>
                  <a:pt x="135" y="39"/>
                </a:moveTo>
                <a:lnTo>
                  <a:pt x="135" y="39"/>
                </a:lnTo>
                <a:cubicBezTo>
                  <a:pt x="20" y="39"/>
                  <a:pt x="20" y="39"/>
                  <a:pt x="20" y="39"/>
                </a:cubicBezTo>
                <a:cubicBezTo>
                  <a:pt x="0" y="39"/>
                  <a:pt x="0" y="29"/>
                  <a:pt x="0" y="19"/>
                </a:cubicBezTo>
                <a:lnTo>
                  <a:pt x="0" y="19"/>
                </a:lnTo>
                <a:cubicBezTo>
                  <a:pt x="0" y="10"/>
                  <a:pt x="0" y="0"/>
                  <a:pt x="20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4" y="10"/>
                  <a:pt x="154" y="19"/>
                </a:cubicBezTo>
                <a:lnTo>
                  <a:pt x="154" y="19"/>
                </a:lnTo>
                <a:cubicBezTo>
                  <a:pt x="154" y="29"/>
                  <a:pt x="144" y="39"/>
                  <a:pt x="13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88" name="Grupo 287">
            <a:extLst>
              <a:ext uri="{FF2B5EF4-FFF2-40B4-BE49-F238E27FC236}">
                <a16:creationId xmlns:a16="http://schemas.microsoft.com/office/drawing/2014/main" id="{935DCD67-F895-024F-857F-41186AAA7C12}"/>
              </a:ext>
            </a:extLst>
          </p:cNvPr>
          <p:cNvGrpSpPr/>
          <p:nvPr/>
        </p:nvGrpSpPr>
        <p:grpSpPr>
          <a:xfrm>
            <a:off x="2353377" y="1789821"/>
            <a:ext cx="8701799" cy="2981875"/>
            <a:chOff x="2499601" y="-3207717"/>
            <a:chExt cx="8701799" cy="2981875"/>
          </a:xfrm>
        </p:grpSpPr>
        <p:sp>
          <p:nvSpPr>
            <p:cNvPr id="289" name="CuadroTexto 288">
              <a:extLst>
                <a:ext uri="{FF2B5EF4-FFF2-40B4-BE49-F238E27FC236}">
                  <a16:creationId xmlns:a16="http://schemas.microsoft.com/office/drawing/2014/main" id="{ADE6BC6E-9FE6-CB4F-8FAF-D762BF3347AE}"/>
                </a:ext>
              </a:extLst>
            </p:cNvPr>
            <p:cNvSpPr txBox="1"/>
            <p:nvPr/>
          </p:nvSpPr>
          <p:spPr>
            <a:xfrm>
              <a:off x="2499601" y="-3207717"/>
              <a:ext cx="719299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290" name="CuadroTexto 289">
              <a:extLst>
                <a:ext uri="{FF2B5EF4-FFF2-40B4-BE49-F238E27FC236}">
                  <a16:creationId xmlns:a16="http://schemas.microsoft.com/office/drawing/2014/main" id="{25848039-FCE4-604B-9324-8C2C5DA0988A}"/>
                </a:ext>
              </a:extLst>
            </p:cNvPr>
            <p:cNvSpPr txBox="1"/>
            <p:nvPr/>
          </p:nvSpPr>
          <p:spPr>
            <a:xfrm>
              <a:off x="2527937" y="-1980168"/>
              <a:ext cx="867346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291" name="Grupo 290">
            <a:extLst>
              <a:ext uri="{FF2B5EF4-FFF2-40B4-BE49-F238E27FC236}">
                <a16:creationId xmlns:a16="http://schemas.microsoft.com/office/drawing/2014/main" id="{99EC1F8C-250D-1B4E-A0B2-266A2EFA1DF9}"/>
              </a:ext>
            </a:extLst>
          </p:cNvPr>
          <p:cNvGrpSpPr/>
          <p:nvPr/>
        </p:nvGrpSpPr>
        <p:grpSpPr>
          <a:xfrm>
            <a:off x="14164953" y="6967933"/>
            <a:ext cx="1907895" cy="1055167"/>
            <a:chOff x="10678186" y="10145867"/>
            <a:chExt cx="1907895" cy="1055167"/>
          </a:xfrm>
        </p:grpSpPr>
        <p:sp>
          <p:nvSpPr>
            <p:cNvPr id="292" name="Rectángulo 291">
              <a:extLst>
                <a:ext uri="{FF2B5EF4-FFF2-40B4-BE49-F238E27FC236}">
                  <a16:creationId xmlns:a16="http://schemas.microsoft.com/office/drawing/2014/main" id="{B95C19C0-89D8-0D4A-A918-6748844C7591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bg2"/>
                </a:solidFill>
              </a:endParaRPr>
            </a:p>
          </p:txBody>
        </p:sp>
        <p:sp>
          <p:nvSpPr>
            <p:cNvPr id="293" name="CuadroTexto 292">
              <a:extLst>
                <a:ext uri="{FF2B5EF4-FFF2-40B4-BE49-F238E27FC236}">
                  <a16:creationId xmlns:a16="http://schemas.microsoft.com/office/drawing/2014/main" id="{FBA06A1D-48AC-544F-BB1E-779A7A852698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294" name="CuadroTexto 293">
            <a:extLst>
              <a:ext uri="{FF2B5EF4-FFF2-40B4-BE49-F238E27FC236}">
                <a16:creationId xmlns:a16="http://schemas.microsoft.com/office/drawing/2014/main" id="{C0021C7F-88DF-AA47-9AEE-253CA265166F}"/>
              </a:ext>
            </a:extLst>
          </p:cNvPr>
          <p:cNvSpPr txBox="1"/>
          <p:nvPr/>
        </p:nvSpPr>
        <p:spPr>
          <a:xfrm rot="3600000">
            <a:off x="15809028" y="1479485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A283DEBC-4490-3345-B583-2A0EE2018395}"/>
              </a:ext>
            </a:extLst>
          </p:cNvPr>
          <p:cNvGrpSpPr/>
          <p:nvPr/>
        </p:nvGrpSpPr>
        <p:grpSpPr>
          <a:xfrm>
            <a:off x="19810444" y="11184401"/>
            <a:ext cx="1907895" cy="1055167"/>
            <a:chOff x="10678186" y="10145867"/>
            <a:chExt cx="1907895" cy="1055167"/>
          </a:xfrm>
        </p:grpSpPr>
        <p:sp>
          <p:nvSpPr>
            <p:cNvPr id="296" name="Rectángulo 295">
              <a:extLst>
                <a:ext uri="{FF2B5EF4-FFF2-40B4-BE49-F238E27FC236}">
                  <a16:creationId xmlns:a16="http://schemas.microsoft.com/office/drawing/2014/main" id="{2776D393-F375-3E40-B557-C7FD2A463860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297" name="CuadroTexto 296">
              <a:extLst>
                <a:ext uri="{FF2B5EF4-FFF2-40B4-BE49-F238E27FC236}">
                  <a16:creationId xmlns:a16="http://schemas.microsoft.com/office/drawing/2014/main" id="{A8342686-D93D-8E46-9C1B-C55D5B858DD1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0A106236-D9A4-8041-9CAE-D4781A733620}"/>
              </a:ext>
            </a:extLst>
          </p:cNvPr>
          <p:cNvGrpSpPr/>
          <p:nvPr/>
        </p:nvGrpSpPr>
        <p:grpSpPr>
          <a:xfrm>
            <a:off x="7340075" y="11179520"/>
            <a:ext cx="1907895" cy="1055167"/>
            <a:chOff x="10678186" y="10145867"/>
            <a:chExt cx="1907895" cy="1055167"/>
          </a:xfrm>
        </p:grpSpPr>
        <p:sp>
          <p:nvSpPr>
            <p:cNvPr id="299" name="Rectángulo 298">
              <a:extLst>
                <a:ext uri="{FF2B5EF4-FFF2-40B4-BE49-F238E27FC236}">
                  <a16:creationId xmlns:a16="http://schemas.microsoft.com/office/drawing/2014/main" id="{3BB8C8ED-697B-5C45-A34E-7EE1E52ECDFD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300" name="CuadroTexto 299">
              <a:extLst>
                <a:ext uri="{FF2B5EF4-FFF2-40B4-BE49-F238E27FC236}">
                  <a16:creationId xmlns:a16="http://schemas.microsoft.com/office/drawing/2014/main" id="{DC37CA6C-9645-D94D-A9DD-70C7C01A1060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67520F6E-A20F-844E-B7A5-D233C76A49B5}"/>
              </a:ext>
            </a:extLst>
          </p:cNvPr>
          <p:cNvGrpSpPr/>
          <p:nvPr/>
        </p:nvGrpSpPr>
        <p:grpSpPr>
          <a:xfrm>
            <a:off x="3858086" y="11169831"/>
            <a:ext cx="1907895" cy="1055167"/>
            <a:chOff x="10678186" y="10145867"/>
            <a:chExt cx="1907895" cy="1055167"/>
          </a:xfrm>
        </p:grpSpPr>
        <p:sp>
          <p:nvSpPr>
            <p:cNvPr id="302" name="Rectángulo 301">
              <a:extLst>
                <a:ext uri="{FF2B5EF4-FFF2-40B4-BE49-F238E27FC236}">
                  <a16:creationId xmlns:a16="http://schemas.microsoft.com/office/drawing/2014/main" id="{9F605E60-4E05-9E40-9009-B9381BF25382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303" name="CuadroTexto 302">
              <a:extLst>
                <a:ext uri="{FF2B5EF4-FFF2-40B4-BE49-F238E27FC236}">
                  <a16:creationId xmlns:a16="http://schemas.microsoft.com/office/drawing/2014/main" id="{6FFB6E2D-06F8-1D47-B21E-98A84931AD46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960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1">
            <a:extLst>
              <a:ext uri="{FF2B5EF4-FFF2-40B4-BE49-F238E27FC236}">
                <a16:creationId xmlns:a16="http://schemas.microsoft.com/office/drawing/2014/main" id="{A89088AA-3526-DD40-81C7-E44E6FD8D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807" y="2602222"/>
            <a:ext cx="2830516" cy="2830516"/>
          </a:xfrm>
          <a:custGeom>
            <a:avLst/>
            <a:gdLst>
              <a:gd name="T0" fmla="*/ 2251 w 2496"/>
              <a:gd name="T1" fmla="*/ 2496 h 2497"/>
              <a:gd name="T2" fmla="*/ 2251 w 2496"/>
              <a:gd name="T3" fmla="*/ 2496 h 2497"/>
              <a:gd name="T4" fmla="*/ 245 w 2496"/>
              <a:gd name="T5" fmla="*/ 2496 h 2497"/>
              <a:gd name="T6" fmla="*/ 0 w 2496"/>
              <a:gd name="T7" fmla="*/ 2251 h 2497"/>
              <a:gd name="T8" fmla="*/ 0 w 2496"/>
              <a:gd name="T9" fmla="*/ 245 h 2497"/>
              <a:gd name="T10" fmla="*/ 245 w 2496"/>
              <a:gd name="T11" fmla="*/ 0 h 2497"/>
              <a:gd name="T12" fmla="*/ 2251 w 2496"/>
              <a:gd name="T13" fmla="*/ 0 h 2497"/>
              <a:gd name="T14" fmla="*/ 2495 w 2496"/>
              <a:gd name="T15" fmla="*/ 245 h 2497"/>
              <a:gd name="T16" fmla="*/ 2495 w 2496"/>
              <a:gd name="T17" fmla="*/ 2251 h 2497"/>
              <a:gd name="T18" fmla="*/ 2251 w 2496"/>
              <a:gd name="T19" fmla="*/ 249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6" h="2497">
                <a:moveTo>
                  <a:pt x="2251" y="2496"/>
                </a:moveTo>
                <a:lnTo>
                  <a:pt x="2251" y="2496"/>
                </a:lnTo>
                <a:cubicBezTo>
                  <a:pt x="245" y="2496"/>
                  <a:pt x="245" y="2496"/>
                  <a:pt x="245" y="2496"/>
                </a:cubicBezTo>
                <a:cubicBezTo>
                  <a:pt x="106" y="2496"/>
                  <a:pt x="0" y="2390"/>
                  <a:pt x="0" y="225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106"/>
                  <a:pt x="106" y="0"/>
                  <a:pt x="245" y="0"/>
                </a:cubicBezTo>
                <a:cubicBezTo>
                  <a:pt x="2251" y="0"/>
                  <a:pt x="2251" y="0"/>
                  <a:pt x="2251" y="0"/>
                </a:cubicBezTo>
                <a:cubicBezTo>
                  <a:pt x="2390" y="0"/>
                  <a:pt x="2495" y="106"/>
                  <a:pt x="2495" y="245"/>
                </a:cubicBezTo>
                <a:cubicBezTo>
                  <a:pt x="2495" y="2251"/>
                  <a:pt x="2495" y="2251"/>
                  <a:pt x="2495" y="2251"/>
                </a:cubicBezTo>
                <a:cubicBezTo>
                  <a:pt x="2495" y="2390"/>
                  <a:pt x="2390" y="2496"/>
                  <a:pt x="2251" y="24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">
            <a:extLst>
              <a:ext uri="{FF2B5EF4-FFF2-40B4-BE49-F238E27FC236}">
                <a16:creationId xmlns:a16="http://schemas.microsoft.com/office/drawing/2014/main" id="{2A6ECC3A-8077-1B49-B578-BB9AC1ECC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764" y="2602222"/>
            <a:ext cx="2840518" cy="2830516"/>
          </a:xfrm>
          <a:custGeom>
            <a:avLst/>
            <a:gdLst>
              <a:gd name="T0" fmla="*/ 2259 w 2505"/>
              <a:gd name="T1" fmla="*/ 2496 h 2497"/>
              <a:gd name="T2" fmla="*/ 2259 w 2505"/>
              <a:gd name="T3" fmla="*/ 2496 h 2497"/>
              <a:gd name="T4" fmla="*/ 253 w 2505"/>
              <a:gd name="T5" fmla="*/ 2496 h 2497"/>
              <a:gd name="T6" fmla="*/ 0 w 2505"/>
              <a:gd name="T7" fmla="*/ 2251 h 2497"/>
              <a:gd name="T8" fmla="*/ 0 w 2505"/>
              <a:gd name="T9" fmla="*/ 245 h 2497"/>
              <a:gd name="T10" fmla="*/ 253 w 2505"/>
              <a:gd name="T11" fmla="*/ 0 h 2497"/>
              <a:gd name="T12" fmla="*/ 2259 w 2505"/>
              <a:gd name="T13" fmla="*/ 0 h 2497"/>
              <a:gd name="T14" fmla="*/ 2504 w 2505"/>
              <a:gd name="T15" fmla="*/ 245 h 2497"/>
              <a:gd name="T16" fmla="*/ 2504 w 2505"/>
              <a:gd name="T17" fmla="*/ 2251 h 2497"/>
              <a:gd name="T18" fmla="*/ 2259 w 2505"/>
              <a:gd name="T19" fmla="*/ 249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05" h="2497">
                <a:moveTo>
                  <a:pt x="2259" y="2496"/>
                </a:moveTo>
                <a:lnTo>
                  <a:pt x="2259" y="2496"/>
                </a:lnTo>
                <a:cubicBezTo>
                  <a:pt x="253" y="2496"/>
                  <a:pt x="253" y="2496"/>
                  <a:pt x="253" y="2496"/>
                </a:cubicBezTo>
                <a:cubicBezTo>
                  <a:pt x="114" y="2496"/>
                  <a:pt x="0" y="2390"/>
                  <a:pt x="0" y="225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106"/>
                  <a:pt x="114" y="0"/>
                  <a:pt x="253" y="0"/>
                </a:cubicBezTo>
                <a:cubicBezTo>
                  <a:pt x="2259" y="0"/>
                  <a:pt x="2259" y="0"/>
                  <a:pt x="2259" y="0"/>
                </a:cubicBezTo>
                <a:cubicBezTo>
                  <a:pt x="2390" y="0"/>
                  <a:pt x="2504" y="106"/>
                  <a:pt x="2504" y="245"/>
                </a:cubicBezTo>
                <a:cubicBezTo>
                  <a:pt x="2504" y="2251"/>
                  <a:pt x="2504" y="2251"/>
                  <a:pt x="2504" y="2251"/>
                </a:cubicBezTo>
                <a:cubicBezTo>
                  <a:pt x="2504" y="2390"/>
                  <a:pt x="2390" y="2496"/>
                  <a:pt x="2259" y="24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3">
            <a:extLst>
              <a:ext uri="{FF2B5EF4-FFF2-40B4-BE49-F238E27FC236}">
                <a16:creationId xmlns:a16="http://schemas.microsoft.com/office/drawing/2014/main" id="{4BAB5A7C-554C-5145-A15A-A319E91A9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8672" y="2602222"/>
            <a:ext cx="2830516" cy="2830516"/>
          </a:xfrm>
          <a:custGeom>
            <a:avLst/>
            <a:gdLst>
              <a:gd name="T0" fmla="*/ 2250 w 2496"/>
              <a:gd name="T1" fmla="*/ 2496 h 2497"/>
              <a:gd name="T2" fmla="*/ 2250 w 2496"/>
              <a:gd name="T3" fmla="*/ 2496 h 2497"/>
              <a:gd name="T4" fmla="*/ 245 w 2496"/>
              <a:gd name="T5" fmla="*/ 2496 h 2497"/>
              <a:gd name="T6" fmla="*/ 0 w 2496"/>
              <a:gd name="T7" fmla="*/ 2251 h 2497"/>
              <a:gd name="T8" fmla="*/ 0 w 2496"/>
              <a:gd name="T9" fmla="*/ 245 h 2497"/>
              <a:gd name="T10" fmla="*/ 245 w 2496"/>
              <a:gd name="T11" fmla="*/ 0 h 2497"/>
              <a:gd name="T12" fmla="*/ 2250 w 2496"/>
              <a:gd name="T13" fmla="*/ 0 h 2497"/>
              <a:gd name="T14" fmla="*/ 2495 w 2496"/>
              <a:gd name="T15" fmla="*/ 245 h 2497"/>
              <a:gd name="T16" fmla="*/ 2495 w 2496"/>
              <a:gd name="T17" fmla="*/ 2251 h 2497"/>
              <a:gd name="T18" fmla="*/ 2250 w 2496"/>
              <a:gd name="T19" fmla="*/ 249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6" h="2497">
                <a:moveTo>
                  <a:pt x="2250" y="2496"/>
                </a:moveTo>
                <a:lnTo>
                  <a:pt x="2250" y="2496"/>
                </a:lnTo>
                <a:cubicBezTo>
                  <a:pt x="245" y="2496"/>
                  <a:pt x="245" y="2496"/>
                  <a:pt x="245" y="2496"/>
                </a:cubicBezTo>
                <a:cubicBezTo>
                  <a:pt x="106" y="2496"/>
                  <a:pt x="0" y="2390"/>
                  <a:pt x="0" y="225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106"/>
                  <a:pt x="106" y="0"/>
                  <a:pt x="245" y="0"/>
                </a:cubicBezTo>
                <a:cubicBezTo>
                  <a:pt x="2250" y="0"/>
                  <a:pt x="2250" y="0"/>
                  <a:pt x="2250" y="0"/>
                </a:cubicBezTo>
                <a:cubicBezTo>
                  <a:pt x="2389" y="0"/>
                  <a:pt x="2495" y="106"/>
                  <a:pt x="2495" y="245"/>
                </a:cubicBezTo>
                <a:cubicBezTo>
                  <a:pt x="2495" y="2251"/>
                  <a:pt x="2495" y="2251"/>
                  <a:pt x="2495" y="2251"/>
                </a:cubicBezTo>
                <a:cubicBezTo>
                  <a:pt x="2495" y="2390"/>
                  <a:pt x="2389" y="2496"/>
                  <a:pt x="2250" y="24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4">
            <a:extLst>
              <a:ext uri="{FF2B5EF4-FFF2-40B4-BE49-F238E27FC236}">
                <a16:creationId xmlns:a16="http://schemas.microsoft.com/office/drawing/2014/main" id="{05CE27F8-F20F-F541-9239-425971221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8672" y="6322901"/>
            <a:ext cx="2830516" cy="2830516"/>
          </a:xfrm>
          <a:custGeom>
            <a:avLst/>
            <a:gdLst>
              <a:gd name="T0" fmla="*/ 2250 w 2496"/>
              <a:gd name="T1" fmla="*/ 2494 h 2495"/>
              <a:gd name="T2" fmla="*/ 2250 w 2496"/>
              <a:gd name="T3" fmla="*/ 2494 h 2495"/>
              <a:gd name="T4" fmla="*/ 245 w 2496"/>
              <a:gd name="T5" fmla="*/ 2494 h 2495"/>
              <a:gd name="T6" fmla="*/ 0 w 2496"/>
              <a:gd name="T7" fmla="*/ 2250 h 2495"/>
              <a:gd name="T8" fmla="*/ 0 w 2496"/>
              <a:gd name="T9" fmla="*/ 244 h 2495"/>
              <a:gd name="T10" fmla="*/ 245 w 2496"/>
              <a:gd name="T11" fmla="*/ 0 h 2495"/>
              <a:gd name="T12" fmla="*/ 2250 w 2496"/>
              <a:gd name="T13" fmla="*/ 0 h 2495"/>
              <a:gd name="T14" fmla="*/ 2495 w 2496"/>
              <a:gd name="T15" fmla="*/ 244 h 2495"/>
              <a:gd name="T16" fmla="*/ 2495 w 2496"/>
              <a:gd name="T17" fmla="*/ 2250 h 2495"/>
              <a:gd name="T18" fmla="*/ 2250 w 2496"/>
              <a:gd name="T19" fmla="*/ 2494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6" h="2495">
                <a:moveTo>
                  <a:pt x="2250" y="2494"/>
                </a:moveTo>
                <a:lnTo>
                  <a:pt x="2250" y="2494"/>
                </a:lnTo>
                <a:cubicBezTo>
                  <a:pt x="245" y="2494"/>
                  <a:pt x="245" y="2494"/>
                  <a:pt x="245" y="2494"/>
                </a:cubicBezTo>
                <a:cubicBezTo>
                  <a:pt x="106" y="2494"/>
                  <a:pt x="0" y="2388"/>
                  <a:pt x="0" y="225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106"/>
                  <a:pt x="106" y="0"/>
                  <a:pt x="245" y="0"/>
                </a:cubicBezTo>
                <a:cubicBezTo>
                  <a:pt x="2250" y="0"/>
                  <a:pt x="2250" y="0"/>
                  <a:pt x="2250" y="0"/>
                </a:cubicBezTo>
                <a:cubicBezTo>
                  <a:pt x="2389" y="0"/>
                  <a:pt x="2495" y="106"/>
                  <a:pt x="2495" y="244"/>
                </a:cubicBezTo>
                <a:cubicBezTo>
                  <a:pt x="2495" y="2250"/>
                  <a:pt x="2495" y="2250"/>
                  <a:pt x="2495" y="2250"/>
                </a:cubicBezTo>
                <a:cubicBezTo>
                  <a:pt x="2495" y="2388"/>
                  <a:pt x="2389" y="2494"/>
                  <a:pt x="2250" y="249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5">
            <a:extLst>
              <a:ext uri="{FF2B5EF4-FFF2-40B4-BE49-F238E27FC236}">
                <a16:creationId xmlns:a16="http://schemas.microsoft.com/office/drawing/2014/main" id="{583F869B-1750-5C47-AB5B-79AF3E66D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8672" y="10028578"/>
            <a:ext cx="2830516" cy="2840518"/>
          </a:xfrm>
          <a:custGeom>
            <a:avLst/>
            <a:gdLst>
              <a:gd name="T0" fmla="*/ 2250 w 2496"/>
              <a:gd name="T1" fmla="*/ 2504 h 2505"/>
              <a:gd name="T2" fmla="*/ 2250 w 2496"/>
              <a:gd name="T3" fmla="*/ 2504 h 2505"/>
              <a:gd name="T4" fmla="*/ 245 w 2496"/>
              <a:gd name="T5" fmla="*/ 2504 h 2505"/>
              <a:gd name="T6" fmla="*/ 0 w 2496"/>
              <a:gd name="T7" fmla="*/ 2259 h 2505"/>
              <a:gd name="T8" fmla="*/ 0 w 2496"/>
              <a:gd name="T9" fmla="*/ 253 h 2505"/>
              <a:gd name="T10" fmla="*/ 245 w 2496"/>
              <a:gd name="T11" fmla="*/ 0 h 2505"/>
              <a:gd name="T12" fmla="*/ 2250 w 2496"/>
              <a:gd name="T13" fmla="*/ 0 h 2505"/>
              <a:gd name="T14" fmla="*/ 2495 w 2496"/>
              <a:gd name="T15" fmla="*/ 253 h 2505"/>
              <a:gd name="T16" fmla="*/ 2495 w 2496"/>
              <a:gd name="T17" fmla="*/ 2259 h 2505"/>
              <a:gd name="T18" fmla="*/ 2250 w 2496"/>
              <a:gd name="T19" fmla="*/ 2504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6" h="2505">
                <a:moveTo>
                  <a:pt x="2250" y="2504"/>
                </a:moveTo>
                <a:lnTo>
                  <a:pt x="2250" y="2504"/>
                </a:lnTo>
                <a:cubicBezTo>
                  <a:pt x="245" y="2504"/>
                  <a:pt x="245" y="2504"/>
                  <a:pt x="245" y="2504"/>
                </a:cubicBezTo>
                <a:cubicBezTo>
                  <a:pt x="106" y="2504"/>
                  <a:pt x="0" y="2389"/>
                  <a:pt x="0" y="2259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114"/>
                  <a:pt x="106" y="0"/>
                  <a:pt x="245" y="0"/>
                </a:cubicBezTo>
                <a:cubicBezTo>
                  <a:pt x="2250" y="0"/>
                  <a:pt x="2250" y="0"/>
                  <a:pt x="2250" y="0"/>
                </a:cubicBezTo>
                <a:cubicBezTo>
                  <a:pt x="2389" y="0"/>
                  <a:pt x="2495" y="114"/>
                  <a:pt x="2495" y="253"/>
                </a:cubicBezTo>
                <a:cubicBezTo>
                  <a:pt x="2495" y="2259"/>
                  <a:pt x="2495" y="2259"/>
                  <a:pt x="2495" y="2259"/>
                </a:cubicBezTo>
                <a:cubicBezTo>
                  <a:pt x="2495" y="2389"/>
                  <a:pt x="2389" y="2504"/>
                  <a:pt x="2250" y="25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6">
            <a:extLst>
              <a:ext uri="{FF2B5EF4-FFF2-40B4-BE49-F238E27FC236}">
                <a16:creationId xmlns:a16="http://schemas.microsoft.com/office/drawing/2014/main" id="{14B86BFC-9992-6C43-BB27-B2EEC47CD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805" y="2602222"/>
            <a:ext cx="2830516" cy="2830516"/>
          </a:xfrm>
          <a:custGeom>
            <a:avLst/>
            <a:gdLst>
              <a:gd name="T0" fmla="*/ 2251 w 2496"/>
              <a:gd name="T1" fmla="*/ 2496 h 2497"/>
              <a:gd name="T2" fmla="*/ 2251 w 2496"/>
              <a:gd name="T3" fmla="*/ 2496 h 2497"/>
              <a:gd name="T4" fmla="*/ 244 w 2496"/>
              <a:gd name="T5" fmla="*/ 2496 h 2497"/>
              <a:gd name="T6" fmla="*/ 0 w 2496"/>
              <a:gd name="T7" fmla="*/ 2251 h 2497"/>
              <a:gd name="T8" fmla="*/ 0 w 2496"/>
              <a:gd name="T9" fmla="*/ 245 h 2497"/>
              <a:gd name="T10" fmla="*/ 244 w 2496"/>
              <a:gd name="T11" fmla="*/ 0 h 2497"/>
              <a:gd name="T12" fmla="*/ 2251 w 2496"/>
              <a:gd name="T13" fmla="*/ 0 h 2497"/>
              <a:gd name="T14" fmla="*/ 2495 w 2496"/>
              <a:gd name="T15" fmla="*/ 245 h 2497"/>
              <a:gd name="T16" fmla="*/ 2495 w 2496"/>
              <a:gd name="T17" fmla="*/ 2251 h 2497"/>
              <a:gd name="T18" fmla="*/ 2251 w 2496"/>
              <a:gd name="T19" fmla="*/ 2496 h 24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96" h="2497">
                <a:moveTo>
                  <a:pt x="2251" y="2496"/>
                </a:moveTo>
                <a:lnTo>
                  <a:pt x="2251" y="2496"/>
                </a:lnTo>
                <a:cubicBezTo>
                  <a:pt x="244" y="2496"/>
                  <a:pt x="244" y="2496"/>
                  <a:pt x="244" y="2496"/>
                </a:cubicBezTo>
                <a:cubicBezTo>
                  <a:pt x="106" y="2496"/>
                  <a:pt x="0" y="2390"/>
                  <a:pt x="0" y="225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106"/>
                  <a:pt x="106" y="0"/>
                  <a:pt x="244" y="0"/>
                </a:cubicBezTo>
                <a:cubicBezTo>
                  <a:pt x="2251" y="0"/>
                  <a:pt x="2251" y="0"/>
                  <a:pt x="2251" y="0"/>
                </a:cubicBezTo>
                <a:cubicBezTo>
                  <a:pt x="2389" y="0"/>
                  <a:pt x="2495" y="106"/>
                  <a:pt x="2495" y="245"/>
                </a:cubicBezTo>
                <a:cubicBezTo>
                  <a:pt x="2495" y="2251"/>
                  <a:pt x="2495" y="2251"/>
                  <a:pt x="2495" y="2251"/>
                </a:cubicBezTo>
                <a:cubicBezTo>
                  <a:pt x="2495" y="2390"/>
                  <a:pt x="2389" y="2496"/>
                  <a:pt x="2251" y="24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10">
            <a:extLst>
              <a:ext uri="{FF2B5EF4-FFF2-40B4-BE49-F238E27FC236}">
                <a16:creationId xmlns:a16="http://schemas.microsoft.com/office/drawing/2014/main" id="{2F2B9344-BDBD-E243-9BFB-1FC944805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8999" y="846904"/>
            <a:ext cx="2545462" cy="2550465"/>
          </a:xfrm>
          <a:custGeom>
            <a:avLst/>
            <a:gdLst>
              <a:gd name="T0" fmla="*/ 1126 w 2244"/>
              <a:gd name="T1" fmla="*/ 2250 h 2251"/>
              <a:gd name="T2" fmla="*/ 1126 w 2244"/>
              <a:gd name="T3" fmla="*/ 2250 h 2251"/>
              <a:gd name="T4" fmla="*/ 2243 w 2244"/>
              <a:gd name="T5" fmla="*/ 1125 h 2251"/>
              <a:gd name="T6" fmla="*/ 1126 w 2244"/>
              <a:gd name="T7" fmla="*/ 0 h 2251"/>
              <a:gd name="T8" fmla="*/ 0 w 2244"/>
              <a:gd name="T9" fmla="*/ 1125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4" h="2251">
                <a:moveTo>
                  <a:pt x="1126" y="2250"/>
                </a:moveTo>
                <a:lnTo>
                  <a:pt x="1126" y="2250"/>
                </a:lnTo>
                <a:cubicBezTo>
                  <a:pt x="1746" y="2250"/>
                  <a:pt x="2243" y="1745"/>
                  <a:pt x="2243" y="1125"/>
                </a:cubicBezTo>
                <a:cubicBezTo>
                  <a:pt x="2243" y="505"/>
                  <a:pt x="1746" y="0"/>
                  <a:pt x="1126" y="0"/>
                </a:cubicBezTo>
                <a:cubicBezTo>
                  <a:pt x="506" y="0"/>
                  <a:pt x="0" y="505"/>
                  <a:pt x="0" y="1125"/>
                </a:cubicBezTo>
              </a:path>
            </a:pathLst>
          </a:custGeom>
          <a:noFill/>
          <a:ln w="205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0" name="Freeform 111">
            <a:extLst>
              <a:ext uri="{FF2B5EF4-FFF2-40B4-BE49-F238E27FC236}">
                <a16:creationId xmlns:a16="http://schemas.microsoft.com/office/drawing/2014/main" id="{2022D49A-1C69-AA4A-939D-A4F03C10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8975" y="2027119"/>
            <a:ext cx="250046" cy="305054"/>
          </a:xfrm>
          <a:custGeom>
            <a:avLst/>
            <a:gdLst>
              <a:gd name="T0" fmla="*/ 114 w 221"/>
              <a:gd name="T1" fmla="*/ 270 h 271"/>
              <a:gd name="T2" fmla="*/ 0 w 221"/>
              <a:gd name="T3" fmla="*/ 0 h 271"/>
              <a:gd name="T4" fmla="*/ 114 w 221"/>
              <a:gd name="T5" fmla="*/ 66 h 271"/>
              <a:gd name="T6" fmla="*/ 220 w 221"/>
              <a:gd name="T7" fmla="*/ 0 h 271"/>
              <a:gd name="T8" fmla="*/ 114 w 221"/>
              <a:gd name="T9" fmla="*/ 27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71">
                <a:moveTo>
                  <a:pt x="114" y="270"/>
                </a:moveTo>
                <a:lnTo>
                  <a:pt x="0" y="0"/>
                </a:lnTo>
                <a:lnTo>
                  <a:pt x="114" y="66"/>
                </a:lnTo>
                <a:lnTo>
                  <a:pt x="220" y="0"/>
                </a:lnTo>
                <a:lnTo>
                  <a:pt x="114" y="27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12">
            <a:extLst>
              <a:ext uri="{FF2B5EF4-FFF2-40B4-BE49-F238E27FC236}">
                <a16:creationId xmlns:a16="http://schemas.microsoft.com/office/drawing/2014/main" id="{74EDA631-2F57-734E-A1DF-B96E158F2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575" y="6042850"/>
            <a:ext cx="5400985" cy="5400985"/>
          </a:xfrm>
          <a:custGeom>
            <a:avLst/>
            <a:gdLst>
              <a:gd name="T0" fmla="*/ 4763 w 4764"/>
              <a:gd name="T1" fmla="*/ 4762 h 4763"/>
              <a:gd name="T2" fmla="*/ 4763 w 4764"/>
              <a:gd name="T3" fmla="*/ 4762 h 4763"/>
              <a:gd name="T4" fmla="*/ 0 w 4764"/>
              <a:gd name="T5" fmla="*/ 0 h 4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64" h="4763">
                <a:moveTo>
                  <a:pt x="4763" y="4762"/>
                </a:moveTo>
                <a:lnTo>
                  <a:pt x="4763" y="4762"/>
                </a:lnTo>
                <a:cubicBezTo>
                  <a:pt x="2137" y="4762"/>
                  <a:pt x="0" y="2633"/>
                  <a:pt x="0" y="0"/>
                </a:cubicBezTo>
              </a:path>
            </a:pathLst>
          </a:custGeom>
          <a:noFill/>
          <a:ln w="205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2" name="Freeform 113">
            <a:extLst>
              <a:ext uri="{FF2B5EF4-FFF2-40B4-BE49-F238E27FC236}">
                <a16:creationId xmlns:a16="http://schemas.microsoft.com/office/drawing/2014/main" id="{E7BBB803-EA9D-D148-91FC-6D0C0EB09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553" y="5822810"/>
            <a:ext cx="250046" cy="315059"/>
          </a:xfrm>
          <a:custGeom>
            <a:avLst/>
            <a:gdLst>
              <a:gd name="T0" fmla="*/ 106 w 221"/>
              <a:gd name="T1" fmla="*/ 0 h 279"/>
              <a:gd name="T2" fmla="*/ 220 w 221"/>
              <a:gd name="T3" fmla="*/ 278 h 279"/>
              <a:gd name="T4" fmla="*/ 106 w 221"/>
              <a:gd name="T5" fmla="*/ 212 h 279"/>
              <a:gd name="T6" fmla="*/ 0 w 221"/>
              <a:gd name="T7" fmla="*/ 278 h 279"/>
              <a:gd name="T8" fmla="*/ 106 w 221"/>
              <a:gd name="T9" fmla="*/ 0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79">
                <a:moveTo>
                  <a:pt x="106" y="0"/>
                </a:moveTo>
                <a:lnTo>
                  <a:pt x="220" y="278"/>
                </a:lnTo>
                <a:lnTo>
                  <a:pt x="106" y="212"/>
                </a:lnTo>
                <a:lnTo>
                  <a:pt x="0" y="278"/>
                </a:lnTo>
                <a:lnTo>
                  <a:pt x="106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Line 114">
            <a:extLst>
              <a:ext uri="{FF2B5EF4-FFF2-40B4-BE49-F238E27FC236}">
                <a16:creationId xmlns:a16="http://schemas.microsoft.com/office/drawing/2014/main" id="{5B166CC3-E75F-5640-A436-D78E7EF32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84479" y="3972472"/>
            <a:ext cx="1320241" cy="5002"/>
          </a:xfrm>
          <a:prstGeom prst="line">
            <a:avLst/>
          </a:prstGeom>
          <a:noFill/>
          <a:ln w="205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4" name="Freeform 115">
            <a:extLst>
              <a:ext uri="{FF2B5EF4-FFF2-40B4-BE49-F238E27FC236}">
                <a16:creationId xmlns:a16="http://schemas.microsoft.com/office/drawing/2014/main" id="{707ABC8F-8FCE-484C-813F-9A643172A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4704" y="3842449"/>
            <a:ext cx="315059" cy="250046"/>
          </a:xfrm>
          <a:custGeom>
            <a:avLst/>
            <a:gdLst>
              <a:gd name="T0" fmla="*/ 277 w 278"/>
              <a:gd name="T1" fmla="*/ 114 h 221"/>
              <a:gd name="T2" fmla="*/ 0 w 278"/>
              <a:gd name="T3" fmla="*/ 220 h 221"/>
              <a:gd name="T4" fmla="*/ 65 w 278"/>
              <a:gd name="T5" fmla="*/ 114 h 221"/>
              <a:gd name="T6" fmla="*/ 0 w 278"/>
              <a:gd name="T7" fmla="*/ 0 h 221"/>
              <a:gd name="T8" fmla="*/ 277 w 278"/>
              <a:gd name="T9" fmla="*/ 114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" h="221">
                <a:moveTo>
                  <a:pt x="277" y="114"/>
                </a:moveTo>
                <a:lnTo>
                  <a:pt x="0" y="220"/>
                </a:lnTo>
                <a:lnTo>
                  <a:pt x="65" y="114"/>
                </a:lnTo>
                <a:lnTo>
                  <a:pt x="0" y="0"/>
                </a:lnTo>
                <a:lnTo>
                  <a:pt x="277" y="11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Line 116">
            <a:extLst>
              <a:ext uri="{FF2B5EF4-FFF2-40B4-BE49-F238E27FC236}">
                <a16:creationId xmlns:a16="http://schemas.microsoft.com/office/drawing/2014/main" id="{D5DACFE3-3653-3B4E-96A6-70F29CFFD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3362" y="3972472"/>
            <a:ext cx="1315241" cy="5002"/>
          </a:xfrm>
          <a:prstGeom prst="line">
            <a:avLst/>
          </a:prstGeom>
          <a:noFill/>
          <a:ln w="205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6" name="Freeform 117">
            <a:extLst>
              <a:ext uri="{FF2B5EF4-FFF2-40B4-BE49-F238E27FC236}">
                <a16:creationId xmlns:a16="http://schemas.microsoft.com/office/drawing/2014/main" id="{13444162-C236-BE4C-8FD4-78037A299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586" y="3842449"/>
            <a:ext cx="305057" cy="250046"/>
          </a:xfrm>
          <a:custGeom>
            <a:avLst/>
            <a:gdLst>
              <a:gd name="T0" fmla="*/ 269 w 270"/>
              <a:gd name="T1" fmla="*/ 114 h 221"/>
              <a:gd name="T2" fmla="*/ 0 w 270"/>
              <a:gd name="T3" fmla="*/ 220 h 221"/>
              <a:gd name="T4" fmla="*/ 58 w 270"/>
              <a:gd name="T5" fmla="*/ 114 h 221"/>
              <a:gd name="T6" fmla="*/ 0 w 270"/>
              <a:gd name="T7" fmla="*/ 0 h 221"/>
              <a:gd name="T8" fmla="*/ 269 w 270"/>
              <a:gd name="T9" fmla="*/ 114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0" h="221">
                <a:moveTo>
                  <a:pt x="269" y="114"/>
                </a:moveTo>
                <a:lnTo>
                  <a:pt x="0" y="220"/>
                </a:lnTo>
                <a:lnTo>
                  <a:pt x="58" y="114"/>
                </a:lnTo>
                <a:lnTo>
                  <a:pt x="0" y="0"/>
                </a:lnTo>
                <a:lnTo>
                  <a:pt x="269" y="11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Line 118">
            <a:extLst>
              <a:ext uri="{FF2B5EF4-FFF2-40B4-BE49-F238E27FC236}">
                <a16:creationId xmlns:a16="http://schemas.microsoft.com/office/drawing/2014/main" id="{DF958A00-7F40-0440-85F1-B2AA18569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2421" y="3972472"/>
            <a:ext cx="1320241" cy="5002"/>
          </a:xfrm>
          <a:prstGeom prst="line">
            <a:avLst/>
          </a:prstGeom>
          <a:noFill/>
          <a:ln w="205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98" name="Freeform 119">
            <a:extLst>
              <a:ext uri="{FF2B5EF4-FFF2-40B4-BE49-F238E27FC236}">
                <a16:creationId xmlns:a16="http://schemas.microsoft.com/office/drawing/2014/main" id="{2850E4A8-C812-C34A-94BC-0E0EC57EA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645" y="3842449"/>
            <a:ext cx="305057" cy="250046"/>
          </a:xfrm>
          <a:custGeom>
            <a:avLst/>
            <a:gdLst>
              <a:gd name="T0" fmla="*/ 270 w 271"/>
              <a:gd name="T1" fmla="*/ 114 h 221"/>
              <a:gd name="T2" fmla="*/ 0 w 271"/>
              <a:gd name="T3" fmla="*/ 220 h 221"/>
              <a:gd name="T4" fmla="*/ 66 w 271"/>
              <a:gd name="T5" fmla="*/ 114 h 221"/>
              <a:gd name="T6" fmla="*/ 0 w 271"/>
              <a:gd name="T7" fmla="*/ 0 h 221"/>
              <a:gd name="T8" fmla="*/ 270 w 271"/>
              <a:gd name="T9" fmla="*/ 114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" h="221">
                <a:moveTo>
                  <a:pt x="270" y="114"/>
                </a:moveTo>
                <a:lnTo>
                  <a:pt x="0" y="220"/>
                </a:lnTo>
                <a:lnTo>
                  <a:pt x="66" y="114"/>
                </a:lnTo>
                <a:lnTo>
                  <a:pt x="0" y="0"/>
                </a:lnTo>
                <a:lnTo>
                  <a:pt x="270" y="11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Line 120">
            <a:extLst>
              <a:ext uri="{FF2B5EF4-FFF2-40B4-BE49-F238E27FC236}">
                <a16:creationId xmlns:a16="http://schemas.microsoft.com/office/drawing/2014/main" id="{BE4DA676-22B4-CD40-9816-7E7E541F6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58929" y="5607772"/>
            <a:ext cx="4999" cy="360066"/>
          </a:xfrm>
          <a:prstGeom prst="line">
            <a:avLst/>
          </a:prstGeom>
          <a:noFill/>
          <a:ln w="205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0" name="Freeform 121">
            <a:extLst>
              <a:ext uri="{FF2B5EF4-FFF2-40B4-BE49-F238E27FC236}">
                <a16:creationId xmlns:a16="http://schemas.microsoft.com/office/drawing/2014/main" id="{FF5E97AF-C2CE-E44C-92EB-2DC20B4E5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908" y="5877821"/>
            <a:ext cx="250046" cy="305054"/>
          </a:xfrm>
          <a:custGeom>
            <a:avLst/>
            <a:gdLst>
              <a:gd name="T0" fmla="*/ 106 w 221"/>
              <a:gd name="T1" fmla="*/ 269 h 270"/>
              <a:gd name="T2" fmla="*/ 0 w 221"/>
              <a:gd name="T3" fmla="*/ 0 h 270"/>
              <a:gd name="T4" fmla="*/ 106 w 221"/>
              <a:gd name="T5" fmla="*/ 65 h 270"/>
              <a:gd name="T6" fmla="*/ 220 w 221"/>
              <a:gd name="T7" fmla="*/ 0 h 270"/>
              <a:gd name="T8" fmla="*/ 106 w 221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70">
                <a:moveTo>
                  <a:pt x="106" y="269"/>
                </a:moveTo>
                <a:lnTo>
                  <a:pt x="0" y="0"/>
                </a:lnTo>
                <a:lnTo>
                  <a:pt x="106" y="65"/>
                </a:lnTo>
                <a:lnTo>
                  <a:pt x="220" y="0"/>
                </a:lnTo>
                <a:lnTo>
                  <a:pt x="106" y="26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Line 122">
            <a:extLst>
              <a:ext uri="{FF2B5EF4-FFF2-40B4-BE49-F238E27FC236}">
                <a16:creationId xmlns:a16="http://schemas.microsoft.com/office/drawing/2014/main" id="{32B5AD3B-A62F-3642-8E22-78E76FEF0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58929" y="9298445"/>
            <a:ext cx="4999" cy="360066"/>
          </a:xfrm>
          <a:prstGeom prst="line">
            <a:avLst/>
          </a:prstGeom>
          <a:noFill/>
          <a:ln w="205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2" name="Freeform 123">
            <a:extLst>
              <a:ext uri="{FF2B5EF4-FFF2-40B4-BE49-F238E27FC236}">
                <a16:creationId xmlns:a16="http://schemas.microsoft.com/office/drawing/2014/main" id="{EA22162B-8D41-D14C-851C-276C286C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908" y="9568494"/>
            <a:ext cx="250046" cy="305054"/>
          </a:xfrm>
          <a:custGeom>
            <a:avLst/>
            <a:gdLst>
              <a:gd name="T0" fmla="*/ 106 w 221"/>
              <a:gd name="T1" fmla="*/ 269 h 270"/>
              <a:gd name="T2" fmla="*/ 0 w 221"/>
              <a:gd name="T3" fmla="*/ 0 h 270"/>
              <a:gd name="T4" fmla="*/ 106 w 221"/>
              <a:gd name="T5" fmla="*/ 66 h 270"/>
              <a:gd name="T6" fmla="*/ 220 w 221"/>
              <a:gd name="T7" fmla="*/ 0 h 270"/>
              <a:gd name="T8" fmla="*/ 106 w 221"/>
              <a:gd name="T9" fmla="*/ 269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1" h="270">
                <a:moveTo>
                  <a:pt x="106" y="269"/>
                </a:moveTo>
                <a:lnTo>
                  <a:pt x="0" y="0"/>
                </a:lnTo>
                <a:lnTo>
                  <a:pt x="106" y="66"/>
                </a:lnTo>
                <a:lnTo>
                  <a:pt x="220" y="0"/>
                </a:lnTo>
                <a:lnTo>
                  <a:pt x="106" y="269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21">
            <a:extLst>
              <a:ext uri="{FF2B5EF4-FFF2-40B4-BE49-F238E27FC236}">
                <a16:creationId xmlns:a16="http://schemas.microsoft.com/office/drawing/2014/main" id="{F4097C98-FD77-C84E-975C-1F4FA3B8D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2966" y="3122317"/>
            <a:ext cx="620113" cy="455085"/>
          </a:xfrm>
          <a:custGeom>
            <a:avLst/>
            <a:gdLst>
              <a:gd name="T0" fmla="*/ 465 w 548"/>
              <a:gd name="T1" fmla="*/ 399 h 400"/>
              <a:gd name="T2" fmla="*/ 465 w 548"/>
              <a:gd name="T3" fmla="*/ 399 h 400"/>
              <a:gd name="T4" fmla="*/ 82 w 548"/>
              <a:gd name="T5" fmla="*/ 399 h 400"/>
              <a:gd name="T6" fmla="*/ 0 w 548"/>
              <a:gd name="T7" fmla="*/ 318 h 400"/>
              <a:gd name="T8" fmla="*/ 0 w 548"/>
              <a:gd name="T9" fmla="*/ 81 h 400"/>
              <a:gd name="T10" fmla="*/ 82 w 548"/>
              <a:gd name="T11" fmla="*/ 0 h 400"/>
              <a:gd name="T12" fmla="*/ 465 w 548"/>
              <a:gd name="T13" fmla="*/ 0 h 400"/>
              <a:gd name="T14" fmla="*/ 547 w 548"/>
              <a:gd name="T15" fmla="*/ 81 h 400"/>
              <a:gd name="T16" fmla="*/ 547 w 548"/>
              <a:gd name="T17" fmla="*/ 318 h 400"/>
              <a:gd name="T18" fmla="*/ 465 w 548"/>
              <a:gd name="T19" fmla="*/ 399 h 400"/>
              <a:gd name="T20" fmla="*/ 82 w 548"/>
              <a:gd name="T21" fmla="*/ 41 h 400"/>
              <a:gd name="T22" fmla="*/ 82 w 548"/>
              <a:gd name="T23" fmla="*/ 41 h 400"/>
              <a:gd name="T24" fmla="*/ 49 w 548"/>
              <a:gd name="T25" fmla="*/ 81 h 400"/>
              <a:gd name="T26" fmla="*/ 49 w 548"/>
              <a:gd name="T27" fmla="*/ 318 h 400"/>
              <a:gd name="T28" fmla="*/ 82 w 548"/>
              <a:gd name="T29" fmla="*/ 350 h 400"/>
              <a:gd name="T30" fmla="*/ 465 w 548"/>
              <a:gd name="T31" fmla="*/ 350 h 400"/>
              <a:gd name="T32" fmla="*/ 506 w 548"/>
              <a:gd name="T33" fmla="*/ 318 h 400"/>
              <a:gd name="T34" fmla="*/ 506 w 548"/>
              <a:gd name="T35" fmla="*/ 81 h 400"/>
              <a:gd name="T36" fmla="*/ 465 w 548"/>
              <a:gd name="T37" fmla="*/ 41 h 400"/>
              <a:gd name="T38" fmla="*/ 82 w 548"/>
              <a:gd name="T39" fmla="*/ 41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8" h="400">
                <a:moveTo>
                  <a:pt x="465" y="399"/>
                </a:moveTo>
                <a:lnTo>
                  <a:pt x="465" y="399"/>
                </a:lnTo>
                <a:cubicBezTo>
                  <a:pt x="82" y="399"/>
                  <a:pt x="82" y="399"/>
                  <a:pt x="82" y="399"/>
                </a:cubicBezTo>
                <a:cubicBezTo>
                  <a:pt x="41" y="399"/>
                  <a:pt x="0" y="359"/>
                  <a:pt x="0" y="31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41"/>
                  <a:pt x="41" y="0"/>
                  <a:pt x="82" y="0"/>
                </a:cubicBezTo>
                <a:cubicBezTo>
                  <a:pt x="465" y="0"/>
                  <a:pt x="465" y="0"/>
                  <a:pt x="465" y="0"/>
                </a:cubicBezTo>
                <a:cubicBezTo>
                  <a:pt x="514" y="0"/>
                  <a:pt x="547" y="41"/>
                  <a:pt x="547" y="81"/>
                </a:cubicBezTo>
                <a:cubicBezTo>
                  <a:pt x="547" y="318"/>
                  <a:pt x="547" y="318"/>
                  <a:pt x="547" y="318"/>
                </a:cubicBezTo>
                <a:cubicBezTo>
                  <a:pt x="547" y="359"/>
                  <a:pt x="514" y="399"/>
                  <a:pt x="465" y="399"/>
                </a:cubicBezTo>
                <a:close/>
                <a:moveTo>
                  <a:pt x="82" y="41"/>
                </a:moveTo>
                <a:lnTo>
                  <a:pt x="82" y="41"/>
                </a:lnTo>
                <a:cubicBezTo>
                  <a:pt x="65" y="41"/>
                  <a:pt x="49" y="57"/>
                  <a:pt x="49" y="81"/>
                </a:cubicBezTo>
                <a:cubicBezTo>
                  <a:pt x="49" y="318"/>
                  <a:pt x="49" y="318"/>
                  <a:pt x="49" y="318"/>
                </a:cubicBezTo>
                <a:cubicBezTo>
                  <a:pt x="49" y="334"/>
                  <a:pt x="65" y="350"/>
                  <a:pt x="82" y="350"/>
                </a:cubicBezTo>
                <a:cubicBezTo>
                  <a:pt x="465" y="350"/>
                  <a:pt x="465" y="350"/>
                  <a:pt x="465" y="350"/>
                </a:cubicBezTo>
                <a:cubicBezTo>
                  <a:pt x="489" y="350"/>
                  <a:pt x="506" y="334"/>
                  <a:pt x="506" y="318"/>
                </a:cubicBezTo>
                <a:cubicBezTo>
                  <a:pt x="506" y="81"/>
                  <a:pt x="506" y="81"/>
                  <a:pt x="506" y="81"/>
                </a:cubicBezTo>
                <a:cubicBezTo>
                  <a:pt x="506" y="57"/>
                  <a:pt x="489" y="41"/>
                  <a:pt x="465" y="41"/>
                </a:cubicBezTo>
                <a:lnTo>
                  <a:pt x="82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22">
            <a:extLst>
              <a:ext uri="{FF2B5EF4-FFF2-40B4-BE49-F238E27FC236}">
                <a16:creationId xmlns:a16="http://schemas.microsoft.com/office/drawing/2014/main" id="{DE62DDD4-DCE4-324B-91D5-2838BF062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010" y="3252341"/>
            <a:ext cx="140026" cy="185035"/>
          </a:xfrm>
          <a:custGeom>
            <a:avLst/>
            <a:gdLst>
              <a:gd name="T0" fmla="*/ 65 w 123"/>
              <a:gd name="T1" fmla="*/ 163 h 164"/>
              <a:gd name="T2" fmla="*/ 65 w 123"/>
              <a:gd name="T3" fmla="*/ 163 h 164"/>
              <a:gd name="T4" fmla="*/ 25 w 123"/>
              <a:gd name="T5" fmla="*/ 163 h 164"/>
              <a:gd name="T6" fmla="*/ 8 w 123"/>
              <a:gd name="T7" fmla="*/ 147 h 164"/>
              <a:gd name="T8" fmla="*/ 8 w 123"/>
              <a:gd name="T9" fmla="*/ 147 h 164"/>
              <a:gd name="T10" fmla="*/ 25 w 123"/>
              <a:gd name="T11" fmla="*/ 130 h 164"/>
              <a:gd name="T12" fmla="*/ 74 w 123"/>
              <a:gd name="T13" fmla="*/ 130 h 164"/>
              <a:gd name="T14" fmla="*/ 90 w 123"/>
              <a:gd name="T15" fmla="*/ 114 h 164"/>
              <a:gd name="T16" fmla="*/ 74 w 123"/>
              <a:gd name="T17" fmla="*/ 98 h 164"/>
              <a:gd name="T18" fmla="*/ 57 w 123"/>
              <a:gd name="T19" fmla="*/ 98 h 164"/>
              <a:gd name="T20" fmla="*/ 8 w 123"/>
              <a:gd name="T21" fmla="*/ 57 h 164"/>
              <a:gd name="T22" fmla="*/ 57 w 123"/>
              <a:gd name="T23" fmla="*/ 0 h 164"/>
              <a:gd name="T24" fmla="*/ 98 w 123"/>
              <a:gd name="T25" fmla="*/ 0 h 164"/>
              <a:gd name="T26" fmla="*/ 114 w 123"/>
              <a:gd name="T27" fmla="*/ 16 h 164"/>
              <a:gd name="T28" fmla="*/ 114 w 123"/>
              <a:gd name="T29" fmla="*/ 16 h 164"/>
              <a:gd name="T30" fmla="*/ 98 w 123"/>
              <a:gd name="T31" fmla="*/ 33 h 164"/>
              <a:gd name="T32" fmla="*/ 57 w 123"/>
              <a:gd name="T33" fmla="*/ 33 h 164"/>
              <a:gd name="T34" fmla="*/ 41 w 123"/>
              <a:gd name="T35" fmla="*/ 49 h 164"/>
              <a:gd name="T36" fmla="*/ 57 w 123"/>
              <a:gd name="T37" fmla="*/ 65 h 164"/>
              <a:gd name="T38" fmla="*/ 74 w 123"/>
              <a:gd name="T39" fmla="*/ 65 h 164"/>
              <a:gd name="T40" fmla="*/ 114 w 123"/>
              <a:gd name="T41" fmla="*/ 122 h 164"/>
              <a:gd name="T42" fmla="*/ 65 w 123"/>
              <a:gd name="T43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" h="164">
                <a:moveTo>
                  <a:pt x="65" y="163"/>
                </a:moveTo>
                <a:lnTo>
                  <a:pt x="65" y="163"/>
                </a:lnTo>
                <a:cubicBezTo>
                  <a:pt x="25" y="163"/>
                  <a:pt x="25" y="163"/>
                  <a:pt x="25" y="163"/>
                </a:cubicBezTo>
                <a:cubicBezTo>
                  <a:pt x="16" y="163"/>
                  <a:pt x="8" y="155"/>
                  <a:pt x="8" y="147"/>
                </a:cubicBezTo>
                <a:lnTo>
                  <a:pt x="8" y="147"/>
                </a:lnTo>
                <a:cubicBezTo>
                  <a:pt x="8" y="139"/>
                  <a:pt x="16" y="130"/>
                  <a:pt x="25" y="130"/>
                </a:cubicBezTo>
                <a:cubicBezTo>
                  <a:pt x="74" y="130"/>
                  <a:pt x="74" y="130"/>
                  <a:pt x="74" y="130"/>
                </a:cubicBezTo>
                <a:cubicBezTo>
                  <a:pt x="82" y="130"/>
                  <a:pt x="90" y="122"/>
                  <a:pt x="90" y="114"/>
                </a:cubicBezTo>
                <a:cubicBezTo>
                  <a:pt x="90" y="106"/>
                  <a:pt x="82" y="98"/>
                  <a:pt x="74" y="98"/>
                </a:cubicBezTo>
                <a:cubicBezTo>
                  <a:pt x="57" y="98"/>
                  <a:pt x="57" y="98"/>
                  <a:pt x="57" y="98"/>
                </a:cubicBezTo>
                <a:cubicBezTo>
                  <a:pt x="33" y="98"/>
                  <a:pt x="8" y="81"/>
                  <a:pt x="8" y="57"/>
                </a:cubicBezTo>
                <a:cubicBezTo>
                  <a:pt x="0" y="25"/>
                  <a:pt x="25" y="0"/>
                  <a:pt x="57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0"/>
                  <a:pt x="114" y="8"/>
                  <a:pt x="114" y="16"/>
                </a:cubicBezTo>
                <a:lnTo>
                  <a:pt x="114" y="16"/>
                </a:lnTo>
                <a:cubicBezTo>
                  <a:pt x="114" y="25"/>
                  <a:pt x="106" y="33"/>
                  <a:pt x="98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49" y="33"/>
                  <a:pt x="41" y="41"/>
                  <a:pt x="41" y="49"/>
                </a:cubicBezTo>
                <a:cubicBezTo>
                  <a:pt x="41" y="57"/>
                  <a:pt x="49" y="65"/>
                  <a:pt x="57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98" y="65"/>
                  <a:pt x="122" y="90"/>
                  <a:pt x="114" y="122"/>
                </a:cubicBezTo>
                <a:cubicBezTo>
                  <a:pt x="114" y="147"/>
                  <a:pt x="90" y="163"/>
                  <a:pt x="65" y="1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23">
            <a:extLst>
              <a:ext uri="{FF2B5EF4-FFF2-40B4-BE49-F238E27FC236}">
                <a16:creationId xmlns:a16="http://schemas.microsoft.com/office/drawing/2014/main" id="{85D72405-4823-D44A-9F90-B44EC398A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021" y="3222336"/>
            <a:ext cx="40007" cy="50009"/>
          </a:xfrm>
          <a:custGeom>
            <a:avLst/>
            <a:gdLst>
              <a:gd name="T0" fmla="*/ 33 w 34"/>
              <a:gd name="T1" fmla="*/ 41 h 42"/>
              <a:gd name="T2" fmla="*/ 0 w 34"/>
              <a:gd name="T3" fmla="*/ 41 h 42"/>
              <a:gd name="T4" fmla="*/ 0 w 34"/>
              <a:gd name="T5" fmla="*/ 0 h 42"/>
              <a:gd name="T6" fmla="*/ 33 w 34"/>
              <a:gd name="T7" fmla="*/ 0 h 42"/>
              <a:gd name="T8" fmla="*/ 33 w 34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2">
                <a:moveTo>
                  <a:pt x="33" y="41"/>
                </a:moveTo>
                <a:lnTo>
                  <a:pt x="0" y="41"/>
                </a:lnTo>
                <a:lnTo>
                  <a:pt x="0" y="0"/>
                </a:lnTo>
                <a:lnTo>
                  <a:pt x="33" y="0"/>
                </a:lnTo>
                <a:lnTo>
                  <a:pt x="33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24">
            <a:extLst>
              <a:ext uri="{FF2B5EF4-FFF2-40B4-BE49-F238E27FC236}">
                <a16:creationId xmlns:a16="http://schemas.microsoft.com/office/drawing/2014/main" id="{216157DD-17D1-0242-8C2F-63B6D0ECA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021" y="3417373"/>
            <a:ext cx="40007" cy="50009"/>
          </a:xfrm>
          <a:custGeom>
            <a:avLst/>
            <a:gdLst>
              <a:gd name="T0" fmla="*/ 33 w 34"/>
              <a:gd name="T1" fmla="*/ 41 h 42"/>
              <a:gd name="T2" fmla="*/ 0 w 34"/>
              <a:gd name="T3" fmla="*/ 41 h 42"/>
              <a:gd name="T4" fmla="*/ 0 w 34"/>
              <a:gd name="T5" fmla="*/ 0 h 42"/>
              <a:gd name="T6" fmla="*/ 33 w 34"/>
              <a:gd name="T7" fmla="*/ 0 h 42"/>
              <a:gd name="T8" fmla="*/ 33 w 34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2">
                <a:moveTo>
                  <a:pt x="33" y="41"/>
                </a:moveTo>
                <a:lnTo>
                  <a:pt x="0" y="41"/>
                </a:lnTo>
                <a:lnTo>
                  <a:pt x="0" y="0"/>
                </a:lnTo>
                <a:lnTo>
                  <a:pt x="33" y="0"/>
                </a:lnTo>
                <a:lnTo>
                  <a:pt x="33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25">
            <a:extLst>
              <a:ext uri="{FF2B5EF4-FFF2-40B4-BE49-F238E27FC236}">
                <a16:creationId xmlns:a16="http://schemas.microsoft.com/office/drawing/2014/main" id="{25D98CE3-D0B8-0547-AB29-29222A5CC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3054" y="3187331"/>
            <a:ext cx="75015" cy="65010"/>
          </a:xfrm>
          <a:custGeom>
            <a:avLst/>
            <a:gdLst>
              <a:gd name="T0" fmla="*/ 33 w 66"/>
              <a:gd name="T1" fmla="*/ 8 h 58"/>
              <a:gd name="T2" fmla="*/ 33 w 66"/>
              <a:gd name="T3" fmla="*/ 8 h 58"/>
              <a:gd name="T4" fmla="*/ 16 w 66"/>
              <a:gd name="T5" fmla="*/ 24 h 58"/>
              <a:gd name="T6" fmla="*/ 8 w 66"/>
              <a:gd name="T7" fmla="*/ 41 h 58"/>
              <a:gd name="T8" fmla="*/ 8 w 66"/>
              <a:gd name="T9" fmla="*/ 41 h 58"/>
              <a:gd name="T10" fmla="*/ 33 w 66"/>
              <a:gd name="T11" fmla="*/ 49 h 58"/>
              <a:gd name="T12" fmla="*/ 57 w 66"/>
              <a:gd name="T13" fmla="*/ 32 h 58"/>
              <a:gd name="T14" fmla="*/ 57 w 66"/>
              <a:gd name="T15" fmla="*/ 8 h 58"/>
              <a:gd name="T16" fmla="*/ 57 w 66"/>
              <a:gd name="T17" fmla="*/ 8 h 58"/>
              <a:gd name="T18" fmla="*/ 33 w 66"/>
              <a:gd name="T1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58">
                <a:moveTo>
                  <a:pt x="33" y="8"/>
                </a:moveTo>
                <a:lnTo>
                  <a:pt x="33" y="8"/>
                </a:lnTo>
                <a:cubicBezTo>
                  <a:pt x="16" y="24"/>
                  <a:pt x="16" y="24"/>
                  <a:pt x="16" y="24"/>
                </a:cubicBezTo>
                <a:cubicBezTo>
                  <a:pt x="8" y="24"/>
                  <a:pt x="0" y="41"/>
                  <a:pt x="8" y="41"/>
                </a:cubicBezTo>
                <a:lnTo>
                  <a:pt x="8" y="41"/>
                </a:lnTo>
                <a:cubicBezTo>
                  <a:pt x="16" y="49"/>
                  <a:pt x="25" y="57"/>
                  <a:pt x="33" y="49"/>
                </a:cubicBezTo>
                <a:cubicBezTo>
                  <a:pt x="57" y="32"/>
                  <a:pt x="57" y="32"/>
                  <a:pt x="57" y="32"/>
                </a:cubicBezTo>
                <a:cubicBezTo>
                  <a:pt x="57" y="32"/>
                  <a:pt x="65" y="16"/>
                  <a:pt x="57" y="8"/>
                </a:cubicBezTo>
                <a:lnTo>
                  <a:pt x="57" y="8"/>
                </a:lnTo>
                <a:cubicBezTo>
                  <a:pt x="57" y="8"/>
                  <a:pt x="41" y="0"/>
                  <a:pt x="33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26">
            <a:extLst>
              <a:ext uri="{FF2B5EF4-FFF2-40B4-BE49-F238E27FC236}">
                <a16:creationId xmlns:a16="http://schemas.microsoft.com/office/drawing/2014/main" id="{00AC4380-49A1-AE4D-A6D9-C42081B3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979" y="3437376"/>
            <a:ext cx="65013" cy="65010"/>
          </a:xfrm>
          <a:custGeom>
            <a:avLst/>
            <a:gdLst>
              <a:gd name="T0" fmla="*/ 33 w 58"/>
              <a:gd name="T1" fmla="*/ 8 h 58"/>
              <a:gd name="T2" fmla="*/ 33 w 58"/>
              <a:gd name="T3" fmla="*/ 8 h 58"/>
              <a:gd name="T4" fmla="*/ 8 w 58"/>
              <a:gd name="T5" fmla="*/ 25 h 58"/>
              <a:gd name="T6" fmla="*/ 8 w 58"/>
              <a:gd name="T7" fmla="*/ 49 h 58"/>
              <a:gd name="T8" fmla="*/ 8 w 58"/>
              <a:gd name="T9" fmla="*/ 49 h 58"/>
              <a:gd name="T10" fmla="*/ 25 w 58"/>
              <a:gd name="T11" fmla="*/ 49 h 58"/>
              <a:gd name="T12" fmla="*/ 49 w 58"/>
              <a:gd name="T13" fmla="*/ 33 h 58"/>
              <a:gd name="T14" fmla="*/ 57 w 58"/>
              <a:gd name="T15" fmla="*/ 16 h 58"/>
              <a:gd name="T16" fmla="*/ 57 w 58"/>
              <a:gd name="T17" fmla="*/ 16 h 58"/>
              <a:gd name="T18" fmla="*/ 33 w 58"/>
              <a:gd name="T19" fmla="*/ 8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58">
                <a:moveTo>
                  <a:pt x="33" y="8"/>
                </a:moveTo>
                <a:lnTo>
                  <a:pt x="33" y="8"/>
                </a:lnTo>
                <a:cubicBezTo>
                  <a:pt x="8" y="25"/>
                  <a:pt x="8" y="25"/>
                  <a:pt x="8" y="25"/>
                </a:cubicBezTo>
                <a:cubicBezTo>
                  <a:pt x="0" y="33"/>
                  <a:pt x="0" y="41"/>
                  <a:pt x="8" y="49"/>
                </a:cubicBezTo>
                <a:lnTo>
                  <a:pt x="8" y="49"/>
                </a:lnTo>
                <a:cubicBezTo>
                  <a:pt x="8" y="57"/>
                  <a:pt x="25" y="57"/>
                  <a:pt x="25" y="49"/>
                </a:cubicBezTo>
                <a:cubicBezTo>
                  <a:pt x="49" y="33"/>
                  <a:pt x="49" y="33"/>
                  <a:pt x="49" y="33"/>
                </a:cubicBezTo>
                <a:cubicBezTo>
                  <a:pt x="57" y="33"/>
                  <a:pt x="57" y="16"/>
                  <a:pt x="57" y="16"/>
                </a:cubicBezTo>
                <a:lnTo>
                  <a:pt x="57" y="16"/>
                </a:lnTo>
                <a:cubicBezTo>
                  <a:pt x="49" y="8"/>
                  <a:pt x="41" y="0"/>
                  <a:pt x="33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27">
            <a:extLst>
              <a:ext uri="{FF2B5EF4-FFF2-40B4-BE49-F238E27FC236}">
                <a16:creationId xmlns:a16="http://schemas.microsoft.com/office/drawing/2014/main" id="{62B92A39-1116-C74D-BAF0-337E7FDBB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047" y="3252341"/>
            <a:ext cx="175033" cy="260047"/>
          </a:xfrm>
          <a:custGeom>
            <a:avLst/>
            <a:gdLst>
              <a:gd name="T0" fmla="*/ 155 w 156"/>
              <a:gd name="T1" fmla="*/ 228 h 229"/>
              <a:gd name="T2" fmla="*/ 155 w 156"/>
              <a:gd name="T3" fmla="*/ 228 h 229"/>
              <a:gd name="T4" fmla="*/ 0 w 156"/>
              <a:gd name="T5" fmla="*/ 228 h 229"/>
              <a:gd name="T6" fmla="*/ 0 w 156"/>
              <a:gd name="T7" fmla="*/ 33 h 229"/>
              <a:gd name="T8" fmla="*/ 33 w 156"/>
              <a:gd name="T9" fmla="*/ 0 h 229"/>
              <a:gd name="T10" fmla="*/ 122 w 156"/>
              <a:gd name="T11" fmla="*/ 0 h 229"/>
              <a:gd name="T12" fmla="*/ 155 w 156"/>
              <a:gd name="T13" fmla="*/ 33 h 229"/>
              <a:gd name="T14" fmla="*/ 155 w 156"/>
              <a:gd name="T15" fmla="*/ 228 h 229"/>
              <a:gd name="T16" fmla="*/ 33 w 156"/>
              <a:gd name="T17" fmla="*/ 196 h 229"/>
              <a:gd name="T18" fmla="*/ 33 w 156"/>
              <a:gd name="T19" fmla="*/ 196 h 229"/>
              <a:gd name="T20" fmla="*/ 122 w 156"/>
              <a:gd name="T21" fmla="*/ 196 h 229"/>
              <a:gd name="T22" fmla="*/ 122 w 156"/>
              <a:gd name="T23" fmla="*/ 33 h 229"/>
              <a:gd name="T24" fmla="*/ 122 w 156"/>
              <a:gd name="T25" fmla="*/ 33 h 229"/>
              <a:gd name="T26" fmla="*/ 33 w 156"/>
              <a:gd name="T27" fmla="*/ 33 h 229"/>
              <a:gd name="T28" fmla="*/ 33 w 156"/>
              <a:gd name="T29" fmla="*/ 33 h 229"/>
              <a:gd name="T30" fmla="*/ 33 w 156"/>
              <a:gd name="T31" fmla="*/ 19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6" h="229">
                <a:moveTo>
                  <a:pt x="155" y="228"/>
                </a:moveTo>
                <a:lnTo>
                  <a:pt x="155" y="228"/>
                </a:lnTo>
                <a:cubicBezTo>
                  <a:pt x="0" y="228"/>
                  <a:pt x="0" y="228"/>
                  <a:pt x="0" y="22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8"/>
                  <a:pt x="8" y="0"/>
                  <a:pt x="3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47" y="0"/>
                  <a:pt x="155" y="8"/>
                  <a:pt x="155" y="33"/>
                </a:cubicBezTo>
                <a:lnTo>
                  <a:pt x="155" y="228"/>
                </a:lnTo>
                <a:close/>
                <a:moveTo>
                  <a:pt x="33" y="196"/>
                </a:moveTo>
                <a:lnTo>
                  <a:pt x="33" y="196"/>
                </a:lnTo>
                <a:cubicBezTo>
                  <a:pt x="122" y="196"/>
                  <a:pt x="122" y="196"/>
                  <a:pt x="122" y="196"/>
                </a:cubicBezTo>
                <a:cubicBezTo>
                  <a:pt x="122" y="33"/>
                  <a:pt x="122" y="33"/>
                  <a:pt x="122" y="33"/>
                </a:cubicBezTo>
                <a:lnTo>
                  <a:pt x="122" y="33"/>
                </a:lnTo>
                <a:cubicBezTo>
                  <a:pt x="33" y="33"/>
                  <a:pt x="33" y="33"/>
                  <a:pt x="33" y="33"/>
                </a:cubicBezTo>
                <a:lnTo>
                  <a:pt x="33" y="33"/>
                </a:lnTo>
                <a:lnTo>
                  <a:pt x="33" y="1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28">
            <a:extLst>
              <a:ext uri="{FF2B5EF4-FFF2-40B4-BE49-F238E27FC236}">
                <a16:creationId xmlns:a16="http://schemas.microsoft.com/office/drawing/2014/main" id="{BB6D50AD-9D7E-6B4A-9685-2DF34C62E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014" y="3177329"/>
            <a:ext cx="550100" cy="340062"/>
          </a:xfrm>
          <a:custGeom>
            <a:avLst/>
            <a:gdLst>
              <a:gd name="T0" fmla="*/ 432 w 483"/>
              <a:gd name="T1" fmla="*/ 301 h 302"/>
              <a:gd name="T2" fmla="*/ 432 w 483"/>
              <a:gd name="T3" fmla="*/ 301 h 302"/>
              <a:gd name="T4" fmla="*/ 49 w 483"/>
              <a:gd name="T5" fmla="*/ 301 h 302"/>
              <a:gd name="T6" fmla="*/ 0 w 483"/>
              <a:gd name="T7" fmla="*/ 253 h 302"/>
              <a:gd name="T8" fmla="*/ 0 w 483"/>
              <a:gd name="T9" fmla="*/ 57 h 302"/>
              <a:gd name="T10" fmla="*/ 25 w 483"/>
              <a:gd name="T11" fmla="*/ 32 h 302"/>
              <a:gd name="T12" fmla="*/ 25 w 483"/>
              <a:gd name="T13" fmla="*/ 32 h 302"/>
              <a:gd name="T14" fmla="*/ 49 w 483"/>
              <a:gd name="T15" fmla="*/ 57 h 302"/>
              <a:gd name="T16" fmla="*/ 49 w 483"/>
              <a:gd name="T17" fmla="*/ 253 h 302"/>
              <a:gd name="T18" fmla="*/ 49 w 483"/>
              <a:gd name="T19" fmla="*/ 253 h 302"/>
              <a:gd name="T20" fmla="*/ 432 w 483"/>
              <a:gd name="T21" fmla="*/ 253 h 302"/>
              <a:gd name="T22" fmla="*/ 432 w 483"/>
              <a:gd name="T23" fmla="*/ 253 h 302"/>
              <a:gd name="T24" fmla="*/ 432 w 483"/>
              <a:gd name="T25" fmla="*/ 0 h 302"/>
              <a:gd name="T26" fmla="*/ 482 w 483"/>
              <a:gd name="T27" fmla="*/ 0 h 302"/>
              <a:gd name="T28" fmla="*/ 482 w 483"/>
              <a:gd name="T29" fmla="*/ 253 h 302"/>
              <a:gd name="T30" fmla="*/ 432 w 483"/>
              <a:gd name="T31" fmla="*/ 301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3" h="302">
                <a:moveTo>
                  <a:pt x="432" y="301"/>
                </a:moveTo>
                <a:lnTo>
                  <a:pt x="432" y="301"/>
                </a:lnTo>
                <a:cubicBezTo>
                  <a:pt x="49" y="301"/>
                  <a:pt x="49" y="301"/>
                  <a:pt x="49" y="301"/>
                </a:cubicBezTo>
                <a:cubicBezTo>
                  <a:pt x="25" y="301"/>
                  <a:pt x="0" y="277"/>
                  <a:pt x="0" y="253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40"/>
                  <a:pt x="16" y="32"/>
                  <a:pt x="25" y="32"/>
                </a:cubicBezTo>
                <a:lnTo>
                  <a:pt x="25" y="32"/>
                </a:lnTo>
                <a:cubicBezTo>
                  <a:pt x="41" y="32"/>
                  <a:pt x="49" y="40"/>
                  <a:pt x="49" y="57"/>
                </a:cubicBezTo>
                <a:cubicBezTo>
                  <a:pt x="49" y="253"/>
                  <a:pt x="49" y="253"/>
                  <a:pt x="49" y="253"/>
                </a:cubicBezTo>
                <a:lnTo>
                  <a:pt x="49" y="253"/>
                </a:lnTo>
                <a:cubicBezTo>
                  <a:pt x="432" y="253"/>
                  <a:pt x="432" y="253"/>
                  <a:pt x="432" y="253"/>
                </a:cubicBezTo>
                <a:lnTo>
                  <a:pt x="432" y="253"/>
                </a:lnTo>
                <a:cubicBezTo>
                  <a:pt x="432" y="0"/>
                  <a:pt x="432" y="0"/>
                  <a:pt x="432" y="0"/>
                </a:cubicBezTo>
                <a:cubicBezTo>
                  <a:pt x="482" y="0"/>
                  <a:pt x="482" y="0"/>
                  <a:pt x="482" y="0"/>
                </a:cubicBezTo>
                <a:cubicBezTo>
                  <a:pt x="482" y="253"/>
                  <a:pt x="482" y="253"/>
                  <a:pt x="482" y="253"/>
                </a:cubicBezTo>
                <a:cubicBezTo>
                  <a:pt x="482" y="277"/>
                  <a:pt x="457" y="301"/>
                  <a:pt x="432" y="3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29">
            <a:extLst>
              <a:ext uri="{FF2B5EF4-FFF2-40B4-BE49-F238E27FC236}">
                <a16:creationId xmlns:a16="http://schemas.microsoft.com/office/drawing/2014/main" id="{E9089DD9-72CC-4E47-ABC4-C32DDE350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009" y="2947287"/>
            <a:ext cx="610111" cy="260047"/>
          </a:xfrm>
          <a:custGeom>
            <a:avLst/>
            <a:gdLst>
              <a:gd name="T0" fmla="*/ 456 w 539"/>
              <a:gd name="T1" fmla="*/ 228 h 229"/>
              <a:gd name="T2" fmla="*/ 456 w 539"/>
              <a:gd name="T3" fmla="*/ 228 h 229"/>
              <a:gd name="T4" fmla="*/ 391 w 539"/>
              <a:gd name="T5" fmla="*/ 204 h 229"/>
              <a:gd name="T6" fmla="*/ 334 w 539"/>
              <a:gd name="T7" fmla="*/ 228 h 229"/>
              <a:gd name="T8" fmla="*/ 269 w 539"/>
              <a:gd name="T9" fmla="*/ 204 h 229"/>
              <a:gd name="T10" fmla="*/ 204 w 539"/>
              <a:gd name="T11" fmla="*/ 228 h 229"/>
              <a:gd name="T12" fmla="*/ 146 w 539"/>
              <a:gd name="T13" fmla="*/ 196 h 229"/>
              <a:gd name="T14" fmla="*/ 73 w 539"/>
              <a:gd name="T15" fmla="*/ 228 h 229"/>
              <a:gd name="T16" fmla="*/ 0 w 539"/>
              <a:gd name="T17" fmla="*/ 138 h 229"/>
              <a:gd name="T18" fmla="*/ 0 w 539"/>
              <a:gd name="T19" fmla="*/ 130 h 229"/>
              <a:gd name="T20" fmla="*/ 73 w 539"/>
              <a:gd name="T21" fmla="*/ 24 h 229"/>
              <a:gd name="T22" fmla="*/ 106 w 539"/>
              <a:gd name="T23" fmla="*/ 8 h 229"/>
              <a:gd name="T24" fmla="*/ 432 w 539"/>
              <a:gd name="T25" fmla="*/ 0 h 229"/>
              <a:gd name="T26" fmla="*/ 432 w 539"/>
              <a:gd name="T27" fmla="*/ 0 h 229"/>
              <a:gd name="T28" fmla="*/ 473 w 539"/>
              <a:gd name="T29" fmla="*/ 24 h 229"/>
              <a:gd name="T30" fmla="*/ 538 w 539"/>
              <a:gd name="T31" fmla="*/ 130 h 229"/>
              <a:gd name="T32" fmla="*/ 538 w 539"/>
              <a:gd name="T33" fmla="*/ 138 h 229"/>
              <a:gd name="T34" fmla="*/ 464 w 539"/>
              <a:gd name="T35" fmla="*/ 228 h 229"/>
              <a:gd name="T36" fmla="*/ 456 w 539"/>
              <a:gd name="T37" fmla="*/ 228 h 229"/>
              <a:gd name="T38" fmla="*/ 391 w 539"/>
              <a:gd name="T39" fmla="*/ 147 h 229"/>
              <a:gd name="T40" fmla="*/ 391 w 539"/>
              <a:gd name="T41" fmla="*/ 147 h 229"/>
              <a:gd name="T42" fmla="*/ 391 w 539"/>
              <a:gd name="T43" fmla="*/ 147 h 229"/>
              <a:gd name="T44" fmla="*/ 416 w 539"/>
              <a:gd name="T45" fmla="*/ 163 h 229"/>
              <a:gd name="T46" fmla="*/ 456 w 539"/>
              <a:gd name="T47" fmla="*/ 187 h 229"/>
              <a:gd name="T48" fmla="*/ 497 w 539"/>
              <a:gd name="T49" fmla="*/ 147 h 229"/>
              <a:gd name="T50" fmla="*/ 432 w 539"/>
              <a:gd name="T51" fmla="*/ 49 h 229"/>
              <a:gd name="T52" fmla="*/ 106 w 539"/>
              <a:gd name="T53" fmla="*/ 49 h 229"/>
              <a:gd name="T54" fmla="*/ 106 w 539"/>
              <a:gd name="T55" fmla="*/ 49 h 229"/>
              <a:gd name="T56" fmla="*/ 40 w 539"/>
              <a:gd name="T57" fmla="*/ 147 h 229"/>
              <a:gd name="T58" fmla="*/ 81 w 539"/>
              <a:gd name="T59" fmla="*/ 187 h 229"/>
              <a:gd name="T60" fmla="*/ 122 w 539"/>
              <a:gd name="T61" fmla="*/ 163 h 229"/>
              <a:gd name="T62" fmla="*/ 146 w 539"/>
              <a:gd name="T63" fmla="*/ 147 h 229"/>
              <a:gd name="T64" fmla="*/ 146 w 539"/>
              <a:gd name="T65" fmla="*/ 147 h 229"/>
              <a:gd name="T66" fmla="*/ 171 w 539"/>
              <a:gd name="T67" fmla="*/ 163 h 229"/>
              <a:gd name="T68" fmla="*/ 204 w 539"/>
              <a:gd name="T69" fmla="*/ 187 h 229"/>
              <a:gd name="T70" fmla="*/ 244 w 539"/>
              <a:gd name="T71" fmla="*/ 163 h 229"/>
              <a:gd name="T72" fmla="*/ 269 w 539"/>
              <a:gd name="T73" fmla="*/ 147 h 229"/>
              <a:gd name="T74" fmla="*/ 269 w 539"/>
              <a:gd name="T75" fmla="*/ 147 h 229"/>
              <a:gd name="T76" fmla="*/ 293 w 539"/>
              <a:gd name="T77" fmla="*/ 163 h 229"/>
              <a:gd name="T78" fmla="*/ 334 w 539"/>
              <a:gd name="T79" fmla="*/ 187 h 229"/>
              <a:gd name="T80" fmla="*/ 367 w 539"/>
              <a:gd name="T81" fmla="*/ 163 h 229"/>
              <a:gd name="T82" fmla="*/ 391 w 539"/>
              <a:gd name="T83" fmla="*/ 147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39" h="229">
                <a:moveTo>
                  <a:pt x="456" y="228"/>
                </a:moveTo>
                <a:lnTo>
                  <a:pt x="456" y="228"/>
                </a:lnTo>
                <a:cubicBezTo>
                  <a:pt x="432" y="228"/>
                  <a:pt x="407" y="220"/>
                  <a:pt x="391" y="204"/>
                </a:cubicBezTo>
                <a:cubicBezTo>
                  <a:pt x="375" y="220"/>
                  <a:pt x="359" y="228"/>
                  <a:pt x="334" y="228"/>
                </a:cubicBezTo>
                <a:cubicBezTo>
                  <a:pt x="309" y="228"/>
                  <a:pt x="285" y="220"/>
                  <a:pt x="269" y="204"/>
                </a:cubicBezTo>
                <a:cubicBezTo>
                  <a:pt x="253" y="220"/>
                  <a:pt x="228" y="228"/>
                  <a:pt x="204" y="228"/>
                </a:cubicBezTo>
                <a:cubicBezTo>
                  <a:pt x="179" y="228"/>
                  <a:pt x="163" y="220"/>
                  <a:pt x="146" y="196"/>
                </a:cubicBezTo>
                <a:cubicBezTo>
                  <a:pt x="130" y="220"/>
                  <a:pt x="106" y="228"/>
                  <a:pt x="73" y="228"/>
                </a:cubicBezTo>
                <a:cubicBezTo>
                  <a:pt x="32" y="228"/>
                  <a:pt x="0" y="187"/>
                  <a:pt x="0" y="138"/>
                </a:cubicBezTo>
                <a:cubicBezTo>
                  <a:pt x="0" y="130"/>
                  <a:pt x="0" y="130"/>
                  <a:pt x="0" y="130"/>
                </a:cubicBezTo>
                <a:cubicBezTo>
                  <a:pt x="73" y="24"/>
                  <a:pt x="73" y="24"/>
                  <a:pt x="73" y="24"/>
                </a:cubicBezTo>
                <a:cubicBezTo>
                  <a:pt x="81" y="8"/>
                  <a:pt x="89" y="8"/>
                  <a:pt x="106" y="8"/>
                </a:cubicBezTo>
                <a:cubicBezTo>
                  <a:pt x="432" y="0"/>
                  <a:pt x="432" y="0"/>
                  <a:pt x="432" y="0"/>
                </a:cubicBezTo>
                <a:lnTo>
                  <a:pt x="432" y="0"/>
                </a:lnTo>
                <a:cubicBezTo>
                  <a:pt x="448" y="0"/>
                  <a:pt x="464" y="8"/>
                  <a:pt x="473" y="24"/>
                </a:cubicBezTo>
                <a:cubicBezTo>
                  <a:pt x="538" y="130"/>
                  <a:pt x="538" y="130"/>
                  <a:pt x="538" y="130"/>
                </a:cubicBezTo>
                <a:cubicBezTo>
                  <a:pt x="538" y="138"/>
                  <a:pt x="538" y="138"/>
                  <a:pt x="538" y="138"/>
                </a:cubicBezTo>
                <a:cubicBezTo>
                  <a:pt x="538" y="187"/>
                  <a:pt x="505" y="228"/>
                  <a:pt x="464" y="228"/>
                </a:cubicBezTo>
                <a:lnTo>
                  <a:pt x="456" y="228"/>
                </a:lnTo>
                <a:close/>
                <a:moveTo>
                  <a:pt x="391" y="147"/>
                </a:moveTo>
                <a:lnTo>
                  <a:pt x="391" y="147"/>
                </a:lnTo>
                <a:lnTo>
                  <a:pt x="391" y="147"/>
                </a:lnTo>
                <a:cubicBezTo>
                  <a:pt x="407" y="147"/>
                  <a:pt x="416" y="147"/>
                  <a:pt x="416" y="163"/>
                </a:cubicBezTo>
                <a:cubicBezTo>
                  <a:pt x="424" y="179"/>
                  <a:pt x="440" y="187"/>
                  <a:pt x="456" y="187"/>
                </a:cubicBezTo>
                <a:cubicBezTo>
                  <a:pt x="481" y="187"/>
                  <a:pt x="497" y="171"/>
                  <a:pt x="497" y="147"/>
                </a:cubicBezTo>
                <a:cubicBezTo>
                  <a:pt x="432" y="49"/>
                  <a:pt x="432" y="49"/>
                  <a:pt x="432" y="49"/>
                </a:cubicBezTo>
                <a:cubicBezTo>
                  <a:pt x="106" y="49"/>
                  <a:pt x="106" y="49"/>
                  <a:pt x="106" y="49"/>
                </a:cubicBezTo>
                <a:lnTo>
                  <a:pt x="106" y="49"/>
                </a:lnTo>
                <a:cubicBezTo>
                  <a:pt x="40" y="147"/>
                  <a:pt x="40" y="147"/>
                  <a:pt x="40" y="147"/>
                </a:cubicBezTo>
                <a:cubicBezTo>
                  <a:pt x="40" y="163"/>
                  <a:pt x="57" y="179"/>
                  <a:pt x="81" y="187"/>
                </a:cubicBezTo>
                <a:cubicBezTo>
                  <a:pt x="98" y="187"/>
                  <a:pt x="114" y="179"/>
                  <a:pt x="122" y="163"/>
                </a:cubicBezTo>
                <a:cubicBezTo>
                  <a:pt x="122" y="147"/>
                  <a:pt x="130" y="147"/>
                  <a:pt x="146" y="147"/>
                </a:cubicBezTo>
                <a:lnTo>
                  <a:pt x="146" y="147"/>
                </a:lnTo>
                <a:cubicBezTo>
                  <a:pt x="155" y="147"/>
                  <a:pt x="163" y="147"/>
                  <a:pt x="171" y="163"/>
                </a:cubicBezTo>
                <a:cubicBezTo>
                  <a:pt x="179" y="171"/>
                  <a:pt x="187" y="187"/>
                  <a:pt x="204" y="187"/>
                </a:cubicBezTo>
                <a:cubicBezTo>
                  <a:pt x="220" y="187"/>
                  <a:pt x="236" y="171"/>
                  <a:pt x="244" y="163"/>
                </a:cubicBezTo>
                <a:cubicBezTo>
                  <a:pt x="253" y="147"/>
                  <a:pt x="261" y="147"/>
                  <a:pt x="269" y="147"/>
                </a:cubicBezTo>
                <a:lnTo>
                  <a:pt x="269" y="147"/>
                </a:lnTo>
                <a:cubicBezTo>
                  <a:pt x="277" y="147"/>
                  <a:pt x="293" y="147"/>
                  <a:pt x="293" y="163"/>
                </a:cubicBezTo>
                <a:cubicBezTo>
                  <a:pt x="301" y="171"/>
                  <a:pt x="318" y="187"/>
                  <a:pt x="334" y="187"/>
                </a:cubicBezTo>
                <a:cubicBezTo>
                  <a:pt x="350" y="187"/>
                  <a:pt x="359" y="171"/>
                  <a:pt x="367" y="163"/>
                </a:cubicBezTo>
                <a:cubicBezTo>
                  <a:pt x="375" y="147"/>
                  <a:pt x="383" y="147"/>
                  <a:pt x="391" y="14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0">
            <a:extLst>
              <a:ext uri="{FF2B5EF4-FFF2-40B4-BE49-F238E27FC236}">
                <a16:creationId xmlns:a16="http://schemas.microsoft.com/office/drawing/2014/main" id="{9EA19C8B-F112-7940-9226-DF1E6B97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8953" y="7043032"/>
            <a:ext cx="170031" cy="35008"/>
          </a:xfrm>
          <a:custGeom>
            <a:avLst/>
            <a:gdLst>
              <a:gd name="T0" fmla="*/ 147 w 148"/>
              <a:gd name="T1" fmla="*/ 32 h 33"/>
              <a:gd name="T2" fmla="*/ 0 w 148"/>
              <a:gd name="T3" fmla="*/ 32 h 33"/>
              <a:gd name="T4" fmla="*/ 0 w 148"/>
              <a:gd name="T5" fmla="*/ 0 h 33"/>
              <a:gd name="T6" fmla="*/ 147 w 148"/>
              <a:gd name="T7" fmla="*/ 0 h 33"/>
              <a:gd name="T8" fmla="*/ 147 w 148"/>
              <a:gd name="T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" h="33">
                <a:moveTo>
                  <a:pt x="147" y="32"/>
                </a:moveTo>
                <a:lnTo>
                  <a:pt x="0" y="32"/>
                </a:lnTo>
                <a:lnTo>
                  <a:pt x="0" y="0"/>
                </a:lnTo>
                <a:lnTo>
                  <a:pt x="147" y="0"/>
                </a:lnTo>
                <a:lnTo>
                  <a:pt x="147" y="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1">
            <a:extLst>
              <a:ext uri="{FF2B5EF4-FFF2-40B4-BE49-F238E27FC236}">
                <a16:creationId xmlns:a16="http://schemas.microsoft.com/office/drawing/2014/main" id="{398D62BD-FBF5-3042-8ECD-8F7A8B132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8959" y="6928013"/>
            <a:ext cx="160029" cy="305054"/>
          </a:xfrm>
          <a:custGeom>
            <a:avLst/>
            <a:gdLst>
              <a:gd name="T0" fmla="*/ 57 w 139"/>
              <a:gd name="T1" fmla="*/ 0 h 270"/>
              <a:gd name="T2" fmla="*/ 57 w 139"/>
              <a:gd name="T3" fmla="*/ 0 h 270"/>
              <a:gd name="T4" fmla="*/ 0 w 139"/>
              <a:gd name="T5" fmla="*/ 0 h 270"/>
              <a:gd name="T6" fmla="*/ 0 w 139"/>
              <a:gd name="T7" fmla="*/ 32 h 270"/>
              <a:gd name="T8" fmla="*/ 40 w 139"/>
              <a:gd name="T9" fmla="*/ 32 h 270"/>
              <a:gd name="T10" fmla="*/ 57 w 139"/>
              <a:gd name="T11" fmla="*/ 41 h 270"/>
              <a:gd name="T12" fmla="*/ 106 w 139"/>
              <a:gd name="T13" fmla="*/ 106 h 270"/>
              <a:gd name="T14" fmla="*/ 106 w 139"/>
              <a:gd name="T15" fmla="*/ 236 h 270"/>
              <a:gd name="T16" fmla="*/ 24 w 139"/>
              <a:gd name="T17" fmla="*/ 236 h 270"/>
              <a:gd name="T18" fmla="*/ 24 w 139"/>
              <a:gd name="T19" fmla="*/ 245 h 270"/>
              <a:gd name="T20" fmla="*/ 16 w 139"/>
              <a:gd name="T21" fmla="*/ 269 h 270"/>
              <a:gd name="T22" fmla="*/ 106 w 139"/>
              <a:gd name="T23" fmla="*/ 269 h 270"/>
              <a:gd name="T24" fmla="*/ 138 w 139"/>
              <a:gd name="T25" fmla="*/ 236 h 270"/>
              <a:gd name="T26" fmla="*/ 138 w 139"/>
              <a:gd name="T27" fmla="*/ 98 h 270"/>
              <a:gd name="T28" fmla="*/ 138 w 139"/>
              <a:gd name="T29" fmla="*/ 90 h 270"/>
              <a:gd name="T30" fmla="*/ 65 w 139"/>
              <a:gd name="T31" fmla="*/ 8 h 270"/>
              <a:gd name="T32" fmla="*/ 57 w 139"/>
              <a:gd name="T33" fmla="*/ 0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70">
                <a:moveTo>
                  <a:pt x="57" y="0"/>
                </a:moveTo>
                <a:lnTo>
                  <a:pt x="57" y="0"/>
                </a:lnTo>
                <a:cubicBezTo>
                  <a:pt x="0" y="0"/>
                  <a:pt x="0" y="0"/>
                  <a:pt x="0" y="0"/>
                </a:cubicBezTo>
                <a:cubicBezTo>
                  <a:pt x="0" y="32"/>
                  <a:pt x="0" y="32"/>
                  <a:pt x="0" y="32"/>
                </a:cubicBezTo>
                <a:cubicBezTo>
                  <a:pt x="40" y="32"/>
                  <a:pt x="40" y="32"/>
                  <a:pt x="40" y="32"/>
                </a:cubicBezTo>
                <a:cubicBezTo>
                  <a:pt x="48" y="32"/>
                  <a:pt x="48" y="41"/>
                  <a:pt x="57" y="41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6" y="236"/>
                  <a:pt x="106" y="236"/>
                  <a:pt x="106" y="236"/>
                </a:cubicBezTo>
                <a:cubicBezTo>
                  <a:pt x="24" y="236"/>
                  <a:pt x="24" y="236"/>
                  <a:pt x="24" y="236"/>
                </a:cubicBezTo>
                <a:lnTo>
                  <a:pt x="24" y="245"/>
                </a:lnTo>
                <a:cubicBezTo>
                  <a:pt x="24" y="253"/>
                  <a:pt x="24" y="261"/>
                  <a:pt x="16" y="269"/>
                </a:cubicBezTo>
                <a:cubicBezTo>
                  <a:pt x="106" y="269"/>
                  <a:pt x="106" y="269"/>
                  <a:pt x="106" y="269"/>
                </a:cubicBezTo>
                <a:cubicBezTo>
                  <a:pt x="122" y="269"/>
                  <a:pt x="138" y="253"/>
                  <a:pt x="138" y="236"/>
                </a:cubicBezTo>
                <a:cubicBezTo>
                  <a:pt x="138" y="98"/>
                  <a:pt x="138" y="98"/>
                  <a:pt x="138" y="98"/>
                </a:cubicBezTo>
                <a:cubicBezTo>
                  <a:pt x="138" y="90"/>
                  <a:pt x="138" y="90"/>
                  <a:pt x="138" y="90"/>
                </a:cubicBezTo>
                <a:cubicBezTo>
                  <a:pt x="65" y="8"/>
                  <a:pt x="65" y="8"/>
                  <a:pt x="65" y="8"/>
                </a:cubicBezTo>
                <a:lnTo>
                  <a:pt x="57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2">
            <a:extLst>
              <a:ext uri="{FF2B5EF4-FFF2-40B4-BE49-F238E27FC236}">
                <a16:creationId xmlns:a16="http://schemas.microsoft.com/office/drawing/2014/main" id="{7503CB89-5D9C-3542-9799-F17E0C539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913" y="7188060"/>
            <a:ext cx="195034" cy="50009"/>
          </a:xfrm>
          <a:custGeom>
            <a:avLst/>
            <a:gdLst>
              <a:gd name="T0" fmla="*/ 163 w 173"/>
              <a:gd name="T1" fmla="*/ 0 h 42"/>
              <a:gd name="T2" fmla="*/ 163 w 173"/>
              <a:gd name="T3" fmla="*/ 0 h 42"/>
              <a:gd name="T4" fmla="*/ 8 w 173"/>
              <a:gd name="T5" fmla="*/ 0 h 42"/>
              <a:gd name="T6" fmla="*/ 8 w 173"/>
              <a:gd name="T7" fmla="*/ 17 h 42"/>
              <a:gd name="T8" fmla="*/ 0 w 173"/>
              <a:gd name="T9" fmla="*/ 41 h 42"/>
              <a:gd name="T10" fmla="*/ 172 w 173"/>
              <a:gd name="T11" fmla="*/ 41 h 42"/>
              <a:gd name="T12" fmla="*/ 163 w 173"/>
              <a:gd name="T13" fmla="*/ 17 h 42"/>
              <a:gd name="T14" fmla="*/ 163 w 173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3" h="42">
                <a:moveTo>
                  <a:pt x="163" y="0"/>
                </a:moveTo>
                <a:lnTo>
                  <a:pt x="163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7"/>
                  <a:pt x="8" y="17"/>
                </a:cubicBezTo>
                <a:cubicBezTo>
                  <a:pt x="8" y="33"/>
                  <a:pt x="8" y="41"/>
                  <a:pt x="0" y="41"/>
                </a:cubicBezTo>
                <a:cubicBezTo>
                  <a:pt x="172" y="41"/>
                  <a:pt x="172" y="41"/>
                  <a:pt x="172" y="41"/>
                </a:cubicBezTo>
                <a:cubicBezTo>
                  <a:pt x="163" y="41"/>
                  <a:pt x="163" y="33"/>
                  <a:pt x="163" y="17"/>
                </a:cubicBezTo>
                <a:cubicBezTo>
                  <a:pt x="163" y="17"/>
                  <a:pt x="163" y="8"/>
                  <a:pt x="1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3">
            <a:extLst>
              <a:ext uri="{FF2B5EF4-FFF2-40B4-BE49-F238E27FC236}">
                <a16:creationId xmlns:a16="http://schemas.microsoft.com/office/drawing/2014/main" id="{5AC12C71-6A08-924F-AC32-5209357C7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8873" y="6837996"/>
            <a:ext cx="475085" cy="335060"/>
          </a:xfrm>
          <a:custGeom>
            <a:avLst/>
            <a:gdLst>
              <a:gd name="T0" fmla="*/ 399 w 417"/>
              <a:gd name="T1" fmla="*/ 285 h 294"/>
              <a:gd name="T2" fmla="*/ 399 w 417"/>
              <a:gd name="T3" fmla="*/ 285 h 294"/>
              <a:gd name="T4" fmla="*/ 416 w 417"/>
              <a:gd name="T5" fmla="*/ 293 h 294"/>
              <a:gd name="T6" fmla="*/ 416 w 417"/>
              <a:gd name="T7" fmla="*/ 113 h 294"/>
              <a:gd name="T8" fmla="*/ 416 w 417"/>
              <a:gd name="T9" fmla="*/ 81 h 294"/>
              <a:gd name="T10" fmla="*/ 416 w 417"/>
              <a:gd name="T11" fmla="*/ 40 h 294"/>
              <a:gd name="T12" fmla="*/ 375 w 417"/>
              <a:gd name="T13" fmla="*/ 0 h 294"/>
              <a:gd name="T14" fmla="*/ 24 w 417"/>
              <a:gd name="T15" fmla="*/ 0 h 294"/>
              <a:gd name="T16" fmla="*/ 0 w 417"/>
              <a:gd name="T17" fmla="*/ 24 h 294"/>
              <a:gd name="T18" fmla="*/ 24 w 417"/>
              <a:gd name="T19" fmla="*/ 48 h 294"/>
              <a:gd name="T20" fmla="*/ 375 w 417"/>
              <a:gd name="T21" fmla="*/ 48 h 294"/>
              <a:gd name="T22" fmla="*/ 375 w 417"/>
              <a:gd name="T23" fmla="*/ 293 h 294"/>
              <a:gd name="T24" fmla="*/ 399 w 417"/>
              <a:gd name="T25" fmla="*/ 285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7" h="294">
                <a:moveTo>
                  <a:pt x="399" y="285"/>
                </a:moveTo>
                <a:lnTo>
                  <a:pt x="399" y="285"/>
                </a:lnTo>
                <a:cubicBezTo>
                  <a:pt x="408" y="285"/>
                  <a:pt x="408" y="285"/>
                  <a:pt x="416" y="293"/>
                </a:cubicBezTo>
                <a:cubicBezTo>
                  <a:pt x="416" y="113"/>
                  <a:pt x="416" y="113"/>
                  <a:pt x="416" y="113"/>
                </a:cubicBezTo>
                <a:cubicBezTo>
                  <a:pt x="416" y="81"/>
                  <a:pt x="416" y="81"/>
                  <a:pt x="416" y="81"/>
                </a:cubicBezTo>
                <a:cubicBezTo>
                  <a:pt x="416" y="40"/>
                  <a:pt x="416" y="40"/>
                  <a:pt x="416" y="40"/>
                </a:cubicBezTo>
                <a:cubicBezTo>
                  <a:pt x="416" y="24"/>
                  <a:pt x="399" y="0"/>
                  <a:pt x="37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16"/>
                  <a:pt x="0" y="24"/>
                </a:cubicBezTo>
                <a:cubicBezTo>
                  <a:pt x="0" y="40"/>
                  <a:pt x="8" y="48"/>
                  <a:pt x="24" y="48"/>
                </a:cubicBezTo>
                <a:cubicBezTo>
                  <a:pt x="375" y="48"/>
                  <a:pt x="375" y="48"/>
                  <a:pt x="375" y="48"/>
                </a:cubicBezTo>
                <a:cubicBezTo>
                  <a:pt x="375" y="293"/>
                  <a:pt x="375" y="293"/>
                  <a:pt x="375" y="293"/>
                </a:cubicBezTo>
                <a:cubicBezTo>
                  <a:pt x="375" y="293"/>
                  <a:pt x="391" y="285"/>
                  <a:pt x="399" y="2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34">
            <a:extLst>
              <a:ext uri="{FF2B5EF4-FFF2-40B4-BE49-F238E27FC236}">
                <a16:creationId xmlns:a16="http://schemas.microsoft.com/office/drawing/2014/main" id="{9B41954B-39D2-3F4A-8100-8FB80CE7A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3881" y="7023029"/>
            <a:ext cx="95019" cy="225043"/>
          </a:xfrm>
          <a:custGeom>
            <a:avLst/>
            <a:gdLst>
              <a:gd name="T0" fmla="*/ 81 w 82"/>
              <a:gd name="T1" fmla="*/ 147 h 197"/>
              <a:gd name="T2" fmla="*/ 81 w 82"/>
              <a:gd name="T3" fmla="*/ 147 h 197"/>
              <a:gd name="T4" fmla="*/ 40 w 82"/>
              <a:gd name="T5" fmla="*/ 147 h 197"/>
              <a:gd name="T6" fmla="*/ 40 w 82"/>
              <a:gd name="T7" fmla="*/ 0 h 197"/>
              <a:gd name="T8" fmla="*/ 0 w 82"/>
              <a:gd name="T9" fmla="*/ 0 h 197"/>
              <a:gd name="T10" fmla="*/ 0 w 82"/>
              <a:gd name="T11" fmla="*/ 147 h 197"/>
              <a:gd name="T12" fmla="*/ 8 w 82"/>
              <a:gd name="T13" fmla="*/ 180 h 197"/>
              <a:gd name="T14" fmla="*/ 40 w 82"/>
              <a:gd name="T15" fmla="*/ 196 h 197"/>
              <a:gd name="T16" fmla="*/ 40 w 82"/>
              <a:gd name="T17" fmla="*/ 196 h 197"/>
              <a:gd name="T18" fmla="*/ 81 w 82"/>
              <a:gd name="T19" fmla="*/ 188 h 197"/>
              <a:gd name="T20" fmla="*/ 73 w 82"/>
              <a:gd name="T21" fmla="*/ 164 h 197"/>
              <a:gd name="T22" fmla="*/ 81 w 82"/>
              <a:gd name="T23" fmla="*/ 147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97">
                <a:moveTo>
                  <a:pt x="81" y="147"/>
                </a:moveTo>
                <a:lnTo>
                  <a:pt x="81" y="147"/>
                </a:lnTo>
                <a:cubicBezTo>
                  <a:pt x="40" y="147"/>
                  <a:pt x="40" y="147"/>
                  <a:pt x="40" y="147"/>
                </a:cubicBezTo>
                <a:cubicBezTo>
                  <a:pt x="40" y="0"/>
                  <a:pt x="40" y="0"/>
                  <a:pt x="4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4"/>
                  <a:pt x="0" y="172"/>
                  <a:pt x="8" y="180"/>
                </a:cubicBezTo>
                <a:cubicBezTo>
                  <a:pt x="16" y="188"/>
                  <a:pt x="24" y="196"/>
                  <a:pt x="40" y="196"/>
                </a:cubicBezTo>
                <a:lnTo>
                  <a:pt x="40" y="196"/>
                </a:lnTo>
                <a:cubicBezTo>
                  <a:pt x="81" y="188"/>
                  <a:pt x="81" y="188"/>
                  <a:pt x="81" y="188"/>
                </a:cubicBezTo>
                <a:cubicBezTo>
                  <a:pt x="81" y="188"/>
                  <a:pt x="73" y="180"/>
                  <a:pt x="73" y="164"/>
                </a:cubicBezTo>
                <a:cubicBezTo>
                  <a:pt x="73" y="164"/>
                  <a:pt x="73" y="155"/>
                  <a:pt x="81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35">
            <a:extLst>
              <a:ext uri="{FF2B5EF4-FFF2-40B4-BE49-F238E27FC236}">
                <a16:creationId xmlns:a16="http://schemas.microsoft.com/office/drawing/2014/main" id="{24584A63-8F4D-3C4B-9B32-8E914B37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942" y="7143050"/>
            <a:ext cx="130024" cy="140026"/>
          </a:xfrm>
          <a:custGeom>
            <a:avLst/>
            <a:gdLst>
              <a:gd name="T0" fmla="*/ 57 w 115"/>
              <a:gd name="T1" fmla="*/ 123 h 124"/>
              <a:gd name="T2" fmla="*/ 57 w 115"/>
              <a:gd name="T3" fmla="*/ 123 h 124"/>
              <a:gd name="T4" fmla="*/ 0 w 115"/>
              <a:gd name="T5" fmla="*/ 58 h 124"/>
              <a:gd name="T6" fmla="*/ 57 w 115"/>
              <a:gd name="T7" fmla="*/ 0 h 124"/>
              <a:gd name="T8" fmla="*/ 114 w 115"/>
              <a:gd name="T9" fmla="*/ 58 h 124"/>
              <a:gd name="T10" fmla="*/ 57 w 115"/>
              <a:gd name="T11" fmla="*/ 123 h 124"/>
              <a:gd name="T12" fmla="*/ 57 w 115"/>
              <a:gd name="T13" fmla="*/ 33 h 124"/>
              <a:gd name="T14" fmla="*/ 57 w 115"/>
              <a:gd name="T15" fmla="*/ 33 h 124"/>
              <a:gd name="T16" fmla="*/ 33 w 115"/>
              <a:gd name="T17" fmla="*/ 58 h 124"/>
              <a:gd name="T18" fmla="*/ 57 w 115"/>
              <a:gd name="T19" fmla="*/ 90 h 124"/>
              <a:gd name="T20" fmla="*/ 82 w 115"/>
              <a:gd name="T21" fmla="*/ 58 h 124"/>
              <a:gd name="T22" fmla="*/ 57 w 115"/>
              <a:gd name="T23" fmla="*/ 3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24">
                <a:moveTo>
                  <a:pt x="57" y="123"/>
                </a:moveTo>
                <a:lnTo>
                  <a:pt x="57" y="123"/>
                </a:lnTo>
                <a:cubicBezTo>
                  <a:pt x="25" y="123"/>
                  <a:pt x="0" y="90"/>
                  <a:pt x="0" y="58"/>
                </a:cubicBezTo>
                <a:cubicBezTo>
                  <a:pt x="0" y="33"/>
                  <a:pt x="25" y="0"/>
                  <a:pt x="57" y="0"/>
                </a:cubicBezTo>
                <a:cubicBezTo>
                  <a:pt x="90" y="0"/>
                  <a:pt x="114" y="33"/>
                  <a:pt x="114" y="58"/>
                </a:cubicBezTo>
                <a:cubicBezTo>
                  <a:pt x="114" y="90"/>
                  <a:pt x="90" y="123"/>
                  <a:pt x="57" y="123"/>
                </a:cubicBezTo>
                <a:close/>
                <a:moveTo>
                  <a:pt x="57" y="33"/>
                </a:moveTo>
                <a:lnTo>
                  <a:pt x="57" y="33"/>
                </a:lnTo>
                <a:cubicBezTo>
                  <a:pt x="41" y="33"/>
                  <a:pt x="33" y="49"/>
                  <a:pt x="33" y="58"/>
                </a:cubicBezTo>
                <a:cubicBezTo>
                  <a:pt x="33" y="74"/>
                  <a:pt x="41" y="90"/>
                  <a:pt x="57" y="90"/>
                </a:cubicBezTo>
                <a:cubicBezTo>
                  <a:pt x="74" y="90"/>
                  <a:pt x="82" y="74"/>
                  <a:pt x="82" y="58"/>
                </a:cubicBezTo>
                <a:cubicBezTo>
                  <a:pt x="82" y="49"/>
                  <a:pt x="74" y="33"/>
                  <a:pt x="57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36">
            <a:extLst>
              <a:ext uri="{FF2B5EF4-FFF2-40B4-BE49-F238E27FC236}">
                <a16:creationId xmlns:a16="http://schemas.microsoft.com/office/drawing/2014/main" id="{49F87AF2-4CC5-1C4D-BB39-64313AF7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8895" y="7143050"/>
            <a:ext cx="130024" cy="140026"/>
          </a:xfrm>
          <a:custGeom>
            <a:avLst/>
            <a:gdLst>
              <a:gd name="T0" fmla="*/ 57 w 115"/>
              <a:gd name="T1" fmla="*/ 123 h 124"/>
              <a:gd name="T2" fmla="*/ 57 w 115"/>
              <a:gd name="T3" fmla="*/ 123 h 124"/>
              <a:gd name="T4" fmla="*/ 0 w 115"/>
              <a:gd name="T5" fmla="*/ 58 h 124"/>
              <a:gd name="T6" fmla="*/ 57 w 115"/>
              <a:gd name="T7" fmla="*/ 0 h 124"/>
              <a:gd name="T8" fmla="*/ 114 w 115"/>
              <a:gd name="T9" fmla="*/ 58 h 124"/>
              <a:gd name="T10" fmla="*/ 57 w 115"/>
              <a:gd name="T11" fmla="*/ 123 h 124"/>
              <a:gd name="T12" fmla="*/ 57 w 115"/>
              <a:gd name="T13" fmla="*/ 33 h 124"/>
              <a:gd name="T14" fmla="*/ 57 w 115"/>
              <a:gd name="T15" fmla="*/ 33 h 124"/>
              <a:gd name="T16" fmla="*/ 32 w 115"/>
              <a:gd name="T17" fmla="*/ 58 h 124"/>
              <a:gd name="T18" fmla="*/ 57 w 115"/>
              <a:gd name="T19" fmla="*/ 90 h 124"/>
              <a:gd name="T20" fmla="*/ 81 w 115"/>
              <a:gd name="T21" fmla="*/ 58 h 124"/>
              <a:gd name="T22" fmla="*/ 57 w 115"/>
              <a:gd name="T23" fmla="*/ 3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24">
                <a:moveTo>
                  <a:pt x="57" y="123"/>
                </a:moveTo>
                <a:lnTo>
                  <a:pt x="57" y="123"/>
                </a:lnTo>
                <a:cubicBezTo>
                  <a:pt x="24" y="123"/>
                  <a:pt x="0" y="90"/>
                  <a:pt x="0" y="58"/>
                </a:cubicBezTo>
                <a:cubicBezTo>
                  <a:pt x="0" y="33"/>
                  <a:pt x="24" y="0"/>
                  <a:pt x="57" y="0"/>
                </a:cubicBezTo>
                <a:cubicBezTo>
                  <a:pt x="89" y="0"/>
                  <a:pt x="114" y="33"/>
                  <a:pt x="114" y="58"/>
                </a:cubicBezTo>
                <a:cubicBezTo>
                  <a:pt x="114" y="90"/>
                  <a:pt x="89" y="123"/>
                  <a:pt x="57" y="123"/>
                </a:cubicBezTo>
                <a:close/>
                <a:moveTo>
                  <a:pt x="57" y="33"/>
                </a:moveTo>
                <a:lnTo>
                  <a:pt x="57" y="33"/>
                </a:lnTo>
                <a:cubicBezTo>
                  <a:pt x="49" y="33"/>
                  <a:pt x="32" y="49"/>
                  <a:pt x="32" y="58"/>
                </a:cubicBezTo>
                <a:cubicBezTo>
                  <a:pt x="32" y="74"/>
                  <a:pt x="49" y="90"/>
                  <a:pt x="57" y="90"/>
                </a:cubicBezTo>
                <a:cubicBezTo>
                  <a:pt x="73" y="90"/>
                  <a:pt x="81" y="74"/>
                  <a:pt x="81" y="58"/>
                </a:cubicBezTo>
                <a:cubicBezTo>
                  <a:pt x="81" y="49"/>
                  <a:pt x="73" y="33"/>
                  <a:pt x="57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37">
            <a:extLst>
              <a:ext uri="{FF2B5EF4-FFF2-40B4-BE49-F238E27FC236}">
                <a16:creationId xmlns:a16="http://schemas.microsoft.com/office/drawing/2014/main" id="{33434CCC-2B83-F842-9B0E-AD64E77D6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874" y="6928013"/>
            <a:ext cx="195037" cy="35005"/>
          </a:xfrm>
          <a:custGeom>
            <a:avLst/>
            <a:gdLst>
              <a:gd name="T0" fmla="*/ 147 w 172"/>
              <a:gd name="T1" fmla="*/ 32 h 33"/>
              <a:gd name="T2" fmla="*/ 147 w 172"/>
              <a:gd name="T3" fmla="*/ 32 h 33"/>
              <a:gd name="T4" fmla="*/ 16 w 172"/>
              <a:gd name="T5" fmla="*/ 32 h 33"/>
              <a:gd name="T6" fmla="*/ 0 w 172"/>
              <a:gd name="T7" fmla="*/ 16 h 33"/>
              <a:gd name="T8" fmla="*/ 0 w 172"/>
              <a:gd name="T9" fmla="*/ 16 h 33"/>
              <a:gd name="T10" fmla="*/ 16 w 172"/>
              <a:gd name="T11" fmla="*/ 0 h 33"/>
              <a:gd name="T12" fmla="*/ 147 w 172"/>
              <a:gd name="T13" fmla="*/ 0 h 33"/>
              <a:gd name="T14" fmla="*/ 171 w 172"/>
              <a:gd name="T15" fmla="*/ 16 h 33"/>
              <a:gd name="T16" fmla="*/ 171 w 172"/>
              <a:gd name="T17" fmla="*/ 16 h 33"/>
              <a:gd name="T18" fmla="*/ 147 w 172"/>
              <a:gd name="T1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33">
                <a:moveTo>
                  <a:pt x="147" y="32"/>
                </a:moveTo>
                <a:lnTo>
                  <a:pt x="147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63" y="0"/>
                  <a:pt x="171" y="8"/>
                  <a:pt x="171" y="16"/>
                </a:cubicBezTo>
                <a:lnTo>
                  <a:pt x="171" y="16"/>
                </a:lnTo>
                <a:cubicBezTo>
                  <a:pt x="171" y="24"/>
                  <a:pt x="163" y="32"/>
                  <a:pt x="147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38">
            <a:extLst>
              <a:ext uri="{FF2B5EF4-FFF2-40B4-BE49-F238E27FC236}">
                <a16:creationId xmlns:a16="http://schemas.microsoft.com/office/drawing/2014/main" id="{A5E16EFB-6A4A-C948-93DA-DBD407EE0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880" y="7003025"/>
            <a:ext cx="105021" cy="40007"/>
          </a:xfrm>
          <a:custGeom>
            <a:avLst/>
            <a:gdLst>
              <a:gd name="T0" fmla="*/ 74 w 91"/>
              <a:gd name="T1" fmla="*/ 33 h 34"/>
              <a:gd name="T2" fmla="*/ 74 w 91"/>
              <a:gd name="T3" fmla="*/ 33 h 34"/>
              <a:gd name="T4" fmla="*/ 17 w 91"/>
              <a:gd name="T5" fmla="*/ 33 h 34"/>
              <a:gd name="T6" fmla="*/ 0 w 91"/>
              <a:gd name="T7" fmla="*/ 16 h 34"/>
              <a:gd name="T8" fmla="*/ 0 w 91"/>
              <a:gd name="T9" fmla="*/ 16 h 34"/>
              <a:gd name="T10" fmla="*/ 17 w 91"/>
              <a:gd name="T11" fmla="*/ 0 h 34"/>
              <a:gd name="T12" fmla="*/ 74 w 91"/>
              <a:gd name="T13" fmla="*/ 0 h 34"/>
              <a:gd name="T14" fmla="*/ 90 w 91"/>
              <a:gd name="T15" fmla="*/ 16 h 34"/>
              <a:gd name="T16" fmla="*/ 90 w 91"/>
              <a:gd name="T17" fmla="*/ 16 h 34"/>
              <a:gd name="T18" fmla="*/ 74 w 91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34">
                <a:moveTo>
                  <a:pt x="74" y="33"/>
                </a:moveTo>
                <a:lnTo>
                  <a:pt x="74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6"/>
                </a:cubicBezTo>
                <a:lnTo>
                  <a:pt x="0" y="16"/>
                </a:lnTo>
                <a:cubicBezTo>
                  <a:pt x="0" y="0"/>
                  <a:pt x="9" y="0"/>
                  <a:pt x="17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82" y="0"/>
                  <a:pt x="90" y="8"/>
                  <a:pt x="90" y="16"/>
                </a:cubicBezTo>
                <a:lnTo>
                  <a:pt x="90" y="16"/>
                </a:lnTo>
                <a:cubicBezTo>
                  <a:pt x="90" y="25"/>
                  <a:pt x="82" y="33"/>
                  <a:pt x="74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39">
            <a:extLst>
              <a:ext uri="{FF2B5EF4-FFF2-40B4-BE49-F238E27FC236}">
                <a16:creationId xmlns:a16="http://schemas.microsoft.com/office/drawing/2014/main" id="{2E1EA780-E4D8-5042-B732-59E749F23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880" y="3212334"/>
            <a:ext cx="555103" cy="65013"/>
          </a:xfrm>
          <a:custGeom>
            <a:avLst/>
            <a:gdLst>
              <a:gd name="T0" fmla="*/ 490 w 491"/>
              <a:gd name="T1" fmla="*/ 58 h 59"/>
              <a:gd name="T2" fmla="*/ 0 w 491"/>
              <a:gd name="T3" fmla="*/ 58 h 59"/>
              <a:gd name="T4" fmla="*/ 0 w 491"/>
              <a:gd name="T5" fmla="*/ 0 h 59"/>
              <a:gd name="T6" fmla="*/ 490 w 491"/>
              <a:gd name="T7" fmla="*/ 0 h 59"/>
              <a:gd name="T8" fmla="*/ 490 w 491"/>
              <a:gd name="T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59">
                <a:moveTo>
                  <a:pt x="490" y="58"/>
                </a:moveTo>
                <a:lnTo>
                  <a:pt x="0" y="58"/>
                </a:lnTo>
                <a:lnTo>
                  <a:pt x="0" y="0"/>
                </a:lnTo>
                <a:lnTo>
                  <a:pt x="490" y="0"/>
                </a:lnTo>
                <a:lnTo>
                  <a:pt x="490" y="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40">
            <a:extLst>
              <a:ext uri="{FF2B5EF4-FFF2-40B4-BE49-F238E27FC236}">
                <a16:creationId xmlns:a16="http://schemas.microsoft.com/office/drawing/2014/main" id="{1966174C-8A8C-454D-8BEA-615E4363B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8891" y="3377365"/>
            <a:ext cx="120022" cy="50009"/>
          </a:xfrm>
          <a:custGeom>
            <a:avLst/>
            <a:gdLst>
              <a:gd name="T0" fmla="*/ 82 w 107"/>
              <a:gd name="T1" fmla="*/ 41 h 42"/>
              <a:gd name="T2" fmla="*/ 82 w 107"/>
              <a:gd name="T3" fmla="*/ 41 h 42"/>
              <a:gd name="T4" fmla="*/ 25 w 107"/>
              <a:gd name="T5" fmla="*/ 41 h 42"/>
              <a:gd name="T6" fmla="*/ 0 w 107"/>
              <a:gd name="T7" fmla="*/ 16 h 42"/>
              <a:gd name="T8" fmla="*/ 0 w 107"/>
              <a:gd name="T9" fmla="*/ 16 h 42"/>
              <a:gd name="T10" fmla="*/ 25 w 107"/>
              <a:gd name="T11" fmla="*/ 0 h 42"/>
              <a:gd name="T12" fmla="*/ 82 w 107"/>
              <a:gd name="T13" fmla="*/ 0 h 42"/>
              <a:gd name="T14" fmla="*/ 106 w 107"/>
              <a:gd name="T15" fmla="*/ 16 h 42"/>
              <a:gd name="T16" fmla="*/ 106 w 107"/>
              <a:gd name="T17" fmla="*/ 16 h 42"/>
              <a:gd name="T18" fmla="*/ 82 w 107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7" h="42">
                <a:moveTo>
                  <a:pt x="82" y="41"/>
                </a:moveTo>
                <a:lnTo>
                  <a:pt x="82" y="41"/>
                </a:lnTo>
                <a:cubicBezTo>
                  <a:pt x="25" y="41"/>
                  <a:pt x="25" y="41"/>
                  <a:pt x="25" y="41"/>
                </a:cubicBezTo>
                <a:cubicBezTo>
                  <a:pt x="8" y="41"/>
                  <a:pt x="0" y="33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25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0" y="0"/>
                  <a:pt x="106" y="8"/>
                  <a:pt x="106" y="16"/>
                </a:cubicBezTo>
                <a:lnTo>
                  <a:pt x="106" y="16"/>
                </a:lnTo>
                <a:cubicBezTo>
                  <a:pt x="106" y="33"/>
                  <a:pt x="90" y="41"/>
                  <a:pt x="82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41">
            <a:extLst>
              <a:ext uri="{FF2B5EF4-FFF2-40B4-BE49-F238E27FC236}">
                <a16:creationId xmlns:a16="http://schemas.microsoft.com/office/drawing/2014/main" id="{1DA7322C-2DF5-1F4B-A538-0DB23E68E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872" y="3047305"/>
            <a:ext cx="610111" cy="475085"/>
          </a:xfrm>
          <a:custGeom>
            <a:avLst/>
            <a:gdLst>
              <a:gd name="T0" fmla="*/ 465 w 539"/>
              <a:gd name="T1" fmla="*/ 416 h 417"/>
              <a:gd name="T2" fmla="*/ 465 w 539"/>
              <a:gd name="T3" fmla="*/ 416 h 417"/>
              <a:gd name="T4" fmla="*/ 81 w 539"/>
              <a:gd name="T5" fmla="*/ 416 h 417"/>
              <a:gd name="T6" fmla="*/ 0 w 539"/>
              <a:gd name="T7" fmla="*/ 335 h 417"/>
              <a:gd name="T8" fmla="*/ 0 w 539"/>
              <a:gd name="T9" fmla="*/ 82 h 417"/>
              <a:gd name="T10" fmla="*/ 81 w 539"/>
              <a:gd name="T11" fmla="*/ 0 h 417"/>
              <a:gd name="T12" fmla="*/ 465 w 539"/>
              <a:gd name="T13" fmla="*/ 0 h 417"/>
              <a:gd name="T14" fmla="*/ 538 w 539"/>
              <a:gd name="T15" fmla="*/ 82 h 417"/>
              <a:gd name="T16" fmla="*/ 538 w 539"/>
              <a:gd name="T17" fmla="*/ 335 h 417"/>
              <a:gd name="T18" fmla="*/ 465 w 539"/>
              <a:gd name="T19" fmla="*/ 416 h 417"/>
              <a:gd name="T20" fmla="*/ 81 w 539"/>
              <a:gd name="T21" fmla="*/ 41 h 417"/>
              <a:gd name="T22" fmla="*/ 81 w 539"/>
              <a:gd name="T23" fmla="*/ 41 h 417"/>
              <a:gd name="T24" fmla="*/ 41 w 539"/>
              <a:gd name="T25" fmla="*/ 82 h 417"/>
              <a:gd name="T26" fmla="*/ 41 w 539"/>
              <a:gd name="T27" fmla="*/ 335 h 417"/>
              <a:gd name="T28" fmla="*/ 81 w 539"/>
              <a:gd name="T29" fmla="*/ 376 h 417"/>
              <a:gd name="T30" fmla="*/ 465 w 539"/>
              <a:gd name="T31" fmla="*/ 376 h 417"/>
              <a:gd name="T32" fmla="*/ 497 w 539"/>
              <a:gd name="T33" fmla="*/ 335 h 417"/>
              <a:gd name="T34" fmla="*/ 497 w 539"/>
              <a:gd name="T35" fmla="*/ 82 h 417"/>
              <a:gd name="T36" fmla="*/ 465 w 539"/>
              <a:gd name="T37" fmla="*/ 41 h 417"/>
              <a:gd name="T38" fmla="*/ 81 w 539"/>
              <a:gd name="T39" fmla="*/ 41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9" h="417">
                <a:moveTo>
                  <a:pt x="465" y="416"/>
                </a:moveTo>
                <a:lnTo>
                  <a:pt x="465" y="416"/>
                </a:lnTo>
                <a:cubicBezTo>
                  <a:pt x="81" y="416"/>
                  <a:pt x="81" y="416"/>
                  <a:pt x="81" y="416"/>
                </a:cubicBezTo>
                <a:cubicBezTo>
                  <a:pt x="32" y="416"/>
                  <a:pt x="0" y="384"/>
                  <a:pt x="0" y="335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3"/>
                  <a:pt x="32" y="0"/>
                  <a:pt x="81" y="0"/>
                </a:cubicBezTo>
                <a:cubicBezTo>
                  <a:pt x="465" y="0"/>
                  <a:pt x="465" y="0"/>
                  <a:pt x="465" y="0"/>
                </a:cubicBezTo>
                <a:cubicBezTo>
                  <a:pt x="505" y="0"/>
                  <a:pt x="538" y="33"/>
                  <a:pt x="538" y="82"/>
                </a:cubicBezTo>
                <a:cubicBezTo>
                  <a:pt x="538" y="335"/>
                  <a:pt x="538" y="335"/>
                  <a:pt x="538" y="335"/>
                </a:cubicBezTo>
                <a:cubicBezTo>
                  <a:pt x="538" y="384"/>
                  <a:pt x="505" y="416"/>
                  <a:pt x="465" y="416"/>
                </a:cubicBezTo>
                <a:close/>
                <a:moveTo>
                  <a:pt x="81" y="41"/>
                </a:moveTo>
                <a:lnTo>
                  <a:pt x="81" y="41"/>
                </a:lnTo>
                <a:cubicBezTo>
                  <a:pt x="57" y="41"/>
                  <a:pt x="41" y="58"/>
                  <a:pt x="41" y="82"/>
                </a:cubicBezTo>
                <a:cubicBezTo>
                  <a:pt x="41" y="335"/>
                  <a:pt x="41" y="335"/>
                  <a:pt x="41" y="335"/>
                </a:cubicBezTo>
                <a:cubicBezTo>
                  <a:pt x="41" y="359"/>
                  <a:pt x="57" y="376"/>
                  <a:pt x="81" y="376"/>
                </a:cubicBezTo>
                <a:cubicBezTo>
                  <a:pt x="465" y="376"/>
                  <a:pt x="465" y="376"/>
                  <a:pt x="465" y="376"/>
                </a:cubicBezTo>
                <a:cubicBezTo>
                  <a:pt x="481" y="376"/>
                  <a:pt x="497" y="359"/>
                  <a:pt x="497" y="335"/>
                </a:cubicBezTo>
                <a:cubicBezTo>
                  <a:pt x="497" y="82"/>
                  <a:pt x="497" y="82"/>
                  <a:pt x="497" y="82"/>
                </a:cubicBezTo>
                <a:cubicBezTo>
                  <a:pt x="497" y="58"/>
                  <a:pt x="481" y="41"/>
                  <a:pt x="465" y="41"/>
                </a:cubicBezTo>
                <a:lnTo>
                  <a:pt x="81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42">
            <a:extLst>
              <a:ext uri="{FF2B5EF4-FFF2-40B4-BE49-F238E27FC236}">
                <a16:creationId xmlns:a16="http://schemas.microsoft.com/office/drawing/2014/main" id="{D78D310B-6C6E-924F-A283-9A0AE258D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3900" y="10823721"/>
            <a:ext cx="355066" cy="40007"/>
          </a:xfrm>
          <a:custGeom>
            <a:avLst/>
            <a:gdLst>
              <a:gd name="T0" fmla="*/ 310 w 311"/>
              <a:gd name="T1" fmla="*/ 33 h 34"/>
              <a:gd name="T2" fmla="*/ 310 w 311"/>
              <a:gd name="T3" fmla="*/ 33 h 34"/>
              <a:gd name="T4" fmla="*/ 17 w 311"/>
              <a:gd name="T5" fmla="*/ 33 h 34"/>
              <a:gd name="T6" fmla="*/ 0 w 311"/>
              <a:gd name="T7" fmla="*/ 17 h 34"/>
              <a:gd name="T8" fmla="*/ 0 w 311"/>
              <a:gd name="T9" fmla="*/ 17 h 34"/>
              <a:gd name="T10" fmla="*/ 17 w 311"/>
              <a:gd name="T11" fmla="*/ 0 h 34"/>
              <a:gd name="T12" fmla="*/ 310 w 311"/>
              <a:gd name="T13" fmla="*/ 0 h 34"/>
              <a:gd name="T14" fmla="*/ 310 w 311"/>
              <a:gd name="T15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1" h="34">
                <a:moveTo>
                  <a:pt x="310" y="33"/>
                </a:moveTo>
                <a:lnTo>
                  <a:pt x="310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7" y="0"/>
                </a:cubicBezTo>
                <a:cubicBezTo>
                  <a:pt x="310" y="0"/>
                  <a:pt x="310" y="0"/>
                  <a:pt x="310" y="0"/>
                </a:cubicBezTo>
                <a:lnTo>
                  <a:pt x="310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43">
            <a:extLst>
              <a:ext uri="{FF2B5EF4-FFF2-40B4-BE49-F238E27FC236}">
                <a16:creationId xmlns:a16="http://schemas.microsoft.com/office/drawing/2014/main" id="{694D0C1E-65E7-094A-8C17-9DBF99A39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8889" y="10453654"/>
            <a:ext cx="445080" cy="520095"/>
          </a:xfrm>
          <a:custGeom>
            <a:avLst/>
            <a:gdLst>
              <a:gd name="T0" fmla="*/ 302 w 393"/>
              <a:gd name="T1" fmla="*/ 457 h 458"/>
              <a:gd name="T2" fmla="*/ 302 w 393"/>
              <a:gd name="T3" fmla="*/ 457 h 458"/>
              <a:gd name="T4" fmla="*/ 90 w 393"/>
              <a:gd name="T5" fmla="*/ 457 h 458"/>
              <a:gd name="T6" fmla="*/ 25 w 393"/>
              <a:gd name="T7" fmla="*/ 424 h 458"/>
              <a:gd name="T8" fmla="*/ 0 w 393"/>
              <a:gd name="T9" fmla="*/ 359 h 458"/>
              <a:gd name="T10" fmla="*/ 16 w 393"/>
              <a:gd name="T11" fmla="*/ 65 h 458"/>
              <a:gd name="T12" fmla="*/ 82 w 393"/>
              <a:gd name="T13" fmla="*/ 0 h 458"/>
              <a:gd name="T14" fmla="*/ 310 w 393"/>
              <a:gd name="T15" fmla="*/ 0 h 458"/>
              <a:gd name="T16" fmla="*/ 375 w 393"/>
              <a:gd name="T17" fmla="*/ 65 h 458"/>
              <a:gd name="T18" fmla="*/ 392 w 393"/>
              <a:gd name="T19" fmla="*/ 359 h 458"/>
              <a:gd name="T20" fmla="*/ 367 w 393"/>
              <a:gd name="T21" fmla="*/ 424 h 458"/>
              <a:gd name="T22" fmla="*/ 302 w 393"/>
              <a:gd name="T23" fmla="*/ 457 h 458"/>
              <a:gd name="T24" fmla="*/ 82 w 393"/>
              <a:gd name="T25" fmla="*/ 49 h 458"/>
              <a:gd name="T26" fmla="*/ 82 w 393"/>
              <a:gd name="T27" fmla="*/ 49 h 458"/>
              <a:gd name="T28" fmla="*/ 57 w 393"/>
              <a:gd name="T29" fmla="*/ 65 h 458"/>
              <a:gd name="T30" fmla="*/ 41 w 393"/>
              <a:gd name="T31" fmla="*/ 359 h 458"/>
              <a:gd name="T32" fmla="*/ 57 w 393"/>
              <a:gd name="T33" fmla="*/ 392 h 458"/>
              <a:gd name="T34" fmla="*/ 90 w 393"/>
              <a:gd name="T35" fmla="*/ 408 h 458"/>
              <a:gd name="T36" fmla="*/ 302 w 393"/>
              <a:gd name="T37" fmla="*/ 408 h 458"/>
              <a:gd name="T38" fmla="*/ 335 w 393"/>
              <a:gd name="T39" fmla="*/ 392 h 458"/>
              <a:gd name="T40" fmla="*/ 351 w 393"/>
              <a:gd name="T41" fmla="*/ 359 h 458"/>
              <a:gd name="T42" fmla="*/ 335 w 393"/>
              <a:gd name="T43" fmla="*/ 65 h 458"/>
              <a:gd name="T44" fmla="*/ 310 w 393"/>
              <a:gd name="T45" fmla="*/ 49 h 458"/>
              <a:gd name="T46" fmla="*/ 82 w 393"/>
              <a:gd name="T47" fmla="*/ 49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3" h="458">
                <a:moveTo>
                  <a:pt x="302" y="457"/>
                </a:moveTo>
                <a:lnTo>
                  <a:pt x="302" y="457"/>
                </a:lnTo>
                <a:cubicBezTo>
                  <a:pt x="90" y="457"/>
                  <a:pt x="90" y="457"/>
                  <a:pt x="90" y="457"/>
                </a:cubicBezTo>
                <a:cubicBezTo>
                  <a:pt x="66" y="457"/>
                  <a:pt x="41" y="440"/>
                  <a:pt x="25" y="424"/>
                </a:cubicBezTo>
                <a:cubicBezTo>
                  <a:pt x="8" y="408"/>
                  <a:pt x="0" y="383"/>
                  <a:pt x="0" y="359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33"/>
                  <a:pt x="49" y="0"/>
                  <a:pt x="82" y="0"/>
                </a:cubicBezTo>
                <a:cubicBezTo>
                  <a:pt x="310" y="0"/>
                  <a:pt x="310" y="0"/>
                  <a:pt x="310" y="0"/>
                </a:cubicBezTo>
                <a:cubicBezTo>
                  <a:pt x="343" y="0"/>
                  <a:pt x="375" y="33"/>
                  <a:pt x="375" y="65"/>
                </a:cubicBezTo>
                <a:cubicBezTo>
                  <a:pt x="392" y="359"/>
                  <a:pt x="392" y="359"/>
                  <a:pt x="392" y="359"/>
                </a:cubicBezTo>
                <a:cubicBezTo>
                  <a:pt x="392" y="383"/>
                  <a:pt x="383" y="408"/>
                  <a:pt x="367" y="424"/>
                </a:cubicBezTo>
                <a:cubicBezTo>
                  <a:pt x="351" y="440"/>
                  <a:pt x="327" y="457"/>
                  <a:pt x="302" y="457"/>
                </a:cubicBezTo>
                <a:close/>
                <a:moveTo>
                  <a:pt x="82" y="49"/>
                </a:moveTo>
                <a:lnTo>
                  <a:pt x="82" y="49"/>
                </a:lnTo>
                <a:cubicBezTo>
                  <a:pt x="74" y="49"/>
                  <a:pt x="66" y="57"/>
                  <a:pt x="57" y="65"/>
                </a:cubicBezTo>
                <a:cubicBezTo>
                  <a:pt x="41" y="359"/>
                  <a:pt x="41" y="359"/>
                  <a:pt x="41" y="359"/>
                </a:cubicBezTo>
                <a:cubicBezTo>
                  <a:pt x="41" y="375"/>
                  <a:pt x="49" y="383"/>
                  <a:pt x="57" y="392"/>
                </a:cubicBezTo>
                <a:cubicBezTo>
                  <a:pt x="66" y="408"/>
                  <a:pt x="82" y="408"/>
                  <a:pt x="90" y="408"/>
                </a:cubicBezTo>
                <a:cubicBezTo>
                  <a:pt x="302" y="408"/>
                  <a:pt x="302" y="408"/>
                  <a:pt x="302" y="408"/>
                </a:cubicBezTo>
                <a:cubicBezTo>
                  <a:pt x="318" y="408"/>
                  <a:pt x="327" y="408"/>
                  <a:pt x="335" y="392"/>
                </a:cubicBezTo>
                <a:cubicBezTo>
                  <a:pt x="343" y="383"/>
                  <a:pt x="351" y="375"/>
                  <a:pt x="351" y="359"/>
                </a:cubicBezTo>
                <a:cubicBezTo>
                  <a:pt x="335" y="65"/>
                  <a:pt x="335" y="65"/>
                  <a:pt x="335" y="65"/>
                </a:cubicBezTo>
                <a:cubicBezTo>
                  <a:pt x="335" y="57"/>
                  <a:pt x="318" y="49"/>
                  <a:pt x="310" y="49"/>
                </a:cubicBezTo>
                <a:lnTo>
                  <a:pt x="82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44">
            <a:extLst>
              <a:ext uri="{FF2B5EF4-FFF2-40B4-BE49-F238E27FC236}">
                <a16:creationId xmlns:a16="http://schemas.microsoft.com/office/drawing/2014/main" id="{0FAA2F4C-2C3F-7B4F-8E7C-911CC66F7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8909" y="10343634"/>
            <a:ext cx="225039" cy="230042"/>
          </a:xfrm>
          <a:custGeom>
            <a:avLst/>
            <a:gdLst>
              <a:gd name="T0" fmla="*/ 179 w 197"/>
              <a:gd name="T1" fmla="*/ 204 h 205"/>
              <a:gd name="T2" fmla="*/ 179 w 197"/>
              <a:gd name="T3" fmla="*/ 204 h 205"/>
              <a:gd name="T4" fmla="*/ 179 w 197"/>
              <a:gd name="T5" fmla="*/ 204 h 205"/>
              <a:gd name="T6" fmla="*/ 155 w 197"/>
              <a:gd name="T7" fmla="*/ 180 h 205"/>
              <a:gd name="T8" fmla="*/ 155 w 197"/>
              <a:gd name="T9" fmla="*/ 98 h 205"/>
              <a:gd name="T10" fmla="*/ 106 w 197"/>
              <a:gd name="T11" fmla="*/ 41 h 205"/>
              <a:gd name="T12" fmla="*/ 49 w 197"/>
              <a:gd name="T13" fmla="*/ 98 h 205"/>
              <a:gd name="T14" fmla="*/ 49 w 197"/>
              <a:gd name="T15" fmla="*/ 180 h 205"/>
              <a:gd name="T16" fmla="*/ 24 w 197"/>
              <a:gd name="T17" fmla="*/ 204 h 205"/>
              <a:gd name="T18" fmla="*/ 24 w 197"/>
              <a:gd name="T19" fmla="*/ 204 h 205"/>
              <a:gd name="T20" fmla="*/ 0 w 197"/>
              <a:gd name="T21" fmla="*/ 180 h 205"/>
              <a:gd name="T22" fmla="*/ 0 w 197"/>
              <a:gd name="T23" fmla="*/ 98 h 205"/>
              <a:gd name="T24" fmla="*/ 98 w 197"/>
              <a:gd name="T25" fmla="*/ 0 h 205"/>
              <a:gd name="T26" fmla="*/ 196 w 197"/>
              <a:gd name="T27" fmla="*/ 98 h 205"/>
              <a:gd name="T28" fmla="*/ 196 w 197"/>
              <a:gd name="T29" fmla="*/ 180 h 205"/>
              <a:gd name="T30" fmla="*/ 179 w 197"/>
              <a:gd name="T31" fmla="*/ 204 h 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7" h="205">
                <a:moveTo>
                  <a:pt x="179" y="204"/>
                </a:moveTo>
                <a:lnTo>
                  <a:pt x="179" y="204"/>
                </a:lnTo>
                <a:lnTo>
                  <a:pt x="179" y="204"/>
                </a:lnTo>
                <a:cubicBezTo>
                  <a:pt x="163" y="204"/>
                  <a:pt x="155" y="196"/>
                  <a:pt x="155" y="180"/>
                </a:cubicBezTo>
                <a:cubicBezTo>
                  <a:pt x="155" y="98"/>
                  <a:pt x="155" y="98"/>
                  <a:pt x="155" y="98"/>
                </a:cubicBezTo>
                <a:cubicBezTo>
                  <a:pt x="155" y="74"/>
                  <a:pt x="139" y="49"/>
                  <a:pt x="106" y="41"/>
                </a:cubicBezTo>
                <a:cubicBezTo>
                  <a:pt x="73" y="41"/>
                  <a:pt x="49" y="66"/>
                  <a:pt x="49" y="98"/>
                </a:cubicBezTo>
                <a:cubicBezTo>
                  <a:pt x="49" y="180"/>
                  <a:pt x="49" y="180"/>
                  <a:pt x="49" y="180"/>
                </a:cubicBezTo>
                <a:cubicBezTo>
                  <a:pt x="49" y="196"/>
                  <a:pt x="41" y="204"/>
                  <a:pt x="24" y="204"/>
                </a:cubicBezTo>
                <a:lnTo>
                  <a:pt x="24" y="204"/>
                </a:lnTo>
                <a:cubicBezTo>
                  <a:pt x="16" y="204"/>
                  <a:pt x="0" y="196"/>
                  <a:pt x="0" y="180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49"/>
                  <a:pt x="41" y="0"/>
                  <a:pt x="98" y="0"/>
                </a:cubicBezTo>
                <a:cubicBezTo>
                  <a:pt x="155" y="0"/>
                  <a:pt x="196" y="41"/>
                  <a:pt x="196" y="98"/>
                </a:cubicBezTo>
                <a:cubicBezTo>
                  <a:pt x="196" y="180"/>
                  <a:pt x="196" y="180"/>
                  <a:pt x="196" y="180"/>
                </a:cubicBezTo>
                <a:cubicBezTo>
                  <a:pt x="196" y="196"/>
                  <a:pt x="188" y="204"/>
                  <a:pt x="179" y="20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45">
            <a:extLst>
              <a:ext uri="{FF2B5EF4-FFF2-40B4-BE49-F238E27FC236}">
                <a16:creationId xmlns:a16="http://schemas.microsoft.com/office/drawing/2014/main" id="{71E3FB97-1638-F045-BBFC-C4DA170A0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0036" y="3057307"/>
            <a:ext cx="160029" cy="165029"/>
          </a:xfrm>
          <a:custGeom>
            <a:avLst/>
            <a:gdLst>
              <a:gd name="T0" fmla="*/ 139 w 140"/>
              <a:gd name="T1" fmla="*/ 146 h 147"/>
              <a:gd name="T2" fmla="*/ 139 w 140"/>
              <a:gd name="T3" fmla="*/ 146 h 147"/>
              <a:gd name="T4" fmla="*/ 65 w 140"/>
              <a:gd name="T5" fmla="*/ 146 h 147"/>
              <a:gd name="T6" fmla="*/ 0 w 140"/>
              <a:gd name="T7" fmla="*/ 81 h 147"/>
              <a:gd name="T8" fmla="*/ 0 w 140"/>
              <a:gd name="T9" fmla="*/ 73 h 147"/>
              <a:gd name="T10" fmla="*/ 65 w 140"/>
              <a:gd name="T11" fmla="*/ 0 h 147"/>
              <a:gd name="T12" fmla="*/ 139 w 140"/>
              <a:gd name="T13" fmla="*/ 65 h 147"/>
              <a:gd name="T14" fmla="*/ 139 w 140"/>
              <a:gd name="T15" fmla="*/ 146 h 147"/>
              <a:gd name="T16" fmla="*/ 65 w 140"/>
              <a:gd name="T17" fmla="*/ 49 h 147"/>
              <a:gd name="T18" fmla="*/ 65 w 140"/>
              <a:gd name="T19" fmla="*/ 49 h 147"/>
              <a:gd name="T20" fmla="*/ 41 w 140"/>
              <a:gd name="T21" fmla="*/ 73 h 147"/>
              <a:gd name="T22" fmla="*/ 41 w 140"/>
              <a:gd name="T23" fmla="*/ 81 h 147"/>
              <a:gd name="T24" fmla="*/ 65 w 140"/>
              <a:gd name="T25" fmla="*/ 106 h 147"/>
              <a:gd name="T26" fmla="*/ 90 w 140"/>
              <a:gd name="T27" fmla="*/ 106 h 147"/>
              <a:gd name="T28" fmla="*/ 90 w 140"/>
              <a:gd name="T29" fmla="*/ 65 h 147"/>
              <a:gd name="T30" fmla="*/ 65 w 140"/>
              <a:gd name="T31" fmla="*/ 4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0" h="147">
                <a:moveTo>
                  <a:pt x="139" y="146"/>
                </a:moveTo>
                <a:lnTo>
                  <a:pt x="139" y="146"/>
                </a:lnTo>
                <a:cubicBezTo>
                  <a:pt x="65" y="146"/>
                  <a:pt x="65" y="146"/>
                  <a:pt x="65" y="146"/>
                </a:cubicBezTo>
                <a:cubicBezTo>
                  <a:pt x="24" y="146"/>
                  <a:pt x="0" y="114"/>
                  <a:pt x="0" y="8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2"/>
                  <a:pt x="32" y="0"/>
                  <a:pt x="65" y="0"/>
                </a:cubicBezTo>
                <a:cubicBezTo>
                  <a:pt x="106" y="0"/>
                  <a:pt x="139" y="32"/>
                  <a:pt x="139" y="65"/>
                </a:cubicBezTo>
                <a:lnTo>
                  <a:pt x="139" y="146"/>
                </a:lnTo>
                <a:close/>
                <a:moveTo>
                  <a:pt x="65" y="49"/>
                </a:moveTo>
                <a:lnTo>
                  <a:pt x="65" y="49"/>
                </a:lnTo>
                <a:cubicBezTo>
                  <a:pt x="57" y="49"/>
                  <a:pt x="41" y="57"/>
                  <a:pt x="41" y="73"/>
                </a:cubicBezTo>
                <a:cubicBezTo>
                  <a:pt x="41" y="81"/>
                  <a:pt x="41" y="81"/>
                  <a:pt x="41" y="81"/>
                </a:cubicBezTo>
                <a:cubicBezTo>
                  <a:pt x="41" y="98"/>
                  <a:pt x="49" y="106"/>
                  <a:pt x="65" y="106"/>
                </a:cubicBezTo>
                <a:cubicBezTo>
                  <a:pt x="90" y="106"/>
                  <a:pt x="90" y="106"/>
                  <a:pt x="90" y="106"/>
                </a:cubicBezTo>
                <a:cubicBezTo>
                  <a:pt x="90" y="65"/>
                  <a:pt x="90" y="65"/>
                  <a:pt x="90" y="65"/>
                </a:cubicBezTo>
                <a:cubicBezTo>
                  <a:pt x="90" y="57"/>
                  <a:pt x="82" y="49"/>
                  <a:pt x="65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46">
            <a:extLst>
              <a:ext uri="{FF2B5EF4-FFF2-40B4-BE49-F238E27FC236}">
                <a16:creationId xmlns:a16="http://schemas.microsoft.com/office/drawing/2014/main" id="{91BB87F9-C12F-DD46-96C1-858A70D3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5061" y="3057307"/>
            <a:ext cx="160029" cy="165029"/>
          </a:xfrm>
          <a:custGeom>
            <a:avLst/>
            <a:gdLst>
              <a:gd name="T0" fmla="*/ 65 w 139"/>
              <a:gd name="T1" fmla="*/ 146 h 147"/>
              <a:gd name="T2" fmla="*/ 65 w 139"/>
              <a:gd name="T3" fmla="*/ 146 h 147"/>
              <a:gd name="T4" fmla="*/ 0 w 139"/>
              <a:gd name="T5" fmla="*/ 146 h 147"/>
              <a:gd name="T6" fmla="*/ 0 w 139"/>
              <a:gd name="T7" fmla="*/ 65 h 147"/>
              <a:gd name="T8" fmla="*/ 65 w 139"/>
              <a:gd name="T9" fmla="*/ 0 h 147"/>
              <a:gd name="T10" fmla="*/ 138 w 139"/>
              <a:gd name="T11" fmla="*/ 73 h 147"/>
              <a:gd name="T12" fmla="*/ 138 w 139"/>
              <a:gd name="T13" fmla="*/ 81 h 147"/>
              <a:gd name="T14" fmla="*/ 65 w 139"/>
              <a:gd name="T15" fmla="*/ 146 h 147"/>
              <a:gd name="T16" fmla="*/ 40 w 139"/>
              <a:gd name="T17" fmla="*/ 106 h 147"/>
              <a:gd name="T18" fmla="*/ 40 w 139"/>
              <a:gd name="T19" fmla="*/ 106 h 147"/>
              <a:gd name="T20" fmla="*/ 65 w 139"/>
              <a:gd name="T21" fmla="*/ 106 h 147"/>
              <a:gd name="T22" fmla="*/ 89 w 139"/>
              <a:gd name="T23" fmla="*/ 81 h 147"/>
              <a:gd name="T24" fmla="*/ 89 w 139"/>
              <a:gd name="T25" fmla="*/ 73 h 147"/>
              <a:gd name="T26" fmla="*/ 65 w 139"/>
              <a:gd name="T27" fmla="*/ 49 h 147"/>
              <a:gd name="T28" fmla="*/ 40 w 139"/>
              <a:gd name="T29" fmla="*/ 65 h 147"/>
              <a:gd name="T30" fmla="*/ 40 w 139"/>
              <a:gd name="T31" fmla="*/ 10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9" h="147">
                <a:moveTo>
                  <a:pt x="65" y="146"/>
                </a:moveTo>
                <a:lnTo>
                  <a:pt x="65" y="146"/>
                </a:lnTo>
                <a:cubicBezTo>
                  <a:pt x="0" y="146"/>
                  <a:pt x="0" y="146"/>
                  <a:pt x="0" y="14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32"/>
                  <a:pt x="24" y="0"/>
                  <a:pt x="65" y="0"/>
                </a:cubicBezTo>
                <a:cubicBezTo>
                  <a:pt x="106" y="0"/>
                  <a:pt x="138" y="32"/>
                  <a:pt x="138" y="73"/>
                </a:cubicBezTo>
                <a:cubicBezTo>
                  <a:pt x="138" y="81"/>
                  <a:pt x="138" y="81"/>
                  <a:pt x="138" y="81"/>
                </a:cubicBezTo>
                <a:cubicBezTo>
                  <a:pt x="138" y="114"/>
                  <a:pt x="106" y="146"/>
                  <a:pt x="65" y="146"/>
                </a:cubicBezTo>
                <a:close/>
                <a:moveTo>
                  <a:pt x="40" y="106"/>
                </a:moveTo>
                <a:lnTo>
                  <a:pt x="40" y="106"/>
                </a:lnTo>
                <a:cubicBezTo>
                  <a:pt x="65" y="106"/>
                  <a:pt x="65" y="106"/>
                  <a:pt x="65" y="106"/>
                </a:cubicBezTo>
                <a:cubicBezTo>
                  <a:pt x="81" y="106"/>
                  <a:pt x="89" y="98"/>
                  <a:pt x="89" y="81"/>
                </a:cubicBezTo>
                <a:cubicBezTo>
                  <a:pt x="89" y="73"/>
                  <a:pt x="89" y="73"/>
                  <a:pt x="89" y="73"/>
                </a:cubicBezTo>
                <a:cubicBezTo>
                  <a:pt x="89" y="57"/>
                  <a:pt x="81" y="49"/>
                  <a:pt x="65" y="49"/>
                </a:cubicBezTo>
                <a:cubicBezTo>
                  <a:pt x="48" y="49"/>
                  <a:pt x="40" y="57"/>
                  <a:pt x="40" y="65"/>
                </a:cubicBezTo>
                <a:lnTo>
                  <a:pt x="40" y="1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47">
            <a:extLst>
              <a:ext uri="{FF2B5EF4-FFF2-40B4-BE49-F238E27FC236}">
                <a16:creationId xmlns:a16="http://schemas.microsoft.com/office/drawing/2014/main" id="{57FF5819-5417-F74F-8B7A-DA7212B7C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058" y="3377365"/>
            <a:ext cx="50009" cy="225039"/>
          </a:xfrm>
          <a:custGeom>
            <a:avLst/>
            <a:gdLst>
              <a:gd name="T0" fmla="*/ 41 w 42"/>
              <a:gd name="T1" fmla="*/ 196 h 197"/>
              <a:gd name="T2" fmla="*/ 41 w 42"/>
              <a:gd name="T3" fmla="*/ 196 h 197"/>
              <a:gd name="T4" fmla="*/ 0 w 42"/>
              <a:gd name="T5" fmla="*/ 196 h 197"/>
              <a:gd name="T6" fmla="*/ 0 w 42"/>
              <a:gd name="T7" fmla="*/ 16 h 197"/>
              <a:gd name="T8" fmla="*/ 16 w 42"/>
              <a:gd name="T9" fmla="*/ 0 h 197"/>
              <a:gd name="T10" fmla="*/ 16 w 42"/>
              <a:gd name="T11" fmla="*/ 0 h 197"/>
              <a:gd name="T12" fmla="*/ 41 w 42"/>
              <a:gd name="T13" fmla="*/ 16 h 197"/>
              <a:gd name="T14" fmla="*/ 41 w 42"/>
              <a:gd name="T15" fmla="*/ 196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" h="197">
                <a:moveTo>
                  <a:pt x="41" y="196"/>
                </a:moveTo>
                <a:lnTo>
                  <a:pt x="41" y="196"/>
                </a:lnTo>
                <a:cubicBezTo>
                  <a:pt x="0" y="196"/>
                  <a:pt x="0" y="196"/>
                  <a:pt x="0" y="19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33" y="0"/>
                  <a:pt x="41" y="8"/>
                  <a:pt x="41" y="16"/>
                </a:cubicBezTo>
                <a:lnTo>
                  <a:pt x="41" y="19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48">
            <a:extLst>
              <a:ext uri="{FF2B5EF4-FFF2-40B4-BE49-F238E27FC236}">
                <a16:creationId xmlns:a16="http://schemas.microsoft.com/office/drawing/2014/main" id="{EF9F2A55-4DB8-6242-80E4-41C096CE7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0058" y="3197333"/>
            <a:ext cx="50009" cy="130024"/>
          </a:xfrm>
          <a:custGeom>
            <a:avLst/>
            <a:gdLst>
              <a:gd name="T0" fmla="*/ 41 w 42"/>
              <a:gd name="T1" fmla="*/ 114 h 115"/>
              <a:gd name="T2" fmla="*/ 0 w 42"/>
              <a:gd name="T3" fmla="*/ 114 h 115"/>
              <a:gd name="T4" fmla="*/ 0 w 42"/>
              <a:gd name="T5" fmla="*/ 0 h 115"/>
              <a:gd name="T6" fmla="*/ 41 w 42"/>
              <a:gd name="T7" fmla="*/ 0 h 115"/>
              <a:gd name="T8" fmla="*/ 41 w 42"/>
              <a:gd name="T9" fmla="*/ 114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15">
                <a:moveTo>
                  <a:pt x="41" y="114"/>
                </a:moveTo>
                <a:lnTo>
                  <a:pt x="0" y="114"/>
                </a:lnTo>
                <a:lnTo>
                  <a:pt x="0" y="0"/>
                </a:lnTo>
                <a:lnTo>
                  <a:pt x="41" y="0"/>
                </a:lnTo>
                <a:lnTo>
                  <a:pt x="41" y="11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49">
            <a:extLst>
              <a:ext uri="{FF2B5EF4-FFF2-40B4-BE49-F238E27FC236}">
                <a16:creationId xmlns:a16="http://schemas.microsoft.com/office/drawing/2014/main" id="{62FE224D-334D-BB4E-9914-5B1013272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5014" y="3307353"/>
            <a:ext cx="520095" cy="325058"/>
          </a:xfrm>
          <a:custGeom>
            <a:avLst/>
            <a:gdLst>
              <a:gd name="T0" fmla="*/ 49 w 458"/>
              <a:gd name="T1" fmla="*/ 0 h 286"/>
              <a:gd name="T2" fmla="*/ 49 w 458"/>
              <a:gd name="T3" fmla="*/ 0 h 286"/>
              <a:gd name="T4" fmla="*/ 49 w 458"/>
              <a:gd name="T5" fmla="*/ 41 h 286"/>
              <a:gd name="T6" fmla="*/ 416 w 458"/>
              <a:gd name="T7" fmla="*/ 41 h 286"/>
              <a:gd name="T8" fmla="*/ 416 w 458"/>
              <a:gd name="T9" fmla="*/ 245 h 286"/>
              <a:gd name="T10" fmla="*/ 416 w 458"/>
              <a:gd name="T11" fmla="*/ 245 h 286"/>
              <a:gd name="T12" fmla="*/ 49 w 458"/>
              <a:gd name="T13" fmla="*/ 245 h 286"/>
              <a:gd name="T14" fmla="*/ 49 w 458"/>
              <a:gd name="T15" fmla="*/ 81 h 286"/>
              <a:gd name="T16" fmla="*/ 25 w 458"/>
              <a:gd name="T17" fmla="*/ 57 h 286"/>
              <a:gd name="T18" fmla="*/ 25 w 458"/>
              <a:gd name="T19" fmla="*/ 57 h 286"/>
              <a:gd name="T20" fmla="*/ 0 w 458"/>
              <a:gd name="T21" fmla="*/ 81 h 286"/>
              <a:gd name="T22" fmla="*/ 0 w 458"/>
              <a:gd name="T23" fmla="*/ 245 h 286"/>
              <a:gd name="T24" fmla="*/ 49 w 458"/>
              <a:gd name="T25" fmla="*/ 285 h 286"/>
              <a:gd name="T26" fmla="*/ 416 w 458"/>
              <a:gd name="T27" fmla="*/ 285 h 286"/>
              <a:gd name="T28" fmla="*/ 457 w 458"/>
              <a:gd name="T29" fmla="*/ 245 h 286"/>
              <a:gd name="T30" fmla="*/ 457 w 458"/>
              <a:gd name="T31" fmla="*/ 0 h 286"/>
              <a:gd name="T32" fmla="*/ 49 w 458"/>
              <a:gd name="T33" fmla="*/ 0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8" h="286">
                <a:moveTo>
                  <a:pt x="49" y="0"/>
                </a:moveTo>
                <a:lnTo>
                  <a:pt x="49" y="0"/>
                </a:lnTo>
                <a:cubicBezTo>
                  <a:pt x="49" y="41"/>
                  <a:pt x="49" y="41"/>
                  <a:pt x="49" y="41"/>
                </a:cubicBezTo>
                <a:cubicBezTo>
                  <a:pt x="416" y="41"/>
                  <a:pt x="416" y="41"/>
                  <a:pt x="416" y="41"/>
                </a:cubicBezTo>
                <a:cubicBezTo>
                  <a:pt x="416" y="245"/>
                  <a:pt x="416" y="245"/>
                  <a:pt x="416" y="245"/>
                </a:cubicBezTo>
                <a:lnTo>
                  <a:pt x="416" y="245"/>
                </a:lnTo>
                <a:cubicBezTo>
                  <a:pt x="49" y="245"/>
                  <a:pt x="49" y="245"/>
                  <a:pt x="49" y="245"/>
                </a:cubicBezTo>
                <a:cubicBezTo>
                  <a:pt x="49" y="81"/>
                  <a:pt x="49" y="81"/>
                  <a:pt x="49" y="81"/>
                </a:cubicBezTo>
                <a:cubicBezTo>
                  <a:pt x="49" y="65"/>
                  <a:pt x="41" y="57"/>
                  <a:pt x="25" y="57"/>
                </a:cubicBezTo>
                <a:lnTo>
                  <a:pt x="25" y="57"/>
                </a:lnTo>
                <a:cubicBezTo>
                  <a:pt x="16" y="57"/>
                  <a:pt x="0" y="65"/>
                  <a:pt x="0" y="81"/>
                </a:cubicBezTo>
                <a:cubicBezTo>
                  <a:pt x="0" y="245"/>
                  <a:pt x="0" y="245"/>
                  <a:pt x="0" y="245"/>
                </a:cubicBezTo>
                <a:cubicBezTo>
                  <a:pt x="0" y="269"/>
                  <a:pt x="25" y="285"/>
                  <a:pt x="49" y="285"/>
                </a:cubicBezTo>
                <a:cubicBezTo>
                  <a:pt x="416" y="285"/>
                  <a:pt x="416" y="285"/>
                  <a:pt x="416" y="285"/>
                </a:cubicBezTo>
                <a:cubicBezTo>
                  <a:pt x="441" y="285"/>
                  <a:pt x="457" y="269"/>
                  <a:pt x="457" y="245"/>
                </a:cubicBezTo>
                <a:cubicBezTo>
                  <a:pt x="457" y="0"/>
                  <a:pt x="457" y="0"/>
                  <a:pt x="457" y="0"/>
                </a:cubicBezTo>
                <a:lnTo>
                  <a:pt x="4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50">
            <a:extLst>
              <a:ext uri="{FF2B5EF4-FFF2-40B4-BE49-F238E27FC236}">
                <a16:creationId xmlns:a16="http://schemas.microsoft.com/office/drawing/2014/main" id="{8E311EEA-1026-ED45-80BE-D428D93F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0005" y="3177329"/>
            <a:ext cx="630115" cy="175030"/>
          </a:xfrm>
          <a:custGeom>
            <a:avLst/>
            <a:gdLst>
              <a:gd name="T0" fmla="*/ 490 w 556"/>
              <a:gd name="T1" fmla="*/ 155 h 156"/>
              <a:gd name="T2" fmla="*/ 490 w 556"/>
              <a:gd name="T3" fmla="*/ 155 h 156"/>
              <a:gd name="T4" fmla="*/ 65 w 556"/>
              <a:gd name="T5" fmla="*/ 155 h 156"/>
              <a:gd name="T6" fmla="*/ 0 w 556"/>
              <a:gd name="T7" fmla="*/ 90 h 156"/>
              <a:gd name="T8" fmla="*/ 0 w 556"/>
              <a:gd name="T9" fmla="*/ 57 h 156"/>
              <a:gd name="T10" fmla="*/ 65 w 556"/>
              <a:gd name="T11" fmla="*/ 0 h 156"/>
              <a:gd name="T12" fmla="*/ 490 w 556"/>
              <a:gd name="T13" fmla="*/ 0 h 156"/>
              <a:gd name="T14" fmla="*/ 555 w 556"/>
              <a:gd name="T15" fmla="*/ 57 h 156"/>
              <a:gd name="T16" fmla="*/ 555 w 556"/>
              <a:gd name="T17" fmla="*/ 90 h 156"/>
              <a:gd name="T18" fmla="*/ 490 w 556"/>
              <a:gd name="T19" fmla="*/ 155 h 156"/>
              <a:gd name="T20" fmla="*/ 65 w 556"/>
              <a:gd name="T21" fmla="*/ 40 h 156"/>
              <a:gd name="T22" fmla="*/ 65 w 556"/>
              <a:gd name="T23" fmla="*/ 40 h 156"/>
              <a:gd name="T24" fmla="*/ 49 w 556"/>
              <a:gd name="T25" fmla="*/ 57 h 156"/>
              <a:gd name="T26" fmla="*/ 49 w 556"/>
              <a:gd name="T27" fmla="*/ 90 h 156"/>
              <a:gd name="T28" fmla="*/ 65 w 556"/>
              <a:gd name="T29" fmla="*/ 114 h 156"/>
              <a:gd name="T30" fmla="*/ 490 w 556"/>
              <a:gd name="T31" fmla="*/ 114 h 156"/>
              <a:gd name="T32" fmla="*/ 514 w 556"/>
              <a:gd name="T33" fmla="*/ 90 h 156"/>
              <a:gd name="T34" fmla="*/ 514 w 556"/>
              <a:gd name="T35" fmla="*/ 57 h 156"/>
              <a:gd name="T36" fmla="*/ 490 w 556"/>
              <a:gd name="T37" fmla="*/ 40 h 156"/>
              <a:gd name="T38" fmla="*/ 65 w 556"/>
              <a:gd name="T39" fmla="*/ 4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6" h="156">
                <a:moveTo>
                  <a:pt x="490" y="155"/>
                </a:moveTo>
                <a:lnTo>
                  <a:pt x="490" y="155"/>
                </a:lnTo>
                <a:cubicBezTo>
                  <a:pt x="65" y="155"/>
                  <a:pt x="65" y="155"/>
                  <a:pt x="65" y="155"/>
                </a:cubicBezTo>
                <a:cubicBezTo>
                  <a:pt x="33" y="155"/>
                  <a:pt x="0" y="130"/>
                  <a:pt x="0" y="90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4"/>
                  <a:pt x="33" y="0"/>
                  <a:pt x="65" y="0"/>
                </a:cubicBezTo>
                <a:cubicBezTo>
                  <a:pt x="490" y="0"/>
                  <a:pt x="490" y="0"/>
                  <a:pt x="490" y="0"/>
                </a:cubicBezTo>
                <a:cubicBezTo>
                  <a:pt x="530" y="0"/>
                  <a:pt x="555" y="24"/>
                  <a:pt x="555" y="57"/>
                </a:cubicBezTo>
                <a:cubicBezTo>
                  <a:pt x="555" y="90"/>
                  <a:pt x="555" y="90"/>
                  <a:pt x="555" y="90"/>
                </a:cubicBezTo>
                <a:cubicBezTo>
                  <a:pt x="555" y="130"/>
                  <a:pt x="530" y="155"/>
                  <a:pt x="490" y="155"/>
                </a:cubicBezTo>
                <a:close/>
                <a:moveTo>
                  <a:pt x="65" y="40"/>
                </a:moveTo>
                <a:lnTo>
                  <a:pt x="65" y="40"/>
                </a:lnTo>
                <a:cubicBezTo>
                  <a:pt x="57" y="40"/>
                  <a:pt x="49" y="49"/>
                  <a:pt x="49" y="57"/>
                </a:cubicBezTo>
                <a:cubicBezTo>
                  <a:pt x="49" y="90"/>
                  <a:pt x="49" y="90"/>
                  <a:pt x="49" y="90"/>
                </a:cubicBezTo>
                <a:cubicBezTo>
                  <a:pt x="49" y="106"/>
                  <a:pt x="57" y="114"/>
                  <a:pt x="65" y="114"/>
                </a:cubicBezTo>
                <a:cubicBezTo>
                  <a:pt x="490" y="114"/>
                  <a:pt x="490" y="114"/>
                  <a:pt x="490" y="114"/>
                </a:cubicBezTo>
                <a:cubicBezTo>
                  <a:pt x="506" y="114"/>
                  <a:pt x="514" y="106"/>
                  <a:pt x="514" y="90"/>
                </a:cubicBezTo>
                <a:cubicBezTo>
                  <a:pt x="514" y="57"/>
                  <a:pt x="514" y="57"/>
                  <a:pt x="514" y="57"/>
                </a:cubicBezTo>
                <a:cubicBezTo>
                  <a:pt x="514" y="49"/>
                  <a:pt x="506" y="40"/>
                  <a:pt x="490" y="40"/>
                </a:cubicBezTo>
                <a:lnTo>
                  <a:pt x="65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31" name="Grupo 330">
            <a:extLst>
              <a:ext uri="{FF2B5EF4-FFF2-40B4-BE49-F238E27FC236}">
                <a16:creationId xmlns:a16="http://schemas.microsoft.com/office/drawing/2014/main" id="{BFFC8AC6-BC7F-7142-8CA7-71011924E1DA}"/>
              </a:ext>
            </a:extLst>
          </p:cNvPr>
          <p:cNvGrpSpPr/>
          <p:nvPr/>
        </p:nvGrpSpPr>
        <p:grpSpPr>
          <a:xfrm>
            <a:off x="15654456" y="8743342"/>
            <a:ext cx="8701799" cy="2981875"/>
            <a:chOff x="2499601" y="-3207717"/>
            <a:chExt cx="8701799" cy="2981875"/>
          </a:xfrm>
        </p:grpSpPr>
        <p:sp>
          <p:nvSpPr>
            <p:cNvPr id="332" name="CuadroTexto 331">
              <a:extLst>
                <a:ext uri="{FF2B5EF4-FFF2-40B4-BE49-F238E27FC236}">
                  <a16:creationId xmlns:a16="http://schemas.microsoft.com/office/drawing/2014/main" id="{E8714C51-ED95-E441-A481-CD72347F7E2B}"/>
                </a:ext>
              </a:extLst>
            </p:cNvPr>
            <p:cNvSpPr txBox="1"/>
            <p:nvPr/>
          </p:nvSpPr>
          <p:spPr>
            <a:xfrm>
              <a:off x="2499601" y="-3207717"/>
              <a:ext cx="719299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333" name="CuadroTexto 332">
              <a:extLst>
                <a:ext uri="{FF2B5EF4-FFF2-40B4-BE49-F238E27FC236}">
                  <a16:creationId xmlns:a16="http://schemas.microsoft.com/office/drawing/2014/main" id="{5A0934D6-0696-F441-BE5A-4C406008F795}"/>
                </a:ext>
              </a:extLst>
            </p:cNvPr>
            <p:cNvSpPr txBox="1"/>
            <p:nvPr/>
          </p:nvSpPr>
          <p:spPr>
            <a:xfrm>
              <a:off x="2527937" y="-1980168"/>
              <a:ext cx="867346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334" name="Grupo 333">
            <a:extLst>
              <a:ext uri="{FF2B5EF4-FFF2-40B4-BE49-F238E27FC236}">
                <a16:creationId xmlns:a16="http://schemas.microsoft.com/office/drawing/2014/main" id="{A4D93674-3BB5-0940-AD04-6852AEC86409}"/>
              </a:ext>
            </a:extLst>
          </p:cNvPr>
          <p:cNvGrpSpPr/>
          <p:nvPr/>
        </p:nvGrpSpPr>
        <p:grpSpPr>
          <a:xfrm>
            <a:off x="1616247" y="3723668"/>
            <a:ext cx="1907895" cy="1055167"/>
            <a:chOff x="10678186" y="10145867"/>
            <a:chExt cx="1907895" cy="1055167"/>
          </a:xfrm>
        </p:grpSpPr>
        <p:sp>
          <p:nvSpPr>
            <p:cNvPr id="335" name="Rectángulo 334">
              <a:extLst>
                <a:ext uri="{FF2B5EF4-FFF2-40B4-BE49-F238E27FC236}">
                  <a16:creationId xmlns:a16="http://schemas.microsoft.com/office/drawing/2014/main" id="{B3EC3893-F626-CB41-9FDF-203C3792A65C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bg2"/>
                </a:solidFill>
              </a:endParaRPr>
            </a:p>
          </p:txBody>
        </p:sp>
        <p:sp>
          <p:nvSpPr>
            <p:cNvPr id="336" name="CuadroTexto 335">
              <a:extLst>
                <a:ext uri="{FF2B5EF4-FFF2-40B4-BE49-F238E27FC236}">
                  <a16:creationId xmlns:a16="http://schemas.microsoft.com/office/drawing/2014/main" id="{5F779A8F-04A8-3D40-BDF1-24E202324A76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37" name="Grupo 336">
            <a:extLst>
              <a:ext uri="{FF2B5EF4-FFF2-40B4-BE49-F238E27FC236}">
                <a16:creationId xmlns:a16="http://schemas.microsoft.com/office/drawing/2014/main" id="{4EA56194-88E4-E847-AF96-C240A78D6ACE}"/>
              </a:ext>
            </a:extLst>
          </p:cNvPr>
          <p:cNvGrpSpPr/>
          <p:nvPr/>
        </p:nvGrpSpPr>
        <p:grpSpPr>
          <a:xfrm>
            <a:off x="6864080" y="3797442"/>
            <a:ext cx="1907895" cy="1055167"/>
            <a:chOff x="10678186" y="10145867"/>
            <a:chExt cx="1907895" cy="1055167"/>
          </a:xfrm>
        </p:grpSpPr>
        <p:sp>
          <p:nvSpPr>
            <p:cNvPr id="338" name="Rectángulo 337">
              <a:extLst>
                <a:ext uri="{FF2B5EF4-FFF2-40B4-BE49-F238E27FC236}">
                  <a16:creationId xmlns:a16="http://schemas.microsoft.com/office/drawing/2014/main" id="{66C51D88-C273-DC48-B9A1-A9E53BF1E59B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bg2"/>
                </a:solidFill>
              </a:endParaRPr>
            </a:p>
          </p:txBody>
        </p:sp>
        <p:sp>
          <p:nvSpPr>
            <p:cNvPr id="339" name="CuadroTexto 338">
              <a:extLst>
                <a:ext uri="{FF2B5EF4-FFF2-40B4-BE49-F238E27FC236}">
                  <a16:creationId xmlns:a16="http://schemas.microsoft.com/office/drawing/2014/main" id="{A360FEFF-3B8E-A84E-9D18-1799A089CFE9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40" name="Grupo 339">
            <a:extLst>
              <a:ext uri="{FF2B5EF4-FFF2-40B4-BE49-F238E27FC236}">
                <a16:creationId xmlns:a16="http://schemas.microsoft.com/office/drawing/2014/main" id="{12F66F2B-CF97-D44D-9E29-054C4AD531F7}"/>
              </a:ext>
            </a:extLst>
          </p:cNvPr>
          <p:cNvGrpSpPr/>
          <p:nvPr/>
        </p:nvGrpSpPr>
        <p:grpSpPr>
          <a:xfrm>
            <a:off x="11812482" y="3747432"/>
            <a:ext cx="1907895" cy="1055167"/>
            <a:chOff x="10678186" y="10145867"/>
            <a:chExt cx="1907895" cy="1055167"/>
          </a:xfrm>
        </p:grpSpPr>
        <p:sp>
          <p:nvSpPr>
            <p:cNvPr id="341" name="Rectángulo 340">
              <a:extLst>
                <a:ext uri="{FF2B5EF4-FFF2-40B4-BE49-F238E27FC236}">
                  <a16:creationId xmlns:a16="http://schemas.microsoft.com/office/drawing/2014/main" id="{D4F32105-B9D1-E34A-99DD-30B7C9D0EEB1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bg2"/>
                </a:solidFill>
              </a:endParaRPr>
            </a:p>
          </p:txBody>
        </p:sp>
        <p:sp>
          <p:nvSpPr>
            <p:cNvPr id="342" name="CuadroTexto 341">
              <a:extLst>
                <a:ext uri="{FF2B5EF4-FFF2-40B4-BE49-F238E27FC236}">
                  <a16:creationId xmlns:a16="http://schemas.microsoft.com/office/drawing/2014/main" id="{6D5E4F02-102E-D64E-983A-F7A7F41D3A6C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43" name="Grupo 342">
            <a:extLst>
              <a:ext uri="{FF2B5EF4-FFF2-40B4-BE49-F238E27FC236}">
                <a16:creationId xmlns:a16="http://schemas.microsoft.com/office/drawing/2014/main" id="{73396E9D-A932-BE41-B5DB-539BD229CE4B}"/>
              </a:ext>
            </a:extLst>
          </p:cNvPr>
          <p:cNvGrpSpPr/>
          <p:nvPr/>
        </p:nvGrpSpPr>
        <p:grpSpPr>
          <a:xfrm>
            <a:off x="18021113" y="3822470"/>
            <a:ext cx="1907895" cy="1055167"/>
            <a:chOff x="10678186" y="10145867"/>
            <a:chExt cx="1907895" cy="1055167"/>
          </a:xfrm>
        </p:grpSpPr>
        <p:sp>
          <p:nvSpPr>
            <p:cNvPr id="344" name="Rectángulo 343">
              <a:extLst>
                <a:ext uri="{FF2B5EF4-FFF2-40B4-BE49-F238E27FC236}">
                  <a16:creationId xmlns:a16="http://schemas.microsoft.com/office/drawing/2014/main" id="{98B6721D-78DD-E247-BCF6-E7007BE39C7F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bg2"/>
                </a:solidFill>
              </a:endParaRPr>
            </a:p>
          </p:txBody>
        </p:sp>
        <p:sp>
          <p:nvSpPr>
            <p:cNvPr id="345" name="CuadroTexto 344">
              <a:extLst>
                <a:ext uri="{FF2B5EF4-FFF2-40B4-BE49-F238E27FC236}">
                  <a16:creationId xmlns:a16="http://schemas.microsoft.com/office/drawing/2014/main" id="{067D35C1-7AD3-6A4D-9900-A3A62500DA89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46" name="Grupo 345">
            <a:extLst>
              <a:ext uri="{FF2B5EF4-FFF2-40B4-BE49-F238E27FC236}">
                <a16:creationId xmlns:a16="http://schemas.microsoft.com/office/drawing/2014/main" id="{AB28A900-9129-B449-AF5B-63324DB51E68}"/>
              </a:ext>
            </a:extLst>
          </p:cNvPr>
          <p:cNvGrpSpPr/>
          <p:nvPr/>
        </p:nvGrpSpPr>
        <p:grpSpPr>
          <a:xfrm>
            <a:off x="11822126" y="7483091"/>
            <a:ext cx="1907895" cy="1055167"/>
            <a:chOff x="10678186" y="10145867"/>
            <a:chExt cx="1907895" cy="1055167"/>
          </a:xfrm>
        </p:grpSpPr>
        <p:sp>
          <p:nvSpPr>
            <p:cNvPr id="347" name="Rectángulo 346">
              <a:extLst>
                <a:ext uri="{FF2B5EF4-FFF2-40B4-BE49-F238E27FC236}">
                  <a16:creationId xmlns:a16="http://schemas.microsoft.com/office/drawing/2014/main" id="{A0DE1F5A-B041-3E4A-9DDA-932ADFDF5E9A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bg2"/>
                </a:solidFill>
              </a:endParaRPr>
            </a:p>
          </p:txBody>
        </p:sp>
        <p:sp>
          <p:nvSpPr>
            <p:cNvPr id="348" name="CuadroTexto 347">
              <a:extLst>
                <a:ext uri="{FF2B5EF4-FFF2-40B4-BE49-F238E27FC236}">
                  <a16:creationId xmlns:a16="http://schemas.microsoft.com/office/drawing/2014/main" id="{D7D5812F-7D26-A744-AB9C-9152299E3E6A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73" name="Grupo 372">
            <a:extLst>
              <a:ext uri="{FF2B5EF4-FFF2-40B4-BE49-F238E27FC236}">
                <a16:creationId xmlns:a16="http://schemas.microsoft.com/office/drawing/2014/main" id="{875A8A7D-92A3-C54D-9192-EE4EAAC6DA81}"/>
              </a:ext>
            </a:extLst>
          </p:cNvPr>
          <p:cNvGrpSpPr/>
          <p:nvPr/>
        </p:nvGrpSpPr>
        <p:grpSpPr>
          <a:xfrm>
            <a:off x="11804064" y="11295441"/>
            <a:ext cx="1907895" cy="1055167"/>
            <a:chOff x="10678186" y="10145867"/>
            <a:chExt cx="1907895" cy="1055167"/>
          </a:xfrm>
        </p:grpSpPr>
        <p:sp>
          <p:nvSpPr>
            <p:cNvPr id="374" name="Rectángulo 373">
              <a:extLst>
                <a:ext uri="{FF2B5EF4-FFF2-40B4-BE49-F238E27FC236}">
                  <a16:creationId xmlns:a16="http://schemas.microsoft.com/office/drawing/2014/main" id="{844A299F-81C1-964D-96BE-3F193B894ABC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bg2"/>
                </a:solidFill>
              </a:endParaRPr>
            </a:p>
          </p:txBody>
        </p:sp>
        <p:sp>
          <p:nvSpPr>
            <p:cNvPr id="375" name="CuadroTexto 374">
              <a:extLst>
                <a:ext uri="{FF2B5EF4-FFF2-40B4-BE49-F238E27FC236}">
                  <a16:creationId xmlns:a16="http://schemas.microsoft.com/office/drawing/2014/main" id="{A8AB59D8-1036-1A43-9688-304EA5E4021F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376" name="CuadroTexto 375">
            <a:extLst>
              <a:ext uri="{FF2B5EF4-FFF2-40B4-BE49-F238E27FC236}">
                <a16:creationId xmlns:a16="http://schemas.microsoft.com/office/drawing/2014/main" id="{0F02D7B6-BAB5-3F49-BAD8-8DD1238B9782}"/>
              </a:ext>
            </a:extLst>
          </p:cNvPr>
          <p:cNvSpPr txBox="1"/>
          <p:nvPr/>
        </p:nvSpPr>
        <p:spPr>
          <a:xfrm>
            <a:off x="13631607" y="1727061"/>
            <a:ext cx="1680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2 weeks</a:t>
            </a:r>
          </a:p>
        </p:txBody>
      </p:sp>
    </p:spTree>
    <p:extLst>
      <p:ext uri="{BB962C8B-B14F-4D97-AF65-F5344CB8AC3E}">
        <p14:creationId xmlns:p14="http://schemas.microsoft.com/office/powerpoint/2010/main" val="167485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reeform 167">
            <a:extLst>
              <a:ext uri="{FF2B5EF4-FFF2-40B4-BE49-F238E27FC236}">
                <a16:creationId xmlns:a16="http://schemas.microsoft.com/office/drawing/2014/main" id="{72F47784-457A-5B4B-BB9A-1F590BB9B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453" y="10583056"/>
            <a:ext cx="21127621" cy="153456"/>
          </a:xfrm>
          <a:custGeom>
            <a:avLst/>
            <a:gdLst>
              <a:gd name="T0" fmla="*/ 18820 w 18821"/>
              <a:gd name="T1" fmla="*/ 136 h 137"/>
              <a:gd name="T2" fmla="*/ 0 w 18821"/>
              <a:gd name="T3" fmla="*/ 136 h 137"/>
              <a:gd name="T4" fmla="*/ 0 w 18821"/>
              <a:gd name="T5" fmla="*/ 0 h 137"/>
              <a:gd name="T6" fmla="*/ 18820 w 18821"/>
              <a:gd name="T7" fmla="*/ 0 h 137"/>
              <a:gd name="T8" fmla="*/ 18820 w 18821"/>
              <a:gd name="T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21" h="137">
                <a:moveTo>
                  <a:pt x="18820" y="136"/>
                </a:moveTo>
                <a:lnTo>
                  <a:pt x="0" y="136"/>
                </a:lnTo>
                <a:lnTo>
                  <a:pt x="0" y="0"/>
                </a:lnTo>
                <a:lnTo>
                  <a:pt x="18820" y="0"/>
                </a:lnTo>
                <a:lnTo>
                  <a:pt x="18820" y="13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168">
            <a:extLst>
              <a:ext uri="{FF2B5EF4-FFF2-40B4-BE49-F238E27FC236}">
                <a16:creationId xmlns:a16="http://schemas.microsoft.com/office/drawing/2014/main" id="{61087E90-E71E-9E4E-9EBC-96BB9FA9E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230" y="10117734"/>
            <a:ext cx="1084101" cy="1089053"/>
          </a:xfrm>
          <a:custGeom>
            <a:avLst/>
            <a:gdLst>
              <a:gd name="T0" fmla="*/ 966 w 967"/>
              <a:gd name="T1" fmla="*/ 488 h 968"/>
              <a:gd name="T2" fmla="*/ 966 w 967"/>
              <a:gd name="T3" fmla="*/ 488 h 968"/>
              <a:gd name="T4" fmla="*/ 487 w 967"/>
              <a:gd name="T5" fmla="*/ 967 h 968"/>
              <a:gd name="T6" fmla="*/ 0 w 967"/>
              <a:gd name="T7" fmla="*/ 488 h 968"/>
              <a:gd name="T8" fmla="*/ 487 w 967"/>
              <a:gd name="T9" fmla="*/ 0 h 968"/>
              <a:gd name="T10" fmla="*/ 966 w 967"/>
              <a:gd name="T11" fmla="*/ 488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7" h="968">
                <a:moveTo>
                  <a:pt x="966" y="488"/>
                </a:moveTo>
                <a:lnTo>
                  <a:pt x="966" y="488"/>
                </a:lnTo>
                <a:cubicBezTo>
                  <a:pt x="966" y="750"/>
                  <a:pt x="749" y="967"/>
                  <a:pt x="487" y="967"/>
                </a:cubicBezTo>
                <a:cubicBezTo>
                  <a:pt x="216" y="967"/>
                  <a:pt x="0" y="750"/>
                  <a:pt x="0" y="488"/>
                </a:cubicBezTo>
                <a:cubicBezTo>
                  <a:pt x="0" y="217"/>
                  <a:pt x="216" y="0"/>
                  <a:pt x="487" y="0"/>
                </a:cubicBezTo>
                <a:cubicBezTo>
                  <a:pt x="749" y="0"/>
                  <a:pt x="966" y="217"/>
                  <a:pt x="966" y="4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169">
            <a:extLst>
              <a:ext uri="{FF2B5EF4-FFF2-40B4-BE49-F238E27FC236}">
                <a16:creationId xmlns:a16="http://schemas.microsoft.com/office/drawing/2014/main" id="{0E505421-A33F-2C4E-8DBB-DFCF7288C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237" y="10117734"/>
            <a:ext cx="1089053" cy="1089053"/>
          </a:xfrm>
          <a:custGeom>
            <a:avLst/>
            <a:gdLst>
              <a:gd name="T0" fmla="*/ 967 w 968"/>
              <a:gd name="T1" fmla="*/ 488 h 968"/>
              <a:gd name="T2" fmla="*/ 967 w 968"/>
              <a:gd name="T3" fmla="*/ 488 h 968"/>
              <a:gd name="T4" fmla="*/ 488 w 968"/>
              <a:gd name="T5" fmla="*/ 967 h 968"/>
              <a:gd name="T6" fmla="*/ 0 w 968"/>
              <a:gd name="T7" fmla="*/ 488 h 968"/>
              <a:gd name="T8" fmla="*/ 488 w 968"/>
              <a:gd name="T9" fmla="*/ 0 h 968"/>
              <a:gd name="T10" fmla="*/ 967 w 968"/>
              <a:gd name="T11" fmla="*/ 488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8" h="968">
                <a:moveTo>
                  <a:pt x="967" y="488"/>
                </a:moveTo>
                <a:lnTo>
                  <a:pt x="967" y="488"/>
                </a:lnTo>
                <a:cubicBezTo>
                  <a:pt x="967" y="750"/>
                  <a:pt x="750" y="967"/>
                  <a:pt x="488" y="967"/>
                </a:cubicBezTo>
                <a:cubicBezTo>
                  <a:pt x="217" y="967"/>
                  <a:pt x="0" y="750"/>
                  <a:pt x="0" y="488"/>
                </a:cubicBezTo>
                <a:cubicBezTo>
                  <a:pt x="0" y="217"/>
                  <a:pt x="217" y="0"/>
                  <a:pt x="488" y="0"/>
                </a:cubicBezTo>
                <a:cubicBezTo>
                  <a:pt x="750" y="0"/>
                  <a:pt x="967" y="217"/>
                  <a:pt x="967" y="4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70">
            <a:extLst>
              <a:ext uri="{FF2B5EF4-FFF2-40B4-BE49-F238E27FC236}">
                <a16:creationId xmlns:a16="http://schemas.microsoft.com/office/drawing/2014/main" id="{11BBCF69-0E25-B74A-9723-9DDDF6601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196" y="10117734"/>
            <a:ext cx="1084104" cy="1089053"/>
          </a:xfrm>
          <a:custGeom>
            <a:avLst/>
            <a:gdLst>
              <a:gd name="T0" fmla="*/ 966 w 967"/>
              <a:gd name="T1" fmla="*/ 488 h 968"/>
              <a:gd name="T2" fmla="*/ 966 w 967"/>
              <a:gd name="T3" fmla="*/ 488 h 968"/>
              <a:gd name="T4" fmla="*/ 488 w 967"/>
              <a:gd name="T5" fmla="*/ 967 h 968"/>
              <a:gd name="T6" fmla="*/ 0 w 967"/>
              <a:gd name="T7" fmla="*/ 488 h 968"/>
              <a:gd name="T8" fmla="*/ 488 w 967"/>
              <a:gd name="T9" fmla="*/ 0 h 968"/>
              <a:gd name="T10" fmla="*/ 966 w 967"/>
              <a:gd name="T11" fmla="*/ 488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7" h="968">
                <a:moveTo>
                  <a:pt x="966" y="488"/>
                </a:moveTo>
                <a:lnTo>
                  <a:pt x="966" y="488"/>
                </a:lnTo>
                <a:cubicBezTo>
                  <a:pt x="966" y="750"/>
                  <a:pt x="750" y="967"/>
                  <a:pt x="488" y="967"/>
                </a:cubicBezTo>
                <a:cubicBezTo>
                  <a:pt x="217" y="967"/>
                  <a:pt x="0" y="750"/>
                  <a:pt x="0" y="488"/>
                </a:cubicBezTo>
                <a:cubicBezTo>
                  <a:pt x="0" y="217"/>
                  <a:pt x="217" y="0"/>
                  <a:pt x="488" y="0"/>
                </a:cubicBezTo>
                <a:cubicBezTo>
                  <a:pt x="750" y="0"/>
                  <a:pt x="966" y="217"/>
                  <a:pt x="966" y="48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71">
            <a:extLst>
              <a:ext uri="{FF2B5EF4-FFF2-40B4-BE49-F238E27FC236}">
                <a16:creationId xmlns:a16="http://schemas.microsoft.com/office/drawing/2014/main" id="{DB40E404-7451-C946-A94B-21EBAC104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1952" y="10117734"/>
            <a:ext cx="1098953" cy="1089053"/>
          </a:xfrm>
          <a:custGeom>
            <a:avLst/>
            <a:gdLst>
              <a:gd name="T0" fmla="*/ 976 w 977"/>
              <a:gd name="T1" fmla="*/ 488 h 968"/>
              <a:gd name="T2" fmla="*/ 976 w 977"/>
              <a:gd name="T3" fmla="*/ 488 h 968"/>
              <a:gd name="T4" fmla="*/ 488 w 977"/>
              <a:gd name="T5" fmla="*/ 967 h 968"/>
              <a:gd name="T6" fmla="*/ 0 w 977"/>
              <a:gd name="T7" fmla="*/ 488 h 968"/>
              <a:gd name="T8" fmla="*/ 488 w 977"/>
              <a:gd name="T9" fmla="*/ 0 h 968"/>
              <a:gd name="T10" fmla="*/ 976 w 977"/>
              <a:gd name="T11" fmla="*/ 488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7" h="968">
                <a:moveTo>
                  <a:pt x="976" y="488"/>
                </a:moveTo>
                <a:lnTo>
                  <a:pt x="976" y="488"/>
                </a:lnTo>
                <a:cubicBezTo>
                  <a:pt x="976" y="750"/>
                  <a:pt x="759" y="967"/>
                  <a:pt x="488" y="967"/>
                </a:cubicBezTo>
                <a:cubicBezTo>
                  <a:pt x="217" y="967"/>
                  <a:pt x="0" y="750"/>
                  <a:pt x="0" y="488"/>
                </a:cubicBezTo>
                <a:cubicBezTo>
                  <a:pt x="0" y="217"/>
                  <a:pt x="217" y="0"/>
                  <a:pt x="488" y="0"/>
                </a:cubicBezTo>
                <a:cubicBezTo>
                  <a:pt x="759" y="0"/>
                  <a:pt x="976" y="217"/>
                  <a:pt x="976" y="4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72">
            <a:extLst>
              <a:ext uri="{FF2B5EF4-FFF2-40B4-BE49-F238E27FC236}">
                <a16:creationId xmlns:a16="http://schemas.microsoft.com/office/drawing/2014/main" id="{30582D8D-DC82-AF49-ACA2-0C82C524F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8911" y="10117734"/>
            <a:ext cx="1098953" cy="1089053"/>
          </a:xfrm>
          <a:custGeom>
            <a:avLst/>
            <a:gdLst>
              <a:gd name="T0" fmla="*/ 976 w 977"/>
              <a:gd name="T1" fmla="*/ 488 h 968"/>
              <a:gd name="T2" fmla="*/ 976 w 977"/>
              <a:gd name="T3" fmla="*/ 488 h 968"/>
              <a:gd name="T4" fmla="*/ 488 w 977"/>
              <a:gd name="T5" fmla="*/ 967 h 968"/>
              <a:gd name="T6" fmla="*/ 0 w 977"/>
              <a:gd name="T7" fmla="*/ 488 h 968"/>
              <a:gd name="T8" fmla="*/ 488 w 977"/>
              <a:gd name="T9" fmla="*/ 0 h 968"/>
              <a:gd name="T10" fmla="*/ 976 w 977"/>
              <a:gd name="T11" fmla="*/ 488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7" h="968">
                <a:moveTo>
                  <a:pt x="976" y="488"/>
                </a:moveTo>
                <a:lnTo>
                  <a:pt x="976" y="488"/>
                </a:lnTo>
                <a:cubicBezTo>
                  <a:pt x="976" y="750"/>
                  <a:pt x="759" y="967"/>
                  <a:pt x="488" y="967"/>
                </a:cubicBezTo>
                <a:cubicBezTo>
                  <a:pt x="217" y="967"/>
                  <a:pt x="0" y="750"/>
                  <a:pt x="0" y="488"/>
                </a:cubicBezTo>
                <a:cubicBezTo>
                  <a:pt x="0" y="217"/>
                  <a:pt x="217" y="0"/>
                  <a:pt x="488" y="0"/>
                </a:cubicBezTo>
                <a:cubicBezTo>
                  <a:pt x="759" y="0"/>
                  <a:pt x="976" y="217"/>
                  <a:pt x="976" y="4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73">
            <a:extLst>
              <a:ext uri="{FF2B5EF4-FFF2-40B4-BE49-F238E27FC236}">
                <a16:creationId xmlns:a16="http://schemas.microsoft.com/office/drawing/2014/main" id="{FF2F9943-1572-094B-B38E-0D7736EC3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0893" y="6538709"/>
            <a:ext cx="4455215" cy="4450267"/>
          </a:xfrm>
          <a:custGeom>
            <a:avLst/>
            <a:gdLst>
              <a:gd name="T0" fmla="*/ 3966 w 3967"/>
              <a:gd name="T1" fmla="*/ 2284 h 3966"/>
              <a:gd name="T2" fmla="*/ 3966 w 3967"/>
              <a:gd name="T3" fmla="*/ 2284 h 3966"/>
              <a:gd name="T4" fmla="*/ 3966 w 3967"/>
              <a:gd name="T5" fmla="*/ 1679 h 3966"/>
              <a:gd name="T6" fmla="*/ 3631 w 3967"/>
              <a:gd name="T7" fmla="*/ 1679 h 3966"/>
              <a:gd name="T8" fmla="*/ 3369 w 3967"/>
              <a:gd name="T9" fmla="*/ 1028 h 3966"/>
              <a:gd name="T10" fmla="*/ 3604 w 3967"/>
              <a:gd name="T11" fmla="*/ 794 h 3966"/>
              <a:gd name="T12" fmla="*/ 3170 w 3967"/>
              <a:gd name="T13" fmla="*/ 360 h 3966"/>
              <a:gd name="T14" fmla="*/ 2936 w 3967"/>
              <a:gd name="T15" fmla="*/ 595 h 3966"/>
              <a:gd name="T16" fmla="*/ 2285 w 3967"/>
              <a:gd name="T17" fmla="*/ 334 h 3966"/>
              <a:gd name="T18" fmla="*/ 2285 w 3967"/>
              <a:gd name="T19" fmla="*/ 0 h 3966"/>
              <a:gd name="T20" fmla="*/ 1680 w 3967"/>
              <a:gd name="T21" fmla="*/ 0 h 3966"/>
              <a:gd name="T22" fmla="*/ 1680 w 3967"/>
              <a:gd name="T23" fmla="*/ 334 h 3966"/>
              <a:gd name="T24" fmla="*/ 1030 w 3967"/>
              <a:gd name="T25" fmla="*/ 595 h 3966"/>
              <a:gd name="T26" fmla="*/ 795 w 3967"/>
              <a:gd name="T27" fmla="*/ 360 h 3966"/>
              <a:gd name="T28" fmla="*/ 361 w 3967"/>
              <a:gd name="T29" fmla="*/ 794 h 3966"/>
              <a:gd name="T30" fmla="*/ 596 w 3967"/>
              <a:gd name="T31" fmla="*/ 1028 h 3966"/>
              <a:gd name="T32" fmla="*/ 334 w 3967"/>
              <a:gd name="T33" fmla="*/ 1679 h 3966"/>
              <a:gd name="T34" fmla="*/ 0 w 3967"/>
              <a:gd name="T35" fmla="*/ 1679 h 3966"/>
              <a:gd name="T36" fmla="*/ 0 w 3967"/>
              <a:gd name="T37" fmla="*/ 2284 h 3966"/>
              <a:gd name="T38" fmla="*/ 334 w 3967"/>
              <a:gd name="T39" fmla="*/ 2284 h 3966"/>
              <a:gd name="T40" fmla="*/ 596 w 3967"/>
              <a:gd name="T41" fmla="*/ 2935 h 3966"/>
              <a:gd name="T42" fmla="*/ 361 w 3967"/>
              <a:gd name="T43" fmla="*/ 3170 h 3966"/>
              <a:gd name="T44" fmla="*/ 795 w 3967"/>
              <a:gd name="T45" fmla="*/ 3603 h 3966"/>
              <a:gd name="T46" fmla="*/ 1030 w 3967"/>
              <a:gd name="T47" fmla="*/ 3369 h 3966"/>
              <a:gd name="T48" fmla="*/ 1680 w 3967"/>
              <a:gd name="T49" fmla="*/ 3631 h 3966"/>
              <a:gd name="T50" fmla="*/ 1680 w 3967"/>
              <a:gd name="T51" fmla="*/ 3965 h 3966"/>
              <a:gd name="T52" fmla="*/ 2285 w 3967"/>
              <a:gd name="T53" fmla="*/ 3965 h 3966"/>
              <a:gd name="T54" fmla="*/ 2285 w 3967"/>
              <a:gd name="T55" fmla="*/ 3631 h 3966"/>
              <a:gd name="T56" fmla="*/ 2936 w 3967"/>
              <a:gd name="T57" fmla="*/ 3369 h 3966"/>
              <a:gd name="T58" fmla="*/ 3170 w 3967"/>
              <a:gd name="T59" fmla="*/ 3603 h 3966"/>
              <a:gd name="T60" fmla="*/ 3604 w 3967"/>
              <a:gd name="T61" fmla="*/ 3170 h 3966"/>
              <a:gd name="T62" fmla="*/ 3369 w 3967"/>
              <a:gd name="T63" fmla="*/ 2935 h 3966"/>
              <a:gd name="T64" fmla="*/ 3631 w 3967"/>
              <a:gd name="T65" fmla="*/ 2284 h 3966"/>
              <a:gd name="T66" fmla="*/ 3966 w 3967"/>
              <a:gd name="T67" fmla="*/ 2284 h 3966"/>
              <a:gd name="T68" fmla="*/ 1987 w 3967"/>
              <a:gd name="T69" fmla="*/ 3097 h 3966"/>
              <a:gd name="T70" fmla="*/ 1987 w 3967"/>
              <a:gd name="T71" fmla="*/ 3097 h 3966"/>
              <a:gd name="T72" fmla="*/ 867 w 3967"/>
              <a:gd name="T73" fmla="*/ 1977 h 3966"/>
              <a:gd name="T74" fmla="*/ 1987 w 3967"/>
              <a:gd name="T75" fmla="*/ 866 h 3966"/>
              <a:gd name="T76" fmla="*/ 3098 w 3967"/>
              <a:gd name="T77" fmla="*/ 1977 h 3966"/>
              <a:gd name="T78" fmla="*/ 1987 w 3967"/>
              <a:gd name="T79" fmla="*/ 3097 h 3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967" h="3966">
                <a:moveTo>
                  <a:pt x="3966" y="2284"/>
                </a:moveTo>
                <a:lnTo>
                  <a:pt x="3966" y="2284"/>
                </a:lnTo>
                <a:cubicBezTo>
                  <a:pt x="3966" y="1679"/>
                  <a:pt x="3966" y="1679"/>
                  <a:pt x="3966" y="1679"/>
                </a:cubicBezTo>
                <a:cubicBezTo>
                  <a:pt x="3631" y="1679"/>
                  <a:pt x="3631" y="1679"/>
                  <a:pt x="3631" y="1679"/>
                </a:cubicBezTo>
                <a:cubicBezTo>
                  <a:pt x="3595" y="1435"/>
                  <a:pt x="3496" y="1218"/>
                  <a:pt x="3369" y="1028"/>
                </a:cubicBezTo>
                <a:cubicBezTo>
                  <a:pt x="3604" y="794"/>
                  <a:pt x="3604" y="794"/>
                  <a:pt x="3604" y="794"/>
                </a:cubicBezTo>
                <a:cubicBezTo>
                  <a:pt x="3170" y="360"/>
                  <a:pt x="3170" y="360"/>
                  <a:pt x="3170" y="360"/>
                </a:cubicBezTo>
                <a:cubicBezTo>
                  <a:pt x="2936" y="595"/>
                  <a:pt x="2936" y="595"/>
                  <a:pt x="2936" y="595"/>
                </a:cubicBezTo>
                <a:cubicBezTo>
                  <a:pt x="2746" y="468"/>
                  <a:pt x="2529" y="369"/>
                  <a:pt x="2285" y="334"/>
                </a:cubicBezTo>
                <a:cubicBezTo>
                  <a:pt x="2285" y="0"/>
                  <a:pt x="2285" y="0"/>
                  <a:pt x="2285" y="0"/>
                </a:cubicBezTo>
                <a:cubicBezTo>
                  <a:pt x="1680" y="0"/>
                  <a:pt x="1680" y="0"/>
                  <a:pt x="1680" y="0"/>
                </a:cubicBezTo>
                <a:cubicBezTo>
                  <a:pt x="1680" y="334"/>
                  <a:pt x="1680" y="334"/>
                  <a:pt x="1680" y="334"/>
                </a:cubicBezTo>
                <a:cubicBezTo>
                  <a:pt x="1437" y="369"/>
                  <a:pt x="1220" y="468"/>
                  <a:pt x="1030" y="595"/>
                </a:cubicBezTo>
                <a:cubicBezTo>
                  <a:pt x="795" y="360"/>
                  <a:pt x="795" y="360"/>
                  <a:pt x="795" y="360"/>
                </a:cubicBezTo>
                <a:cubicBezTo>
                  <a:pt x="361" y="794"/>
                  <a:pt x="361" y="794"/>
                  <a:pt x="361" y="794"/>
                </a:cubicBezTo>
                <a:cubicBezTo>
                  <a:pt x="596" y="1028"/>
                  <a:pt x="596" y="1028"/>
                  <a:pt x="596" y="1028"/>
                </a:cubicBezTo>
                <a:cubicBezTo>
                  <a:pt x="470" y="1218"/>
                  <a:pt x="370" y="1435"/>
                  <a:pt x="334" y="1679"/>
                </a:cubicBezTo>
                <a:cubicBezTo>
                  <a:pt x="0" y="1679"/>
                  <a:pt x="0" y="1679"/>
                  <a:pt x="0" y="1679"/>
                </a:cubicBezTo>
                <a:cubicBezTo>
                  <a:pt x="0" y="2284"/>
                  <a:pt x="0" y="2284"/>
                  <a:pt x="0" y="2284"/>
                </a:cubicBezTo>
                <a:cubicBezTo>
                  <a:pt x="334" y="2284"/>
                  <a:pt x="334" y="2284"/>
                  <a:pt x="334" y="2284"/>
                </a:cubicBezTo>
                <a:cubicBezTo>
                  <a:pt x="370" y="2519"/>
                  <a:pt x="470" y="2745"/>
                  <a:pt x="596" y="2935"/>
                </a:cubicBezTo>
                <a:cubicBezTo>
                  <a:pt x="361" y="3170"/>
                  <a:pt x="361" y="3170"/>
                  <a:pt x="361" y="3170"/>
                </a:cubicBezTo>
                <a:cubicBezTo>
                  <a:pt x="795" y="3603"/>
                  <a:pt x="795" y="3603"/>
                  <a:pt x="795" y="3603"/>
                </a:cubicBezTo>
                <a:cubicBezTo>
                  <a:pt x="1030" y="3369"/>
                  <a:pt x="1030" y="3369"/>
                  <a:pt x="1030" y="3369"/>
                </a:cubicBezTo>
                <a:cubicBezTo>
                  <a:pt x="1220" y="3495"/>
                  <a:pt x="1437" y="3595"/>
                  <a:pt x="1680" y="3631"/>
                </a:cubicBezTo>
                <a:cubicBezTo>
                  <a:pt x="1680" y="3965"/>
                  <a:pt x="1680" y="3965"/>
                  <a:pt x="1680" y="3965"/>
                </a:cubicBezTo>
                <a:cubicBezTo>
                  <a:pt x="2285" y="3965"/>
                  <a:pt x="2285" y="3965"/>
                  <a:pt x="2285" y="3965"/>
                </a:cubicBezTo>
                <a:cubicBezTo>
                  <a:pt x="2285" y="3631"/>
                  <a:pt x="2285" y="3631"/>
                  <a:pt x="2285" y="3631"/>
                </a:cubicBezTo>
                <a:cubicBezTo>
                  <a:pt x="2529" y="3595"/>
                  <a:pt x="2746" y="3495"/>
                  <a:pt x="2936" y="3369"/>
                </a:cubicBezTo>
                <a:cubicBezTo>
                  <a:pt x="3170" y="3603"/>
                  <a:pt x="3170" y="3603"/>
                  <a:pt x="3170" y="3603"/>
                </a:cubicBezTo>
                <a:cubicBezTo>
                  <a:pt x="3604" y="3170"/>
                  <a:pt x="3604" y="3170"/>
                  <a:pt x="3604" y="3170"/>
                </a:cubicBezTo>
                <a:cubicBezTo>
                  <a:pt x="3369" y="2935"/>
                  <a:pt x="3369" y="2935"/>
                  <a:pt x="3369" y="2935"/>
                </a:cubicBezTo>
                <a:cubicBezTo>
                  <a:pt x="3496" y="2745"/>
                  <a:pt x="3595" y="2519"/>
                  <a:pt x="3631" y="2284"/>
                </a:cubicBezTo>
                <a:lnTo>
                  <a:pt x="3966" y="2284"/>
                </a:lnTo>
                <a:close/>
                <a:moveTo>
                  <a:pt x="1987" y="3097"/>
                </a:moveTo>
                <a:lnTo>
                  <a:pt x="1987" y="3097"/>
                </a:lnTo>
                <a:cubicBezTo>
                  <a:pt x="1364" y="3097"/>
                  <a:pt x="867" y="2601"/>
                  <a:pt x="867" y="1977"/>
                </a:cubicBezTo>
                <a:cubicBezTo>
                  <a:pt x="867" y="1363"/>
                  <a:pt x="1364" y="866"/>
                  <a:pt x="1987" y="866"/>
                </a:cubicBezTo>
                <a:cubicBezTo>
                  <a:pt x="2601" y="866"/>
                  <a:pt x="3098" y="1363"/>
                  <a:pt x="3098" y="1977"/>
                </a:cubicBezTo>
                <a:cubicBezTo>
                  <a:pt x="3098" y="2601"/>
                  <a:pt x="2601" y="3097"/>
                  <a:pt x="1987" y="30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4">
            <a:extLst>
              <a:ext uri="{FF2B5EF4-FFF2-40B4-BE49-F238E27FC236}">
                <a16:creationId xmlns:a16="http://schemas.microsoft.com/office/drawing/2014/main" id="{C6C713F4-F68E-C24C-8C88-D64366946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8978" y="7216894"/>
            <a:ext cx="3083997" cy="3093898"/>
          </a:xfrm>
          <a:custGeom>
            <a:avLst/>
            <a:gdLst>
              <a:gd name="T0" fmla="*/ 0 w 2747"/>
              <a:gd name="T1" fmla="*/ 1292 h 2757"/>
              <a:gd name="T2" fmla="*/ 0 w 2747"/>
              <a:gd name="T3" fmla="*/ 1292 h 2757"/>
              <a:gd name="T4" fmla="*/ 1373 w 2747"/>
              <a:gd name="T5" fmla="*/ 0 h 2757"/>
              <a:gd name="T6" fmla="*/ 2746 w 2747"/>
              <a:gd name="T7" fmla="*/ 1373 h 2757"/>
              <a:gd name="T8" fmla="*/ 1373 w 2747"/>
              <a:gd name="T9" fmla="*/ 2756 h 2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7" h="2757">
                <a:moveTo>
                  <a:pt x="0" y="1292"/>
                </a:moveTo>
                <a:lnTo>
                  <a:pt x="0" y="1292"/>
                </a:lnTo>
                <a:cubicBezTo>
                  <a:pt x="46" y="569"/>
                  <a:pt x="642" y="0"/>
                  <a:pt x="1373" y="0"/>
                </a:cubicBezTo>
                <a:cubicBezTo>
                  <a:pt x="2132" y="0"/>
                  <a:pt x="2746" y="614"/>
                  <a:pt x="2746" y="1373"/>
                </a:cubicBezTo>
                <a:cubicBezTo>
                  <a:pt x="2746" y="2132"/>
                  <a:pt x="2132" y="2756"/>
                  <a:pt x="1373" y="2756"/>
                </a:cubicBezTo>
              </a:path>
            </a:pathLst>
          </a:custGeom>
          <a:noFill/>
          <a:ln w="32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3" name="Freeform 175">
            <a:extLst>
              <a:ext uri="{FF2B5EF4-FFF2-40B4-BE49-F238E27FC236}">
                <a16:creationId xmlns:a16="http://schemas.microsoft.com/office/drawing/2014/main" id="{0F72C8F2-A21F-434A-8E9E-1B1B0C59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9575" y="8622762"/>
            <a:ext cx="113854" cy="133655"/>
          </a:xfrm>
          <a:custGeom>
            <a:avLst/>
            <a:gdLst>
              <a:gd name="T0" fmla="*/ 45 w 101"/>
              <a:gd name="T1" fmla="*/ 117 h 118"/>
              <a:gd name="T2" fmla="*/ 100 w 101"/>
              <a:gd name="T3" fmla="*/ 0 h 118"/>
              <a:gd name="T4" fmla="*/ 54 w 101"/>
              <a:gd name="T5" fmla="*/ 27 h 118"/>
              <a:gd name="T6" fmla="*/ 0 w 101"/>
              <a:gd name="T7" fmla="*/ 0 h 118"/>
              <a:gd name="T8" fmla="*/ 45 w 101"/>
              <a:gd name="T9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" h="118">
                <a:moveTo>
                  <a:pt x="45" y="117"/>
                </a:moveTo>
                <a:lnTo>
                  <a:pt x="100" y="0"/>
                </a:lnTo>
                <a:lnTo>
                  <a:pt x="54" y="27"/>
                </a:lnTo>
                <a:lnTo>
                  <a:pt x="0" y="0"/>
                </a:lnTo>
                <a:lnTo>
                  <a:pt x="45" y="1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6">
            <a:extLst>
              <a:ext uri="{FF2B5EF4-FFF2-40B4-BE49-F238E27FC236}">
                <a16:creationId xmlns:a16="http://schemas.microsoft.com/office/drawing/2014/main" id="{D86841B3-2A33-DA45-A383-083599BDD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8477" y="4236850"/>
            <a:ext cx="2861238" cy="2861238"/>
          </a:xfrm>
          <a:custGeom>
            <a:avLst/>
            <a:gdLst>
              <a:gd name="T0" fmla="*/ 2548 w 2549"/>
              <a:gd name="T1" fmla="*/ 1472 h 2547"/>
              <a:gd name="T2" fmla="*/ 2548 w 2549"/>
              <a:gd name="T3" fmla="*/ 1472 h 2547"/>
              <a:gd name="T4" fmla="*/ 2548 w 2549"/>
              <a:gd name="T5" fmla="*/ 1075 h 2547"/>
              <a:gd name="T6" fmla="*/ 2331 w 2549"/>
              <a:gd name="T7" fmla="*/ 1075 h 2547"/>
              <a:gd name="T8" fmla="*/ 2159 w 2549"/>
              <a:gd name="T9" fmla="*/ 659 h 2547"/>
              <a:gd name="T10" fmla="*/ 2313 w 2549"/>
              <a:gd name="T11" fmla="*/ 514 h 2547"/>
              <a:gd name="T12" fmla="*/ 2033 w 2549"/>
              <a:gd name="T13" fmla="*/ 234 h 2547"/>
              <a:gd name="T14" fmla="*/ 1888 w 2549"/>
              <a:gd name="T15" fmla="*/ 388 h 2547"/>
              <a:gd name="T16" fmla="*/ 1472 w 2549"/>
              <a:gd name="T17" fmla="*/ 216 h 2547"/>
              <a:gd name="T18" fmla="*/ 1472 w 2549"/>
              <a:gd name="T19" fmla="*/ 0 h 2547"/>
              <a:gd name="T20" fmla="*/ 1075 w 2549"/>
              <a:gd name="T21" fmla="*/ 0 h 2547"/>
              <a:gd name="T22" fmla="*/ 1075 w 2549"/>
              <a:gd name="T23" fmla="*/ 216 h 2547"/>
              <a:gd name="T24" fmla="*/ 659 w 2549"/>
              <a:gd name="T25" fmla="*/ 388 h 2547"/>
              <a:gd name="T26" fmla="*/ 515 w 2549"/>
              <a:gd name="T27" fmla="*/ 234 h 2547"/>
              <a:gd name="T28" fmla="*/ 234 w 2549"/>
              <a:gd name="T29" fmla="*/ 514 h 2547"/>
              <a:gd name="T30" fmla="*/ 388 w 2549"/>
              <a:gd name="T31" fmla="*/ 659 h 2547"/>
              <a:gd name="T32" fmla="*/ 216 w 2549"/>
              <a:gd name="T33" fmla="*/ 1075 h 2547"/>
              <a:gd name="T34" fmla="*/ 0 w 2549"/>
              <a:gd name="T35" fmla="*/ 1075 h 2547"/>
              <a:gd name="T36" fmla="*/ 0 w 2549"/>
              <a:gd name="T37" fmla="*/ 1472 h 2547"/>
              <a:gd name="T38" fmla="*/ 216 w 2549"/>
              <a:gd name="T39" fmla="*/ 1472 h 2547"/>
              <a:gd name="T40" fmla="*/ 388 w 2549"/>
              <a:gd name="T41" fmla="*/ 1888 h 2547"/>
              <a:gd name="T42" fmla="*/ 234 w 2549"/>
              <a:gd name="T43" fmla="*/ 2032 h 2547"/>
              <a:gd name="T44" fmla="*/ 515 w 2549"/>
              <a:gd name="T45" fmla="*/ 2313 h 2547"/>
              <a:gd name="T46" fmla="*/ 659 w 2549"/>
              <a:gd name="T47" fmla="*/ 2159 h 2547"/>
              <a:gd name="T48" fmla="*/ 1075 w 2549"/>
              <a:gd name="T49" fmla="*/ 2330 h 2547"/>
              <a:gd name="T50" fmla="*/ 1075 w 2549"/>
              <a:gd name="T51" fmla="*/ 2546 h 2547"/>
              <a:gd name="T52" fmla="*/ 1472 w 2549"/>
              <a:gd name="T53" fmla="*/ 2546 h 2547"/>
              <a:gd name="T54" fmla="*/ 1472 w 2549"/>
              <a:gd name="T55" fmla="*/ 2330 h 2547"/>
              <a:gd name="T56" fmla="*/ 1888 w 2549"/>
              <a:gd name="T57" fmla="*/ 2159 h 2547"/>
              <a:gd name="T58" fmla="*/ 2033 w 2549"/>
              <a:gd name="T59" fmla="*/ 2313 h 2547"/>
              <a:gd name="T60" fmla="*/ 2313 w 2549"/>
              <a:gd name="T61" fmla="*/ 2032 h 2547"/>
              <a:gd name="T62" fmla="*/ 2159 w 2549"/>
              <a:gd name="T63" fmla="*/ 1888 h 2547"/>
              <a:gd name="T64" fmla="*/ 2331 w 2549"/>
              <a:gd name="T65" fmla="*/ 1472 h 2547"/>
              <a:gd name="T66" fmla="*/ 2548 w 2549"/>
              <a:gd name="T67" fmla="*/ 1472 h 2547"/>
              <a:gd name="T68" fmla="*/ 1274 w 2549"/>
              <a:gd name="T69" fmla="*/ 1987 h 2547"/>
              <a:gd name="T70" fmla="*/ 1274 w 2549"/>
              <a:gd name="T71" fmla="*/ 1987 h 2547"/>
              <a:gd name="T72" fmla="*/ 560 w 2549"/>
              <a:gd name="T73" fmla="*/ 1273 h 2547"/>
              <a:gd name="T74" fmla="*/ 1274 w 2549"/>
              <a:gd name="T75" fmla="*/ 560 h 2547"/>
              <a:gd name="T76" fmla="*/ 1988 w 2549"/>
              <a:gd name="T77" fmla="*/ 1273 h 2547"/>
              <a:gd name="T78" fmla="*/ 1274 w 2549"/>
              <a:gd name="T79" fmla="*/ 1987 h 2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49" h="2547">
                <a:moveTo>
                  <a:pt x="2548" y="1472"/>
                </a:moveTo>
                <a:lnTo>
                  <a:pt x="2548" y="1472"/>
                </a:lnTo>
                <a:cubicBezTo>
                  <a:pt x="2548" y="1075"/>
                  <a:pt x="2548" y="1075"/>
                  <a:pt x="2548" y="1075"/>
                </a:cubicBezTo>
                <a:cubicBezTo>
                  <a:pt x="2331" y="1075"/>
                  <a:pt x="2331" y="1075"/>
                  <a:pt x="2331" y="1075"/>
                </a:cubicBezTo>
                <a:cubicBezTo>
                  <a:pt x="2304" y="930"/>
                  <a:pt x="2249" y="786"/>
                  <a:pt x="2159" y="659"/>
                </a:cubicBezTo>
                <a:cubicBezTo>
                  <a:pt x="2313" y="514"/>
                  <a:pt x="2313" y="514"/>
                  <a:pt x="2313" y="514"/>
                </a:cubicBezTo>
                <a:cubicBezTo>
                  <a:pt x="2033" y="234"/>
                  <a:pt x="2033" y="234"/>
                  <a:pt x="2033" y="234"/>
                </a:cubicBezTo>
                <a:cubicBezTo>
                  <a:pt x="1888" y="388"/>
                  <a:pt x="1888" y="388"/>
                  <a:pt x="1888" y="388"/>
                </a:cubicBezTo>
                <a:cubicBezTo>
                  <a:pt x="1761" y="298"/>
                  <a:pt x="1626" y="244"/>
                  <a:pt x="1472" y="216"/>
                </a:cubicBezTo>
                <a:cubicBezTo>
                  <a:pt x="1472" y="0"/>
                  <a:pt x="1472" y="0"/>
                  <a:pt x="1472" y="0"/>
                </a:cubicBezTo>
                <a:cubicBezTo>
                  <a:pt x="1075" y="0"/>
                  <a:pt x="1075" y="0"/>
                  <a:pt x="1075" y="0"/>
                </a:cubicBezTo>
                <a:cubicBezTo>
                  <a:pt x="1075" y="216"/>
                  <a:pt x="1075" y="216"/>
                  <a:pt x="1075" y="216"/>
                </a:cubicBezTo>
                <a:cubicBezTo>
                  <a:pt x="930" y="244"/>
                  <a:pt x="786" y="298"/>
                  <a:pt x="659" y="388"/>
                </a:cubicBezTo>
                <a:cubicBezTo>
                  <a:pt x="515" y="234"/>
                  <a:pt x="515" y="234"/>
                  <a:pt x="515" y="234"/>
                </a:cubicBezTo>
                <a:cubicBezTo>
                  <a:pt x="234" y="514"/>
                  <a:pt x="234" y="514"/>
                  <a:pt x="234" y="514"/>
                </a:cubicBezTo>
                <a:cubicBezTo>
                  <a:pt x="388" y="659"/>
                  <a:pt x="388" y="659"/>
                  <a:pt x="388" y="659"/>
                </a:cubicBezTo>
                <a:cubicBezTo>
                  <a:pt x="298" y="786"/>
                  <a:pt x="243" y="930"/>
                  <a:pt x="216" y="1075"/>
                </a:cubicBezTo>
                <a:cubicBezTo>
                  <a:pt x="0" y="1075"/>
                  <a:pt x="0" y="1075"/>
                  <a:pt x="0" y="1075"/>
                </a:cubicBezTo>
                <a:cubicBezTo>
                  <a:pt x="0" y="1472"/>
                  <a:pt x="0" y="1472"/>
                  <a:pt x="0" y="1472"/>
                </a:cubicBezTo>
                <a:cubicBezTo>
                  <a:pt x="216" y="1472"/>
                  <a:pt x="216" y="1472"/>
                  <a:pt x="216" y="1472"/>
                </a:cubicBezTo>
                <a:cubicBezTo>
                  <a:pt x="243" y="1617"/>
                  <a:pt x="298" y="1761"/>
                  <a:pt x="388" y="1888"/>
                </a:cubicBezTo>
                <a:cubicBezTo>
                  <a:pt x="234" y="2032"/>
                  <a:pt x="234" y="2032"/>
                  <a:pt x="234" y="2032"/>
                </a:cubicBezTo>
                <a:cubicBezTo>
                  <a:pt x="515" y="2313"/>
                  <a:pt x="515" y="2313"/>
                  <a:pt x="515" y="2313"/>
                </a:cubicBezTo>
                <a:cubicBezTo>
                  <a:pt x="659" y="2159"/>
                  <a:pt x="659" y="2159"/>
                  <a:pt x="659" y="2159"/>
                </a:cubicBezTo>
                <a:cubicBezTo>
                  <a:pt x="786" y="2249"/>
                  <a:pt x="930" y="2304"/>
                  <a:pt x="1075" y="2330"/>
                </a:cubicBezTo>
                <a:cubicBezTo>
                  <a:pt x="1075" y="2546"/>
                  <a:pt x="1075" y="2546"/>
                  <a:pt x="1075" y="2546"/>
                </a:cubicBezTo>
                <a:cubicBezTo>
                  <a:pt x="1472" y="2546"/>
                  <a:pt x="1472" y="2546"/>
                  <a:pt x="1472" y="2546"/>
                </a:cubicBezTo>
                <a:cubicBezTo>
                  <a:pt x="1472" y="2330"/>
                  <a:pt x="1472" y="2330"/>
                  <a:pt x="1472" y="2330"/>
                </a:cubicBezTo>
                <a:cubicBezTo>
                  <a:pt x="1626" y="2304"/>
                  <a:pt x="1761" y="2249"/>
                  <a:pt x="1888" y="2159"/>
                </a:cubicBezTo>
                <a:cubicBezTo>
                  <a:pt x="2033" y="2313"/>
                  <a:pt x="2033" y="2313"/>
                  <a:pt x="2033" y="2313"/>
                </a:cubicBezTo>
                <a:cubicBezTo>
                  <a:pt x="2313" y="2032"/>
                  <a:pt x="2313" y="2032"/>
                  <a:pt x="2313" y="2032"/>
                </a:cubicBezTo>
                <a:cubicBezTo>
                  <a:pt x="2159" y="1888"/>
                  <a:pt x="2159" y="1888"/>
                  <a:pt x="2159" y="1888"/>
                </a:cubicBezTo>
                <a:cubicBezTo>
                  <a:pt x="2249" y="1761"/>
                  <a:pt x="2304" y="1617"/>
                  <a:pt x="2331" y="1472"/>
                </a:cubicBezTo>
                <a:lnTo>
                  <a:pt x="2548" y="1472"/>
                </a:lnTo>
                <a:close/>
                <a:moveTo>
                  <a:pt x="1274" y="1987"/>
                </a:moveTo>
                <a:lnTo>
                  <a:pt x="1274" y="1987"/>
                </a:lnTo>
                <a:cubicBezTo>
                  <a:pt x="876" y="1987"/>
                  <a:pt x="560" y="1671"/>
                  <a:pt x="560" y="1273"/>
                </a:cubicBezTo>
                <a:cubicBezTo>
                  <a:pt x="560" y="876"/>
                  <a:pt x="876" y="560"/>
                  <a:pt x="1274" y="560"/>
                </a:cubicBezTo>
                <a:cubicBezTo>
                  <a:pt x="1671" y="560"/>
                  <a:pt x="1988" y="876"/>
                  <a:pt x="1988" y="1273"/>
                </a:cubicBezTo>
                <a:cubicBezTo>
                  <a:pt x="1988" y="1671"/>
                  <a:pt x="1671" y="1987"/>
                  <a:pt x="1274" y="198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7">
            <a:extLst>
              <a:ext uri="{FF2B5EF4-FFF2-40B4-BE49-F238E27FC236}">
                <a16:creationId xmlns:a16="http://schemas.microsoft.com/office/drawing/2014/main" id="{A2319D80-8E98-F446-BC7C-1447B9ED1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4098" y="4672471"/>
            <a:ext cx="1980096" cy="1989996"/>
          </a:xfrm>
          <a:custGeom>
            <a:avLst/>
            <a:gdLst>
              <a:gd name="T0" fmla="*/ 1762 w 1763"/>
              <a:gd name="T1" fmla="*/ 804 h 1772"/>
              <a:gd name="T2" fmla="*/ 1762 w 1763"/>
              <a:gd name="T3" fmla="*/ 804 h 1772"/>
              <a:gd name="T4" fmla="*/ 886 w 1763"/>
              <a:gd name="T5" fmla="*/ 0 h 1772"/>
              <a:gd name="T6" fmla="*/ 0 w 1763"/>
              <a:gd name="T7" fmla="*/ 885 h 1772"/>
              <a:gd name="T8" fmla="*/ 886 w 1763"/>
              <a:gd name="T9" fmla="*/ 1771 h 1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3" h="1772">
                <a:moveTo>
                  <a:pt x="1762" y="804"/>
                </a:moveTo>
                <a:lnTo>
                  <a:pt x="1762" y="804"/>
                </a:lnTo>
                <a:cubicBezTo>
                  <a:pt x="1717" y="352"/>
                  <a:pt x="1347" y="0"/>
                  <a:pt x="886" y="0"/>
                </a:cubicBezTo>
                <a:cubicBezTo>
                  <a:pt x="398" y="0"/>
                  <a:pt x="0" y="398"/>
                  <a:pt x="0" y="885"/>
                </a:cubicBezTo>
                <a:cubicBezTo>
                  <a:pt x="0" y="1373"/>
                  <a:pt x="398" y="1771"/>
                  <a:pt x="886" y="1771"/>
                </a:cubicBezTo>
              </a:path>
            </a:pathLst>
          </a:custGeom>
          <a:noFill/>
          <a:ln w="324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6" name="Freeform 178">
            <a:extLst>
              <a:ext uri="{FF2B5EF4-FFF2-40B4-BE49-F238E27FC236}">
                <a16:creationId xmlns:a16="http://schemas.microsoft.com/office/drawing/2014/main" id="{09895280-6EC4-2940-8A09-25B93E905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4791" y="5523912"/>
            <a:ext cx="113854" cy="143555"/>
          </a:xfrm>
          <a:custGeom>
            <a:avLst/>
            <a:gdLst>
              <a:gd name="T0" fmla="*/ 63 w 100"/>
              <a:gd name="T1" fmla="*/ 126 h 127"/>
              <a:gd name="T2" fmla="*/ 99 w 100"/>
              <a:gd name="T3" fmla="*/ 0 h 127"/>
              <a:gd name="T4" fmla="*/ 54 w 100"/>
              <a:gd name="T5" fmla="*/ 36 h 127"/>
              <a:gd name="T6" fmla="*/ 0 w 100"/>
              <a:gd name="T7" fmla="*/ 9 h 127"/>
              <a:gd name="T8" fmla="*/ 63 w 100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127">
                <a:moveTo>
                  <a:pt x="63" y="126"/>
                </a:moveTo>
                <a:lnTo>
                  <a:pt x="99" y="0"/>
                </a:lnTo>
                <a:lnTo>
                  <a:pt x="54" y="36"/>
                </a:lnTo>
                <a:lnTo>
                  <a:pt x="0" y="9"/>
                </a:lnTo>
                <a:lnTo>
                  <a:pt x="63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67">
            <a:extLst>
              <a:ext uri="{FF2B5EF4-FFF2-40B4-BE49-F238E27FC236}">
                <a16:creationId xmlns:a16="http://schemas.microsoft.com/office/drawing/2014/main" id="{93C6BA69-D26F-7446-8153-3DB770204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7912" y="10449398"/>
            <a:ext cx="425721" cy="415820"/>
          </a:xfrm>
          <a:custGeom>
            <a:avLst/>
            <a:gdLst>
              <a:gd name="T0" fmla="*/ 190 w 380"/>
              <a:gd name="T1" fmla="*/ 370 h 371"/>
              <a:gd name="T2" fmla="*/ 190 w 380"/>
              <a:gd name="T3" fmla="*/ 370 h 371"/>
              <a:gd name="T4" fmla="*/ 135 w 380"/>
              <a:gd name="T5" fmla="*/ 353 h 371"/>
              <a:gd name="T6" fmla="*/ 27 w 380"/>
              <a:gd name="T7" fmla="*/ 244 h 371"/>
              <a:gd name="T8" fmla="*/ 27 w 380"/>
              <a:gd name="T9" fmla="*/ 136 h 371"/>
              <a:gd name="T10" fmla="*/ 162 w 380"/>
              <a:gd name="T11" fmla="*/ 0 h 371"/>
              <a:gd name="T12" fmla="*/ 171 w 380"/>
              <a:gd name="T13" fmla="*/ 0 h 371"/>
              <a:gd name="T14" fmla="*/ 343 w 380"/>
              <a:gd name="T15" fmla="*/ 0 h 371"/>
              <a:gd name="T16" fmla="*/ 379 w 380"/>
              <a:gd name="T17" fmla="*/ 36 h 371"/>
              <a:gd name="T18" fmla="*/ 379 w 380"/>
              <a:gd name="T19" fmla="*/ 208 h 371"/>
              <a:gd name="T20" fmla="*/ 379 w 380"/>
              <a:gd name="T21" fmla="*/ 217 h 371"/>
              <a:gd name="T22" fmla="*/ 244 w 380"/>
              <a:gd name="T23" fmla="*/ 353 h 371"/>
              <a:gd name="T24" fmla="*/ 190 w 380"/>
              <a:gd name="T25" fmla="*/ 370 h 371"/>
              <a:gd name="T26" fmla="*/ 181 w 380"/>
              <a:gd name="T27" fmla="*/ 36 h 371"/>
              <a:gd name="T28" fmla="*/ 181 w 380"/>
              <a:gd name="T29" fmla="*/ 36 h 371"/>
              <a:gd name="T30" fmla="*/ 54 w 380"/>
              <a:gd name="T31" fmla="*/ 163 h 371"/>
              <a:gd name="T32" fmla="*/ 54 w 380"/>
              <a:gd name="T33" fmla="*/ 217 h 371"/>
              <a:gd name="T34" fmla="*/ 162 w 380"/>
              <a:gd name="T35" fmla="*/ 325 h 371"/>
              <a:gd name="T36" fmla="*/ 217 w 380"/>
              <a:gd name="T37" fmla="*/ 325 h 371"/>
              <a:gd name="T38" fmla="*/ 343 w 380"/>
              <a:gd name="T39" fmla="*/ 199 h 371"/>
              <a:gd name="T40" fmla="*/ 343 w 380"/>
              <a:gd name="T41" fmla="*/ 36 h 371"/>
              <a:gd name="T42" fmla="*/ 181 w 380"/>
              <a:gd name="T43" fmla="*/ 36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0" h="371">
                <a:moveTo>
                  <a:pt x="190" y="370"/>
                </a:moveTo>
                <a:lnTo>
                  <a:pt x="190" y="370"/>
                </a:lnTo>
                <a:cubicBezTo>
                  <a:pt x="171" y="370"/>
                  <a:pt x="154" y="370"/>
                  <a:pt x="135" y="353"/>
                </a:cubicBezTo>
                <a:cubicBezTo>
                  <a:pt x="27" y="244"/>
                  <a:pt x="27" y="244"/>
                  <a:pt x="27" y="244"/>
                </a:cubicBezTo>
                <a:cubicBezTo>
                  <a:pt x="0" y="217"/>
                  <a:pt x="0" y="172"/>
                  <a:pt x="27" y="136"/>
                </a:cubicBezTo>
                <a:cubicBezTo>
                  <a:pt x="162" y="0"/>
                  <a:pt x="162" y="0"/>
                  <a:pt x="162" y="0"/>
                </a:cubicBezTo>
                <a:lnTo>
                  <a:pt x="171" y="0"/>
                </a:lnTo>
                <a:cubicBezTo>
                  <a:pt x="343" y="0"/>
                  <a:pt x="343" y="0"/>
                  <a:pt x="343" y="0"/>
                </a:cubicBezTo>
                <a:cubicBezTo>
                  <a:pt x="361" y="0"/>
                  <a:pt x="379" y="9"/>
                  <a:pt x="379" y="36"/>
                </a:cubicBezTo>
                <a:cubicBezTo>
                  <a:pt x="379" y="208"/>
                  <a:pt x="379" y="208"/>
                  <a:pt x="379" y="208"/>
                </a:cubicBezTo>
                <a:lnTo>
                  <a:pt x="379" y="217"/>
                </a:lnTo>
                <a:cubicBezTo>
                  <a:pt x="244" y="353"/>
                  <a:pt x="244" y="353"/>
                  <a:pt x="244" y="353"/>
                </a:cubicBezTo>
                <a:cubicBezTo>
                  <a:pt x="226" y="370"/>
                  <a:pt x="208" y="370"/>
                  <a:pt x="190" y="370"/>
                </a:cubicBezTo>
                <a:close/>
                <a:moveTo>
                  <a:pt x="181" y="36"/>
                </a:moveTo>
                <a:lnTo>
                  <a:pt x="181" y="36"/>
                </a:lnTo>
                <a:cubicBezTo>
                  <a:pt x="54" y="163"/>
                  <a:pt x="54" y="163"/>
                  <a:pt x="54" y="163"/>
                </a:cubicBezTo>
                <a:cubicBezTo>
                  <a:pt x="45" y="181"/>
                  <a:pt x="45" y="208"/>
                  <a:pt x="54" y="217"/>
                </a:cubicBezTo>
                <a:cubicBezTo>
                  <a:pt x="162" y="325"/>
                  <a:pt x="162" y="325"/>
                  <a:pt x="162" y="325"/>
                </a:cubicBezTo>
                <a:cubicBezTo>
                  <a:pt x="181" y="344"/>
                  <a:pt x="199" y="344"/>
                  <a:pt x="217" y="325"/>
                </a:cubicBezTo>
                <a:cubicBezTo>
                  <a:pt x="343" y="199"/>
                  <a:pt x="343" y="199"/>
                  <a:pt x="343" y="199"/>
                </a:cubicBezTo>
                <a:cubicBezTo>
                  <a:pt x="343" y="36"/>
                  <a:pt x="343" y="36"/>
                  <a:pt x="343" y="36"/>
                </a:cubicBezTo>
                <a:lnTo>
                  <a:pt x="181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68">
            <a:extLst>
              <a:ext uri="{FF2B5EF4-FFF2-40B4-BE49-F238E27FC236}">
                <a16:creationId xmlns:a16="http://schemas.microsoft.com/office/drawing/2014/main" id="{B9CAA676-67D8-6C4F-8947-2566115BA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0176" y="10543454"/>
            <a:ext cx="74252" cy="74252"/>
          </a:xfrm>
          <a:custGeom>
            <a:avLst/>
            <a:gdLst>
              <a:gd name="T0" fmla="*/ 54 w 64"/>
              <a:gd name="T1" fmla="*/ 46 h 65"/>
              <a:gd name="T2" fmla="*/ 54 w 64"/>
              <a:gd name="T3" fmla="*/ 46 h 65"/>
              <a:gd name="T4" fmla="*/ 9 w 64"/>
              <a:gd name="T5" fmla="*/ 46 h 65"/>
              <a:gd name="T6" fmla="*/ 9 w 64"/>
              <a:gd name="T7" fmla="*/ 10 h 65"/>
              <a:gd name="T8" fmla="*/ 54 w 64"/>
              <a:gd name="T9" fmla="*/ 10 h 65"/>
              <a:gd name="T10" fmla="*/ 54 w 64"/>
              <a:gd name="T11" fmla="*/ 46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65">
                <a:moveTo>
                  <a:pt x="54" y="46"/>
                </a:moveTo>
                <a:lnTo>
                  <a:pt x="54" y="46"/>
                </a:lnTo>
                <a:cubicBezTo>
                  <a:pt x="36" y="64"/>
                  <a:pt x="18" y="64"/>
                  <a:pt x="9" y="46"/>
                </a:cubicBezTo>
                <a:cubicBezTo>
                  <a:pt x="0" y="36"/>
                  <a:pt x="0" y="19"/>
                  <a:pt x="9" y="10"/>
                </a:cubicBezTo>
                <a:cubicBezTo>
                  <a:pt x="18" y="0"/>
                  <a:pt x="36" y="0"/>
                  <a:pt x="54" y="10"/>
                </a:cubicBezTo>
                <a:cubicBezTo>
                  <a:pt x="63" y="19"/>
                  <a:pt x="63" y="36"/>
                  <a:pt x="54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69">
            <a:extLst>
              <a:ext uri="{FF2B5EF4-FFF2-40B4-BE49-F238E27FC236}">
                <a16:creationId xmlns:a16="http://schemas.microsoft.com/office/drawing/2014/main" id="{8EF5FC86-40EB-C649-AB52-AEA225535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3716" y="10449398"/>
            <a:ext cx="445522" cy="287114"/>
          </a:xfrm>
          <a:custGeom>
            <a:avLst/>
            <a:gdLst>
              <a:gd name="T0" fmla="*/ 326 w 399"/>
              <a:gd name="T1" fmla="*/ 253 h 254"/>
              <a:gd name="T2" fmla="*/ 326 w 399"/>
              <a:gd name="T3" fmla="*/ 253 h 254"/>
              <a:gd name="T4" fmla="*/ 154 w 399"/>
              <a:gd name="T5" fmla="*/ 253 h 254"/>
              <a:gd name="T6" fmla="*/ 118 w 399"/>
              <a:gd name="T7" fmla="*/ 217 h 254"/>
              <a:gd name="T8" fmla="*/ 64 w 399"/>
              <a:gd name="T9" fmla="*/ 45 h 254"/>
              <a:gd name="T10" fmla="*/ 19 w 399"/>
              <a:gd name="T11" fmla="*/ 45 h 254"/>
              <a:gd name="T12" fmla="*/ 0 w 399"/>
              <a:gd name="T13" fmla="*/ 27 h 254"/>
              <a:gd name="T14" fmla="*/ 19 w 399"/>
              <a:gd name="T15" fmla="*/ 0 h 254"/>
              <a:gd name="T16" fmla="*/ 73 w 399"/>
              <a:gd name="T17" fmla="*/ 0 h 254"/>
              <a:gd name="T18" fmla="*/ 91 w 399"/>
              <a:gd name="T19" fmla="*/ 18 h 254"/>
              <a:gd name="T20" fmla="*/ 154 w 399"/>
              <a:gd name="T21" fmla="*/ 208 h 254"/>
              <a:gd name="T22" fmla="*/ 154 w 399"/>
              <a:gd name="T23" fmla="*/ 217 h 254"/>
              <a:gd name="T24" fmla="*/ 326 w 399"/>
              <a:gd name="T25" fmla="*/ 217 h 254"/>
              <a:gd name="T26" fmla="*/ 326 w 399"/>
              <a:gd name="T27" fmla="*/ 208 h 254"/>
              <a:gd name="T28" fmla="*/ 353 w 399"/>
              <a:gd name="T29" fmla="*/ 100 h 254"/>
              <a:gd name="T30" fmla="*/ 208 w 399"/>
              <a:gd name="T31" fmla="*/ 100 h 254"/>
              <a:gd name="T32" fmla="*/ 190 w 399"/>
              <a:gd name="T33" fmla="*/ 81 h 254"/>
              <a:gd name="T34" fmla="*/ 208 w 399"/>
              <a:gd name="T35" fmla="*/ 63 h 254"/>
              <a:gd name="T36" fmla="*/ 380 w 399"/>
              <a:gd name="T37" fmla="*/ 63 h 254"/>
              <a:gd name="T38" fmla="*/ 398 w 399"/>
              <a:gd name="T39" fmla="*/ 72 h 254"/>
              <a:gd name="T40" fmla="*/ 398 w 399"/>
              <a:gd name="T41" fmla="*/ 81 h 254"/>
              <a:gd name="T42" fmla="*/ 362 w 399"/>
              <a:gd name="T43" fmla="*/ 217 h 254"/>
              <a:gd name="T44" fmla="*/ 326 w 399"/>
              <a:gd name="T4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99" h="254">
                <a:moveTo>
                  <a:pt x="326" y="253"/>
                </a:moveTo>
                <a:lnTo>
                  <a:pt x="326" y="253"/>
                </a:lnTo>
                <a:cubicBezTo>
                  <a:pt x="154" y="253"/>
                  <a:pt x="154" y="253"/>
                  <a:pt x="154" y="253"/>
                </a:cubicBezTo>
                <a:cubicBezTo>
                  <a:pt x="127" y="253"/>
                  <a:pt x="118" y="235"/>
                  <a:pt x="118" y="217"/>
                </a:cubicBezTo>
                <a:cubicBezTo>
                  <a:pt x="64" y="45"/>
                  <a:pt x="64" y="45"/>
                  <a:pt x="64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82" y="0"/>
                  <a:pt x="91" y="9"/>
                  <a:pt x="91" y="18"/>
                </a:cubicBezTo>
                <a:cubicBezTo>
                  <a:pt x="154" y="208"/>
                  <a:pt x="154" y="208"/>
                  <a:pt x="154" y="208"/>
                </a:cubicBezTo>
                <a:lnTo>
                  <a:pt x="154" y="217"/>
                </a:lnTo>
                <a:cubicBezTo>
                  <a:pt x="326" y="217"/>
                  <a:pt x="326" y="217"/>
                  <a:pt x="326" y="217"/>
                </a:cubicBezTo>
                <a:lnTo>
                  <a:pt x="326" y="208"/>
                </a:lnTo>
                <a:cubicBezTo>
                  <a:pt x="353" y="100"/>
                  <a:pt x="353" y="100"/>
                  <a:pt x="353" y="100"/>
                </a:cubicBezTo>
                <a:cubicBezTo>
                  <a:pt x="208" y="100"/>
                  <a:pt x="208" y="100"/>
                  <a:pt x="208" y="100"/>
                </a:cubicBezTo>
                <a:cubicBezTo>
                  <a:pt x="199" y="100"/>
                  <a:pt x="190" y="91"/>
                  <a:pt x="190" y="81"/>
                </a:cubicBezTo>
                <a:cubicBezTo>
                  <a:pt x="190" y="72"/>
                  <a:pt x="199" y="63"/>
                  <a:pt x="208" y="63"/>
                </a:cubicBezTo>
                <a:cubicBezTo>
                  <a:pt x="380" y="63"/>
                  <a:pt x="380" y="63"/>
                  <a:pt x="380" y="63"/>
                </a:cubicBezTo>
                <a:cubicBezTo>
                  <a:pt x="389" y="63"/>
                  <a:pt x="389" y="63"/>
                  <a:pt x="398" y="72"/>
                </a:cubicBezTo>
                <a:lnTo>
                  <a:pt x="398" y="81"/>
                </a:lnTo>
                <a:cubicBezTo>
                  <a:pt x="362" y="217"/>
                  <a:pt x="362" y="217"/>
                  <a:pt x="362" y="217"/>
                </a:cubicBezTo>
                <a:cubicBezTo>
                  <a:pt x="362" y="235"/>
                  <a:pt x="344" y="253"/>
                  <a:pt x="326" y="2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70">
            <a:extLst>
              <a:ext uri="{FF2B5EF4-FFF2-40B4-BE49-F238E27FC236}">
                <a16:creationId xmlns:a16="http://schemas.microsoft.com/office/drawing/2014/main" id="{4DF3CEF5-5B9B-084C-B056-FDC86BF1A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7673" y="10776114"/>
            <a:ext cx="94053" cy="94056"/>
          </a:xfrm>
          <a:custGeom>
            <a:avLst/>
            <a:gdLst>
              <a:gd name="T0" fmla="*/ 0 w 82"/>
              <a:gd name="T1" fmla="*/ 36 h 82"/>
              <a:gd name="T2" fmla="*/ 0 w 82"/>
              <a:gd name="T3" fmla="*/ 36 h 82"/>
              <a:gd name="T4" fmla="*/ 45 w 82"/>
              <a:gd name="T5" fmla="*/ 0 h 82"/>
              <a:gd name="T6" fmla="*/ 81 w 82"/>
              <a:gd name="T7" fmla="*/ 36 h 82"/>
              <a:gd name="T8" fmla="*/ 45 w 82"/>
              <a:gd name="T9" fmla="*/ 81 h 82"/>
              <a:gd name="T10" fmla="*/ 0 w 82"/>
              <a:gd name="T11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2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45" y="0"/>
                </a:cubicBezTo>
                <a:cubicBezTo>
                  <a:pt x="63" y="0"/>
                  <a:pt x="81" y="18"/>
                  <a:pt x="81" y="36"/>
                </a:cubicBezTo>
                <a:cubicBezTo>
                  <a:pt x="81" y="64"/>
                  <a:pt x="63" y="81"/>
                  <a:pt x="45" y="81"/>
                </a:cubicBezTo>
                <a:cubicBezTo>
                  <a:pt x="18" y="81"/>
                  <a:pt x="0" y="64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71">
            <a:extLst>
              <a:ext uri="{FF2B5EF4-FFF2-40B4-BE49-F238E27FC236}">
                <a16:creationId xmlns:a16="http://schemas.microsoft.com/office/drawing/2014/main" id="{88D377BB-213B-D241-91A8-AAD1CF897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0233" y="10776114"/>
            <a:ext cx="84156" cy="94056"/>
          </a:xfrm>
          <a:custGeom>
            <a:avLst/>
            <a:gdLst>
              <a:gd name="T0" fmla="*/ 0 w 73"/>
              <a:gd name="T1" fmla="*/ 36 h 82"/>
              <a:gd name="T2" fmla="*/ 0 w 73"/>
              <a:gd name="T3" fmla="*/ 36 h 82"/>
              <a:gd name="T4" fmla="*/ 36 w 73"/>
              <a:gd name="T5" fmla="*/ 0 h 82"/>
              <a:gd name="T6" fmla="*/ 72 w 73"/>
              <a:gd name="T7" fmla="*/ 36 h 82"/>
              <a:gd name="T8" fmla="*/ 36 w 73"/>
              <a:gd name="T9" fmla="*/ 81 h 82"/>
              <a:gd name="T10" fmla="*/ 0 w 73"/>
              <a:gd name="T11" fmla="*/ 3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82">
                <a:moveTo>
                  <a:pt x="0" y="36"/>
                </a:move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54" y="0"/>
                  <a:pt x="72" y="18"/>
                  <a:pt x="72" y="36"/>
                </a:cubicBezTo>
                <a:cubicBezTo>
                  <a:pt x="72" y="64"/>
                  <a:pt x="54" y="81"/>
                  <a:pt x="36" y="81"/>
                </a:cubicBezTo>
                <a:cubicBezTo>
                  <a:pt x="18" y="81"/>
                  <a:pt x="0" y="64"/>
                  <a:pt x="0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72">
            <a:extLst>
              <a:ext uri="{FF2B5EF4-FFF2-40B4-BE49-F238E27FC236}">
                <a16:creationId xmlns:a16="http://schemas.microsoft.com/office/drawing/2014/main" id="{EC8F21EB-7C16-1346-BB47-41A2CDD1F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7192" y="10662260"/>
            <a:ext cx="123758" cy="123754"/>
          </a:xfrm>
          <a:custGeom>
            <a:avLst/>
            <a:gdLst>
              <a:gd name="T0" fmla="*/ 82 w 110"/>
              <a:gd name="T1" fmla="*/ 108 h 109"/>
              <a:gd name="T2" fmla="*/ 82 w 110"/>
              <a:gd name="T3" fmla="*/ 108 h 109"/>
              <a:gd name="T4" fmla="*/ 27 w 110"/>
              <a:gd name="T5" fmla="*/ 108 h 109"/>
              <a:gd name="T6" fmla="*/ 0 w 110"/>
              <a:gd name="T7" fmla="*/ 72 h 109"/>
              <a:gd name="T8" fmla="*/ 0 w 110"/>
              <a:gd name="T9" fmla="*/ 27 h 109"/>
              <a:gd name="T10" fmla="*/ 27 w 110"/>
              <a:gd name="T11" fmla="*/ 0 h 109"/>
              <a:gd name="T12" fmla="*/ 82 w 110"/>
              <a:gd name="T13" fmla="*/ 0 h 109"/>
              <a:gd name="T14" fmla="*/ 109 w 110"/>
              <a:gd name="T15" fmla="*/ 27 h 109"/>
              <a:gd name="T16" fmla="*/ 109 w 110"/>
              <a:gd name="T17" fmla="*/ 72 h 109"/>
              <a:gd name="T18" fmla="*/ 82 w 110"/>
              <a:gd name="T19" fmla="*/ 108 h 109"/>
              <a:gd name="T20" fmla="*/ 82 w 110"/>
              <a:gd name="T21" fmla="*/ 27 h 109"/>
              <a:gd name="T22" fmla="*/ 82 w 110"/>
              <a:gd name="T23" fmla="*/ 27 h 109"/>
              <a:gd name="T24" fmla="*/ 27 w 110"/>
              <a:gd name="T25" fmla="*/ 27 h 109"/>
              <a:gd name="T26" fmla="*/ 27 w 110"/>
              <a:gd name="T27" fmla="*/ 72 h 109"/>
              <a:gd name="T28" fmla="*/ 82 w 110"/>
              <a:gd name="T29" fmla="*/ 72 h 109"/>
              <a:gd name="T30" fmla="*/ 82 w 110"/>
              <a:gd name="T31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0" h="109">
                <a:moveTo>
                  <a:pt x="82" y="108"/>
                </a:moveTo>
                <a:lnTo>
                  <a:pt x="82" y="108"/>
                </a:lnTo>
                <a:cubicBezTo>
                  <a:pt x="27" y="108"/>
                  <a:pt x="27" y="108"/>
                  <a:pt x="27" y="108"/>
                </a:cubicBezTo>
                <a:cubicBezTo>
                  <a:pt x="9" y="108"/>
                  <a:pt x="0" y="90"/>
                  <a:pt x="0" y="72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109" y="9"/>
                  <a:pt x="109" y="27"/>
                </a:cubicBezTo>
                <a:cubicBezTo>
                  <a:pt x="109" y="72"/>
                  <a:pt x="109" y="72"/>
                  <a:pt x="109" y="72"/>
                </a:cubicBezTo>
                <a:cubicBezTo>
                  <a:pt x="109" y="90"/>
                  <a:pt x="91" y="108"/>
                  <a:pt x="82" y="108"/>
                </a:cubicBezTo>
                <a:close/>
                <a:moveTo>
                  <a:pt x="82" y="27"/>
                </a:moveTo>
                <a:lnTo>
                  <a:pt x="82" y="27"/>
                </a:lnTo>
                <a:cubicBezTo>
                  <a:pt x="27" y="27"/>
                  <a:pt x="27" y="27"/>
                  <a:pt x="27" y="27"/>
                </a:cubicBezTo>
                <a:cubicBezTo>
                  <a:pt x="27" y="72"/>
                  <a:pt x="27" y="72"/>
                  <a:pt x="27" y="72"/>
                </a:cubicBezTo>
                <a:cubicBezTo>
                  <a:pt x="82" y="72"/>
                  <a:pt x="82" y="72"/>
                  <a:pt x="82" y="72"/>
                </a:cubicBezTo>
                <a:lnTo>
                  <a:pt x="82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73">
            <a:extLst>
              <a:ext uri="{FF2B5EF4-FFF2-40B4-BE49-F238E27FC236}">
                <a16:creationId xmlns:a16="http://schemas.microsoft.com/office/drawing/2014/main" id="{C72099FB-4068-984F-8CB8-8B562E053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0874" y="10508801"/>
            <a:ext cx="490075" cy="386119"/>
          </a:xfrm>
          <a:custGeom>
            <a:avLst/>
            <a:gdLst>
              <a:gd name="T0" fmla="*/ 362 w 435"/>
              <a:gd name="T1" fmla="*/ 344 h 345"/>
              <a:gd name="T2" fmla="*/ 362 w 435"/>
              <a:gd name="T3" fmla="*/ 344 h 345"/>
              <a:gd name="T4" fmla="*/ 72 w 435"/>
              <a:gd name="T5" fmla="*/ 344 h 345"/>
              <a:gd name="T6" fmla="*/ 0 w 435"/>
              <a:gd name="T7" fmla="*/ 271 h 345"/>
              <a:gd name="T8" fmla="*/ 0 w 435"/>
              <a:gd name="T9" fmla="*/ 0 h 345"/>
              <a:gd name="T10" fmla="*/ 36 w 435"/>
              <a:gd name="T11" fmla="*/ 0 h 345"/>
              <a:gd name="T12" fmla="*/ 36 w 435"/>
              <a:gd name="T13" fmla="*/ 271 h 345"/>
              <a:gd name="T14" fmla="*/ 72 w 435"/>
              <a:gd name="T15" fmla="*/ 307 h 345"/>
              <a:gd name="T16" fmla="*/ 362 w 435"/>
              <a:gd name="T17" fmla="*/ 307 h 345"/>
              <a:gd name="T18" fmla="*/ 398 w 435"/>
              <a:gd name="T19" fmla="*/ 271 h 345"/>
              <a:gd name="T20" fmla="*/ 398 w 435"/>
              <a:gd name="T21" fmla="*/ 100 h 345"/>
              <a:gd name="T22" fmla="*/ 362 w 435"/>
              <a:gd name="T23" fmla="*/ 63 h 345"/>
              <a:gd name="T24" fmla="*/ 72 w 435"/>
              <a:gd name="T25" fmla="*/ 63 h 345"/>
              <a:gd name="T26" fmla="*/ 72 w 435"/>
              <a:gd name="T27" fmla="*/ 27 h 345"/>
              <a:gd name="T28" fmla="*/ 362 w 435"/>
              <a:gd name="T29" fmla="*/ 27 h 345"/>
              <a:gd name="T30" fmla="*/ 434 w 435"/>
              <a:gd name="T31" fmla="*/ 100 h 345"/>
              <a:gd name="T32" fmla="*/ 434 w 435"/>
              <a:gd name="T33" fmla="*/ 271 h 345"/>
              <a:gd name="T34" fmla="*/ 362 w 435"/>
              <a:gd name="T35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5" h="345">
                <a:moveTo>
                  <a:pt x="362" y="344"/>
                </a:moveTo>
                <a:lnTo>
                  <a:pt x="362" y="344"/>
                </a:lnTo>
                <a:cubicBezTo>
                  <a:pt x="72" y="344"/>
                  <a:pt x="72" y="344"/>
                  <a:pt x="72" y="344"/>
                </a:cubicBezTo>
                <a:cubicBezTo>
                  <a:pt x="27" y="344"/>
                  <a:pt x="0" y="316"/>
                  <a:pt x="0" y="271"/>
                </a:cubicBezTo>
                <a:cubicBezTo>
                  <a:pt x="0" y="0"/>
                  <a:pt x="0" y="0"/>
                  <a:pt x="0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71"/>
                  <a:pt x="36" y="271"/>
                  <a:pt x="36" y="271"/>
                </a:cubicBezTo>
                <a:cubicBezTo>
                  <a:pt x="36" y="290"/>
                  <a:pt x="54" y="307"/>
                  <a:pt x="72" y="307"/>
                </a:cubicBezTo>
                <a:cubicBezTo>
                  <a:pt x="362" y="307"/>
                  <a:pt x="362" y="307"/>
                  <a:pt x="362" y="307"/>
                </a:cubicBezTo>
                <a:cubicBezTo>
                  <a:pt x="380" y="307"/>
                  <a:pt x="398" y="290"/>
                  <a:pt x="398" y="271"/>
                </a:cubicBezTo>
                <a:cubicBezTo>
                  <a:pt x="398" y="100"/>
                  <a:pt x="398" y="100"/>
                  <a:pt x="398" y="100"/>
                </a:cubicBezTo>
                <a:cubicBezTo>
                  <a:pt x="398" y="82"/>
                  <a:pt x="380" y="63"/>
                  <a:pt x="362" y="63"/>
                </a:cubicBezTo>
                <a:cubicBezTo>
                  <a:pt x="72" y="63"/>
                  <a:pt x="72" y="63"/>
                  <a:pt x="72" y="63"/>
                </a:cubicBezTo>
                <a:cubicBezTo>
                  <a:pt x="72" y="27"/>
                  <a:pt x="72" y="27"/>
                  <a:pt x="72" y="27"/>
                </a:cubicBezTo>
                <a:cubicBezTo>
                  <a:pt x="362" y="27"/>
                  <a:pt x="362" y="27"/>
                  <a:pt x="362" y="27"/>
                </a:cubicBezTo>
                <a:cubicBezTo>
                  <a:pt x="407" y="27"/>
                  <a:pt x="434" y="55"/>
                  <a:pt x="434" y="100"/>
                </a:cubicBezTo>
                <a:cubicBezTo>
                  <a:pt x="434" y="271"/>
                  <a:pt x="434" y="271"/>
                  <a:pt x="434" y="271"/>
                </a:cubicBezTo>
                <a:cubicBezTo>
                  <a:pt x="434" y="316"/>
                  <a:pt x="407" y="344"/>
                  <a:pt x="362" y="3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74">
            <a:extLst>
              <a:ext uri="{FF2B5EF4-FFF2-40B4-BE49-F238E27FC236}">
                <a16:creationId xmlns:a16="http://schemas.microsoft.com/office/drawing/2014/main" id="{C66A109C-4407-4147-98A9-D3EF9002A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0974" y="10419697"/>
            <a:ext cx="460374" cy="163359"/>
          </a:xfrm>
          <a:custGeom>
            <a:avLst/>
            <a:gdLst>
              <a:gd name="T0" fmla="*/ 81 w 408"/>
              <a:gd name="T1" fmla="*/ 144 h 145"/>
              <a:gd name="T2" fmla="*/ 81 w 408"/>
              <a:gd name="T3" fmla="*/ 144 h 145"/>
              <a:gd name="T4" fmla="*/ 9 w 408"/>
              <a:gd name="T5" fmla="*/ 63 h 145"/>
              <a:gd name="T6" fmla="*/ 81 w 408"/>
              <a:gd name="T7" fmla="*/ 0 h 145"/>
              <a:gd name="T8" fmla="*/ 343 w 408"/>
              <a:gd name="T9" fmla="*/ 0 h 145"/>
              <a:gd name="T10" fmla="*/ 407 w 408"/>
              <a:gd name="T11" fmla="*/ 63 h 145"/>
              <a:gd name="T12" fmla="*/ 407 w 408"/>
              <a:gd name="T13" fmla="*/ 72 h 145"/>
              <a:gd name="T14" fmla="*/ 380 w 408"/>
              <a:gd name="T15" fmla="*/ 90 h 145"/>
              <a:gd name="T16" fmla="*/ 380 w 408"/>
              <a:gd name="T17" fmla="*/ 90 h 145"/>
              <a:gd name="T18" fmla="*/ 361 w 408"/>
              <a:gd name="T19" fmla="*/ 72 h 145"/>
              <a:gd name="T20" fmla="*/ 361 w 408"/>
              <a:gd name="T21" fmla="*/ 63 h 145"/>
              <a:gd name="T22" fmla="*/ 343 w 408"/>
              <a:gd name="T23" fmla="*/ 36 h 145"/>
              <a:gd name="T24" fmla="*/ 81 w 408"/>
              <a:gd name="T25" fmla="*/ 36 h 145"/>
              <a:gd name="T26" fmla="*/ 45 w 408"/>
              <a:gd name="T27" fmla="*/ 63 h 145"/>
              <a:gd name="T28" fmla="*/ 81 w 408"/>
              <a:gd name="T29" fmla="*/ 108 h 145"/>
              <a:gd name="T30" fmla="*/ 81 w 408"/>
              <a:gd name="T31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08" h="145">
                <a:moveTo>
                  <a:pt x="81" y="144"/>
                </a:moveTo>
                <a:lnTo>
                  <a:pt x="81" y="144"/>
                </a:lnTo>
                <a:cubicBezTo>
                  <a:pt x="36" y="144"/>
                  <a:pt x="0" y="108"/>
                  <a:pt x="9" y="63"/>
                </a:cubicBezTo>
                <a:cubicBezTo>
                  <a:pt x="9" y="27"/>
                  <a:pt x="45" y="0"/>
                  <a:pt x="81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80" y="0"/>
                  <a:pt x="407" y="27"/>
                  <a:pt x="407" y="63"/>
                </a:cubicBezTo>
                <a:cubicBezTo>
                  <a:pt x="407" y="72"/>
                  <a:pt x="407" y="72"/>
                  <a:pt x="407" y="72"/>
                </a:cubicBezTo>
                <a:cubicBezTo>
                  <a:pt x="407" y="81"/>
                  <a:pt x="397" y="90"/>
                  <a:pt x="380" y="90"/>
                </a:cubicBezTo>
                <a:lnTo>
                  <a:pt x="380" y="90"/>
                </a:lnTo>
                <a:cubicBezTo>
                  <a:pt x="371" y="90"/>
                  <a:pt x="361" y="81"/>
                  <a:pt x="361" y="72"/>
                </a:cubicBezTo>
                <a:cubicBezTo>
                  <a:pt x="361" y="63"/>
                  <a:pt x="361" y="63"/>
                  <a:pt x="361" y="63"/>
                </a:cubicBezTo>
                <a:cubicBezTo>
                  <a:pt x="361" y="45"/>
                  <a:pt x="352" y="36"/>
                  <a:pt x="343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63" y="36"/>
                  <a:pt x="45" y="45"/>
                  <a:pt x="45" y="63"/>
                </a:cubicBezTo>
                <a:cubicBezTo>
                  <a:pt x="36" y="90"/>
                  <a:pt x="54" y="108"/>
                  <a:pt x="81" y="108"/>
                </a:cubicBezTo>
                <a:lnTo>
                  <a:pt x="81" y="1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75">
            <a:extLst>
              <a:ext uri="{FF2B5EF4-FFF2-40B4-BE49-F238E27FC236}">
                <a16:creationId xmlns:a16="http://schemas.microsoft.com/office/drawing/2014/main" id="{886BE915-FD13-5F4F-B5D3-CB5458D62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293" y="10449398"/>
            <a:ext cx="495024" cy="480175"/>
          </a:xfrm>
          <a:custGeom>
            <a:avLst/>
            <a:gdLst>
              <a:gd name="T0" fmla="*/ 379 w 443"/>
              <a:gd name="T1" fmla="*/ 425 h 426"/>
              <a:gd name="T2" fmla="*/ 379 w 443"/>
              <a:gd name="T3" fmla="*/ 425 h 426"/>
              <a:gd name="T4" fmla="*/ 63 w 443"/>
              <a:gd name="T5" fmla="*/ 425 h 426"/>
              <a:gd name="T6" fmla="*/ 0 w 443"/>
              <a:gd name="T7" fmla="*/ 361 h 426"/>
              <a:gd name="T8" fmla="*/ 0 w 443"/>
              <a:gd name="T9" fmla="*/ 63 h 426"/>
              <a:gd name="T10" fmla="*/ 63 w 443"/>
              <a:gd name="T11" fmla="*/ 0 h 426"/>
              <a:gd name="T12" fmla="*/ 99 w 443"/>
              <a:gd name="T13" fmla="*/ 0 h 426"/>
              <a:gd name="T14" fmla="*/ 99 w 443"/>
              <a:gd name="T15" fmla="*/ 45 h 426"/>
              <a:gd name="T16" fmla="*/ 63 w 443"/>
              <a:gd name="T17" fmla="*/ 45 h 426"/>
              <a:gd name="T18" fmla="*/ 45 w 443"/>
              <a:gd name="T19" fmla="*/ 63 h 426"/>
              <a:gd name="T20" fmla="*/ 45 w 443"/>
              <a:gd name="T21" fmla="*/ 361 h 426"/>
              <a:gd name="T22" fmla="*/ 63 w 443"/>
              <a:gd name="T23" fmla="*/ 389 h 426"/>
              <a:gd name="T24" fmla="*/ 379 w 443"/>
              <a:gd name="T25" fmla="*/ 389 h 426"/>
              <a:gd name="T26" fmla="*/ 406 w 443"/>
              <a:gd name="T27" fmla="*/ 361 h 426"/>
              <a:gd name="T28" fmla="*/ 406 w 443"/>
              <a:gd name="T29" fmla="*/ 63 h 426"/>
              <a:gd name="T30" fmla="*/ 379 w 443"/>
              <a:gd name="T31" fmla="*/ 45 h 426"/>
              <a:gd name="T32" fmla="*/ 352 w 443"/>
              <a:gd name="T33" fmla="*/ 45 h 426"/>
              <a:gd name="T34" fmla="*/ 352 w 443"/>
              <a:gd name="T35" fmla="*/ 0 h 426"/>
              <a:gd name="T36" fmla="*/ 379 w 443"/>
              <a:gd name="T37" fmla="*/ 0 h 426"/>
              <a:gd name="T38" fmla="*/ 442 w 443"/>
              <a:gd name="T39" fmla="*/ 63 h 426"/>
              <a:gd name="T40" fmla="*/ 442 w 443"/>
              <a:gd name="T41" fmla="*/ 361 h 426"/>
              <a:gd name="T42" fmla="*/ 379 w 443"/>
              <a:gd name="T43" fmla="*/ 425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3" h="426">
                <a:moveTo>
                  <a:pt x="379" y="425"/>
                </a:moveTo>
                <a:lnTo>
                  <a:pt x="379" y="425"/>
                </a:lnTo>
                <a:cubicBezTo>
                  <a:pt x="63" y="425"/>
                  <a:pt x="63" y="425"/>
                  <a:pt x="63" y="425"/>
                </a:cubicBezTo>
                <a:cubicBezTo>
                  <a:pt x="27" y="425"/>
                  <a:pt x="0" y="398"/>
                  <a:pt x="0" y="361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45"/>
                  <a:pt x="99" y="45"/>
                  <a:pt x="99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54" y="45"/>
                  <a:pt x="45" y="54"/>
                  <a:pt x="45" y="63"/>
                </a:cubicBezTo>
                <a:cubicBezTo>
                  <a:pt x="45" y="361"/>
                  <a:pt x="45" y="361"/>
                  <a:pt x="45" y="361"/>
                </a:cubicBezTo>
                <a:cubicBezTo>
                  <a:pt x="45" y="380"/>
                  <a:pt x="54" y="389"/>
                  <a:pt x="63" y="389"/>
                </a:cubicBezTo>
                <a:cubicBezTo>
                  <a:pt x="379" y="389"/>
                  <a:pt x="379" y="389"/>
                  <a:pt x="379" y="389"/>
                </a:cubicBezTo>
                <a:cubicBezTo>
                  <a:pt x="397" y="389"/>
                  <a:pt x="406" y="380"/>
                  <a:pt x="406" y="361"/>
                </a:cubicBezTo>
                <a:cubicBezTo>
                  <a:pt x="406" y="63"/>
                  <a:pt x="406" y="63"/>
                  <a:pt x="406" y="63"/>
                </a:cubicBezTo>
                <a:cubicBezTo>
                  <a:pt x="406" y="54"/>
                  <a:pt x="397" y="45"/>
                  <a:pt x="379" y="45"/>
                </a:cubicBezTo>
                <a:cubicBezTo>
                  <a:pt x="352" y="45"/>
                  <a:pt x="352" y="45"/>
                  <a:pt x="352" y="45"/>
                </a:cubicBezTo>
                <a:cubicBezTo>
                  <a:pt x="352" y="0"/>
                  <a:pt x="352" y="0"/>
                  <a:pt x="352" y="0"/>
                </a:cubicBezTo>
                <a:cubicBezTo>
                  <a:pt x="379" y="0"/>
                  <a:pt x="379" y="0"/>
                  <a:pt x="379" y="0"/>
                </a:cubicBezTo>
                <a:cubicBezTo>
                  <a:pt x="415" y="0"/>
                  <a:pt x="442" y="27"/>
                  <a:pt x="442" y="63"/>
                </a:cubicBezTo>
                <a:cubicBezTo>
                  <a:pt x="442" y="361"/>
                  <a:pt x="442" y="361"/>
                  <a:pt x="442" y="361"/>
                </a:cubicBezTo>
                <a:cubicBezTo>
                  <a:pt x="442" y="398"/>
                  <a:pt x="415" y="425"/>
                  <a:pt x="379" y="4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76">
            <a:extLst>
              <a:ext uri="{FF2B5EF4-FFF2-40B4-BE49-F238E27FC236}">
                <a16:creationId xmlns:a16="http://schemas.microsoft.com/office/drawing/2014/main" id="{44612DC7-B5CA-1D4B-967E-E14F8E5EF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851" y="10389995"/>
            <a:ext cx="212859" cy="39602"/>
          </a:xfrm>
          <a:custGeom>
            <a:avLst/>
            <a:gdLst>
              <a:gd name="T0" fmla="*/ 190 w 191"/>
              <a:gd name="T1" fmla="*/ 36 h 37"/>
              <a:gd name="T2" fmla="*/ 0 w 191"/>
              <a:gd name="T3" fmla="*/ 36 h 37"/>
              <a:gd name="T4" fmla="*/ 0 w 191"/>
              <a:gd name="T5" fmla="*/ 0 h 37"/>
              <a:gd name="T6" fmla="*/ 190 w 191"/>
              <a:gd name="T7" fmla="*/ 0 h 37"/>
              <a:gd name="T8" fmla="*/ 190 w 191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37">
                <a:moveTo>
                  <a:pt x="190" y="36"/>
                </a:moveTo>
                <a:lnTo>
                  <a:pt x="0" y="36"/>
                </a:lnTo>
                <a:lnTo>
                  <a:pt x="0" y="0"/>
                </a:lnTo>
                <a:lnTo>
                  <a:pt x="190" y="0"/>
                </a:lnTo>
                <a:lnTo>
                  <a:pt x="190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77">
            <a:extLst>
              <a:ext uri="{FF2B5EF4-FFF2-40B4-BE49-F238E27FC236}">
                <a16:creationId xmlns:a16="http://schemas.microsoft.com/office/drawing/2014/main" id="{E79EEE7C-E99E-1F49-BAEF-733D212CF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557" y="10389995"/>
            <a:ext cx="143555" cy="113857"/>
          </a:xfrm>
          <a:custGeom>
            <a:avLst/>
            <a:gdLst>
              <a:gd name="T0" fmla="*/ 27 w 127"/>
              <a:gd name="T1" fmla="*/ 90 h 100"/>
              <a:gd name="T2" fmla="*/ 27 w 127"/>
              <a:gd name="T3" fmla="*/ 90 h 100"/>
              <a:gd name="T4" fmla="*/ 0 w 127"/>
              <a:gd name="T5" fmla="*/ 63 h 100"/>
              <a:gd name="T6" fmla="*/ 63 w 127"/>
              <a:gd name="T7" fmla="*/ 9 h 100"/>
              <a:gd name="T8" fmla="*/ 81 w 127"/>
              <a:gd name="T9" fmla="*/ 0 h 100"/>
              <a:gd name="T10" fmla="*/ 99 w 127"/>
              <a:gd name="T11" fmla="*/ 9 h 100"/>
              <a:gd name="T12" fmla="*/ 126 w 127"/>
              <a:gd name="T13" fmla="*/ 72 h 100"/>
              <a:gd name="T14" fmla="*/ 117 w 127"/>
              <a:gd name="T15" fmla="*/ 99 h 100"/>
              <a:gd name="T16" fmla="*/ 117 w 127"/>
              <a:gd name="T17" fmla="*/ 99 h 100"/>
              <a:gd name="T18" fmla="*/ 90 w 127"/>
              <a:gd name="T19" fmla="*/ 90 h 100"/>
              <a:gd name="T20" fmla="*/ 72 w 127"/>
              <a:gd name="T21" fmla="*/ 54 h 100"/>
              <a:gd name="T22" fmla="*/ 27 w 127"/>
              <a:gd name="T23" fmla="*/ 90 h 100"/>
              <a:gd name="T24" fmla="*/ 90 w 127"/>
              <a:gd name="T25" fmla="*/ 36 h 100"/>
              <a:gd name="T26" fmla="*/ 90 w 127"/>
              <a:gd name="T27" fmla="*/ 3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" h="100">
                <a:moveTo>
                  <a:pt x="27" y="90"/>
                </a:moveTo>
                <a:lnTo>
                  <a:pt x="27" y="90"/>
                </a:lnTo>
                <a:cubicBezTo>
                  <a:pt x="0" y="63"/>
                  <a:pt x="0" y="63"/>
                  <a:pt x="0" y="63"/>
                </a:cubicBezTo>
                <a:cubicBezTo>
                  <a:pt x="63" y="9"/>
                  <a:pt x="63" y="9"/>
                  <a:pt x="63" y="9"/>
                </a:cubicBezTo>
                <a:cubicBezTo>
                  <a:pt x="63" y="0"/>
                  <a:pt x="72" y="0"/>
                  <a:pt x="81" y="0"/>
                </a:cubicBezTo>
                <a:cubicBezTo>
                  <a:pt x="90" y="0"/>
                  <a:pt x="90" y="0"/>
                  <a:pt x="99" y="9"/>
                </a:cubicBezTo>
                <a:cubicBezTo>
                  <a:pt x="126" y="72"/>
                  <a:pt x="126" y="72"/>
                  <a:pt x="126" y="72"/>
                </a:cubicBezTo>
                <a:cubicBezTo>
                  <a:pt x="126" y="81"/>
                  <a:pt x="126" y="90"/>
                  <a:pt x="117" y="99"/>
                </a:cubicBezTo>
                <a:lnTo>
                  <a:pt x="117" y="99"/>
                </a:lnTo>
                <a:cubicBezTo>
                  <a:pt x="108" y="99"/>
                  <a:pt x="90" y="99"/>
                  <a:pt x="90" y="90"/>
                </a:cubicBezTo>
                <a:cubicBezTo>
                  <a:pt x="72" y="54"/>
                  <a:pt x="72" y="54"/>
                  <a:pt x="72" y="54"/>
                </a:cubicBezTo>
                <a:lnTo>
                  <a:pt x="27" y="90"/>
                </a:lnTo>
                <a:close/>
                <a:moveTo>
                  <a:pt x="90" y="36"/>
                </a:moveTo>
                <a:lnTo>
                  <a:pt x="90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78">
            <a:extLst>
              <a:ext uri="{FF2B5EF4-FFF2-40B4-BE49-F238E27FC236}">
                <a16:creationId xmlns:a16="http://schemas.microsoft.com/office/drawing/2014/main" id="{EEF15F1D-A887-2949-A0E7-0A3C6F60E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7055" y="10449398"/>
            <a:ext cx="193058" cy="143558"/>
          </a:xfrm>
          <a:custGeom>
            <a:avLst/>
            <a:gdLst>
              <a:gd name="T0" fmla="*/ 73 w 173"/>
              <a:gd name="T1" fmla="*/ 127 h 128"/>
              <a:gd name="T2" fmla="*/ 73 w 173"/>
              <a:gd name="T3" fmla="*/ 127 h 128"/>
              <a:gd name="T4" fmla="*/ 73 w 173"/>
              <a:gd name="T5" fmla="*/ 127 h 128"/>
              <a:gd name="T6" fmla="*/ 46 w 173"/>
              <a:gd name="T7" fmla="*/ 117 h 128"/>
              <a:gd name="T8" fmla="*/ 0 w 173"/>
              <a:gd name="T9" fmla="*/ 63 h 128"/>
              <a:gd name="T10" fmla="*/ 46 w 173"/>
              <a:gd name="T11" fmla="*/ 9 h 128"/>
              <a:gd name="T12" fmla="*/ 73 w 173"/>
              <a:gd name="T13" fmla="*/ 36 h 128"/>
              <a:gd name="T14" fmla="*/ 55 w 173"/>
              <a:gd name="T15" fmla="*/ 63 h 128"/>
              <a:gd name="T16" fmla="*/ 73 w 173"/>
              <a:gd name="T17" fmla="*/ 81 h 128"/>
              <a:gd name="T18" fmla="*/ 136 w 173"/>
              <a:gd name="T19" fmla="*/ 9 h 128"/>
              <a:gd name="T20" fmla="*/ 163 w 173"/>
              <a:gd name="T21" fmla="*/ 9 h 128"/>
              <a:gd name="T22" fmla="*/ 163 w 173"/>
              <a:gd name="T23" fmla="*/ 9 h 128"/>
              <a:gd name="T24" fmla="*/ 163 w 173"/>
              <a:gd name="T25" fmla="*/ 36 h 128"/>
              <a:gd name="T26" fmla="*/ 91 w 173"/>
              <a:gd name="T27" fmla="*/ 117 h 128"/>
              <a:gd name="T28" fmla="*/ 73 w 173"/>
              <a:gd name="T2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128">
                <a:moveTo>
                  <a:pt x="73" y="127"/>
                </a:moveTo>
                <a:lnTo>
                  <a:pt x="73" y="127"/>
                </a:lnTo>
                <a:lnTo>
                  <a:pt x="73" y="127"/>
                </a:lnTo>
                <a:cubicBezTo>
                  <a:pt x="64" y="127"/>
                  <a:pt x="55" y="117"/>
                  <a:pt x="46" y="117"/>
                </a:cubicBezTo>
                <a:cubicBezTo>
                  <a:pt x="0" y="63"/>
                  <a:pt x="0" y="63"/>
                  <a:pt x="0" y="63"/>
                </a:cubicBezTo>
                <a:cubicBezTo>
                  <a:pt x="46" y="9"/>
                  <a:pt x="46" y="9"/>
                  <a:pt x="46" y="9"/>
                </a:cubicBezTo>
                <a:cubicBezTo>
                  <a:pt x="73" y="36"/>
                  <a:pt x="73" y="36"/>
                  <a:pt x="73" y="36"/>
                </a:cubicBezTo>
                <a:cubicBezTo>
                  <a:pt x="55" y="63"/>
                  <a:pt x="55" y="63"/>
                  <a:pt x="55" y="63"/>
                </a:cubicBezTo>
                <a:cubicBezTo>
                  <a:pt x="73" y="81"/>
                  <a:pt x="73" y="81"/>
                  <a:pt x="73" y="81"/>
                </a:cubicBezTo>
                <a:cubicBezTo>
                  <a:pt x="136" y="9"/>
                  <a:pt x="136" y="9"/>
                  <a:pt x="136" y="9"/>
                </a:cubicBezTo>
                <a:cubicBezTo>
                  <a:pt x="145" y="0"/>
                  <a:pt x="154" y="0"/>
                  <a:pt x="163" y="9"/>
                </a:cubicBezTo>
                <a:lnTo>
                  <a:pt x="163" y="9"/>
                </a:lnTo>
                <a:cubicBezTo>
                  <a:pt x="172" y="18"/>
                  <a:pt x="172" y="27"/>
                  <a:pt x="163" y="36"/>
                </a:cubicBezTo>
                <a:cubicBezTo>
                  <a:pt x="91" y="117"/>
                  <a:pt x="91" y="117"/>
                  <a:pt x="91" y="117"/>
                </a:cubicBezTo>
                <a:cubicBezTo>
                  <a:pt x="91" y="117"/>
                  <a:pt x="82" y="127"/>
                  <a:pt x="73" y="1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79">
            <a:extLst>
              <a:ext uri="{FF2B5EF4-FFF2-40B4-BE49-F238E27FC236}">
                <a16:creationId xmlns:a16="http://schemas.microsoft.com/office/drawing/2014/main" id="{8F6793A3-A3D3-C345-8546-5636DB0F7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497" y="10389995"/>
            <a:ext cx="143558" cy="113857"/>
          </a:xfrm>
          <a:custGeom>
            <a:avLst/>
            <a:gdLst>
              <a:gd name="T0" fmla="*/ 99 w 127"/>
              <a:gd name="T1" fmla="*/ 90 h 100"/>
              <a:gd name="T2" fmla="*/ 99 w 127"/>
              <a:gd name="T3" fmla="*/ 90 h 100"/>
              <a:gd name="T4" fmla="*/ 126 w 127"/>
              <a:gd name="T5" fmla="*/ 63 h 100"/>
              <a:gd name="T6" fmla="*/ 72 w 127"/>
              <a:gd name="T7" fmla="*/ 9 h 100"/>
              <a:gd name="T8" fmla="*/ 54 w 127"/>
              <a:gd name="T9" fmla="*/ 0 h 100"/>
              <a:gd name="T10" fmla="*/ 36 w 127"/>
              <a:gd name="T11" fmla="*/ 9 h 100"/>
              <a:gd name="T12" fmla="*/ 9 w 127"/>
              <a:gd name="T13" fmla="*/ 72 h 100"/>
              <a:gd name="T14" fmla="*/ 18 w 127"/>
              <a:gd name="T15" fmla="*/ 99 h 100"/>
              <a:gd name="T16" fmla="*/ 18 w 127"/>
              <a:gd name="T17" fmla="*/ 99 h 100"/>
              <a:gd name="T18" fmla="*/ 45 w 127"/>
              <a:gd name="T19" fmla="*/ 90 h 100"/>
              <a:gd name="T20" fmla="*/ 63 w 127"/>
              <a:gd name="T21" fmla="*/ 54 h 100"/>
              <a:gd name="T22" fmla="*/ 99 w 127"/>
              <a:gd name="T23" fmla="*/ 90 h 100"/>
              <a:gd name="T24" fmla="*/ 45 w 127"/>
              <a:gd name="T25" fmla="*/ 36 h 100"/>
              <a:gd name="T26" fmla="*/ 45 w 127"/>
              <a:gd name="T27" fmla="*/ 3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7" h="100">
                <a:moveTo>
                  <a:pt x="99" y="90"/>
                </a:moveTo>
                <a:lnTo>
                  <a:pt x="99" y="90"/>
                </a:lnTo>
                <a:cubicBezTo>
                  <a:pt x="126" y="63"/>
                  <a:pt x="126" y="63"/>
                  <a:pt x="126" y="63"/>
                </a:cubicBezTo>
                <a:cubicBezTo>
                  <a:pt x="72" y="9"/>
                  <a:pt x="72" y="9"/>
                  <a:pt x="72" y="9"/>
                </a:cubicBezTo>
                <a:cubicBezTo>
                  <a:pt x="63" y="0"/>
                  <a:pt x="54" y="0"/>
                  <a:pt x="54" y="0"/>
                </a:cubicBezTo>
                <a:cubicBezTo>
                  <a:pt x="45" y="0"/>
                  <a:pt x="36" y="0"/>
                  <a:pt x="36" y="9"/>
                </a:cubicBezTo>
                <a:cubicBezTo>
                  <a:pt x="9" y="72"/>
                  <a:pt x="9" y="72"/>
                  <a:pt x="9" y="72"/>
                </a:cubicBezTo>
                <a:cubicBezTo>
                  <a:pt x="0" y="81"/>
                  <a:pt x="9" y="90"/>
                  <a:pt x="18" y="99"/>
                </a:cubicBezTo>
                <a:lnTo>
                  <a:pt x="18" y="99"/>
                </a:lnTo>
                <a:cubicBezTo>
                  <a:pt x="27" y="99"/>
                  <a:pt x="36" y="99"/>
                  <a:pt x="45" y="90"/>
                </a:cubicBezTo>
                <a:cubicBezTo>
                  <a:pt x="63" y="54"/>
                  <a:pt x="63" y="54"/>
                  <a:pt x="63" y="54"/>
                </a:cubicBezTo>
                <a:lnTo>
                  <a:pt x="99" y="90"/>
                </a:lnTo>
                <a:close/>
                <a:moveTo>
                  <a:pt x="45" y="36"/>
                </a:moveTo>
                <a:lnTo>
                  <a:pt x="45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80">
            <a:extLst>
              <a:ext uri="{FF2B5EF4-FFF2-40B4-BE49-F238E27FC236}">
                <a16:creationId xmlns:a16="http://schemas.microsoft.com/office/drawing/2014/main" id="{15B75869-24C5-4642-86F6-47DD4591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397" y="10449398"/>
            <a:ext cx="193061" cy="143558"/>
          </a:xfrm>
          <a:custGeom>
            <a:avLst/>
            <a:gdLst>
              <a:gd name="T0" fmla="*/ 99 w 173"/>
              <a:gd name="T1" fmla="*/ 127 h 128"/>
              <a:gd name="T2" fmla="*/ 99 w 173"/>
              <a:gd name="T3" fmla="*/ 127 h 128"/>
              <a:gd name="T4" fmla="*/ 99 w 173"/>
              <a:gd name="T5" fmla="*/ 127 h 128"/>
              <a:gd name="T6" fmla="*/ 126 w 173"/>
              <a:gd name="T7" fmla="*/ 117 h 128"/>
              <a:gd name="T8" fmla="*/ 172 w 173"/>
              <a:gd name="T9" fmla="*/ 63 h 128"/>
              <a:gd name="T10" fmla="*/ 117 w 173"/>
              <a:gd name="T11" fmla="*/ 9 h 128"/>
              <a:gd name="T12" fmla="*/ 90 w 173"/>
              <a:gd name="T13" fmla="*/ 36 h 128"/>
              <a:gd name="T14" fmla="*/ 117 w 173"/>
              <a:gd name="T15" fmla="*/ 63 h 128"/>
              <a:gd name="T16" fmla="*/ 99 w 173"/>
              <a:gd name="T17" fmla="*/ 81 h 128"/>
              <a:gd name="T18" fmla="*/ 27 w 173"/>
              <a:gd name="T19" fmla="*/ 9 h 128"/>
              <a:gd name="T20" fmla="*/ 0 w 173"/>
              <a:gd name="T21" fmla="*/ 9 h 128"/>
              <a:gd name="T22" fmla="*/ 0 w 173"/>
              <a:gd name="T23" fmla="*/ 9 h 128"/>
              <a:gd name="T24" fmla="*/ 0 w 173"/>
              <a:gd name="T25" fmla="*/ 36 h 128"/>
              <a:gd name="T26" fmla="*/ 72 w 173"/>
              <a:gd name="T27" fmla="*/ 117 h 128"/>
              <a:gd name="T28" fmla="*/ 99 w 173"/>
              <a:gd name="T29" fmla="*/ 12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" h="128">
                <a:moveTo>
                  <a:pt x="99" y="127"/>
                </a:moveTo>
                <a:lnTo>
                  <a:pt x="99" y="127"/>
                </a:lnTo>
                <a:lnTo>
                  <a:pt x="99" y="127"/>
                </a:lnTo>
                <a:cubicBezTo>
                  <a:pt x="108" y="127"/>
                  <a:pt x="117" y="117"/>
                  <a:pt x="126" y="117"/>
                </a:cubicBezTo>
                <a:cubicBezTo>
                  <a:pt x="172" y="63"/>
                  <a:pt x="172" y="63"/>
                  <a:pt x="172" y="63"/>
                </a:cubicBezTo>
                <a:cubicBezTo>
                  <a:pt x="117" y="9"/>
                  <a:pt x="117" y="9"/>
                  <a:pt x="117" y="9"/>
                </a:cubicBezTo>
                <a:cubicBezTo>
                  <a:pt x="90" y="36"/>
                  <a:pt x="90" y="36"/>
                  <a:pt x="90" y="36"/>
                </a:cubicBezTo>
                <a:cubicBezTo>
                  <a:pt x="117" y="63"/>
                  <a:pt x="117" y="63"/>
                  <a:pt x="117" y="63"/>
                </a:cubicBezTo>
                <a:cubicBezTo>
                  <a:pt x="99" y="81"/>
                  <a:pt x="99" y="81"/>
                  <a:pt x="99" y="81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0"/>
                  <a:pt x="9" y="0"/>
                  <a:pt x="0" y="9"/>
                </a:cubicBezTo>
                <a:lnTo>
                  <a:pt x="0" y="9"/>
                </a:lnTo>
                <a:cubicBezTo>
                  <a:pt x="0" y="18"/>
                  <a:pt x="0" y="27"/>
                  <a:pt x="0" y="36"/>
                </a:cubicBezTo>
                <a:cubicBezTo>
                  <a:pt x="72" y="117"/>
                  <a:pt x="72" y="117"/>
                  <a:pt x="72" y="117"/>
                </a:cubicBezTo>
                <a:cubicBezTo>
                  <a:pt x="81" y="117"/>
                  <a:pt x="90" y="127"/>
                  <a:pt x="99" y="1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81">
            <a:extLst>
              <a:ext uri="{FF2B5EF4-FFF2-40B4-BE49-F238E27FC236}">
                <a16:creationId xmlns:a16="http://schemas.microsoft.com/office/drawing/2014/main" id="{D5AB2DA7-F49E-8340-A1FA-EE50BA358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108" y="10652360"/>
            <a:ext cx="103957" cy="29701"/>
          </a:xfrm>
          <a:custGeom>
            <a:avLst/>
            <a:gdLst>
              <a:gd name="T0" fmla="*/ 0 w 91"/>
              <a:gd name="T1" fmla="*/ 9 h 28"/>
              <a:gd name="T2" fmla="*/ 0 w 91"/>
              <a:gd name="T3" fmla="*/ 9 h 28"/>
              <a:gd name="T4" fmla="*/ 0 w 91"/>
              <a:gd name="T5" fmla="*/ 9 h 28"/>
              <a:gd name="T6" fmla="*/ 18 w 91"/>
              <a:gd name="T7" fmla="*/ 0 h 28"/>
              <a:gd name="T8" fmla="*/ 81 w 91"/>
              <a:gd name="T9" fmla="*/ 0 h 28"/>
              <a:gd name="T10" fmla="*/ 90 w 91"/>
              <a:gd name="T11" fmla="*/ 9 h 28"/>
              <a:gd name="T12" fmla="*/ 90 w 91"/>
              <a:gd name="T13" fmla="*/ 9 h 28"/>
              <a:gd name="T14" fmla="*/ 81 w 91"/>
              <a:gd name="T15" fmla="*/ 27 h 28"/>
              <a:gd name="T16" fmla="*/ 18 w 91"/>
              <a:gd name="T17" fmla="*/ 27 h 28"/>
              <a:gd name="T18" fmla="*/ 0 w 91"/>
              <a:gd name="T19" fmla="*/ 9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28">
                <a:moveTo>
                  <a:pt x="0" y="9"/>
                </a:moveTo>
                <a:lnTo>
                  <a:pt x="0" y="9"/>
                </a:lnTo>
                <a:lnTo>
                  <a:pt x="0" y="9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lnTo>
                  <a:pt x="90" y="9"/>
                </a:lnTo>
                <a:lnTo>
                  <a:pt x="90" y="9"/>
                </a:lnTo>
                <a:cubicBezTo>
                  <a:pt x="90" y="18"/>
                  <a:pt x="81" y="27"/>
                  <a:pt x="81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82">
            <a:extLst>
              <a:ext uri="{FF2B5EF4-FFF2-40B4-BE49-F238E27FC236}">
                <a16:creationId xmlns:a16="http://schemas.microsoft.com/office/drawing/2014/main" id="{4D0CA0A3-474C-6249-8B82-5F9242D1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6955" y="10662260"/>
            <a:ext cx="29701" cy="242560"/>
          </a:xfrm>
          <a:custGeom>
            <a:avLst/>
            <a:gdLst>
              <a:gd name="T0" fmla="*/ 27 w 28"/>
              <a:gd name="T1" fmla="*/ 217 h 218"/>
              <a:gd name="T2" fmla="*/ 27 w 28"/>
              <a:gd name="T3" fmla="*/ 217 h 218"/>
              <a:gd name="T4" fmla="*/ 0 w 28"/>
              <a:gd name="T5" fmla="*/ 217 h 218"/>
              <a:gd name="T6" fmla="*/ 0 w 28"/>
              <a:gd name="T7" fmla="*/ 9 h 218"/>
              <a:gd name="T8" fmla="*/ 9 w 28"/>
              <a:gd name="T9" fmla="*/ 0 h 218"/>
              <a:gd name="T10" fmla="*/ 9 w 28"/>
              <a:gd name="T11" fmla="*/ 0 h 218"/>
              <a:gd name="T12" fmla="*/ 27 w 28"/>
              <a:gd name="T13" fmla="*/ 9 h 218"/>
              <a:gd name="T14" fmla="*/ 27 w 28"/>
              <a:gd name="T15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18">
                <a:moveTo>
                  <a:pt x="27" y="217"/>
                </a:moveTo>
                <a:lnTo>
                  <a:pt x="27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lnTo>
                  <a:pt x="9" y="0"/>
                </a:lnTo>
                <a:cubicBezTo>
                  <a:pt x="18" y="0"/>
                  <a:pt x="27" y="0"/>
                  <a:pt x="27" y="9"/>
                </a:cubicBezTo>
                <a:lnTo>
                  <a:pt x="27" y="21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83">
            <a:extLst>
              <a:ext uri="{FF2B5EF4-FFF2-40B4-BE49-F238E27FC236}">
                <a16:creationId xmlns:a16="http://schemas.microsoft.com/office/drawing/2014/main" id="{700037E5-2D80-9C40-8A46-362AE673B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815" y="10563255"/>
            <a:ext cx="173257" cy="193058"/>
          </a:xfrm>
          <a:custGeom>
            <a:avLst/>
            <a:gdLst>
              <a:gd name="T0" fmla="*/ 0 w 155"/>
              <a:gd name="T1" fmla="*/ 171 h 172"/>
              <a:gd name="T2" fmla="*/ 0 w 155"/>
              <a:gd name="T3" fmla="*/ 171 h 172"/>
              <a:gd name="T4" fmla="*/ 0 w 155"/>
              <a:gd name="T5" fmla="*/ 171 h 172"/>
              <a:gd name="T6" fmla="*/ 0 w 155"/>
              <a:gd name="T7" fmla="*/ 153 h 172"/>
              <a:gd name="T8" fmla="*/ 126 w 155"/>
              <a:gd name="T9" fmla="*/ 9 h 172"/>
              <a:gd name="T10" fmla="*/ 145 w 155"/>
              <a:gd name="T11" fmla="*/ 9 h 172"/>
              <a:gd name="T12" fmla="*/ 145 w 155"/>
              <a:gd name="T13" fmla="*/ 9 h 172"/>
              <a:gd name="T14" fmla="*/ 154 w 155"/>
              <a:gd name="T15" fmla="*/ 27 h 172"/>
              <a:gd name="T16" fmla="*/ 27 w 155"/>
              <a:gd name="T17" fmla="*/ 171 h 172"/>
              <a:gd name="T18" fmla="*/ 0 w 155"/>
              <a:gd name="T1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5" h="172">
                <a:moveTo>
                  <a:pt x="0" y="171"/>
                </a:moveTo>
                <a:lnTo>
                  <a:pt x="0" y="171"/>
                </a:lnTo>
                <a:lnTo>
                  <a:pt x="0" y="171"/>
                </a:lnTo>
                <a:cubicBezTo>
                  <a:pt x="0" y="162"/>
                  <a:pt x="0" y="153"/>
                  <a:pt x="0" y="153"/>
                </a:cubicBezTo>
                <a:cubicBezTo>
                  <a:pt x="126" y="9"/>
                  <a:pt x="126" y="9"/>
                  <a:pt x="126" y="9"/>
                </a:cubicBezTo>
                <a:cubicBezTo>
                  <a:pt x="136" y="0"/>
                  <a:pt x="145" y="0"/>
                  <a:pt x="145" y="9"/>
                </a:cubicBezTo>
                <a:lnTo>
                  <a:pt x="145" y="9"/>
                </a:lnTo>
                <a:cubicBezTo>
                  <a:pt x="154" y="9"/>
                  <a:pt x="154" y="17"/>
                  <a:pt x="154" y="27"/>
                </a:cubicBezTo>
                <a:cubicBezTo>
                  <a:pt x="27" y="171"/>
                  <a:pt x="27" y="171"/>
                  <a:pt x="27" y="171"/>
                </a:cubicBezTo>
                <a:cubicBezTo>
                  <a:pt x="18" y="171"/>
                  <a:pt x="9" y="171"/>
                  <a:pt x="0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84">
            <a:extLst>
              <a:ext uri="{FF2B5EF4-FFF2-40B4-BE49-F238E27FC236}">
                <a16:creationId xmlns:a16="http://schemas.microsoft.com/office/drawing/2014/main" id="{0CD09102-4D71-4A4F-8A96-11BA88F2D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919" y="10672161"/>
            <a:ext cx="103953" cy="103953"/>
          </a:xfrm>
          <a:custGeom>
            <a:avLst/>
            <a:gdLst>
              <a:gd name="T0" fmla="*/ 45 w 92"/>
              <a:gd name="T1" fmla="*/ 90 h 91"/>
              <a:gd name="T2" fmla="*/ 45 w 92"/>
              <a:gd name="T3" fmla="*/ 90 h 91"/>
              <a:gd name="T4" fmla="*/ 0 w 92"/>
              <a:gd name="T5" fmla="*/ 45 h 91"/>
              <a:gd name="T6" fmla="*/ 45 w 92"/>
              <a:gd name="T7" fmla="*/ 0 h 91"/>
              <a:gd name="T8" fmla="*/ 91 w 92"/>
              <a:gd name="T9" fmla="*/ 45 h 91"/>
              <a:gd name="T10" fmla="*/ 45 w 92"/>
              <a:gd name="T11" fmla="*/ 90 h 91"/>
              <a:gd name="T12" fmla="*/ 45 w 92"/>
              <a:gd name="T13" fmla="*/ 27 h 91"/>
              <a:gd name="T14" fmla="*/ 45 w 92"/>
              <a:gd name="T15" fmla="*/ 27 h 91"/>
              <a:gd name="T16" fmla="*/ 27 w 92"/>
              <a:gd name="T17" fmla="*/ 45 h 91"/>
              <a:gd name="T18" fmla="*/ 45 w 92"/>
              <a:gd name="T19" fmla="*/ 63 h 91"/>
              <a:gd name="T20" fmla="*/ 64 w 92"/>
              <a:gd name="T21" fmla="*/ 45 h 91"/>
              <a:gd name="T22" fmla="*/ 45 w 92"/>
              <a:gd name="T23" fmla="*/ 27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91">
                <a:moveTo>
                  <a:pt x="45" y="90"/>
                </a:moveTo>
                <a:lnTo>
                  <a:pt x="45" y="90"/>
                </a:lnTo>
                <a:cubicBezTo>
                  <a:pt x="19" y="90"/>
                  <a:pt x="0" y="72"/>
                  <a:pt x="0" y="45"/>
                </a:cubicBezTo>
                <a:cubicBezTo>
                  <a:pt x="0" y="18"/>
                  <a:pt x="19" y="0"/>
                  <a:pt x="45" y="0"/>
                </a:cubicBezTo>
                <a:cubicBezTo>
                  <a:pt x="73" y="0"/>
                  <a:pt x="91" y="18"/>
                  <a:pt x="91" y="45"/>
                </a:cubicBezTo>
                <a:cubicBezTo>
                  <a:pt x="91" y="72"/>
                  <a:pt x="73" y="90"/>
                  <a:pt x="45" y="90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5"/>
                </a:cubicBezTo>
                <a:cubicBezTo>
                  <a:pt x="27" y="54"/>
                  <a:pt x="36" y="63"/>
                  <a:pt x="45" y="63"/>
                </a:cubicBezTo>
                <a:cubicBezTo>
                  <a:pt x="55" y="63"/>
                  <a:pt x="64" y="54"/>
                  <a:pt x="64" y="45"/>
                </a:cubicBezTo>
                <a:cubicBezTo>
                  <a:pt x="64" y="36"/>
                  <a:pt x="55" y="27"/>
                  <a:pt x="45" y="2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85">
            <a:extLst>
              <a:ext uri="{FF2B5EF4-FFF2-40B4-BE49-F238E27FC236}">
                <a16:creationId xmlns:a16="http://schemas.microsoft.com/office/drawing/2014/main" id="{BB9C9400-FBEE-554F-8D26-94C530E02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113" y="10543454"/>
            <a:ext cx="103953" cy="113854"/>
          </a:xfrm>
          <a:custGeom>
            <a:avLst/>
            <a:gdLst>
              <a:gd name="T0" fmla="*/ 45 w 91"/>
              <a:gd name="T1" fmla="*/ 100 h 101"/>
              <a:gd name="T2" fmla="*/ 45 w 91"/>
              <a:gd name="T3" fmla="*/ 100 h 101"/>
              <a:gd name="T4" fmla="*/ 0 w 91"/>
              <a:gd name="T5" fmla="*/ 46 h 101"/>
              <a:gd name="T6" fmla="*/ 45 w 91"/>
              <a:gd name="T7" fmla="*/ 0 h 101"/>
              <a:gd name="T8" fmla="*/ 90 w 91"/>
              <a:gd name="T9" fmla="*/ 46 h 101"/>
              <a:gd name="T10" fmla="*/ 45 w 91"/>
              <a:gd name="T11" fmla="*/ 100 h 101"/>
              <a:gd name="T12" fmla="*/ 45 w 91"/>
              <a:gd name="T13" fmla="*/ 28 h 101"/>
              <a:gd name="T14" fmla="*/ 45 w 91"/>
              <a:gd name="T15" fmla="*/ 28 h 101"/>
              <a:gd name="T16" fmla="*/ 27 w 91"/>
              <a:gd name="T17" fmla="*/ 46 h 101"/>
              <a:gd name="T18" fmla="*/ 45 w 91"/>
              <a:gd name="T19" fmla="*/ 73 h 101"/>
              <a:gd name="T20" fmla="*/ 63 w 91"/>
              <a:gd name="T21" fmla="*/ 46 h 101"/>
              <a:gd name="T22" fmla="*/ 45 w 91"/>
              <a:gd name="T23" fmla="*/ 28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01">
                <a:moveTo>
                  <a:pt x="45" y="100"/>
                </a:moveTo>
                <a:lnTo>
                  <a:pt x="45" y="100"/>
                </a:lnTo>
                <a:cubicBezTo>
                  <a:pt x="18" y="100"/>
                  <a:pt x="0" y="73"/>
                  <a:pt x="0" y="46"/>
                </a:cubicBezTo>
                <a:cubicBezTo>
                  <a:pt x="0" y="28"/>
                  <a:pt x="18" y="0"/>
                  <a:pt x="45" y="0"/>
                </a:cubicBezTo>
                <a:cubicBezTo>
                  <a:pt x="72" y="0"/>
                  <a:pt x="90" y="28"/>
                  <a:pt x="90" y="46"/>
                </a:cubicBezTo>
                <a:cubicBezTo>
                  <a:pt x="90" y="73"/>
                  <a:pt x="72" y="100"/>
                  <a:pt x="45" y="100"/>
                </a:cubicBezTo>
                <a:close/>
                <a:moveTo>
                  <a:pt x="45" y="28"/>
                </a:moveTo>
                <a:lnTo>
                  <a:pt x="45" y="28"/>
                </a:lnTo>
                <a:cubicBezTo>
                  <a:pt x="36" y="28"/>
                  <a:pt x="27" y="36"/>
                  <a:pt x="27" y="46"/>
                </a:cubicBezTo>
                <a:cubicBezTo>
                  <a:pt x="27" y="64"/>
                  <a:pt x="36" y="73"/>
                  <a:pt x="45" y="73"/>
                </a:cubicBezTo>
                <a:cubicBezTo>
                  <a:pt x="54" y="73"/>
                  <a:pt x="63" y="64"/>
                  <a:pt x="63" y="46"/>
                </a:cubicBezTo>
                <a:cubicBezTo>
                  <a:pt x="63" y="36"/>
                  <a:pt x="54" y="28"/>
                  <a:pt x="45" y="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86">
            <a:extLst>
              <a:ext uri="{FF2B5EF4-FFF2-40B4-BE49-F238E27FC236}">
                <a16:creationId xmlns:a16="http://schemas.microsoft.com/office/drawing/2014/main" id="{BC3E89FB-5A22-CC43-97F6-05CB45CA5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09" y="10508801"/>
            <a:ext cx="29701" cy="29701"/>
          </a:xfrm>
          <a:custGeom>
            <a:avLst/>
            <a:gdLst>
              <a:gd name="T0" fmla="*/ 27 w 28"/>
              <a:gd name="T1" fmla="*/ 27 h 28"/>
              <a:gd name="T2" fmla="*/ 0 w 28"/>
              <a:gd name="T3" fmla="*/ 27 h 28"/>
              <a:gd name="T4" fmla="*/ 0 w 28"/>
              <a:gd name="T5" fmla="*/ 0 h 28"/>
              <a:gd name="T6" fmla="*/ 27 w 28"/>
              <a:gd name="T7" fmla="*/ 0 h 28"/>
              <a:gd name="T8" fmla="*/ 27 w 28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28">
                <a:moveTo>
                  <a:pt x="27" y="27"/>
                </a:moveTo>
                <a:lnTo>
                  <a:pt x="0" y="27"/>
                </a:lnTo>
                <a:lnTo>
                  <a:pt x="0" y="0"/>
                </a:lnTo>
                <a:lnTo>
                  <a:pt x="27" y="0"/>
                </a:lnTo>
                <a:lnTo>
                  <a:pt x="27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87">
            <a:extLst>
              <a:ext uri="{FF2B5EF4-FFF2-40B4-BE49-F238E27FC236}">
                <a16:creationId xmlns:a16="http://schemas.microsoft.com/office/drawing/2014/main" id="{0FE12477-9FA5-4C47-909E-54583F0D3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09" y="10573156"/>
            <a:ext cx="29701" cy="74252"/>
          </a:xfrm>
          <a:custGeom>
            <a:avLst/>
            <a:gdLst>
              <a:gd name="T0" fmla="*/ 27 w 28"/>
              <a:gd name="T1" fmla="*/ 63 h 64"/>
              <a:gd name="T2" fmla="*/ 0 w 28"/>
              <a:gd name="T3" fmla="*/ 63 h 64"/>
              <a:gd name="T4" fmla="*/ 0 w 28"/>
              <a:gd name="T5" fmla="*/ 0 h 64"/>
              <a:gd name="T6" fmla="*/ 27 w 28"/>
              <a:gd name="T7" fmla="*/ 0 h 64"/>
              <a:gd name="T8" fmla="*/ 27 w 28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64">
                <a:moveTo>
                  <a:pt x="27" y="63"/>
                </a:moveTo>
                <a:lnTo>
                  <a:pt x="0" y="63"/>
                </a:lnTo>
                <a:lnTo>
                  <a:pt x="0" y="0"/>
                </a:lnTo>
                <a:lnTo>
                  <a:pt x="27" y="0"/>
                </a:lnTo>
                <a:lnTo>
                  <a:pt x="27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88">
            <a:extLst>
              <a:ext uri="{FF2B5EF4-FFF2-40B4-BE49-F238E27FC236}">
                <a16:creationId xmlns:a16="http://schemas.microsoft.com/office/drawing/2014/main" id="{DCB3B15D-37D0-DE41-A2BC-F51D2E98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09" y="10672161"/>
            <a:ext cx="29701" cy="74252"/>
          </a:xfrm>
          <a:custGeom>
            <a:avLst/>
            <a:gdLst>
              <a:gd name="T0" fmla="*/ 27 w 28"/>
              <a:gd name="T1" fmla="*/ 63 h 64"/>
              <a:gd name="T2" fmla="*/ 0 w 28"/>
              <a:gd name="T3" fmla="*/ 63 h 64"/>
              <a:gd name="T4" fmla="*/ 0 w 28"/>
              <a:gd name="T5" fmla="*/ 0 h 64"/>
              <a:gd name="T6" fmla="*/ 27 w 28"/>
              <a:gd name="T7" fmla="*/ 0 h 64"/>
              <a:gd name="T8" fmla="*/ 27 w 28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64">
                <a:moveTo>
                  <a:pt x="27" y="63"/>
                </a:moveTo>
                <a:lnTo>
                  <a:pt x="0" y="63"/>
                </a:lnTo>
                <a:lnTo>
                  <a:pt x="0" y="0"/>
                </a:lnTo>
                <a:lnTo>
                  <a:pt x="27" y="0"/>
                </a:lnTo>
                <a:lnTo>
                  <a:pt x="27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89">
            <a:extLst>
              <a:ext uri="{FF2B5EF4-FFF2-40B4-BE49-F238E27FC236}">
                <a16:creationId xmlns:a16="http://schemas.microsoft.com/office/drawing/2014/main" id="{BDCF4282-8B1D-4F4F-BCD4-FABDB2531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909" y="10766214"/>
            <a:ext cx="29701" cy="49502"/>
          </a:xfrm>
          <a:custGeom>
            <a:avLst/>
            <a:gdLst>
              <a:gd name="T0" fmla="*/ 27 w 28"/>
              <a:gd name="T1" fmla="*/ 45 h 46"/>
              <a:gd name="T2" fmla="*/ 0 w 28"/>
              <a:gd name="T3" fmla="*/ 45 h 46"/>
              <a:gd name="T4" fmla="*/ 0 w 28"/>
              <a:gd name="T5" fmla="*/ 0 h 46"/>
              <a:gd name="T6" fmla="*/ 27 w 28"/>
              <a:gd name="T7" fmla="*/ 0 h 46"/>
              <a:gd name="T8" fmla="*/ 27 w 2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6">
                <a:moveTo>
                  <a:pt x="27" y="45"/>
                </a:moveTo>
                <a:lnTo>
                  <a:pt x="0" y="45"/>
                </a:lnTo>
                <a:lnTo>
                  <a:pt x="0" y="0"/>
                </a:lnTo>
                <a:lnTo>
                  <a:pt x="27" y="0"/>
                </a:lnTo>
                <a:lnTo>
                  <a:pt x="2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90">
            <a:extLst>
              <a:ext uri="{FF2B5EF4-FFF2-40B4-BE49-F238E27FC236}">
                <a16:creationId xmlns:a16="http://schemas.microsoft.com/office/drawing/2014/main" id="{CDDF4E15-15C5-234B-B2E9-7F18754F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451" y="10459299"/>
            <a:ext cx="539578" cy="396019"/>
          </a:xfrm>
          <a:custGeom>
            <a:avLst/>
            <a:gdLst>
              <a:gd name="T0" fmla="*/ 425 w 480"/>
              <a:gd name="T1" fmla="*/ 352 h 353"/>
              <a:gd name="T2" fmla="*/ 425 w 480"/>
              <a:gd name="T3" fmla="*/ 352 h 353"/>
              <a:gd name="T4" fmla="*/ 18 w 480"/>
              <a:gd name="T5" fmla="*/ 352 h 353"/>
              <a:gd name="T6" fmla="*/ 0 w 480"/>
              <a:gd name="T7" fmla="*/ 335 h 353"/>
              <a:gd name="T8" fmla="*/ 0 w 480"/>
              <a:gd name="T9" fmla="*/ 253 h 353"/>
              <a:gd name="T10" fmla="*/ 18 w 480"/>
              <a:gd name="T11" fmla="*/ 235 h 353"/>
              <a:gd name="T12" fmla="*/ 72 w 480"/>
              <a:gd name="T13" fmla="*/ 181 h 353"/>
              <a:gd name="T14" fmla="*/ 18 w 480"/>
              <a:gd name="T15" fmla="*/ 118 h 353"/>
              <a:gd name="T16" fmla="*/ 0 w 480"/>
              <a:gd name="T17" fmla="*/ 100 h 353"/>
              <a:gd name="T18" fmla="*/ 0 w 480"/>
              <a:gd name="T19" fmla="*/ 18 h 353"/>
              <a:gd name="T20" fmla="*/ 18 w 480"/>
              <a:gd name="T21" fmla="*/ 0 h 353"/>
              <a:gd name="T22" fmla="*/ 425 w 480"/>
              <a:gd name="T23" fmla="*/ 0 h 353"/>
              <a:gd name="T24" fmla="*/ 479 w 480"/>
              <a:gd name="T25" fmla="*/ 54 h 353"/>
              <a:gd name="T26" fmla="*/ 479 w 480"/>
              <a:gd name="T27" fmla="*/ 298 h 353"/>
              <a:gd name="T28" fmla="*/ 425 w 480"/>
              <a:gd name="T29" fmla="*/ 352 h 353"/>
              <a:gd name="T30" fmla="*/ 36 w 480"/>
              <a:gd name="T31" fmla="*/ 316 h 353"/>
              <a:gd name="T32" fmla="*/ 36 w 480"/>
              <a:gd name="T33" fmla="*/ 316 h 353"/>
              <a:gd name="T34" fmla="*/ 425 w 480"/>
              <a:gd name="T35" fmla="*/ 316 h 353"/>
              <a:gd name="T36" fmla="*/ 443 w 480"/>
              <a:gd name="T37" fmla="*/ 298 h 353"/>
              <a:gd name="T38" fmla="*/ 443 w 480"/>
              <a:gd name="T39" fmla="*/ 54 h 353"/>
              <a:gd name="T40" fmla="*/ 425 w 480"/>
              <a:gd name="T41" fmla="*/ 36 h 353"/>
              <a:gd name="T42" fmla="*/ 36 w 480"/>
              <a:gd name="T43" fmla="*/ 36 h 353"/>
              <a:gd name="T44" fmla="*/ 36 w 480"/>
              <a:gd name="T45" fmla="*/ 82 h 353"/>
              <a:gd name="T46" fmla="*/ 108 w 480"/>
              <a:gd name="T47" fmla="*/ 181 h 353"/>
              <a:gd name="T48" fmla="*/ 36 w 480"/>
              <a:gd name="T49" fmla="*/ 271 h 353"/>
              <a:gd name="T50" fmla="*/ 36 w 480"/>
              <a:gd name="T51" fmla="*/ 316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0" h="353">
                <a:moveTo>
                  <a:pt x="425" y="352"/>
                </a:moveTo>
                <a:lnTo>
                  <a:pt x="425" y="352"/>
                </a:lnTo>
                <a:cubicBezTo>
                  <a:pt x="18" y="352"/>
                  <a:pt x="18" y="352"/>
                  <a:pt x="18" y="352"/>
                </a:cubicBezTo>
                <a:cubicBezTo>
                  <a:pt x="9" y="352"/>
                  <a:pt x="0" y="344"/>
                  <a:pt x="0" y="335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44"/>
                  <a:pt x="9" y="235"/>
                  <a:pt x="18" y="235"/>
                </a:cubicBezTo>
                <a:cubicBezTo>
                  <a:pt x="45" y="235"/>
                  <a:pt x="72" y="208"/>
                  <a:pt x="72" y="181"/>
                </a:cubicBezTo>
                <a:cubicBezTo>
                  <a:pt x="72" y="145"/>
                  <a:pt x="45" y="118"/>
                  <a:pt x="18" y="118"/>
                </a:cubicBezTo>
                <a:cubicBezTo>
                  <a:pt x="9" y="118"/>
                  <a:pt x="0" y="108"/>
                  <a:pt x="0" y="10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61" y="0"/>
                  <a:pt x="479" y="27"/>
                  <a:pt x="479" y="54"/>
                </a:cubicBezTo>
                <a:cubicBezTo>
                  <a:pt x="479" y="298"/>
                  <a:pt x="479" y="298"/>
                  <a:pt x="479" y="298"/>
                </a:cubicBezTo>
                <a:cubicBezTo>
                  <a:pt x="479" y="335"/>
                  <a:pt x="461" y="352"/>
                  <a:pt x="425" y="352"/>
                </a:cubicBezTo>
                <a:close/>
                <a:moveTo>
                  <a:pt x="36" y="316"/>
                </a:moveTo>
                <a:lnTo>
                  <a:pt x="36" y="316"/>
                </a:lnTo>
                <a:cubicBezTo>
                  <a:pt x="425" y="316"/>
                  <a:pt x="425" y="316"/>
                  <a:pt x="425" y="316"/>
                </a:cubicBezTo>
                <a:cubicBezTo>
                  <a:pt x="434" y="316"/>
                  <a:pt x="443" y="307"/>
                  <a:pt x="443" y="298"/>
                </a:cubicBezTo>
                <a:cubicBezTo>
                  <a:pt x="443" y="54"/>
                  <a:pt x="443" y="54"/>
                  <a:pt x="443" y="54"/>
                </a:cubicBezTo>
                <a:cubicBezTo>
                  <a:pt x="443" y="45"/>
                  <a:pt x="434" y="36"/>
                  <a:pt x="425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82"/>
                  <a:pt x="36" y="82"/>
                  <a:pt x="36" y="82"/>
                </a:cubicBezTo>
                <a:cubicBezTo>
                  <a:pt x="82" y="91"/>
                  <a:pt x="108" y="136"/>
                  <a:pt x="108" y="181"/>
                </a:cubicBezTo>
                <a:cubicBezTo>
                  <a:pt x="108" y="217"/>
                  <a:pt x="82" y="262"/>
                  <a:pt x="36" y="271"/>
                </a:cubicBezTo>
                <a:lnTo>
                  <a:pt x="36" y="3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9" name="Grupo 368">
            <a:extLst>
              <a:ext uri="{FF2B5EF4-FFF2-40B4-BE49-F238E27FC236}">
                <a16:creationId xmlns:a16="http://schemas.microsoft.com/office/drawing/2014/main" id="{14102612-9B8D-F24D-BEF2-09A0254A44AF}"/>
              </a:ext>
            </a:extLst>
          </p:cNvPr>
          <p:cNvGrpSpPr/>
          <p:nvPr/>
        </p:nvGrpSpPr>
        <p:grpSpPr>
          <a:xfrm>
            <a:off x="2668308" y="727008"/>
            <a:ext cx="19041035" cy="2561450"/>
            <a:chOff x="2668308" y="861425"/>
            <a:chExt cx="19041035" cy="2561450"/>
          </a:xfrm>
        </p:grpSpPr>
        <p:sp>
          <p:nvSpPr>
            <p:cNvPr id="370" name="CuadroTexto 369">
              <a:extLst>
                <a:ext uri="{FF2B5EF4-FFF2-40B4-BE49-F238E27FC236}">
                  <a16:creationId xmlns:a16="http://schemas.microsoft.com/office/drawing/2014/main" id="{18F84CD6-35EA-1740-A6D4-719A02AF3083}"/>
                </a:ext>
              </a:extLst>
            </p:cNvPr>
            <p:cNvSpPr txBox="1"/>
            <p:nvPr/>
          </p:nvSpPr>
          <p:spPr>
            <a:xfrm>
              <a:off x="8202003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371" name="CuadroTexto 370">
              <a:extLst>
                <a:ext uri="{FF2B5EF4-FFF2-40B4-BE49-F238E27FC236}">
                  <a16:creationId xmlns:a16="http://schemas.microsoft.com/office/drawing/2014/main" id="{73F48FC1-7C1F-9140-B61D-D4CF6A5E97B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72" name="CuadroTexto 371">
            <a:extLst>
              <a:ext uri="{FF2B5EF4-FFF2-40B4-BE49-F238E27FC236}">
                <a16:creationId xmlns:a16="http://schemas.microsoft.com/office/drawing/2014/main" id="{596DE3B8-878B-E242-A09C-0A278E04DF8C}"/>
              </a:ext>
            </a:extLst>
          </p:cNvPr>
          <p:cNvSpPr txBox="1"/>
          <p:nvPr/>
        </p:nvSpPr>
        <p:spPr>
          <a:xfrm>
            <a:off x="11730088" y="8397201"/>
            <a:ext cx="197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373" name="CuadroTexto 372">
            <a:extLst>
              <a:ext uri="{FF2B5EF4-FFF2-40B4-BE49-F238E27FC236}">
                <a16:creationId xmlns:a16="http://schemas.microsoft.com/office/drawing/2014/main" id="{101915A3-C4EA-6A4C-AD78-D4547B36D552}"/>
              </a:ext>
            </a:extLst>
          </p:cNvPr>
          <p:cNvSpPr txBox="1"/>
          <p:nvPr/>
        </p:nvSpPr>
        <p:spPr>
          <a:xfrm>
            <a:off x="14147608" y="5139727"/>
            <a:ext cx="10438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</a:t>
            </a:r>
          </a:p>
          <a:p>
            <a:pPr algn="ctr"/>
            <a:r>
              <a:rPr lang="en-US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Title</a:t>
            </a:r>
          </a:p>
        </p:txBody>
      </p:sp>
      <p:grpSp>
        <p:nvGrpSpPr>
          <p:cNvPr id="374" name="Grupo 373">
            <a:extLst>
              <a:ext uri="{FF2B5EF4-FFF2-40B4-BE49-F238E27FC236}">
                <a16:creationId xmlns:a16="http://schemas.microsoft.com/office/drawing/2014/main" id="{95C68D5E-193C-234D-AD82-D89D7BBFD0DB}"/>
              </a:ext>
            </a:extLst>
          </p:cNvPr>
          <p:cNvGrpSpPr/>
          <p:nvPr/>
        </p:nvGrpSpPr>
        <p:grpSpPr>
          <a:xfrm>
            <a:off x="1425979" y="11303000"/>
            <a:ext cx="1907895" cy="1055167"/>
            <a:chOff x="10678186" y="10145867"/>
            <a:chExt cx="1907895" cy="1055167"/>
          </a:xfrm>
        </p:grpSpPr>
        <p:sp>
          <p:nvSpPr>
            <p:cNvPr id="375" name="Rectángulo 374">
              <a:extLst>
                <a:ext uri="{FF2B5EF4-FFF2-40B4-BE49-F238E27FC236}">
                  <a16:creationId xmlns:a16="http://schemas.microsoft.com/office/drawing/2014/main" id="{228C0966-AE36-ED4A-A727-B2AB25EC2BAE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376" name="CuadroTexto 375">
              <a:extLst>
                <a:ext uri="{FF2B5EF4-FFF2-40B4-BE49-F238E27FC236}">
                  <a16:creationId xmlns:a16="http://schemas.microsoft.com/office/drawing/2014/main" id="{6BC35AD6-EAD4-8749-AD2D-F019D2589AE8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77" name="Grupo 376">
            <a:extLst>
              <a:ext uri="{FF2B5EF4-FFF2-40B4-BE49-F238E27FC236}">
                <a16:creationId xmlns:a16="http://schemas.microsoft.com/office/drawing/2014/main" id="{47F76E74-7E6C-8743-B3D9-228817F1F569}"/>
              </a:ext>
            </a:extLst>
          </p:cNvPr>
          <p:cNvGrpSpPr/>
          <p:nvPr/>
        </p:nvGrpSpPr>
        <p:grpSpPr>
          <a:xfrm>
            <a:off x="4740165" y="11314760"/>
            <a:ext cx="1907895" cy="1055167"/>
            <a:chOff x="10678186" y="10145867"/>
            <a:chExt cx="1907895" cy="1055167"/>
          </a:xfrm>
        </p:grpSpPr>
        <p:sp>
          <p:nvSpPr>
            <p:cNvPr id="378" name="Rectángulo 377">
              <a:extLst>
                <a:ext uri="{FF2B5EF4-FFF2-40B4-BE49-F238E27FC236}">
                  <a16:creationId xmlns:a16="http://schemas.microsoft.com/office/drawing/2014/main" id="{507FE9B1-F99B-C94D-87ED-A51E7F461FF7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379" name="CuadroTexto 378">
              <a:extLst>
                <a:ext uri="{FF2B5EF4-FFF2-40B4-BE49-F238E27FC236}">
                  <a16:creationId xmlns:a16="http://schemas.microsoft.com/office/drawing/2014/main" id="{874B7A57-057A-0B4E-8845-614D1025F092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80" name="Grupo 379">
            <a:extLst>
              <a:ext uri="{FF2B5EF4-FFF2-40B4-BE49-F238E27FC236}">
                <a16:creationId xmlns:a16="http://schemas.microsoft.com/office/drawing/2014/main" id="{643A65AA-4E58-C74B-8AC9-2746D89C5938}"/>
              </a:ext>
            </a:extLst>
          </p:cNvPr>
          <p:cNvGrpSpPr/>
          <p:nvPr/>
        </p:nvGrpSpPr>
        <p:grpSpPr>
          <a:xfrm>
            <a:off x="8054348" y="11303000"/>
            <a:ext cx="1907895" cy="1055167"/>
            <a:chOff x="10678186" y="10145867"/>
            <a:chExt cx="1907895" cy="1055167"/>
          </a:xfrm>
        </p:grpSpPr>
        <p:sp>
          <p:nvSpPr>
            <p:cNvPr id="381" name="Rectángulo 380">
              <a:extLst>
                <a:ext uri="{FF2B5EF4-FFF2-40B4-BE49-F238E27FC236}">
                  <a16:creationId xmlns:a16="http://schemas.microsoft.com/office/drawing/2014/main" id="{4B18A6E6-5CBE-DF47-A890-B5849CA39BB9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382" name="CuadroTexto 381">
              <a:extLst>
                <a:ext uri="{FF2B5EF4-FFF2-40B4-BE49-F238E27FC236}">
                  <a16:creationId xmlns:a16="http://schemas.microsoft.com/office/drawing/2014/main" id="{B0A97B73-692E-324F-99C8-81D9982092BF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83" name="Grupo 382">
            <a:extLst>
              <a:ext uri="{FF2B5EF4-FFF2-40B4-BE49-F238E27FC236}">
                <a16:creationId xmlns:a16="http://schemas.microsoft.com/office/drawing/2014/main" id="{ACEEFA49-A08E-E040-9C1F-701F2EC40882}"/>
              </a:ext>
            </a:extLst>
          </p:cNvPr>
          <p:cNvGrpSpPr/>
          <p:nvPr/>
        </p:nvGrpSpPr>
        <p:grpSpPr>
          <a:xfrm>
            <a:off x="16442529" y="11317196"/>
            <a:ext cx="1907895" cy="1055167"/>
            <a:chOff x="10678186" y="10145867"/>
            <a:chExt cx="1907895" cy="1055167"/>
          </a:xfrm>
        </p:grpSpPr>
        <p:sp>
          <p:nvSpPr>
            <p:cNvPr id="384" name="Rectángulo 383">
              <a:extLst>
                <a:ext uri="{FF2B5EF4-FFF2-40B4-BE49-F238E27FC236}">
                  <a16:creationId xmlns:a16="http://schemas.microsoft.com/office/drawing/2014/main" id="{B993FEFC-E996-0F49-8976-A4F418F23FE4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385" name="CuadroTexto 384">
              <a:extLst>
                <a:ext uri="{FF2B5EF4-FFF2-40B4-BE49-F238E27FC236}">
                  <a16:creationId xmlns:a16="http://schemas.microsoft.com/office/drawing/2014/main" id="{448FCCBA-2C13-7349-9D9C-489FFE359E71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86" name="Grupo 385">
            <a:extLst>
              <a:ext uri="{FF2B5EF4-FFF2-40B4-BE49-F238E27FC236}">
                <a16:creationId xmlns:a16="http://schemas.microsoft.com/office/drawing/2014/main" id="{84F4729E-931A-8A43-BAD7-EC2988F94789}"/>
              </a:ext>
            </a:extLst>
          </p:cNvPr>
          <p:cNvGrpSpPr/>
          <p:nvPr/>
        </p:nvGrpSpPr>
        <p:grpSpPr>
          <a:xfrm>
            <a:off x="19707213" y="11317237"/>
            <a:ext cx="1907895" cy="1055167"/>
            <a:chOff x="10678186" y="10145867"/>
            <a:chExt cx="1907895" cy="1055167"/>
          </a:xfrm>
        </p:grpSpPr>
        <p:sp>
          <p:nvSpPr>
            <p:cNvPr id="387" name="Rectángulo 386">
              <a:extLst>
                <a:ext uri="{FF2B5EF4-FFF2-40B4-BE49-F238E27FC236}">
                  <a16:creationId xmlns:a16="http://schemas.microsoft.com/office/drawing/2014/main" id="{B344F3A9-8188-B54F-BA72-3C99DF5F2529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388" name="CuadroTexto 387">
              <a:extLst>
                <a:ext uri="{FF2B5EF4-FFF2-40B4-BE49-F238E27FC236}">
                  <a16:creationId xmlns:a16="http://schemas.microsoft.com/office/drawing/2014/main" id="{BF37B3BC-C318-A447-A527-08084F0EB3B1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12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Freeform 1">
            <a:extLst>
              <a:ext uri="{FF2B5EF4-FFF2-40B4-BE49-F238E27FC236}">
                <a16:creationId xmlns:a16="http://schemas.microsoft.com/office/drawing/2014/main" id="{ADE6BEE2-F311-244C-AEFA-E4E45892B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5913" y="6322861"/>
            <a:ext cx="5212387" cy="3701956"/>
          </a:xfrm>
          <a:custGeom>
            <a:avLst/>
            <a:gdLst>
              <a:gd name="T0" fmla="*/ 4962 w 4963"/>
              <a:gd name="T1" fmla="*/ 3524 h 3525"/>
              <a:gd name="T2" fmla="*/ 0 w 4963"/>
              <a:gd name="T3" fmla="*/ 3524 h 3525"/>
              <a:gd name="T4" fmla="*/ 0 w 4963"/>
              <a:gd name="T5" fmla="*/ 0 h 3525"/>
              <a:gd name="T6" fmla="*/ 4962 w 4963"/>
              <a:gd name="T7" fmla="*/ 0 h 3525"/>
              <a:gd name="T8" fmla="*/ 4962 w 4963"/>
              <a:gd name="T9" fmla="*/ 3524 h 3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3" h="3525">
                <a:moveTo>
                  <a:pt x="4962" y="3524"/>
                </a:moveTo>
                <a:lnTo>
                  <a:pt x="0" y="3524"/>
                </a:lnTo>
                <a:lnTo>
                  <a:pt x="0" y="0"/>
                </a:lnTo>
                <a:lnTo>
                  <a:pt x="4962" y="0"/>
                </a:lnTo>
                <a:lnTo>
                  <a:pt x="4962" y="3524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">
            <a:extLst>
              <a:ext uri="{FF2B5EF4-FFF2-40B4-BE49-F238E27FC236}">
                <a16:creationId xmlns:a16="http://schemas.microsoft.com/office/drawing/2014/main" id="{986CA59F-9CB2-E84E-BE64-3A4696962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6185" y="6322861"/>
            <a:ext cx="5471848" cy="3701956"/>
          </a:xfrm>
          <a:custGeom>
            <a:avLst/>
            <a:gdLst>
              <a:gd name="T0" fmla="*/ 4195 w 5208"/>
              <a:gd name="T1" fmla="*/ 3524 h 3525"/>
              <a:gd name="T2" fmla="*/ 4195 w 5208"/>
              <a:gd name="T3" fmla="*/ 3524 h 3525"/>
              <a:gd name="T4" fmla="*/ 0 w 5208"/>
              <a:gd name="T5" fmla="*/ 3524 h 3525"/>
              <a:gd name="T6" fmla="*/ 0 w 5208"/>
              <a:gd name="T7" fmla="*/ 0 h 3525"/>
              <a:gd name="T8" fmla="*/ 4195 w 5208"/>
              <a:gd name="T9" fmla="*/ 0 h 3525"/>
              <a:gd name="T10" fmla="*/ 4583 w 5208"/>
              <a:gd name="T11" fmla="*/ 262 h 3525"/>
              <a:gd name="T12" fmla="*/ 5162 w 5208"/>
              <a:gd name="T13" fmla="*/ 1590 h 3525"/>
              <a:gd name="T14" fmla="*/ 5162 w 5208"/>
              <a:gd name="T15" fmla="*/ 1933 h 3525"/>
              <a:gd name="T16" fmla="*/ 4583 w 5208"/>
              <a:gd name="T17" fmla="*/ 3271 h 3525"/>
              <a:gd name="T18" fmla="*/ 4195 w 5208"/>
              <a:gd name="T19" fmla="*/ 3524 h 3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08" h="3525">
                <a:moveTo>
                  <a:pt x="4195" y="3524"/>
                </a:moveTo>
                <a:lnTo>
                  <a:pt x="4195" y="3524"/>
                </a:lnTo>
                <a:cubicBezTo>
                  <a:pt x="0" y="3524"/>
                  <a:pt x="0" y="3524"/>
                  <a:pt x="0" y="3524"/>
                </a:cubicBezTo>
                <a:cubicBezTo>
                  <a:pt x="0" y="0"/>
                  <a:pt x="0" y="0"/>
                  <a:pt x="0" y="0"/>
                </a:cubicBezTo>
                <a:cubicBezTo>
                  <a:pt x="4195" y="0"/>
                  <a:pt x="4195" y="0"/>
                  <a:pt x="4195" y="0"/>
                </a:cubicBezTo>
                <a:cubicBezTo>
                  <a:pt x="4366" y="0"/>
                  <a:pt x="4520" y="99"/>
                  <a:pt x="4583" y="262"/>
                </a:cubicBezTo>
                <a:cubicBezTo>
                  <a:pt x="5162" y="1590"/>
                  <a:pt x="5162" y="1590"/>
                  <a:pt x="5162" y="1590"/>
                </a:cubicBezTo>
                <a:cubicBezTo>
                  <a:pt x="5207" y="1698"/>
                  <a:pt x="5207" y="1824"/>
                  <a:pt x="5162" y="1933"/>
                </a:cubicBezTo>
                <a:cubicBezTo>
                  <a:pt x="4583" y="3271"/>
                  <a:pt x="4583" y="3271"/>
                  <a:pt x="4583" y="3271"/>
                </a:cubicBezTo>
                <a:cubicBezTo>
                  <a:pt x="4520" y="3425"/>
                  <a:pt x="4366" y="3524"/>
                  <a:pt x="4195" y="3524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73">
            <a:extLst>
              <a:ext uri="{FF2B5EF4-FFF2-40B4-BE49-F238E27FC236}">
                <a16:creationId xmlns:a16="http://schemas.microsoft.com/office/drawing/2014/main" id="{6805ABE5-99EE-9147-8A38-1DDABB5EA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654" y="10288909"/>
            <a:ext cx="4424740" cy="3020869"/>
          </a:xfrm>
          <a:custGeom>
            <a:avLst/>
            <a:gdLst>
              <a:gd name="T0" fmla="*/ 677 w 4213"/>
              <a:gd name="T1" fmla="*/ 0 h 2876"/>
              <a:gd name="T2" fmla="*/ 677 w 4213"/>
              <a:gd name="T3" fmla="*/ 0 h 2876"/>
              <a:gd name="T4" fmla="*/ 0 w 4213"/>
              <a:gd name="T5" fmla="*/ 398 h 2876"/>
              <a:gd name="T6" fmla="*/ 4212 w 4213"/>
              <a:gd name="T7" fmla="*/ 2875 h 2876"/>
              <a:gd name="T8" fmla="*/ 4212 w 4213"/>
              <a:gd name="T9" fmla="*/ 2088 h 2876"/>
              <a:gd name="T10" fmla="*/ 677 w 4213"/>
              <a:gd name="T11" fmla="*/ 0 h 2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13" h="2876">
                <a:moveTo>
                  <a:pt x="677" y="0"/>
                </a:moveTo>
                <a:lnTo>
                  <a:pt x="677" y="0"/>
                </a:lnTo>
                <a:cubicBezTo>
                  <a:pt x="0" y="398"/>
                  <a:pt x="0" y="398"/>
                  <a:pt x="0" y="398"/>
                </a:cubicBezTo>
                <a:cubicBezTo>
                  <a:pt x="822" y="1871"/>
                  <a:pt x="2404" y="2866"/>
                  <a:pt x="4212" y="2875"/>
                </a:cubicBezTo>
                <a:cubicBezTo>
                  <a:pt x="4212" y="2088"/>
                  <a:pt x="4212" y="2088"/>
                  <a:pt x="4212" y="2088"/>
                </a:cubicBezTo>
                <a:cubicBezTo>
                  <a:pt x="2693" y="2079"/>
                  <a:pt x="1364" y="1239"/>
                  <a:pt x="67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74">
            <a:extLst>
              <a:ext uri="{FF2B5EF4-FFF2-40B4-BE49-F238E27FC236}">
                <a16:creationId xmlns:a16="http://schemas.microsoft.com/office/drawing/2014/main" id="{9B0F2E6A-73B6-F248-BB02-E95793FEA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6394" y="10307442"/>
            <a:ext cx="4457171" cy="3002336"/>
          </a:xfrm>
          <a:custGeom>
            <a:avLst/>
            <a:gdLst>
              <a:gd name="T0" fmla="*/ 18 w 4240"/>
              <a:gd name="T1" fmla="*/ 2070 h 2858"/>
              <a:gd name="T2" fmla="*/ 18 w 4240"/>
              <a:gd name="T3" fmla="*/ 2070 h 2858"/>
              <a:gd name="T4" fmla="*/ 0 w 4240"/>
              <a:gd name="T5" fmla="*/ 2070 h 2858"/>
              <a:gd name="T6" fmla="*/ 0 w 4240"/>
              <a:gd name="T7" fmla="*/ 2857 h 2858"/>
              <a:gd name="T8" fmla="*/ 18 w 4240"/>
              <a:gd name="T9" fmla="*/ 2857 h 2858"/>
              <a:gd name="T10" fmla="*/ 4239 w 4240"/>
              <a:gd name="T11" fmla="*/ 389 h 2858"/>
              <a:gd name="T12" fmla="*/ 3561 w 4240"/>
              <a:gd name="T13" fmla="*/ 0 h 2858"/>
              <a:gd name="T14" fmla="*/ 18 w 4240"/>
              <a:gd name="T15" fmla="*/ 2070 h 2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40" h="2858">
                <a:moveTo>
                  <a:pt x="18" y="2070"/>
                </a:moveTo>
                <a:lnTo>
                  <a:pt x="18" y="2070"/>
                </a:lnTo>
                <a:cubicBezTo>
                  <a:pt x="9" y="2070"/>
                  <a:pt x="9" y="2070"/>
                  <a:pt x="0" y="2070"/>
                </a:cubicBezTo>
                <a:cubicBezTo>
                  <a:pt x="0" y="2857"/>
                  <a:pt x="0" y="2857"/>
                  <a:pt x="0" y="2857"/>
                </a:cubicBezTo>
                <a:cubicBezTo>
                  <a:pt x="9" y="2857"/>
                  <a:pt x="9" y="2857"/>
                  <a:pt x="18" y="2857"/>
                </a:cubicBezTo>
                <a:cubicBezTo>
                  <a:pt x="1825" y="2857"/>
                  <a:pt x="3407" y="1862"/>
                  <a:pt x="4239" y="389"/>
                </a:cubicBezTo>
                <a:cubicBezTo>
                  <a:pt x="3561" y="0"/>
                  <a:pt x="3561" y="0"/>
                  <a:pt x="3561" y="0"/>
                </a:cubicBezTo>
                <a:cubicBezTo>
                  <a:pt x="2865" y="1239"/>
                  <a:pt x="1536" y="2070"/>
                  <a:pt x="18" y="20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75">
            <a:extLst>
              <a:ext uri="{FF2B5EF4-FFF2-40B4-BE49-F238E27FC236}">
                <a16:creationId xmlns:a16="http://schemas.microsoft.com/office/drawing/2014/main" id="{EA22F3C0-9781-2F4D-93A1-267999C5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734" y="5618609"/>
            <a:ext cx="1417770" cy="5091926"/>
          </a:xfrm>
          <a:custGeom>
            <a:avLst/>
            <a:gdLst>
              <a:gd name="T0" fmla="*/ 786 w 1348"/>
              <a:gd name="T1" fmla="*/ 2466 h 4845"/>
              <a:gd name="T2" fmla="*/ 786 w 1348"/>
              <a:gd name="T3" fmla="*/ 2466 h 4845"/>
              <a:gd name="T4" fmla="*/ 1347 w 1348"/>
              <a:gd name="T5" fmla="*/ 397 h 4845"/>
              <a:gd name="T6" fmla="*/ 669 w 1348"/>
              <a:gd name="T7" fmla="*/ 0 h 4845"/>
              <a:gd name="T8" fmla="*/ 0 w 1348"/>
              <a:gd name="T9" fmla="*/ 2466 h 4845"/>
              <a:gd name="T10" fmla="*/ 624 w 1348"/>
              <a:gd name="T11" fmla="*/ 4844 h 4845"/>
              <a:gd name="T12" fmla="*/ 1301 w 1348"/>
              <a:gd name="T13" fmla="*/ 4446 h 4845"/>
              <a:gd name="T14" fmla="*/ 786 w 1348"/>
              <a:gd name="T15" fmla="*/ 2466 h 4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8" h="4845">
                <a:moveTo>
                  <a:pt x="786" y="2466"/>
                </a:moveTo>
                <a:lnTo>
                  <a:pt x="786" y="2466"/>
                </a:lnTo>
                <a:cubicBezTo>
                  <a:pt x="786" y="1707"/>
                  <a:pt x="985" y="1003"/>
                  <a:pt x="1347" y="397"/>
                </a:cubicBezTo>
                <a:cubicBezTo>
                  <a:pt x="669" y="0"/>
                  <a:pt x="669" y="0"/>
                  <a:pt x="669" y="0"/>
                </a:cubicBezTo>
                <a:cubicBezTo>
                  <a:pt x="244" y="723"/>
                  <a:pt x="0" y="1563"/>
                  <a:pt x="0" y="2466"/>
                </a:cubicBezTo>
                <a:cubicBezTo>
                  <a:pt x="0" y="3325"/>
                  <a:pt x="226" y="4139"/>
                  <a:pt x="624" y="4844"/>
                </a:cubicBezTo>
                <a:cubicBezTo>
                  <a:pt x="1301" y="4446"/>
                  <a:pt x="1301" y="4446"/>
                  <a:pt x="1301" y="4446"/>
                </a:cubicBezTo>
                <a:cubicBezTo>
                  <a:pt x="967" y="3859"/>
                  <a:pt x="786" y="3180"/>
                  <a:pt x="786" y="24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76">
            <a:extLst>
              <a:ext uri="{FF2B5EF4-FFF2-40B4-BE49-F238E27FC236}">
                <a16:creationId xmlns:a16="http://schemas.microsoft.com/office/drawing/2014/main" id="{23DE79BD-5CFD-5940-89A6-AAFE89FAC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986" y="3112031"/>
            <a:ext cx="4378408" cy="2928204"/>
          </a:xfrm>
          <a:custGeom>
            <a:avLst/>
            <a:gdLst>
              <a:gd name="T0" fmla="*/ 0 w 4168"/>
              <a:gd name="T1" fmla="*/ 2387 h 2785"/>
              <a:gd name="T2" fmla="*/ 0 w 4168"/>
              <a:gd name="T3" fmla="*/ 2387 h 2785"/>
              <a:gd name="T4" fmla="*/ 678 w 4168"/>
              <a:gd name="T5" fmla="*/ 2784 h 2785"/>
              <a:gd name="T6" fmla="*/ 4167 w 4168"/>
              <a:gd name="T7" fmla="*/ 778 h 2785"/>
              <a:gd name="T8" fmla="*/ 4167 w 4168"/>
              <a:gd name="T9" fmla="*/ 0 h 2785"/>
              <a:gd name="T10" fmla="*/ 0 w 4168"/>
              <a:gd name="T11" fmla="*/ 2387 h 2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68" h="2785">
                <a:moveTo>
                  <a:pt x="0" y="2387"/>
                </a:moveTo>
                <a:lnTo>
                  <a:pt x="0" y="2387"/>
                </a:lnTo>
                <a:cubicBezTo>
                  <a:pt x="678" y="2784"/>
                  <a:pt x="678" y="2784"/>
                  <a:pt x="678" y="2784"/>
                </a:cubicBezTo>
                <a:cubicBezTo>
                  <a:pt x="1383" y="1591"/>
                  <a:pt x="2685" y="787"/>
                  <a:pt x="4167" y="778"/>
                </a:cubicBezTo>
                <a:cubicBezTo>
                  <a:pt x="4167" y="0"/>
                  <a:pt x="4167" y="0"/>
                  <a:pt x="4167" y="0"/>
                </a:cubicBezTo>
                <a:cubicBezTo>
                  <a:pt x="2395" y="0"/>
                  <a:pt x="840" y="967"/>
                  <a:pt x="0" y="238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77">
            <a:extLst>
              <a:ext uri="{FF2B5EF4-FFF2-40B4-BE49-F238E27FC236}">
                <a16:creationId xmlns:a16="http://schemas.microsoft.com/office/drawing/2014/main" id="{96C7480A-2E65-8744-906C-FCEC094F7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080" y="5609343"/>
            <a:ext cx="1427036" cy="5110459"/>
          </a:xfrm>
          <a:custGeom>
            <a:avLst/>
            <a:gdLst>
              <a:gd name="T0" fmla="*/ 578 w 1357"/>
              <a:gd name="T1" fmla="*/ 2475 h 4863"/>
              <a:gd name="T2" fmla="*/ 578 w 1357"/>
              <a:gd name="T3" fmla="*/ 2475 h 4863"/>
              <a:gd name="T4" fmla="*/ 45 w 1357"/>
              <a:gd name="T5" fmla="*/ 4473 h 4863"/>
              <a:gd name="T6" fmla="*/ 723 w 1357"/>
              <a:gd name="T7" fmla="*/ 4862 h 4863"/>
              <a:gd name="T8" fmla="*/ 1356 w 1357"/>
              <a:gd name="T9" fmla="*/ 2475 h 4863"/>
              <a:gd name="T10" fmla="*/ 678 w 1357"/>
              <a:gd name="T11" fmla="*/ 0 h 4863"/>
              <a:gd name="T12" fmla="*/ 0 w 1357"/>
              <a:gd name="T13" fmla="*/ 388 h 4863"/>
              <a:gd name="T14" fmla="*/ 578 w 1357"/>
              <a:gd name="T15" fmla="*/ 2475 h 48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7" h="4863">
                <a:moveTo>
                  <a:pt x="578" y="2475"/>
                </a:moveTo>
                <a:lnTo>
                  <a:pt x="578" y="2475"/>
                </a:lnTo>
                <a:cubicBezTo>
                  <a:pt x="578" y="3199"/>
                  <a:pt x="379" y="3886"/>
                  <a:pt x="45" y="4473"/>
                </a:cubicBezTo>
                <a:cubicBezTo>
                  <a:pt x="723" y="4862"/>
                  <a:pt x="723" y="4862"/>
                  <a:pt x="723" y="4862"/>
                </a:cubicBezTo>
                <a:cubicBezTo>
                  <a:pt x="1130" y="4157"/>
                  <a:pt x="1356" y="3343"/>
                  <a:pt x="1356" y="2475"/>
                </a:cubicBezTo>
                <a:cubicBezTo>
                  <a:pt x="1356" y="1562"/>
                  <a:pt x="1112" y="723"/>
                  <a:pt x="678" y="0"/>
                </a:cubicBezTo>
                <a:cubicBezTo>
                  <a:pt x="0" y="388"/>
                  <a:pt x="0" y="388"/>
                  <a:pt x="0" y="388"/>
                </a:cubicBezTo>
                <a:cubicBezTo>
                  <a:pt x="361" y="994"/>
                  <a:pt x="578" y="1707"/>
                  <a:pt x="578" y="24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78">
            <a:extLst>
              <a:ext uri="{FF2B5EF4-FFF2-40B4-BE49-F238E27FC236}">
                <a16:creationId xmlns:a16="http://schemas.microsoft.com/office/drawing/2014/main" id="{B6EA8B1C-0CCC-2A4F-879B-4DA0C3DF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6394" y="3112031"/>
            <a:ext cx="4406204" cy="2905036"/>
          </a:xfrm>
          <a:custGeom>
            <a:avLst/>
            <a:gdLst>
              <a:gd name="T0" fmla="*/ 18 w 4195"/>
              <a:gd name="T1" fmla="*/ 778 h 2767"/>
              <a:gd name="T2" fmla="*/ 18 w 4195"/>
              <a:gd name="T3" fmla="*/ 778 h 2767"/>
              <a:gd name="T4" fmla="*/ 3516 w 4195"/>
              <a:gd name="T5" fmla="*/ 2766 h 2767"/>
              <a:gd name="T6" fmla="*/ 4194 w 4195"/>
              <a:gd name="T7" fmla="*/ 2378 h 2767"/>
              <a:gd name="T8" fmla="*/ 18 w 4195"/>
              <a:gd name="T9" fmla="*/ 0 h 2767"/>
              <a:gd name="T10" fmla="*/ 0 w 4195"/>
              <a:gd name="T11" fmla="*/ 0 h 2767"/>
              <a:gd name="T12" fmla="*/ 0 w 4195"/>
              <a:gd name="T13" fmla="*/ 778 h 2767"/>
              <a:gd name="T14" fmla="*/ 18 w 4195"/>
              <a:gd name="T15" fmla="*/ 778 h 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95" h="2767">
                <a:moveTo>
                  <a:pt x="18" y="778"/>
                </a:moveTo>
                <a:lnTo>
                  <a:pt x="18" y="778"/>
                </a:lnTo>
                <a:cubicBezTo>
                  <a:pt x="1509" y="778"/>
                  <a:pt x="2802" y="1573"/>
                  <a:pt x="3516" y="2766"/>
                </a:cubicBezTo>
                <a:cubicBezTo>
                  <a:pt x="4194" y="2378"/>
                  <a:pt x="4194" y="2378"/>
                  <a:pt x="4194" y="2378"/>
                </a:cubicBezTo>
                <a:cubicBezTo>
                  <a:pt x="3344" y="950"/>
                  <a:pt x="1789" y="0"/>
                  <a:pt x="18" y="0"/>
                </a:cubicBezTo>
                <a:cubicBezTo>
                  <a:pt x="9" y="0"/>
                  <a:pt x="9" y="0"/>
                  <a:pt x="0" y="0"/>
                </a:cubicBezTo>
                <a:cubicBezTo>
                  <a:pt x="0" y="778"/>
                  <a:pt x="0" y="778"/>
                  <a:pt x="0" y="778"/>
                </a:cubicBezTo>
                <a:cubicBezTo>
                  <a:pt x="9" y="778"/>
                  <a:pt x="9" y="778"/>
                  <a:pt x="18" y="77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79">
            <a:extLst>
              <a:ext uri="{FF2B5EF4-FFF2-40B4-BE49-F238E27FC236}">
                <a16:creationId xmlns:a16="http://schemas.microsoft.com/office/drawing/2014/main" id="{C4B96A73-74D9-BD4B-91A7-AF474CFE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540" y="8532915"/>
            <a:ext cx="3715854" cy="3952147"/>
          </a:xfrm>
          <a:custGeom>
            <a:avLst/>
            <a:gdLst>
              <a:gd name="T0" fmla="*/ 2893 w 3536"/>
              <a:gd name="T1" fmla="*/ 0 h 3761"/>
              <a:gd name="T2" fmla="*/ 2893 w 3536"/>
              <a:gd name="T3" fmla="*/ 0 h 3761"/>
              <a:gd name="T4" fmla="*/ 0 w 3536"/>
              <a:gd name="T5" fmla="*/ 1672 h 3761"/>
              <a:gd name="T6" fmla="*/ 3535 w 3536"/>
              <a:gd name="T7" fmla="*/ 3760 h 3761"/>
              <a:gd name="T8" fmla="*/ 3535 w 3536"/>
              <a:gd name="T9" fmla="*/ 425 h 3761"/>
              <a:gd name="T10" fmla="*/ 2893 w 3536"/>
              <a:gd name="T11" fmla="*/ 0 h 3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36" h="3761">
                <a:moveTo>
                  <a:pt x="2893" y="0"/>
                </a:moveTo>
                <a:lnTo>
                  <a:pt x="2893" y="0"/>
                </a:lnTo>
                <a:cubicBezTo>
                  <a:pt x="0" y="1672"/>
                  <a:pt x="0" y="1672"/>
                  <a:pt x="0" y="1672"/>
                </a:cubicBezTo>
                <a:cubicBezTo>
                  <a:pt x="687" y="2911"/>
                  <a:pt x="2016" y="3751"/>
                  <a:pt x="3535" y="3760"/>
                </a:cubicBezTo>
                <a:cubicBezTo>
                  <a:pt x="3535" y="425"/>
                  <a:pt x="3535" y="425"/>
                  <a:pt x="3535" y="425"/>
                </a:cubicBezTo>
                <a:cubicBezTo>
                  <a:pt x="3255" y="416"/>
                  <a:pt x="3011" y="244"/>
                  <a:pt x="2893" y="0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80">
            <a:extLst>
              <a:ext uri="{FF2B5EF4-FFF2-40B4-BE49-F238E27FC236}">
                <a16:creationId xmlns:a16="http://schemas.microsoft.com/office/drawing/2014/main" id="{8A5F2D9C-9AD3-5042-B363-59A901613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9678" y="6017067"/>
            <a:ext cx="3646357" cy="4295010"/>
          </a:xfrm>
          <a:custGeom>
            <a:avLst/>
            <a:gdLst>
              <a:gd name="T0" fmla="*/ 127 w 3472"/>
              <a:gd name="T1" fmla="*/ 2087 h 4086"/>
              <a:gd name="T2" fmla="*/ 127 w 3472"/>
              <a:gd name="T3" fmla="*/ 2087 h 4086"/>
              <a:gd name="T4" fmla="*/ 45 w 3472"/>
              <a:gd name="T5" fmla="*/ 2413 h 4086"/>
              <a:gd name="T6" fmla="*/ 2938 w 3472"/>
              <a:gd name="T7" fmla="*/ 4085 h 4086"/>
              <a:gd name="T8" fmla="*/ 3471 w 3472"/>
              <a:gd name="T9" fmla="*/ 2087 h 4086"/>
              <a:gd name="T10" fmla="*/ 2893 w 3472"/>
              <a:gd name="T11" fmla="*/ 0 h 4086"/>
              <a:gd name="T12" fmla="*/ 0 w 3472"/>
              <a:gd name="T13" fmla="*/ 1672 h 4086"/>
              <a:gd name="T14" fmla="*/ 127 w 3472"/>
              <a:gd name="T15" fmla="*/ 208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2" h="4086">
                <a:moveTo>
                  <a:pt x="127" y="2087"/>
                </a:moveTo>
                <a:lnTo>
                  <a:pt x="127" y="2087"/>
                </a:lnTo>
                <a:cubicBezTo>
                  <a:pt x="127" y="2205"/>
                  <a:pt x="99" y="2314"/>
                  <a:pt x="45" y="2413"/>
                </a:cubicBezTo>
                <a:cubicBezTo>
                  <a:pt x="2938" y="4085"/>
                  <a:pt x="2938" y="4085"/>
                  <a:pt x="2938" y="4085"/>
                </a:cubicBezTo>
                <a:cubicBezTo>
                  <a:pt x="3272" y="3498"/>
                  <a:pt x="3471" y="2811"/>
                  <a:pt x="3471" y="2087"/>
                </a:cubicBezTo>
                <a:cubicBezTo>
                  <a:pt x="3471" y="1319"/>
                  <a:pt x="3254" y="606"/>
                  <a:pt x="2893" y="0"/>
                </a:cubicBezTo>
                <a:cubicBezTo>
                  <a:pt x="0" y="1672"/>
                  <a:pt x="0" y="1672"/>
                  <a:pt x="0" y="1672"/>
                </a:cubicBezTo>
                <a:cubicBezTo>
                  <a:pt x="81" y="1789"/>
                  <a:pt x="127" y="1934"/>
                  <a:pt x="127" y="2087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81">
            <a:extLst>
              <a:ext uri="{FF2B5EF4-FFF2-40B4-BE49-F238E27FC236}">
                <a16:creationId xmlns:a16="http://schemas.microsoft.com/office/drawing/2014/main" id="{309F3F09-39F1-B043-ABA4-007A6ACC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6394" y="8551448"/>
            <a:ext cx="3743653" cy="3933614"/>
          </a:xfrm>
          <a:custGeom>
            <a:avLst/>
            <a:gdLst>
              <a:gd name="T0" fmla="*/ 18 w 3562"/>
              <a:gd name="T1" fmla="*/ 407 h 3743"/>
              <a:gd name="T2" fmla="*/ 18 w 3562"/>
              <a:gd name="T3" fmla="*/ 407 h 3743"/>
              <a:gd name="T4" fmla="*/ 0 w 3562"/>
              <a:gd name="T5" fmla="*/ 407 h 3743"/>
              <a:gd name="T6" fmla="*/ 0 w 3562"/>
              <a:gd name="T7" fmla="*/ 3742 h 3743"/>
              <a:gd name="T8" fmla="*/ 18 w 3562"/>
              <a:gd name="T9" fmla="*/ 3742 h 3743"/>
              <a:gd name="T10" fmla="*/ 3561 w 3562"/>
              <a:gd name="T11" fmla="*/ 1672 h 3743"/>
              <a:gd name="T12" fmla="*/ 668 w 3562"/>
              <a:gd name="T13" fmla="*/ 0 h 3743"/>
              <a:gd name="T14" fmla="*/ 18 w 3562"/>
              <a:gd name="T15" fmla="*/ 407 h 3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62" h="3743">
                <a:moveTo>
                  <a:pt x="18" y="407"/>
                </a:moveTo>
                <a:lnTo>
                  <a:pt x="18" y="407"/>
                </a:lnTo>
                <a:cubicBezTo>
                  <a:pt x="9" y="407"/>
                  <a:pt x="9" y="407"/>
                  <a:pt x="0" y="407"/>
                </a:cubicBezTo>
                <a:cubicBezTo>
                  <a:pt x="0" y="3742"/>
                  <a:pt x="0" y="3742"/>
                  <a:pt x="0" y="3742"/>
                </a:cubicBezTo>
                <a:cubicBezTo>
                  <a:pt x="9" y="3742"/>
                  <a:pt x="9" y="3742"/>
                  <a:pt x="18" y="3742"/>
                </a:cubicBezTo>
                <a:cubicBezTo>
                  <a:pt x="1536" y="3742"/>
                  <a:pt x="2865" y="2911"/>
                  <a:pt x="3561" y="1672"/>
                </a:cubicBezTo>
                <a:cubicBezTo>
                  <a:pt x="668" y="0"/>
                  <a:pt x="668" y="0"/>
                  <a:pt x="668" y="0"/>
                </a:cubicBezTo>
                <a:cubicBezTo>
                  <a:pt x="551" y="244"/>
                  <a:pt x="307" y="407"/>
                  <a:pt x="18" y="407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82">
            <a:extLst>
              <a:ext uri="{FF2B5EF4-FFF2-40B4-BE49-F238E27FC236}">
                <a16:creationId xmlns:a16="http://schemas.microsoft.com/office/drawing/2014/main" id="{16A83CCD-BAB9-E640-9C28-BAC1B3C0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504" y="3927480"/>
            <a:ext cx="3664890" cy="3854851"/>
          </a:xfrm>
          <a:custGeom>
            <a:avLst/>
            <a:gdLst>
              <a:gd name="T0" fmla="*/ 3489 w 3490"/>
              <a:gd name="T1" fmla="*/ 3343 h 3670"/>
              <a:gd name="T2" fmla="*/ 3489 w 3490"/>
              <a:gd name="T3" fmla="*/ 3343 h 3670"/>
              <a:gd name="T4" fmla="*/ 3489 w 3490"/>
              <a:gd name="T5" fmla="*/ 0 h 3670"/>
              <a:gd name="T6" fmla="*/ 0 w 3490"/>
              <a:gd name="T7" fmla="*/ 2006 h 3670"/>
              <a:gd name="T8" fmla="*/ 2893 w 3490"/>
              <a:gd name="T9" fmla="*/ 3669 h 3670"/>
              <a:gd name="T10" fmla="*/ 3489 w 3490"/>
              <a:gd name="T11" fmla="*/ 3343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0" h="3670">
                <a:moveTo>
                  <a:pt x="3489" y="3343"/>
                </a:moveTo>
                <a:lnTo>
                  <a:pt x="3489" y="3343"/>
                </a:lnTo>
                <a:cubicBezTo>
                  <a:pt x="3489" y="0"/>
                  <a:pt x="3489" y="0"/>
                  <a:pt x="3489" y="0"/>
                </a:cubicBezTo>
                <a:cubicBezTo>
                  <a:pt x="2007" y="9"/>
                  <a:pt x="705" y="813"/>
                  <a:pt x="0" y="2006"/>
                </a:cubicBezTo>
                <a:cubicBezTo>
                  <a:pt x="2893" y="3669"/>
                  <a:pt x="2893" y="3669"/>
                  <a:pt x="2893" y="3669"/>
                </a:cubicBezTo>
                <a:cubicBezTo>
                  <a:pt x="3019" y="3479"/>
                  <a:pt x="3236" y="3343"/>
                  <a:pt x="3489" y="3343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83">
            <a:extLst>
              <a:ext uri="{FF2B5EF4-FFF2-40B4-BE49-F238E27FC236}">
                <a16:creationId xmlns:a16="http://schemas.microsoft.com/office/drawing/2014/main" id="{983CCE6D-8133-8B4B-9478-26FF6606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6394" y="3927480"/>
            <a:ext cx="3697321" cy="3845584"/>
          </a:xfrm>
          <a:custGeom>
            <a:avLst/>
            <a:gdLst>
              <a:gd name="T0" fmla="*/ 18 w 3517"/>
              <a:gd name="T1" fmla="*/ 3343 h 3661"/>
              <a:gd name="T2" fmla="*/ 18 w 3517"/>
              <a:gd name="T3" fmla="*/ 3343 h 3661"/>
              <a:gd name="T4" fmla="*/ 623 w 3517"/>
              <a:gd name="T5" fmla="*/ 3660 h 3661"/>
              <a:gd name="T6" fmla="*/ 3516 w 3517"/>
              <a:gd name="T7" fmla="*/ 1988 h 3661"/>
              <a:gd name="T8" fmla="*/ 18 w 3517"/>
              <a:gd name="T9" fmla="*/ 0 h 3661"/>
              <a:gd name="T10" fmla="*/ 0 w 3517"/>
              <a:gd name="T11" fmla="*/ 0 h 3661"/>
              <a:gd name="T12" fmla="*/ 0 w 3517"/>
              <a:gd name="T13" fmla="*/ 3343 h 3661"/>
              <a:gd name="T14" fmla="*/ 18 w 3517"/>
              <a:gd name="T15" fmla="*/ 3343 h 3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17" h="3661">
                <a:moveTo>
                  <a:pt x="18" y="3343"/>
                </a:moveTo>
                <a:lnTo>
                  <a:pt x="18" y="3343"/>
                </a:lnTo>
                <a:cubicBezTo>
                  <a:pt x="270" y="3343"/>
                  <a:pt x="487" y="3461"/>
                  <a:pt x="623" y="3660"/>
                </a:cubicBezTo>
                <a:cubicBezTo>
                  <a:pt x="3516" y="1988"/>
                  <a:pt x="3516" y="1988"/>
                  <a:pt x="3516" y="1988"/>
                </a:cubicBezTo>
                <a:cubicBezTo>
                  <a:pt x="2802" y="795"/>
                  <a:pt x="1509" y="0"/>
                  <a:pt x="18" y="0"/>
                </a:cubicBezTo>
                <a:cubicBezTo>
                  <a:pt x="9" y="0"/>
                  <a:pt x="9" y="0"/>
                  <a:pt x="0" y="0"/>
                </a:cubicBezTo>
                <a:cubicBezTo>
                  <a:pt x="0" y="3343"/>
                  <a:pt x="0" y="3343"/>
                  <a:pt x="0" y="3343"/>
                </a:cubicBezTo>
                <a:cubicBezTo>
                  <a:pt x="9" y="3343"/>
                  <a:pt x="9" y="3343"/>
                  <a:pt x="18" y="3343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184">
            <a:extLst>
              <a:ext uri="{FF2B5EF4-FFF2-40B4-BE49-F238E27FC236}">
                <a16:creationId xmlns:a16="http://schemas.microsoft.com/office/drawing/2014/main" id="{7B576516-B44E-CC4D-8416-817CD250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450" y="6035600"/>
            <a:ext cx="3627824" cy="4253309"/>
          </a:xfrm>
          <a:custGeom>
            <a:avLst/>
            <a:gdLst>
              <a:gd name="T0" fmla="*/ 515 w 3455"/>
              <a:gd name="T1" fmla="*/ 4049 h 4050"/>
              <a:gd name="T2" fmla="*/ 515 w 3455"/>
              <a:gd name="T3" fmla="*/ 4049 h 4050"/>
              <a:gd name="T4" fmla="*/ 3408 w 3455"/>
              <a:gd name="T5" fmla="*/ 2377 h 4050"/>
              <a:gd name="T6" fmla="*/ 3336 w 3455"/>
              <a:gd name="T7" fmla="*/ 2069 h 4050"/>
              <a:gd name="T8" fmla="*/ 3454 w 3455"/>
              <a:gd name="T9" fmla="*/ 1663 h 4050"/>
              <a:gd name="T10" fmla="*/ 561 w 3455"/>
              <a:gd name="T11" fmla="*/ 0 h 4050"/>
              <a:gd name="T12" fmla="*/ 0 w 3455"/>
              <a:gd name="T13" fmla="*/ 2069 h 4050"/>
              <a:gd name="T14" fmla="*/ 515 w 3455"/>
              <a:gd name="T15" fmla="*/ 4049 h 40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55" h="4050">
                <a:moveTo>
                  <a:pt x="515" y="4049"/>
                </a:moveTo>
                <a:lnTo>
                  <a:pt x="515" y="4049"/>
                </a:lnTo>
                <a:cubicBezTo>
                  <a:pt x="3408" y="2377"/>
                  <a:pt x="3408" y="2377"/>
                  <a:pt x="3408" y="2377"/>
                </a:cubicBezTo>
                <a:cubicBezTo>
                  <a:pt x="3363" y="2287"/>
                  <a:pt x="3336" y="2178"/>
                  <a:pt x="3336" y="2069"/>
                </a:cubicBezTo>
                <a:cubicBezTo>
                  <a:pt x="3336" y="1916"/>
                  <a:pt x="3381" y="1780"/>
                  <a:pt x="3454" y="1663"/>
                </a:cubicBezTo>
                <a:cubicBezTo>
                  <a:pt x="561" y="0"/>
                  <a:pt x="561" y="0"/>
                  <a:pt x="561" y="0"/>
                </a:cubicBezTo>
                <a:cubicBezTo>
                  <a:pt x="199" y="606"/>
                  <a:pt x="0" y="1310"/>
                  <a:pt x="0" y="2069"/>
                </a:cubicBezTo>
                <a:cubicBezTo>
                  <a:pt x="0" y="2783"/>
                  <a:pt x="181" y="3462"/>
                  <a:pt x="515" y="4049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297">
            <a:extLst>
              <a:ext uri="{FF2B5EF4-FFF2-40B4-BE49-F238E27FC236}">
                <a16:creationId xmlns:a16="http://schemas.microsoft.com/office/drawing/2014/main" id="{A6052BE5-E4B4-4C47-A8D9-AD0F28D6A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861" y="5266483"/>
            <a:ext cx="171431" cy="236296"/>
          </a:xfrm>
          <a:custGeom>
            <a:avLst/>
            <a:gdLst>
              <a:gd name="T0" fmla="*/ 163 w 164"/>
              <a:gd name="T1" fmla="*/ 226 h 227"/>
              <a:gd name="T2" fmla="*/ 163 w 164"/>
              <a:gd name="T3" fmla="*/ 226 h 227"/>
              <a:gd name="T4" fmla="*/ 0 w 164"/>
              <a:gd name="T5" fmla="*/ 226 h 227"/>
              <a:gd name="T6" fmla="*/ 0 w 164"/>
              <a:gd name="T7" fmla="*/ 27 h 227"/>
              <a:gd name="T8" fmla="*/ 36 w 164"/>
              <a:gd name="T9" fmla="*/ 0 h 227"/>
              <a:gd name="T10" fmla="*/ 127 w 164"/>
              <a:gd name="T11" fmla="*/ 0 h 227"/>
              <a:gd name="T12" fmla="*/ 163 w 164"/>
              <a:gd name="T13" fmla="*/ 27 h 227"/>
              <a:gd name="T14" fmla="*/ 163 w 164"/>
              <a:gd name="T15" fmla="*/ 226 h 227"/>
              <a:gd name="T16" fmla="*/ 36 w 164"/>
              <a:gd name="T17" fmla="*/ 190 h 227"/>
              <a:gd name="T18" fmla="*/ 36 w 164"/>
              <a:gd name="T19" fmla="*/ 190 h 227"/>
              <a:gd name="T20" fmla="*/ 127 w 164"/>
              <a:gd name="T21" fmla="*/ 190 h 227"/>
              <a:gd name="T22" fmla="*/ 127 w 164"/>
              <a:gd name="T23" fmla="*/ 27 h 227"/>
              <a:gd name="T24" fmla="*/ 127 w 164"/>
              <a:gd name="T25" fmla="*/ 27 h 227"/>
              <a:gd name="T26" fmla="*/ 36 w 164"/>
              <a:gd name="T27" fmla="*/ 27 h 227"/>
              <a:gd name="T28" fmla="*/ 36 w 164"/>
              <a:gd name="T29" fmla="*/ 27 h 227"/>
              <a:gd name="T30" fmla="*/ 36 w 164"/>
              <a:gd name="T31" fmla="*/ 19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227">
                <a:moveTo>
                  <a:pt x="163" y="226"/>
                </a:moveTo>
                <a:lnTo>
                  <a:pt x="163" y="226"/>
                </a:lnTo>
                <a:cubicBezTo>
                  <a:pt x="0" y="226"/>
                  <a:pt x="0" y="226"/>
                  <a:pt x="0" y="2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8" y="0"/>
                  <a:pt x="3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63" y="9"/>
                  <a:pt x="163" y="27"/>
                </a:cubicBezTo>
                <a:lnTo>
                  <a:pt x="163" y="226"/>
                </a:lnTo>
                <a:close/>
                <a:moveTo>
                  <a:pt x="36" y="190"/>
                </a:moveTo>
                <a:lnTo>
                  <a:pt x="36" y="190"/>
                </a:lnTo>
                <a:cubicBezTo>
                  <a:pt x="127" y="190"/>
                  <a:pt x="127" y="190"/>
                  <a:pt x="127" y="190"/>
                </a:cubicBezTo>
                <a:cubicBezTo>
                  <a:pt x="127" y="27"/>
                  <a:pt x="127" y="27"/>
                  <a:pt x="127" y="27"/>
                </a:cubicBezTo>
                <a:lnTo>
                  <a:pt x="127" y="27"/>
                </a:lnTo>
                <a:cubicBezTo>
                  <a:pt x="36" y="27"/>
                  <a:pt x="36" y="27"/>
                  <a:pt x="36" y="27"/>
                </a:cubicBezTo>
                <a:lnTo>
                  <a:pt x="36" y="27"/>
                </a:lnTo>
                <a:lnTo>
                  <a:pt x="36" y="19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298">
            <a:extLst>
              <a:ext uri="{FF2B5EF4-FFF2-40B4-BE49-F238E27FC236}">
                <a16:creationId xmlns:a16="http://schemas.microsoft.com/office/drawing/2014/main" id="{6FD77A78-2E13-1244-B5B4-4758AAF72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2597" y="5201618"/>
            <a:ext cx="495758" cy="315060"/>
          </a:xfrm>
          <a:custGeom>
            <a:avLst/>
            <a:gdLst>
              <a:gd name="T0" fmla="*/ 416 w 471"/>
              <a:gd name="T1" fmla="*/ 298 h 299"/>
              <a:gd name="T2" fmla="*/ 416 w 471"/>
              <a:gd name="T3" fmla="*/ 298 h 299"/>
              <a:gd name="T4" fmla="*/ 45 w 471"/>
              <a:gd name="T5" fmla="*/ 298 h 299"/>
              <a:gd name="T6" fmla="*/ 0 w 471"/>
              <a:gd name="T7" fmla="*/ 244 h 299"/>
              <a:gd name="T8" fmla="*/ 0 w 471"/>
              <a:gd name="T9" fmla="*/ 54 h 299"/>
              <a:gd name="T10" fmla="*/ 18 w 471"/>
              <a:gd name="T11" fmla="*/ 36 h 299"/>
              <a:gd name="T12" fmla="*/ 18 w 471"/>
              <a:gd name="T13" fmla="*/ 36 h 299"/>
              <a:gd name="T14" fmla="*/ 45 w 471"/>
              <a:gd name="T15" fmla="*/ 54 h 299"/>
              <a:gd name="T16" fmla="*/ 45 w 471"/>
              <a:gd name="T17" fmla="*/ 244 h 299"/>
              <a:gd name="T18" fmla="*/ 45 w 471"/>
              <a:gd name="T19" fmla="*/ 253 h 299"/>
              <a:gd name="T20" fmla="*/ 416 w 471"/>
              <a:gd name="T21" fmla="*/ 253 h 299"/>
              <a:gd name="T22" fmla="*/ 425 w 471"/>
              <a:gd name="T23" fmla="*/ 244 h 299"/>
              <a:gd name="T24" fmla="*/ 425 w 471"/>
              <a:gd name="T25" fmla="*/ 0 h 299"/>
              <a:gd name="T26" fmla="*/ 470 w 471"/>
              <a:gd name="T27" fmla="*/ 0 h 299"/>
              <a:gd name="T28" fmla="*/ 470 w 471"/>
              <a:gd name="T29" fmla="*/ 244 h 299"/>
              <a:gd name="T30" fmla="*/ 416 w 471"/>
              <a:gd name="T31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1" h="299">
                <a:moveTo>
                  <a:pt x="416" y="298"/>
                </a:moveTo>
                <a:lnTo>
                  <a:pt x="416" y="298"/>
                </a:lnTo>
                <a:cubicBezTo>
                  <a:pt x="45" y="298"/>
                  <a:pt x="45" y="298"/>
                  <a:pt x="45" y="298"/>
                </a:cubicBezTo>
                <a:cubicBezTo>
                  <a:pt x="18" y="298"/>
                  <a:pt x="0" y="271"/>
                  <a:pt x="0" y="24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5"/>
                  <a:pt x="9" y="36"/>
                  <a:pt x="18" y="36"/>
                </a:cubicBezTo>
                <a:lnTo>
                  <a:pt x="18" y="36"/>
                </a:lnTo>
                <a:cubicBezTo>
                  <a:pt x="36" y="36"/>
                  <a:pt x="45" y="45"/>
                  <a:pt x="45" y="54"/>
                </a:cubicBezTo>
                <a:cubicBezTo>
                  <a:pt x="45" y="244"/>
                  <a:pt x="45" y="244"/>
                  <a:pt x="45" y="244"/>
                </a:cubicBezTo>
                <a:cubicBezTo>
                  <a:pt x="45" y="253"/>
                  <a:pt x="45" y="253"/>
                  <a:pt x="45" y="253"/>
                </a:cubicBezTo>
                <a:cubicBezTo>
                  <a:pt x="416" y="253"/>
                  <a:pt x="416" y="253"/>
                  <a:pt x="416" y="253"/>
                </a:cubicBezTo>
                <a:cubicBezTo>
                  <a:pt x="425" y="253"/>
                  <a:pt x="425" y="253"/>
                  <a:pt x="425" y="244"/>
                </a:cubicBezTo>
                <a:cubicBezTo>
                  <a:pt x="425" y="0"/>
                  <a:pt x="425" y="0"/>
                  <a:pt x="425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470" y="244"/>
                  <a:pt x="470" y="244"/>
                  <a:pt x="470" y="244"/>
                </a:cubicBezTo>
                <a:cubicBezTo>
                  <a:pt x="470" y="271"/>
                  <a:pt x="443" y="298"/>
                  <a:pt x="416" y="29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299">
            <a:extLst>
              <a:ext uri="{FF2B5EF4-FFF2-40B4-BE49-F238E27FC236}">
                <a16:creationId xmlns:a16="http://schemas.microsoft.com/office/drawing/2014/main" id="{19CE480F-7453-EA40-91E6-D18350E8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0900" y="4993124"/>
            <a:ext cx="560620" cy="236293"/>
          </a:xfrm>
          <a:custGeom>
            <a:avLst/>
            <a:gdLst>
              <a:gd name="T0" fmla="*/ 453 w 535"/>
              <a:gd name="T1" fmla="*/ 226 h 227"/>
              <a:gd name="T2" fmla="*/ 453 w 535"/>
              <a:gd name="T3" fmla="*/ 226 h 227"/>
              <a:gd name="T4" fmla="*/ 389 w 535"/>
              <a:gd name="T5" fmla="*/ 199 h 227"/>
              <a:gd name="T6" fmla="*/ 326 w 535"/>
              <a:gd name="T7" fmla="*/ 217 h 227"/>
              <a:gd name="T8" fmla="*/ 263 w 535"/>
              <a:gd name="T9" fmla="*/ 190 h 227"/>
              <a:gd name="T10" fmla="*/ 208 w 535"/>
              <a:gd name="T11" fmla="*/ 217 h 227"/>
              <a:gd name="T12" fmla="*/ 145 w 535"/>
              <a:gd name="T13" fmla="*/ 190 h 227"/>
              <a:gd name="T14" fmla="*/ 73 w 535"/>
              <a:gd name="T15" fmla="*/ 217 h 227"/>
              <a:gd name="T16" fmla="*/ 0 w 535"/>
              <a:gd name="T17" fmla="*/ 136 h 227"/>
              <a:gd name="T18" fmla="*/ 0 w 535"/>
              <a:gd name="T19" fmla="*/ 127 h 227"/>
              <a:gd name="T20" fmla="*/ 73 w 535"/>
              <a:gd name="T21" fmla="*/ 18 h 227"/>
              <a:gd name="T22" fmla="*/ 109 w 535"/>
              <a:gd name="T23" fmla="*/ 0 h 227"/>
              <a:gd name="T24" fmla="*/ 425 w 535"/>
              <a:gd name="T25" fmla="*/ 0 h 227"/>
              <a:gd name="T26" fmla="*/ 425 w 535"/>
              <a:gd name="T27" fmla="*/ 0 h 227"/>
              <a:gd name="T28" fmla="*/ 462 w 535"/>
              <a:gd name="T29" fmla="*/ 18 h 227"/>
              <a:gd name="T30" fmla="*/ 534 w 535"/>
              <a:gd name="T31" fmla="*/ 127 h 227"/>
              <a:gd name="T32" fmla="*/ 534 w 535"/>
              <a:gd name="T33" fmla="*/ 136 h 227"/>
              <a:gd name="T34" fmla="*/ 453 w 535"/>
              <a:gd name="T35" fmla="*/ 226 h 227"/>
              <a:gd name="T36" fmla="*/ 389 w 535"/>
              <a:gd name="T37" fmla="*/ 136 h 227"/>
              <a:gd name="T38" fmla="*/ 389 w 535"/>
              <a:gd name="T39" fmla="*/ 136 h 227"/>
              <a:gd name="T40" fmla="*/ 389 w 535"/>
              <a:gd name="T41" fmla="*/ 136 h 227"/>
              <a:gd name="T42" fmla="*/ 416 w 535"/>
              <a:gd name="T43" fmla="*/ 154 h 227"/>
              <a:gd name="T44" fmla="*/ 453 w 535"/>
              <a:gd name="T45" fmla="*/ 181 h 227"/>
              <a:gd name="T46" fmla="*/ 489 w 535"/>
              <a:gd name="T47" fmla="*/ 145 h 227"/>
              <a:gd name="T48" fmla="*/ 425 w 535"/>
              <a:gd name="T49" fmla="*/ 45 h 227"/>
              <a:gd name="T50" fmla="*/ 109 w 535"/>
              <a:gd name="T51" fmla="*/ 45 h 227"/>
              <a:gd name="T52" fmla="*/ 109 w 535"/>
              <a:gd name="T53" fmla="*/ 45 h 227"/>
              <a:gd name="T54" fmla="*/ 46 w 535"/>
              <a:gd name="T55" fmla="*/ 145 h 227"/>
              <a:gd name="T56" fmla="*/ 82 w 535"/>
              <a:gd name="T57" fmla="*/ 181 h 227"/>
              <a:gd name="T58" fmla="*/ 118 w 535"/>
              <a:gd name="T59" fmla="*/ 154 h 227"/>
              <a:gd name="T60" fmla="*/ 145 w 535"/>
              <a:gd name="T61" fmla="*/ 136 h 227"/>
              <a:gd name="T62" fmla="*/ 145 w 535"/>
              <a:gd name="T63" fmla="*/ 136 h 227"/>
              <a:gd name="T64" fmla="*/ 172 w 535"/>
              <a:gd name="T65" fmla="*/ 154 h 227"/>
              <a:gd name="T66" fmla="*/ 208 w 535"/>
              <a:gd name="T67" fmla="*/ 181 h 227"/>
              <a:gd name="T68" fmla="*/ 245 w 535"/>
              <a:gd name="T69" fmla="*/ 154 h 227"/>
              <a:gd name="T70" fmla="*/ 263 w 535"/>
              <a:gd name="T71" fmla="*/ 136 h 227"/>
              <a:gd name="T72" fmla="*/ 263 w 535"/>
              <a:gd name="T73" fmla="*/ 136 h 227"/>
              <a:gd name="T74" fmla="*/ 290 w 535"/>
              <a:gd name="T75" fmla="*/ 154 h 227"/>
              <a:gd name="T76" fmla="*/ 326 w 535"/>
              <a:gd name="T77" fmla="*/ 181 h 227"/>
              <a:gd name="T78" fmla="*/ 362 w 535"/>
              <a:gd name="T79" fmla="*/ 154 h 227"/>
              <a:gd name="T80" fmla="*/ 389 w 535"/>
              <a:gd name="T81" fmla="*/ 13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35" h="227">
                <a:moveTo>
                  <a:pt x="453" y="226"/>
                </a:moveTo>
                <a:lnTo>
                  <a:pt x="453" y="226"/>
                </a:lnTo>
                <a:cubicBezTo>
                  <a:pt x="425" y="226"/>
                  <a:pt x="407" y="208"/>
                  <a:pt x="389" y="199"/>
                </a:cubicBezTo>
                <a:cubicBezTo>
                  <a:pt x="371" y="208"/>
                  <a:pt x="353" y="217"/>
                  <a:pt x="326" y="217"/>
                </a:cubicBezTo>
                <a:cubicBezTo>
                  <a:pt x="308" y="217"/>
                  <a:pt x="281" y="208"/>
                  <a:pt x="263" y="190"/>
                </a:cubicBezTo>
                <a:cubicBezTo>
                  <a:pt x="254" y="208"/>
                  <a:pt x="226" y="217"/>
                  <a:pt x="208" y="217"/>
                </a:cubicBezTo>
                <a:cubicBezTo>
                  <a:pt x="181" y="217"/>
                  <a:pt x="163" y="208"/>
                  <a:pt x="145" y="190"/>
                </a:cubicBezTo>
                <a:cubicBezTo>
                  <a:pt x="127" y="217"/>
                  <a:pt x="100" y="226"/>
                  <a:pt x="73" y="217"/>
                </a:cubicBezTo>
                <a:cubicBezTo>
                  <a:pt x="37" y="217"/>
                  <a:pt x="0" y="181"/>
                  <a:pt x="0" y="136"/>
                </a:cubicBezTo>
                <a:cubicBezTo>
                  <a:pt x="0" y="127"/>
                  <a:pt x="0" y="127"/>
                  <a:pt x="0" y="127"/>
                </a:cubicBezTo>
                <a:cubicBezTo>
                  <a:pt x="73" y="18"/>
                  <a:pt x="73" y="18"/>
                  <a:pt x="73" y="18"/>
                </a:cubicBezTo>
                <a:cubicBezTo>
                  <a:pt x="82" y="9"/>
                  <a:pt x="91" y="0"/>
                  <a:pt x="109" y="0"/>
                </a:cubicBezTo>
                <a:cubicBezTo>
                  <a:pt x="425" y="0"/>
                  <a:pt x="425" y="0"/>
                  <a:pt x="425" y="0"/>
                </a:cubicBezTo>
                <a:lnTo>
                  <a:pt x="425" y="0"/>
                </a:lnTo>
                <a:cubicBezTo>
                  <a:pt x="443" y="0"/>
                  <a:pt x="453" y="9"/>
                  <a:pt x="462" y="18"/>
                </a:cubicBezTo>
                <a:cubicBezTo>
                  <a:pt x="534" y="127"/>
                  <a:pt x="534" y="127"/>
                  <a:pt x="534" y="127"/>
                </a:cubicBezTo>
                <a:cubicBezTo>
                  <a:pt x="534" y="136"/>
                  <a:pt x="534" y="136"/>
                  <a:pt x="534" y="136"/>
                </a:cubicBezTo>
                <a:cubicBezTo>
                  <a:pt x="534" y="181"/>
                  <a:pt x="498" y="217"/>
                  <a:pt x="453" y="226"/>
                </a:cubicBezTo>
                <a:close/>
                <a:moveTo>
                  <a:pt x="389" y="136"/>
                </a:moveTo>
                <a:lnTo>
                  <a:pt x="389" y="136"/>
                </a:lnTo>
                <a:lnTo>
                  <a:pt x="389" y="136"/>
                </a:lnTo>
                <a:cubicBezTo>
                  <a:pt x="398" y="136"/>
                  <a:pt x="407" y="145"/>
                  <a:pt x="416" y="154"/>
                </a:cubicBezTo>
                <a:cubicBezTo>
                  <a:pt x="416" y="172"/>
                  <a:pt x="434" y="181"/>
                  <a:pt x="453" y="181"/>
                </a:cubicBezTo>
                <a:cubicBezTo>
                  <a:pt x="471" y="181"/>
                  <a:pt x="489" y="163"/>
                  <a:pt x="489" y="145"/>
                </a:cubicBezTo>
                <a:cubicBezTo>
                  <a:pt x="425" y="45"/>
                  <a:pt x="425" y="45"/>
                  <a:pt x="425" y="45"/>
                </a:cubicBezTo>
                <a:cubicBezTo>
                  <a:pt x="109" y="45"/>
                  <a:pt x="109" y="45"/>
                  <a:pt x="109" y="45"/>
                </a:cubicBezTo>
                <a:lnTo>
                  <a:pt x="109" y="45"/>
                </a:lnTo>
                <a:cubicBezTo>
                  <a:pt x="46" y="145"/>
                  <a:pt x="46" y="145"/>
                  <a:pt x="46" y="145"/>
                </a:cubicBezTo>
                <a:cubicBezTo>
                  <a:pt x="46" y="163"/>
                  <a:pt x="64" y="181"/>
                  <a:pt x="82" y="181"/>
                </a:cubicBezTo>
                <a:cubicBezTo>
                  <a:pt x="100" y="181"/>
                  <a:pt x="109" y="172"/>
                  <a:pt x="118" y="154"/>
                </a:cubicBezTo>
                <a:cubicBezTo>
                  <a:pt x="127" y="145"/>
                  <a:pt x="136" y="136"/>
                  <a:pt x="145" y="136"/>
                </a:cubicBezTo>
                <a:lnTo>
                  <a:pt x="145" y="136"/>
                </a:lnTo>
                <a:cubicBezTo>
                  <a:pt x="154" y="136"/>
                  <a:pt x="163" y="145"/>
                  <a:pt x="172" y="154"/>
                </a:cubicBezTo>
                <a:cubicBezTo>
                  <a:pt x="172" y="172"/>
                  <a:pt x="190" y="181"/>
                  <a:pt x="208" y="181"/>
                </a:cubicBezTo>
                <a:cubicBezTo>
                  <a:pt x="217" y="181"/>
                  <a:pt x="236" y="172"/>
                  <a:pt x="245" y="154"/>
                </a:cubicBezTo>
                <a:cubicBezTo>
                  <a:pt x="245" y="145"/>
                  <a:pt x="254" y="136"/>
                  <a:pt x="263" y="136"/>
                </a:cubicBezTo>
                <a:lnTo>
                  <a:pt x="263" y="136"/>
                </a:lnTo>
                <a:cubicBezTo>
                  <a:pt x="281" y="136"/>
                  <a:pt x="290" y="145"/>
                  <a:pt x="290" y="154"/>
                </a:cubicBezTo>
                <a:cubicBezTo>
                  <a:pt x="299" y="172"/>
                  <a:pt x="308" y="181"/>
                  <a:pt x="326" y="181"/>
                </a:cubicBezTo>
                <a:cubicBezTo>
                  <a:pt x="344" y="181"/>
                  <a:pt x="362" y="172"/>
                  <a:pt x="362" y="154"/>
                </a:cubicBezTo>
                <a:cubicBezTo>
                  <a:pt x="371" y="145"/>
                  <a:pt x="380" y="136"/>
                  <a:pt x="389" y="13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00">
            <a:extLst>
              <a:ext uri="{FF2B5EF4-FFF2-40B4-BE49-F238E27FC236}">
                <a16:creationId xmlns:a16="http://schemas.microsoft.com/office/drawing/2014/main" id="{026C7246-2CA0-484A-AC18-849B466F5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516" y="7467271"/>
            <a:ext cx="143629" cy="41698"/>
          </a:xfrm>
          <a:custGeom>
            <a:avLst/>
            <a:gdLst>
              <a:gd name="T0" fmla="*/ 136 w 137"/>
              <a:gd name="T1" fmla="*/ 37 h 38"/>
              <a:gd name="T2" fmla="*/ 0 w 137"/>
              <a:gd name="T3" fmla="*/ 37 h 38"/>
              <a:gd name="T4" fmla="*/ 0 w 137"/>
              <a:gd name="T5" fmla="*/ 0 h 38"/>
              <a:gd name="T6" fmla="*/ 136 w 137"/>
              <a:gd name="T7" fmla="*/ 0 h 38"/>
              <a:gd name="T8" fmla="*/ 136 w 137"/>
              <a:gd name="T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38">
                <a:moveTo>
                  <a:pt x="136" y="37"/>
                </a:moveTo>
                <a:lnTo>
                  <a:pt x="0" y="37"/>
                </a:lnTo>
                <a:lnTo>
                  <a:pt x="0" y="0"/>
                </a:lnTo>
                <a:lnTo>
                  <a:pt x="136" y="0"/>
                </a:lnTo>
                <a:lnTo>
                  <a:pt x="136" y="37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01">
            <a:extLst>
              <a:ext uri="{FF2B5EF4-FFF2-40B4-BE49-F238E27FC236}">
                <a16:creationId xmlns:a16="http://schemas.microsoft.com/office/drawing/2014/main" id="{099D61CE-ADD6-5C4A-A82C-BF8102624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1049" y="7374606"/>
            <a:ext cx="143629" cy="277994"/>
          </a:xfrm>
          <a:custGeom>
            <a:avLst/>
            <a:gdLst>
              <a:gd name="T0" fmla="*/ 55 w 137"/>
              <a:gd name="T1" fmla="*/ 0 h 263"/>
              <a:gd name="T2" fmla="*/ 55 w 137"/>
              <a:gd name="T3" fmla="*/ 0 h 263"/>
              <a:gd name="T4" fmla="*/ 0 w 137"/>
              <a:gd name="T5" fmla="*/ 0 h 263"/>
              <a:gd name="T6" fmla="*/ 0 w 137"/>
              <a:gd name="T7" fmla="*/ 36 h 263"/>
              <a:gd name="T8" fmla="*/ 36 w 137"/>
              <a:gd name="T9" fmla="*/ 36 h 263"/>
              <a:gd name="T10" fmla="*/ 55 w 137"/>
              <a:gd name="T11" fmla="*/ 36 h 263"/>
              <a:gd name="T12" fmla="*/ 109 w 137"/>
              <a:gd name="T13" fmla="*/ 99 h 263"/>
              <a:gd name="T14" fmla="*/ 100 w 137"/>
              <a:gd name="T15" fmla="*/ 226 h 263"/>
              <a:gd name="T16" fmla="*/ 18 w 137"/>
              <a:gd name="T17" fmla="*/ 226 h 263"/>
              <a:gd name="T18" fmla="*/ 27 w 137"/>
              <a:gd name="T19" fmla="*/ 244 h 263"/>
              <a:gd name="T20" fmla="*/ 18 w 137"/>
              <a:gd name="T21" fmla="*/ 262 h 263"/>
              <a:gd name="T22" fmla="*/ 100 w 137"/>
              <a:gd name="T23" fmla="*/ 262 h 263"/>
              <a:gd name="T24" fmla="*/ 136 w 137"/>
              <a:gd name="T25" fmla="*/ 226 h 263"/>
              <a:gd name="T26" fmla="*/ 136 w 137"/>
              <a:gd name="T27" fmla="*/ 90 h 263"/>
              <a:gd name="T28" fmla="*/ 136 w 137"/>
              <a:gd name="T29" fmla="*/ 90 h 263"/>
              <a:gd name="T30" fmla="*/ 64 w 137"/>
              <a:gd name="T31" fmla="*/ 9 h 263"/>
              <a:gd name="T32" fmla="*/ 55 w 137"/>
              <a:gd name="T33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7" h="263">
                <a:moveTo>
                  <a:pt x="55" y="0"/>
                </a:moveTo>
                <a:lnTo>
                  <a:pt x="55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45" y="36"/>
                  <a:pt x="45" y="36"/>
                  <a:pt x="55" y="36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0" y="226"/>
                  <a:pt x="100" y="226"/>
                  <a:pt x="100" y="226"/>
                </a:cubicBezTo>
                <a:cubicBezTo>
                  <a:pt x="18" y="226"/>
                  <a:pt x="18" y="226"/>
                  <a:pt x="18" y="226"/>
                </a:cubicBezTo>
                <a:cubicBezTo>
                  <a:pt x="18" y="235"/>
                  <a:pt x="27" y="235"/>
                  <a:pt x="27" y="244"/>
                </a:cubicBezTo>
                <a:cubicBezTo>
                  <a:pt x="27" y="253"/>
                  <a:pt x="18" y="253"/>
                  <a:pt x="18" y="262"/>
                </a:cubicBezTo>
                <a:cubicBezTo>
                  <a:pt x="100" y="262"/>
                  <a:pt x="100" y="262"/>
                  <a:pt x="100" y="262"/>
                </a:cubicBezTo>
                <a:cubicBezTo>
                  <a:pt x="118" y="262"/>
                  <a:pt x="136" y="244"/>
                  <a:pt x="136" y="226"/>
                </a:cubicBezTo>
                <a:cubicBezTo>
                  <a:pt x="136" y="90"/>
                  <a:pt x="136" y="90"/>
                  <a:pt x="136" y="90"/>
                </a:cubicBezTo>
                <a:lnTo>
                  <a:pt x="136" y="90"/>
                </a:lnTo>
                <a:cubicBezTo>
                  <a:pt x="64" y="9"/>
                  <a:pt x="64" y="9"/>
                  <a:pt x="64" y="9"/>
                </a:cubicBezTo>
                <a:cubicBezTo>
                  <a:pt x="64" y="9"/>
                  <a:pt x="64" y="0"/>
                  <a:pt x="5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02">
            <a:extLst>
              <a:ext uri="{FF2B5EF4-FFF2-40B4-BE49-F238E27FC236}">
                <a16:creationId xmlns:a16="http://schemas.microsoft.com/office/drawing/2014/main" id="{75016D2F-9A9D-4F4C-B7B5-AF28E0ABB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019" y="7610900"/>
            <a:ext cx="171431" cy="46332"/>
          </a:xfrm>
          <a:custGeom>
            <a:avLst/>
            <a:gdLst>
              <a:gd name="T0" fmla="*/ 163 w 164"/>
              <a:gd name="T1" fmla="*/ 0 h 46"/>
              <a:gd name="T2" fmla="*/ 163 w 164"/>
              <a:gd name="T3" fmla="*/ 0 h 46"/>
              <a:gd name="T4" fmla="*/ 9 w 164"/>
              <a:gd name="T5" fmla="*/ 0 h 46"/>
              <a:gd name="T6" fmla="*/ 9 w 164"/>
              <a:gd name="T7" fmla="*/ 18 h 46"/>
              <a:gd name="T8" fmla="*/ 0 w 164"/>
              <a:gd name="T9" fmla="*/ 45 h 46"/>
              <a:gd name="T10" fmla="*/ 163 w 164"/>
              <a:gd name="T11" fmla="*/ 45 h 46"/>
              <a:gd name="T12" fmla="*/ 154 w 164"/>
              <a:gd name="T13" fmla="*/ 18 h 46"/>
              <a:gd name="T14" fmla="*/ 163 w 164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46">
                <a:moveTo>
                  <a:pt x="163" y="0"/>
                </a:moveTo>
                <a:lnTo>
                  <a:pt x="163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9"/>
                  <a:pt x="9" y="18"/>
                </a:cubicBezTo>
                <a:cubicBezTo>
                  <a:pt x="9" y="27"/>
                  <a:pt x="9" y="36"/>
                  <a:pt x="0" y="45"/>
                </a:cubicBezTo>
                <a:cubicBezTo>
                  <a:pt x="163" y="45"/>
                  <a:pt x="163" y="45"/>
                  <a:pt x="163" y="45"/>
                </a:cubicBezTo>
                <a:cubicBezTo>
                  <a:pt x="163" y="36"/>
                  <a:pt x="154" y="27"/>
                  <a:pt x="154" y="18"/>
                </a:cubicBezTo>
                <a:cubicBezTo>
                  <a:pt x="154" y="9"/>
                  <a:pt x="163" y="0"/>
                  <a:pt x="163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03">
            <a:extLst>
              <a:ext uri="{FF2B5EF4-FFF2-40B4-BE49-F238E27FC236}">
                <a16:creationId xmlns:a16="http://schemas.microsoft.com/office/drawing/2014/main" id="{4DCA5559-A3FB-9545-9132-564668D9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792" y="7291208"/>
            <a:ext cx="426258" cy="305793"/>
          </a:xfrm>
          <a:custGeom>
            <a:avLst/>
            <a:gdLst>
              <a:gd name="T0" fmla="*/ 388 w 407"/>
              <a:gd name="T1" fmla="*/ 280 h 290"/>
              <a:gd name="T2" fmla="*/ 388 w 407"/>
              <a:gd name="T3" fmla="*/ 280 h 290"/>
              <a:gd name="T4" fmla="*/ 406 w 407"/>
              <a:gd name="T5" fmla="*/ 289 h 290"/>
              <a:gd name="T6" fmla="*/ 406 w 407"/>
              <a:gd name="T7" fmla="*/ 117 h 290"/>
              <a:gd name="T8" fmla="*/ 406 w 407"/>
              <a:gd name="T9" fmla="*/ 81 h 290"/>
              <a:gd name="T10" fmla="*/ 406 w 407"/>
              <a:gd name="T11" fmla="*/ 45 h 290"/>
              <a:gd name="T12" fmla="*/ 370 w 407"/>
              <a:gd name="T13" fmla="*/ 0 h 290"/>
              <a:gd name="T14" fmla="*/ 17 w 407"/>
              <a:gd name="T15" fmla="*/ 0 h 290"/>
              <a:gd name="T16" fmla="*/ 0 w 407"/>
              <a:gd name="T17" fmla="*/ 27 h 290"/>
              <a:gd name="T18" fmla="*/ 17 w 407"/>
              <a:gd name="T19" fmla="*/ 45 h 290"/>
              <a:gd name="T20" fmla="*/ 361 w 407"/>
              <a:gd name="T21" fmla="*/ 45 h 290"/>
              <a:gd name="T22" fmla="*/ 361 w 407"/>
              <a:gd name="T23" fmla="*/ 289 h 290"/>
              <a:gd name="T24" fmla="*/ 388 w 407"/>
              <a:gd name="T25" fmla="*/ 28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7" h="290">
                <a:moveTo>
                  <a:pt x="388" y="280"/>
                </a:moveTo>
                <a:lnTo>
                  <a:pt x="388" y="280"/>
                </a:lnTo>
                <a:cubicBezTo>
                  <a:pt x="397" y="280"/>
                  <a:pt x="397" y="280"/>
                  <a:pt x="406" y="289"/>
                </a:cubicBezTo>
                <a:cubicBezTo>
                  <a:pt x="406" y="117"/>
                  <a:pt x="406" y="117"/>
                  <a:pt x="406" y="117"/>
                </a:cubicBezTo>
                <a:cubicBezTo>
                  <a:pt x="406" y="81"/>
                  <a:pt x="406" y="81"/>
                  <a:pt x="406" y="81"/>
                </a:cubicBezTo>
                <a:cubicBezTo>
                  <a:pt x="406" y="45"/>
                  <a:pt x="406" y="45"/>
                  <a:pt x="406" y="45"/>
                </a:cubicBezTo>
                <a:cubicBezTo>
                  <a:pt x="406" y="18"/>
                  <a:pt x="388" y="0"/>
                  <a:pt x="37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17" y="45"/>
                </a:cubicBezTo>
                <a:cubicBezTo>
                  <a:pt x="361" y="45"/>
                  <a:pt x="361" y="45"/>
                  <a:pt x="361" y="45"/>
                </a:cubicBezTo>
                <a:cubicBezTo>
                  <a:pt x="361" y="289"/>
                  <a:pt x="361" y="289"/>
                  <a:pt x="361" y="289"/>
                </a:cubicBezTo>
                <a:cubicBezTo>
                  <a:pt x="370" y="289"/>
                  <a:pt x="379" y="280"/>
                  <a:pt x="388" y="28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04">
            <a:extLst>
              <a:ext uri="{FF2B5EF4-FFF2-40B4-BE49-F238E27FC236}">
                <a16:creationId xmlns:a16="http://schemas.microsoft.com/office/drawing/2014/main" id="{74B4566B-2858-DD4D-A29A-5CC716AA7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124" y="7458005"/>
            <a:ext cx="88030" cy="199228"/>
          </a:xfrm>
          <a:custGeom>
            <a:avLst/>
            <a:gdLst>
              <a:gd name="T0" fmla="*/ 81 w 82"/>
              <a:gd name="T1" fmla="*/ 145 h 191"/>
              <a:gd name="T2" fmla="*/ 81 w 82"/>
              <a:gd name="T3" fmla="*/ 145 h 191"/>
              <a:gd name="T4" fmla="*/ 45 w 82"/>
              <a:gd name="T5" fmla="*/ 145 h 191"/>
              <a:gd name="T6" fmla="*/ 45 w 82"/>
              <a:gd name="T7" fmla="*/ 0 h 191"/>
              <a:gd name="T8" fmla="*/ 0 w 82"/>
              <a:gd name="T9" fmla="*/ 0 h 191"/>
              <a:gd name="T10" fmla="*/ 0 w 82"/>
              <a:gd name="T11" fmla="*/ 145 h 191"/>
              <a:gd name="T12" fmla="*/ 9 w 82"/>
              <a:gd name="T13" fmla="*/ 172 h 191"/>
              <a:gd name="T14" fmla="*/ 36 w 82"/>
              <a:gd name="T15" fmla="*/ 190 h 191"/>
              <a:gd name="T16" fmla="*/ 36 w 82"/>
              <a:gd name="T17" fmla="*/ 190 h 191"/>
              <a:gd name="T18" fmla="*/ 81 w 82"/>
              <a:gd name="T19" fmla="*/ 190 h 191"/>
              <a:gd name="T20" fmla="*/ 72 w 82"/>
              <a:gd name="T21" fmla="*/ 163 h 191"/>
              <a:gd name="T22" fmla="*/ 81 w 82"/>
              <a:gd name="T23" fmla="*/ 145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91">
                <a:moveTo>
                  <a:pt x="81" y="145"/>
                </a:moveTo>
                <a:lnTo>
                  <a:pt x="81" y="145"/>
                </a:lnTo>
                <a:cubicBezTo>
                  <a:pt x="45" y="145"/>
                  <a:pt x="45" y="145"/>
                  <a:pt x="45" y="145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54"/>
                  <a:pt x="0" y="163"/>
                  <a:pt x="9" y="172"/>
                </a:cubicBezTo>
                <a:cubicBezTo>
                  <a:pt x="18" y="181"/>
                  <a:pt x="27" y="190"/>
                  <a:pt x="36" y="190"/>
                </a:cubicBezTo>
                <a:lnTo>
                  <a:pt x="36" y="190"/>
                </a:lnTo>
                <a:cubicBezTo>
                  <a:pt x="81" y="190"/>
                  <a:pt x="81" y="190"/>
                  <a:pt x="81" y="190"/>
                </a:cubicBezTo>
                <a:cubicBezTo>
                  <a:pt x="81" y="181"/>
                  <a:pt x="72" y="172"/>
                  <a:pt x="72" y="163"/>
                </a:cubicBezTo>
                <a:cubicBezTo>
                  <a:pt x="72" y="154"/>
                  <a:pt x="72" y="145"/>
                  <a:pt x="81" y="1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05">
            <a:extLst>
              <a:ext uri="{FF2B5EF4-FFF2-40B4-BE49-F238E27FC236}">
                <a16:creationId xmlns:a16="http://schemas.microsoft.com/office/drawing/2014/main" id="{3BE5A664-C2B4-0541-BFC6-FF5A7CE47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6917" y="7573834"/>
            <a:ext cx="115829" cy="115832"/>
          </a:xfrm>
          <a:custGeom>
            <a:avLst/>
            <a:gdLst>
              <a:gd name="T0" fmla="*/ 54 w 109"/>
              <a:gd name="T1" fmla="*/ 108 h 109"/>
              <a:gd name="T2" fmla="*/ 54 w 109"/>
              <a:gd name="T3" fmla="*/ 108 h 109"/>
              <a:gd name="T4" fmla="*/ 0 w 109"/>
              <a:gd name="T5" fmla="*/ 54 h 109"/>
              <a:gd name="T6" fmla="*/ 54 w 109"/>
              <a:gd name="T7" fmla="*/ 0 h 109"/>
              <a:gd name="T8" fmla="*/ 108 w 109"/>
              <a:gd name="T9" fmla="*/ 54 h 109"/>
              <a:gd name="T10" fmla="*/ 54 w 109"/>
              <a:gd name="T11" fmla="*/ 108 h 109"/>
              <a:gd name="T12" fmla="*/ 54 w 109"/>
              <a:gd name="T13" fmla="*/ 27 h 109"/>
              <a:gd name="T14" fmla="*/ 54 w 109"/>
              <a:gd name="T15" fmla="*/ 27 h 109"/>
              <a:gd name="T16" fmla="*/ 27 w 109"/>
              <a:gd name="T17" fmla="*/ 54 h 109"/>
              <a:gd name="T18" fmla="*/ 54 w 109"/>
              <a:gd name="T19" fmla="*/ 81 h 109"/>
              <a:gd name="T20" fmla="*/ 81 w 109"/>
              <a:gd name="T21" fmla="*/ 54 h 109"/>
              <a:gd name="T22" fmla="*/ 54 w 109"/>
              <a:gd name="T23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9">
                <a:moveTo>
                  <a:pt x="54" y="108"/>
                </a:moveTo>
                <a:lnTo>
                  <a:pt x="54" y="108"/>
                </a:lnTo>
                <a:cubicBezTo>
                  <a:pt x="27" y="108"/>
                  <a:pt x="0" y="81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108" y="18"/>
                  <a:pt x="108" y="54"/>
                </a:cubicBezTo>
                <a:cubicBezTo>
                  <a:pt x="108" y="81"/>
                  <a:pt x="81" y="108"/>
                  <a:pt x="54" y="108"/>
                </a:cubicBezTo>
                <a:close/>
                <a:moveTo>
                  <a:pt x="54" y="27"/>
                </a:moveTo>
                <a:lnTo>
                  <a:pt x="54" y="27"/>
                </a:lnTo>
                <a:cubicBezTo>
                  <a:pt x="36" y="27"/>
                  <a:pt x="27" y="36"/>
                  <a:pt x="27" y="54"/>
                </a:cubicBezTo>
                <a:cubicBezTo>
                  <a:pt x="27" y="63"/>
                  <a:pt x="36" y="81"/>
                  <a:pt x="54" y="81"/>
                </a:cubicBezTo>
                <a:cubicBezTo>
                  <a:pt x="72" y="81"/>
                  <a:pt x="81" y="63"/>
                  <a:pt x="81" y="54"/>
                </a:cubicBezTo>
                <a:cubicBezTo>
                  <a:pt x="81" y="36"/>
                  <a:pt x="72" y="27"/>
                  <a:pt x="54" y="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06">
            <a:extLst>
              <a:ext uri="{FF2B5EF4-FFF2-40B4-BE49-F238E27FC236}">
                <a16:creationId xmlns:a16="http://schemas.microsoft.com/office/drawing/2014/main" id="{6DC31E39-1DB8-4546-87B5-F328A7BE8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1355" y="7573834"/>
            <a:ext cx="125099" cy="115832"/>
          </a:xfrm>
          <a:custGeom>
            <a:avLst/>
            <a:gdLst>
              <a:gd name="T0" fmla="*/ 63 w 119"/>
              <a:gd name="T1" fmla="*/ 108 h 109"/>
              <a:gd name="T2" fmla="*/ 63 w 119"/>
              <a:gd name="T3" fmla="*/ 108 h 109"/>
              <a:gd name="T4" fmla="*/ 0 w 119"/>
              <a:gd name="T5" fmla="*/ 54 h 109"/>
              <a:gd name="T6" fmla="*/ 63 w 119"/>
              <a:gd name="T7" fmla="*/ 0 h 109"/>
              <a:gd name="T8" fmla="*/ 118 w 119"/>
              <a:gd name="T9" fmla="*/ 54 h 109"/>
              <a:gd name="T10" fmla="*/ 63 w 119"/>
              <a:gd name="T11" fmla="*/ 108 h 109"/>
              <a:gd name="T12" fmla="*/ 63 w 119"/>
              <a:gd name="T13" fmla="*/ 27 h 109"/>
              <a:gd name="T14" fmla="*/ 63 w 119"/>
              <a:gd name="T15" fmla="*/ 27 h 109"/>
              <a:gd name="T16" fmla="*/ 36 w 119"/>
              <a:gd name="T17" fmla="*/ 54 h 109"/>
              <a:gd name="T18" fmla="*/ 63 w 119"/>
              <a:gd name="T19" fmla="*/ 81 h 109"/>
              <a:gd name="T20" fmla="*/ 90 w 119"/>
              <a:gd name="T21" fmla="*/ 54 h 109"/>
              <a:gd name="T22" fmla="*/ 63 w 119"/>
              <a:gd name="T23" fmla="*/ 27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09">
                <a:moveTo>
                  <a:pt x="63" y="108"/>
                </a:moveTo>
                <a:lnTo>
                  <a:pt x="63" y="108"/>
                </a:lnTo>
                <a:cubicBezTo>
                  <a:pt x="27" y="108"/>
                  <a:pt x="0" y="81"/>
                  <a:pt x="0" y="54"/>
                </a:cubicBezTo>
                <a:cubicBezTo>
                  <a:pt x="0" y="18"/>
                  <a:pt x="27" y="0"/>
                  <a:pt x="63" y="0"/>
                </a:cubicBezTo>
                <a:cubicBezTo>
                  <a:pt x="90" y="0"/>
                  <a:pt x="118" y="18"/>
                  <a:pt x="118" y="54"/>
                </a:cubicBezTo>
                <a:cubicBezTo>
                  <a:pt x="118" y="81"/>
                  <a:pt x="90" y="108"/>
                  <a:pt x="63" y="108"/>
                </a:cubicBezTo>
                <a:close/>
                <a:moveTo>
                  <a:pt x="63" y="27"/>
                </a:moveTo>
                <a:lnTo>
                  <a:pt x="63" y="27"/>
                </a:lnTo>
                <a:cubicBezTo>
                  <a:pt x="45" y="27"/>
                  <a:pt x="36" y="36"/>
                  <a:pt x="36" y="54"/>
                </a:cubicBezTo>
                <a:cubicBezTo>
                  <a:pt x="36" y="63"/>
                  <a:pt x="45" y="81"/>
                  <a:pt x="63" y="81"/>
                </a:cubicBezTo>
                <a:cubicBezTo>
                  <a:pt x="72" y="81"/>
                  <a:pt x="90" y="63"/>
                  <a:pt x="90" y="54"/>
                </a:cubicBezTo>
                <a:cubicBezTo>
                  <a:pt x="90" y="36"/>
                  <a:pt x="72" y="27"/>
                  <a:pt x="63" y="2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07">
            <a:extLst>
              <a:ext uri="{FF2B5EF4-FFF2-40B4-BE49-F238E27FC236}">
                <a16:creationId xmlns:a16="http://schemas.microsoft.com/office/drawing/2014/main" id="{AA745751-E31B-B944-8F1C-36E8A7A2F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058" y="7374606"/>
            <a:ext cx="180695" cy="37066"/>
          </a:xfrm>
          <a:custGeom>
            <a:avLst/>
            <a:gdLst>
              <a:gd name="T0" fmla="*/ 153 w 172"/>
              <a:gd name="T1" fmla="*/ 36 h 37"/>
              <a:gd name="T2" fmla="*/ 153 w 172"/>
              <a:gd name="T3" fmla="*/ 36 h 37"/>
              <a:gd name="T4" fmla="*/ 18 w 172"/>
              <a:gd name="T5" fmla="*/ 36 h 37"/>
              <a:gd name="T6" fmla="*/ 0 w 172"/>
              <a:gd name="T7" fmla="*/ 18 h 37"/>
              <a:gd name="T8" fmla="*/ 0 w 172"/>
              <a:gd name="T9" fmla="*/ 18 h 37"/>
              <a:gd name="T10" fmla="*/ 18 w 172"/>
              <a:gd name="T11" fmla="*/ 0 h 37"/>
              <a:gd name="T12" fmla="*/ 153 w 172"/>
              <a:gd name="T13" fmla="*/ 0 h 37"/>
              <a:gd name="T14" fmla="*/ 171 w 172"/>
              <a:gd name="T15" fmla="*/ 18 h 37"/>
              <a:gd name="T16" fmla="*/ 171 w 172"/>
              <a:gd name="T17" fmla="*/ 18 h 37"/>
              <a:gd name="T18" fmla="*/ 153 w 172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2" h="37">
                <a:moveTo>
                  <a:pt x="153" y="36"/>
                </a:moveTo>
                <a:lnTo>
                  <a:pt x="153" y="36"/>
                </a:lnTo>
                <a:cubicBezTo>
                  <a:pt x="18" y="36"/>
                  <a:pt x="18" y="36"/>
                  <a:pt x="18" y="36"/>
                </a:cubicBezTo>
                <a:cubicBezTo>
                  <a:pt x="8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8" y="0"/>
                </a:cubicBezTo>
                <a:cubicBezTo>
                  <a:pt x="153" y="0"/>
                  <a:pt x="153" y="0"/>
                  <a:pt x="153" y="0"/>
                </a:cubicBezTo>
                <a:cubicBezTo>
                  <a:pt x="162" y="0"/>
                  <a:pt x="171" y="9"/>
                  <a:pt x="171" y="18"/>
                </a:cubicBezTo>
                <a:lnTo>
                  <a:pt x="171" y="18"/>
                </a:lnTo>
                <a:cubicBezTo>
                  <a:pt x="171" y="27"/>
                  <a:pt x="162" y="36"/>
                  <a:pt x="153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08">
            <a:extLst>
              <a:ext uri="{FF2B5EF4-FFF2-40B4-BE49-F238E27FC236}">
                <a16:creationId xmlns:a16="http://schemas.microsoft.com/office/drawing/2014/main" id="{36687769-41FE-624B-B617-5D99480C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857" y="7439472"/>
            <a:ext cx="97296" cy="27799"/>
          </a:xfrm>
          <a:custGeom>
            <a:avLst/>
            <a:gdLst>
              <a:gd name="T0" fmla="*/ 72 w 91"/>
              <a:gd name="T1" fmla="*/ 27 h 28"/>
              <a:gd name="T2" fmla="*/ 72 w 91"/>
              <a:gd name="T3" fmla="*/ 27 h 28"/>
              <a:gd name="T4" fmla="*/ 18 w 91"/>
              <a:gd name="T5" fmla="*/ 27 h 28"/>
              <a:gd name="T6" fmla="*/ 0 w 91"/>
              <a:gd name="T7" fmla="*/ 9 h 28"/>
              <a:gd name="T8" fmla="*/ 0 w 91"/>
              <a:gd name="T9" fmla="*/ 9 h 28"/>
              <a:gd name="T10" fmla="*/ 18 w 91"/>
              <a:gd name="T11" fmla="*/ 0 h 28"/>
              <a:gd name="T12" fmla="*/ 72 w 91"/>
              <a:gd name="T13" fmla="*/ 0 h 28"/>
              <a:gd name="T14" fmla="*/ 90 w 91"/>
              <a:gd name="T15" fmla="*/ 18 h 28"/>
              <a:gd name="T16" fmla="*/ 90 w 91"/>
              <a:gd name="T17" fmla="*/ 18 h 28"/>
              <a:gd name="T18" fmla="*/ 72 w 91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28">
                <a:moveTo>
                  <a:pt x="72" y="27"/>
                </a:moveTo>
                <a:lnTo>
                  <a:pt x="72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lnTo>
                  <a:pt x="0" y="9"/>
                </a:lnTo>
                <a:cubicBezTo>
                  <a:pt x="0" y="0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90" y="9"/>
                  <a:pt x="90" y="18"/>
                </a:cubicBezTo>
                <a:lnTo>
                  <a:pt x="90" y="18"/>
                </a:lnTo>
                <a:cubicBezTo>
                  <a:pt x="90" y="18"/>
                  <a:pt x="81" y="27"/>
                  <a:pt x="72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09">
            <a:extLst>
              <a:ext uri="{FF2B5EF4-FFF2-40B4-BE49-F238E27FC236}">
                <a16:creationId xmlns:a16="http://schemas.microsoft.com/office/drawing/2014/main" id="{BDCCCB05-F1DF-0446-9E54-79E3ED6B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5676" y="7420939"/>
            <a:ext cx="514288" cy="55599"/>
          </a:xfrm>
          <a:custGeom>
            <a:avLst/>
            <a:gdLst>
              <a:gd name="T0" fmla="*/ 488 w 489"/>
              <a:gd name="T1" fmla="*/ 54 h 55"/>
              <a:gd name="T2" fmla="*/ 0 w 489"/>
              <a:gd name="T3" fmla="*/ 54 h 55"/>
              <a:gd name="T4" fmla="*/ 0 w 489"/>
              <a:gd name="T5" fmla="*/ 0 h 55"/>
              <a:gd name="T6" fmla="*/ 488 w 489"/>
              <a:gd name="T7" fmla="*/ 0 h 55"/>
              <a:gd name="T8" fmla="*/ 488 w 489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9" h="55">
                <a:moveTo>
                  <a:pt x="488" y="54"/>
                </a:moveTo>
                <a:lnTo>
                  <a:pt x="0" y="54"/>
                </a:lnTo>
                <a:lnTo>
                  <a:pt x="0" y="0"/>
                </a:lnTo>
                <a:lnTo>
                  <a:pt x="488" y="0"/>
                </a:lnTo>
                <a:lnTo>
                  <a:pt x="488" y="5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10">
            <a:extLst>
              <a:ext uri="{FF2B5EF4-FFF2-40B4-BE49-F238E27FC236}">
                <a16:creationId xmlns:a16="http://schemas.microsoft.com/office/drawing/2014/main" id="{A3D3D569-C331-D247-A1DB-07BB1BEDC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640" y="7573834"/>
            <a:ext cx="115832" cy="46332"/>
          </a:xfrm>
          <a:custGeom>
            <a:avLst/>
            <a:gdLst>
              <a:gd name="T0" fmla="*/ 81 w 109"/>
              <a:gd name="T1" fmla="*/ 45 h 46"/>
              <a:gd name="T2" fmla="*/ 81 w 109"/>
              <a:gd name="T3" fmla="*/ 45 h 46"/>
              <a:gd name="T4" fmla="*/ 27 w 109"/>
              <a:gd name="T5" fmla="*/ 45 h 46"/>
              <a:gd name="T6" fmla="*/ 0 w 109"/>
              <a:gd name="T7" fmla="*/ 18 h 46"/>
              <a:gd name="T8" fmla="*/ 0 w 109"/>
              <a:gd name="T9" fmla="*/ 18 h 46"/>
              <a:gd name="T10" fmla="*/ 27 w 109"/>
              <a:gd name="T11" fmla="*/ 0 h 46"/>
              <a:gd name="T12" fmla="*/ 81 w 109"/>
              <a:gd name="T13" fmla="*/ 0 h 46"/>
              <a:gd name="T14" fmla="*/ 108 w 109"/>
              <a:gd name="T15" fmla="*/ 18 h 46"/>
              <a:gd name="T16" fmla="*/ 108 w 109"/>
              <a:gd name="T17" fmla="*/ 18 h 46"/>
              <a:gd name="T18" fmla="*/ 81 w 109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46">
                <a:moveTo>
                  <a:pt x="81" y="45"/>
                </a:moveTo>
                <a:lnTo>
                  <a:pt x="81" y="45"/>
                </a:lnTo>
                <a:cubicBezTo>
                  <a:pt x="27" y="45"/>
                  <a:pt x="27" y="45"/>
                  <a:pt x="27" y="45"/>
                </a:cubicBezTo>
                <a:cubicBezTo>
                  <a:pt x="18" y="45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18" y="0"/>
                  <a:pt x="2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9" y="0"/>
                  <a:pt x="108" y="9"/>
                  <a:pt x="108" y="18"/>
                </a:cubicBezTo>
                <a:lnTo>
                  <a:pt x="108" y="18"/>
                </a:lnTo>
                <a:cubicBezTo>
                  <a:pt x="108" y="27"/>
                  <a:pt x="99" y="45"/>
                  <a:pt x="81" y="4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11">
            <a:extLst>
              <a:ext uri="{FF2B5EF4-FFF2-40B4-BE49-F238E27FC236}">
                <a16:creationId xmlns:a16="http://schemas.microsoft.com/office/drawing/2014/main" id="{95FB683A-E187-B743-82FC-AE9F013F5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7876" y="7272675"/>
            <a:ext cx="560620" cy="435524"/>
          </a:xfrm>
          <a:custGeom>
            <a:avLst/>
            <a:gdLst>
              <a:gd name="T0" fmla="*/ 452 w 535"/>
              <a:gd name="T1" fmla="*/ 415 h 416"/>
              <a:gd name="T2" fmla="*/ 452 w 535"/>
              <a:gd name="T3" fmla="*/ 415 h 416"/>
              <a:gd name="T4" fmla="*/ 73 w 535"/>
              <a:gd name="T5" fmla="*/ 415 h 416"/>
              <a:gd name="T6" fmla="*/ 0 w 535"/>
              <a:gd name="T7" fmla="*/ 334 h 416"/>
              <a:gd name="T8" fmla="*/ 0 w 535"/>
              <a:gd name="T9" fmla="*/ 81 h 416"/>
              <a:gd name="T10" fmla="*/ 73 w 535"/>
              <a:gd name="T11" fmla="*/ 0 h 416"/>
              <a:gd name="T12" fmla="*/ 452 w 535"/>
              <a:gd name="T13" fmla="*/ 0 h 416"/>
              <a:gd name="T14" fmla="*/ 534 w 535"/>
              <a:gd name="T15" fmla="*/ 81 h 416"/>
              <a:gd name="T16" fmla="*/ 534 w 535"/>
              <a:gd name="T17" fmla="*/ 334 h 416"/>
              <a:gd name="T18" fmla="*/ 452 w 535"/>
              <a:gd name="T19" fmla="*/ 415 h 416"/>
              <a:gd name="T20" fmla="*/ 73 w 535"/>
              <a:gd name="T21" fmla="*/ 45 h 416"/>
              <a:gd name="T22" fmla="*/ 73 w 535"/>
              <a:gd name="T23" fmla="*/ 45 h 416"/>
              <a:gd name="T24" fmla="*/ 36 w 535"/>
              <a:gd name="T25" fmla="*/ 81 h 416"/>
              <a:gd name="T26" fmla="*/ 36 w 535"/>
              <a:gd name="T27" fmla="*/ 334 h 416"/>
              <a:gd name="T28" fmla="*/ 73 w 535"/>
              <a:gd name="T29" fmla="*/ 370 h 416"/>
              <a:gd name="T30" fmla="*/ 452 w 535"/>
              <a:gd name="T31" fmla="*/ 370 h 416"/>
              <a:gd name="T32" fmla="*/ 488 w 535"/>
              <a:gd name="T33" fmla="*/ 334 h 416"/>
              <a:gd name="T34" fmla="*/ 488 w 535"/>
              <a:gd name="T35" fmla="*/ 81 h 416"/>
              <a:gd name="T36" fmla="*/ 452 w 535"/>
              <a:gd name="T37" fmla="*/ 45 h 416"/>
              <a:gd name="T38" fmla="*/ 73 w 535"/>
              <a:gd name="T39" fmla="*/ 4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5" h="416">
                <a:moveTo>
                  <a:pt x="452" y="415"/>
                </a:moveTo>
                <a:lnTo>
                  <a:pt x="452" y="415"/>
                </a:lnTo>
                <a:cubicBezTo>
                  <a:pt x="73" y="415"/>
                  <a:pt x="73" y="415"/>
                  <a:pt x="73" y="415"/>
                </a:cubicBezTo>
                <a:cubicBezTo>
                  <a:pt x="36" y="415"/>
                  <a:pt x="0" y="379"/>
                  <a:pt x="0" y="334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73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98" y="0"/>
                  <a:pt x="534" y="36"/>
                  <a:pt x="534" y="81"/>
                </a:cubicBezTo>
                <a:cubicBezTo>
                  <a:pt x="534" y="334"/>
                  <a:pt x="534" y="334"/>
                  <a:pt x="534" y="334"/>
                </a:cubicBezTo>
                <a:cubicBezTo>
                  <a:pt x="534" y="379"/>
                  <a:pt x="498" y="415"/>
                  <a:pt x="452" y="415"/>
                </a:cubicBezTo>
                <a:close/>
                <a:moveTo>
                  <a:pt x="73" y="45"/>
                </a:moveTo>
                <a:lnTo>
                  <a:pt x="73" y="45"/>
                </a:lnTo>
                <a:cubicBezTo>
                  <a:pt x="54" y="45"/>
                  <a:pt x="36" y="63"/>
                  <a:pt x="36" y="81"/>
                </a:cubicBezTo>
                <a:cubicBezTo>
                  <a:pt x="36" y="334"/>
                  <a:pt x="36" y="334"/>
                  <a:pt x="36" y="334"/>
                </a:cubicBezTo>
                <a:cubicBezTo>
                  <a:pt x="36" y="352"/>
                  <a:pt x="54" y="370"/>
                  <a:pt x="73" y="370"/>
                </a:cubicBezTo>
                <a:cubicBezTo>
                  <a:pt x="452" y="370"/>
                  <a:pt x="452" y="370"/>
                  <a:pt x="452" y="370"/>
                </a:cubicBezTo>
                <a:cubicBezTo>
                  <a:pt x="470" y="370"/>
                  <a:pt x="488" y="352"/>
                  <a:pt x="488" y="334"/>
                </a:cubicBezTo>
                <a:cubicBezTo>
                  <a:pt x="488" y="81"/>
                  <a:pt x="488" y="81"/>
                  <a:pt x="488" y="81"/>
                </a:cubicBezTo>
                <a:cubicBezTo>
                  <a:pt x="488" y="63"/>
                  <a:pt x="470" y="45"/>
                  <a:pt x="452" y="45"/>
                </a:cubicBezTo>
                <a:lnTo>
                  <a:pt x="73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12">
            <a:extLst>
              <a:ext uri="{FF2B5EF4-FFF2-40B4-BE49-F238E27FC236}">
                <a16:creationId xmlns:a16="http://schemas.microsoft.com/office/drawing/2014/main" id="{20B8A729-EDF5-0446-9963-07128B3A4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7328" y="5419381"/>
            <a:ext cx="324326" cy="37066"/>
          </a:xfrm>
          <a:custGeom>
            <a:avLst/>
            <a:gdLst>
              <a:gd name="T0" fmla="*/ 308 w 309"/>
              <a:gd name="T1" fmla="*/ 36 h 37"/>
              <a:gd name="T2" fmla="*/ 308 w 309"/>
              <a:gd name="T3" fmla="*/ 36 h 37"/>
              <a:gd name="T4" fmla="*/ 18 w 309"/>
              <a:gd name="T5" fmla="*/ 27 h 37"/>
              <a:gd name="T6" fmla="*/ 0 w 309"/>
              <a:gd name="T7" fmla="*/ 18 h 37"/>
              <a:gd name="T8" fmla="*/ 0 w 309"/>
              <a:gd name="T9" fmla="*/ 18 h 37"/>
              <a:gd name="T10" fmla="*/ 18 w 309"/>
              <a:gd name="T11" fmla="*/ 0 h 37"/>
              <a:gd name="T12" fmla="*/ 308 w 309"/>
              <a:gd name="T13" fmla="*/ 0 h 37"/>
              <a:gd name="T14" fmla="*/ 308 w 309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" h="37">
                <a:moveTo>
                  <a:pt x="308" y="36"/>
                </a:moveTo>
                <a:lnTo>
                  <a:pt x="308" y="36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08" y="0"/>
                  <a:pt x="308" y="0"/>
                  <a:pt x="308" y="0"/>
                </a:cubicBezTo>
                <a:lnTo>
                  <a:pt x="308" y="3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13">
            <a:extLst>
              <a:ext uri="{FF2B5EF4-FFF2-40B4-BE49-F238E27FC236}">
                <a16:creationId xmlns:a16="http://schemas.microsoft.com/office/drawing/2014/main" id="{8CBF3AD8-1BF0-2F46-B384-D250E8AF5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729" y="5085789"/>
            <a:ext cx="407725" cy="467955"/>
          </a:xfrm>
          <a:custGeom>
            <a:avLst/>
            <a:gdLst>
              <a:gd name="T0" fmla="*/ 298 w 390"/>
              <a:gd name="T1" fmla="*/ 444 h 445"/>
              <a:gd name="T2" fmla="*/ 298 w 390"/>
              <a:gd name="T3" fmla="*/ 444 h 445"/>
              <a:gd name="T4" fmla="*/ 90 w 390"/>
              <a:gd name="T5" fmla="*/ 444 h 445"/>
              <a:gd name="T6" fmla="*/ 18 w 390"/>
              <a:gd name="T7" fmla="*/ 407 h 445"/>
              <a:gd name="T8" fmla="*/ 0 w 390"/>
              <a:gd name="T9" fmla="*/ 344 h 445"/>
              <a:gd name="T10" fmla="*/ 18 w 390"/>
              <a:gd name="T11" fmla="*/ 64 h 445"/>
              <a:gd name="T12" fmla="*/ 81 w 390"/>
              <a:gd name="T13" fmla="*/ 0 h 445"/>
              <a:gd name="T14" fmla="*/ 298 w 390"/>
              <a:gd name="T15" fmla="*/ 0 h 445"/>
              <a:gd name="T16" fmla="*/ 371 w 390"/>
              <a:gd name="T17" fmla="*/ 64 h 445"/>
              <a:gd name="T18" fmla="*/ 380 w 390"/>
              <a:gd name="T19" fmla="*/ 344 h 445"/>
              <a:gd name="T20" fmla="*/ 362 w 390"/>
              <a:gd name="T21" fmla="*/ 407 h 445"/>
              <a:gd name="T22" fmla="*/ 298 w 390"/>
              <a:gd name="T23" fmla="*/ 444 h 445"/>
              <a:gd name="T24" fmla="*/ 81 w 390"/>
              <a:gd name="T25" fmla="*/ 37 h 445"/>
              <a:gd name="T26" fmla="*/ 81 w 390"/>
              <a:gd name="T27" fmla="*/ 37 h 445"/>
              <a:gd name="T28" fmla="*/ 54 w 390"/>
              <a:gd name="T29" fmla="*/ 64 h 445"/>
              <a:gd name="T30" fmla="*/ 36 w 390"/>
              <a:gd name="T31" fmla="*/ 344 h 445"/>
              <a:gd name="T32" fmla="*/ 54 w 390"/>
              <a:gd name="T33" fmla="*/ 380 h 445"/>
              <a:gd name="T34" fmla="*/ 90 w 390"/>
              <a:gd name="T35" fmla="*/ 398 h 445"/>
              <a:gd name="T36" fmla="*/ 298 w 390"/>
              <a:gd name="T37" fmla="*/ 398 h 445"/>
              <a:gd name="T38" fmla="*/ 326 w 390"/>
              <a:gd name="T39" fmla="*/ 380 h 445"/>
              <a:gd name="T40" fmla="*/ 344 w 390"/>
              <a:gd name="T41" fmla="*/ 344 h 445"/>
              <a:gd name="T42" fmla="*/ 326 w 390"/>
              <a:gd name="T43" fmla="*/ 64 h 445"/>
              <a:gd name="T44" fmla="*/ 298 w 390"/>
              <a:gd name="T45" fmla="*/ 37 h 445"/>
              <a:gd name="T46" fmla="*/ 81 w 390"/>
              <a:gd name="T47" fmla="*/ 37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0" h="445">
                <a:moveTo>
                  <a:pt x="298" y="444"/>
                </a:moveTo>
                <a:lnTo>
                  <a:pt x="298" y="444"/>
                </a:lnTo>
                <a:cubicBezTo>
                  <a:pt x="90" y="444"/>
                  <a:pt x="90" y="444"/>
                  <a:pt x="90" y="444"/>
                </a:cubicBezTo>
                <a:cubicBezTo>
                  <a:pt x="63" y="444"/>
                  <a:pt x="36" y="425"/>
                  <a:pt x="18" y="407"/>
                </a:cubicBezTo>
                <a:cubicBezTo>
                  <a:pt x="9" y="398"/>
                  <a:pt x="0" y="371"/>
                  <a:pt x="0" y="344"/>
                </a:cubicBezTo>
                <a:cubicBezTo>
                  <a:pt x="18" y="64"/>
                  <a:pt x="18" y="64"/>
                  <a:pt x="18" y="64"/>
                </a:cubicBezTo>
                <a:cubicBezTo>
                  <a:pt x="18" y="28"/>
                  <a:pt x="45" y="0"/>
                  <a:pt x="81" y="0"/>
                </a:cubicBezTo>
                <a:cubicBezTo>
                  <a:pt x="298" y="0"/>
                  <a:pt x="298" y="0"/>
                  <a:pt x="298" y="0"/>
                </a:cubicBezTo>
                <a:cubicBezTo>
                  <a:pt x="335" y="0"/>
                  <a:pt x="362" y="28"/>
                  <a:pt x="371" y="64"/>
                </a:cubicBezTo>
                <a:cubicBezTo>
                  <a:pt x="380" y="344"/>
                  <a:pt x="380" y="344"/>
                  <a:pt x="380" y="344"/>
                </a:cubicBezTo>
                <a:cubicBezTo>
                  <a:pt x="389" y="371"/>
                  <a:pt x="380" y="398"/>
                  <a:pt x="362" y="407"/>
                </a:cubicBezTo>
                <a:cubicBezTo>
                  <a:pt x="344" y="425"/>
                  <a:pt x="316" y="444"/>
                  <a:pt x="298" y="444"/>
                </a:cubicBezTo>
                <a:close/>
                <a:moveTo>
                  <a:pt x="81" y="37"/>
                </a:moveTo>
                <a:lnTo>
                  <a:pt x="81" y="37"/>
                </a:lnTo>
                <a:cubicBezTo>
                  <a:pt x="63" y="37"/>
                  <a:pt x="54" y="55"/>
                  <a:pt x="54" y="64"/>
                </a:cubicBezTo>
                <a:cubicBezTo>
                  <a:pt x="36" y="344"/>
                  <a:pt x="36" y="344"/>
                  <a:pt x="36" y="344"/>
                </a:cubicBezTo>
                <a:cubicBezTo>
                  <a:pt x="36" y="362"/>
                  <a:pt x="45" y="371"/>
                  <a:pt x="54" y="380"/>
                </a:cubicBezTo>
                <a:cubicBezTo>
                  <a:pt x="63" y="389"/>
                  <a:pt x="72" y="398"/>
                  <a:pt x="90" y="398"/>
                </a:cubicBezTo>
                <a:cubicBezTo>
                  <a:pt x="298" y="398"/>
                  <a:pt x="298" y="398"/>
                  <a:pt x="298" y="398"/>
                </a:cubicBezTo>
                <a:cubicBezTo>
                  <a:pt x="307" y="398"/>
                  <a:pt x="316" y="389"/>
                  <a:pt x="326" y="380"/>
                </a:cubicBezTo>
                <a:cubicBezTo>
                  <a:pt x="335" y="371"/>
                  <a:pt x="344" y="362"/>
                  <a:pt x="344" y="344"/>
                </a:cubicBezTo>
                <a:cubicBezTo>
                  <a:pt x="326" y="64"/>
                  <a:pt x="326" y="64"/>
                  <a:pt x="326" y="64"/>
                </a:cubicBezTo>
                <a:cubicBezTo>
                  <a:pt x="326" y="55"/>
                  <a:pt x="316" y="37"/>
                  <a:pt x="298" y="37"/>
                </a:cubicBezTo>
                <a:lnTo>
                  <a:pt x="81" y="3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14">
            <a:extLst>
              <a:ext uri="{FF2B5EF4-FFF2-40B4-BE49-F238E27FC236}">
                <a16:creationId xmlns:a16="http://schemas.microsoft.com/office/drawing/2014/main" id="{1310A7F7-4792-9348-AA27-C412B2E1B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3661" y="4974591"/>
            <a:ext cx="199231" cy="217761"/>
          </a:xfrm>
          <a:custGeom>
            <a:avLst/>
            <a:gdLst>
              <a:gd name="T0" fmla="*/ 172 w 191"/>
              <a:gd name="T1" fmla="*/ 208 h 209"/>
              <a:gd name="T2" fmla="*/ 172 w 191"/>
              <a:gd name="T3" fmla="*/ 208 h 209"/>
              <a:gd name="T4" fmla="*/ 172 w 191"/>
              <a:gd name="T5" fmla="*/ 208 h 209"/>
              <a:gd name="T6" fmla="*/ 145 w 191"/>
              <a:gd name="T7" fmla="*/ 190 h 209"/>
              <a:gd name="T8" fmla="*/ 145 w 191"/>
              <a:gd name="T9" fmla="*/ 108 h 209"/>
              <a:gd name="T10" fmla="*/ 100 w 191"/>
              <a:gd name="T11" fmla="*/ 54 h 209"/>
              <a:gd name="T12" fmla="*/ 37 w 191"/>
              <a:gd name="T13" fmla="*/ 99 h 209"/>
              <a:gd name="T14" fmla="*/ 37 w 191"/>
              <a:gd name="T15" fmla="*/ 190 h 209"/>
              <a:gd name="T16" fmla="*/ 19 w 191"/>
              <a:gd name="T17" fmla="*/ 208 h 209"/>
              <a:gd name="T18" fmla="*/ 19 w 191"/>
              <a:gd name="T19" fmla="*/ 208 h 209"/>
              <a:gd name="T20" fmla="*/ 0 w 191"/>
              <a:gd name="T21" fmla="*/ 190 h 209"/>
              <a:gd name="T22" fmla="*/ 0 w 191"/>
              <a:gd name="T23" fmla="*/ 108 h 209"/>
              <a:gd name="T24" fmla="*/ 91 w 191"/>
              <a:gd name="T25" fmla="*/ 9 h 209"/>
              <a:gd name="T26" fmla="*/ 190 w 191"/>
              <a:gd name="T27" fmla="*/ 99 h 209"/>
              <a:gd name="T28" fmla="*/ 190 w 191"/>
              <a:gd name="T29" fmla="*/ 190 h 209"/>
              <a:gd name="T30" fmla="*/ 172 w 191"/>
              <a:gd name="T31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" h="209">
                <a:moveTo>
                  <a:pt x="172" y="208"/>
                </a:moveTo>
                <a:lnTo>
                  <a:pt x="172" y="208"/>
                </a:lnTo>
                <a:lnTo>
                  <a:pt x="172" y="208"/>
                </a:lnTo>
                <a:cubicBezTo>
                  <a:pt x="154" y="208"/>
                  <a:pt x="145" y="199"/>
                  <a:pt x="145" y="190"/>
                </a:cubicBezTo>
                <a:cubicBezTo>
                  <a:pt x="145" y="108"/>
                  <a:pt x="145" y="108"/>
                  <a:pt x="145" y="108"/>
                </a:cubicBezTo>
                <a:cubicBezTo>
                  <a:pt x="145" y="81"/>
                  <a:pt x="127" y="54"/>
                  <a:pt x="100" y="54"/>
                </a:cubicBezTo>
                <a:cubicBezTo>
                  <a:pt x="64" y="45"/>
                  <a:pt x="37" y="72"/>
                  <a:pt x="37" y="99"/>
                </a:cubicBezTo>
                <a:cubicBezTo>
                  <a:pt x="37" y="190"/>
                  <a:pt x="37" y="190"/>
                  <a:pt x="37" y="190"/>
                </a:cubicBezTo>
                <a:cubicBezTo>
                  <a:pt x="37" y="199"/>
                  <a:pt x="28" y="208"/>
                  <a:pt x="19" y="208"/>
                </a:cubicBezTo>
                <a:lnTo>
                  <a:pt x="19" y="208"/>
                </a:lnTo>
                <a:cubicBezTo>
                  <a:pt x="10" y="208"/>
                  <a:pt x="0" y="199"/>
                  <a:pt x="0" y="190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37" y="9"/>
                  <a:pt x="91" y="9"/>
                </a:cubicBezTo>
                <a:cubicBezTo>
                  <a:pt x="145" y="0"/>
                  <a:pt x="190" y="45"/>
                  <a:pt x="190" y="99"/>
                </a:cubicBezTo>
                <a:cubicBezTo>
                  <a:pt x="190" y="190"/>
                  <a:pt x="190" y="190"/>
                  <a:pt x="190" y="190"/>
                </a:cubicBezTo>
                <a:cubicBezTo>
                  <a:pt x="190" y="199"/>
                  <a:pt x="181" y="208"/>
                  <a:pt x="172" y="20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15">
            <a:extLst>
              <a:ext uri="{FF2B5EF4-FFF2-40B4-BE49-F238E27FC236}">
                <a16:creationId xmlns:a16="http://schemas.microsoft.com/office/drawing/2014/main" id="{CFE12B14-F8D7-DD40-AE71-EBAA76CD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0262" y="10242577"/>
            <a:ext cx="370659" cy="46332"/>
          </a:xfrm>
          <a:custGeom>
            <a:avLst/>
            <a:gdLst>
              <a:gd name="T0" fmla="*/ 353 w 354"/>
              <a:gd name="T1" fmla="*/ 45 h 46"/>
              <a:gd name="T2" fmla="*/ 0 w 354"/>
              <a:gd name="T3" fmla="*/ 45 h 46"/>
              <a:gd name="T4" fmla="*/ 0 w 354"/>
              <a:gd name="T5" fmla="*/ 0 h 46"/>
              <a:gd name="T6" fmla="*/ 353 w 354"/>
              <a:gd name="T7" fmla="*/ 0 h 46"/>
              <a:gd name="T8" fmla="*/ 353 w 354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46">
                <a:moveTo>
                  <a:pt x="353" y="45"/>
                </a:moveTo>
                <a:lnTo>
                  <a:pt x="0" y="45"/>
                </a:lnTo>
                <a:lnTo>
                  <a:pt x="0" y="0"/>
                </a:lnTo>
                <a:lnTo>
                  <a:pt x="353" y="0"/>
                </a:lnTo>
                <a:lnTo>
                  <a:pt x="353" y="45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16">
            <a:extLst>
              <a:ext uri="{FF2B5EF4-FFF2-40B4-BE49-F238E27FC236}">
                <a16:creationId xmlns:a16="http://schemas.microsoft.com/office/drawing/2014/main" id="{344D0C27-CE0F-E24E-9622-384C4B7CE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6131" y="9769987"/>
            <a:ext cx="514290" cy="523557"/>
          </a:xfrm>
          <a:custGeom>
            <a:avLst/>
            <a:gdLst>
              <a:gd name="T0" fmla="*/ 425 w 489"/>
              <a:gd name="T1" fmla="*/ 497 h 498"/>
              <a:gd name="T2" fmla="*/ 425 w 489"/>
              <a:gd name="T3" fmla="*/ 497 h 498"/>
              <a:gd name="T4" fmla="*/ 425 w 489"/>
              <a:gd name="T5" fmla="*/ 452 h 498"/>
              <a:gd name="T6" fmla="*/ 443 w 489"/>
              <a:gd name="T7" fmla="*/ 425 h 498"/>
              <a:gd name="T8" fmla="*/ 443 w 489"/>
              <a:gd name="T9" fmla="*/ 389 h 498"/>
              <a:gd name="T10" fmla="*/ 153 w 489"/>
              <a:gd name="T11" fmla="*/ 389 h 498"/>
              <a:gd name="T12" fmla="*/ 153 w 489"/>
              <a:gd name="T13" fmla="*/ 416 h 498"/>
              <a:gd name="T14" fmla="*/ 81 w 489"/>
              <a:gd name="T15" fmla="*/ 497 h 498"/>
              <a:gd name="T16" fmla="*/ 0 w 489"/>
              <a:gd name="T17" fmla="*/ 416 h 498"/>
              <a:gd name="T18" fmla="*/ 0 w 489"/>
              <a:gd name="T19" fmla="*/ 36 h 498"/>
              <a:gd name="T20" fmla="*/ 36 w 489"/>
              <a:gd name="T21" fmla="*/ 0 h 498"/>
              <a:gd name="T22" fmla="*/ 380 w 489"/>
              <a:gd name="T23" fmla="*/ 0 h 498"/>
              <a:gd name="T24" fmla="*/ 416 w 489"/>
              <a:gd name="T25" fmla="*/ 36 h 498"/>
              <a:gd name="T26" fmla="*/ 416 w 489"/>
              <a:gd name="T27" fmla="*/ 343 h 498"/>
              <a:gd name="T28" fmla="*/ 470 w 489"/>
              <a:gd name="T29" fmla="*/ 343 h 498"/>
              <a:gd name="T30" fmla="*/ 488 w 489"/>
              <a:gd name="T31" fmla="*/ 371 h 498"/>
              <a:gd name="T32" fmla="*/ 488 w 489"/>
              <a:gd name="T33" fmla="*/ 425 h 498"/>
              <a:gd name="T34" fmla="*/ 425 w 489"/>
              <a:gd name="T35" fmla="*/ 497 h 498"/>
              <a:gd name="T36" fmla="*/ 45 w 489"/>
              <a:gd name="T37" fmla="*/ 45 h 498"/>
              <a:gd name="T38" fmla="*/ 45 w 489"/>
              <a:gd name="T39" fmla="*/ 45 h 498"/>
              <a:gd name="T40" fmla="*/ 45 w 489"/>
              <a:gd name="T41" fmla="*/ 416 h 498"/>
              <a:gd name="T42" fmla="*/ 81 w 489"/>
              <a:gd name="T43" fmla="*/ 452 h 498"/>
              <a:gd name="T44" fmla="*/ 117 w 489"/>
              <a:gd name="T45" fmla="*/ 416 h 498"/>
              <a:gd name="T46" fmla="*/ 117 w 489"/>
              <a:gd name="T47" fmla="*/ 371 h 498"/>
              <a:gd name="T48" fmla="*/ 135 w 489"/>
              <a:gd name="T49" fmla="*/ 343 h 498"/>
              <a:gd name="T50" fmla="*/ 370 w 489"/>
              <a:gd name="T51" fmla="*/ 343 h 498"/>
              <a:gd name="T52" fmla="*/ 370 w 489"/>
              <a:gd name="T53" fmla="*/ 45 h 498"/>
              <a:gd name="T54" fmla="*/ 45 w 489"/>
              <a:gd name="T55" fmla="*/ 45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89" h="498">
                <a:moveTo>
                  <a:pt x="425" y="497"/>
                </a:moveTo>
                <a:lnTo>
                  <a:pt x="425" y="497"/>
                </a:lnTo>
                <a:cubicBezTo>
                  <a:pt x="425" y="452"/>
                  <a:pt x="425" y="452"/>
                  <a:pt x="425" y="452"/>
                </a:cubicBezTo>
                <a:cubicBezTo>
                  <a:pt x="434" y="452"/>
                  <a:pt x="443" y="443"/>
                  <a:pt x="443" y="425"/>
                </a:cubicBezTo>
                <a:cubicBezTo>
                  <a:pt x="443" y="389"/>
                  <a:pt x="443" y="389"/>
                  <a:pt x="443" y="389"/>
                </a:cubicBezTo>
                <a:cubicBezTo>
                  <a:pt x="153" y="389"/>
                  <a:pt x="153" y="389"/>
                  <a:pt x="153" y="389"/>
                </a:cubicBezTo>
                <a:cubicBezTo>
                  <a:pt x="153" y="416"/>
                  <a:pt x="153" y="416"/>
                  <a:pt x="153" y="416"/>
                </a:cubicBezTo>
                <a:cubicBezTo>
                  <a:pt x="153" y="461"/>
                  <a:pt x="117" y="497"/>
                  <a:pt x="81" y="497"/>
                </a:cubicBezTo>
                <a:cubicBezTo>
                  <a:pt x="36" y="497"/>
                  <a:pt x="0" y="461"/>
                  <a:pt x="0" y="41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98" y="0"/>
                  <a:pt x="416" y="18"/>
                  <a:pt x="416" y="36"/>
                </a:cubicBezTo>
                <a:cubicBezTo>
                  <a:pt x="416" y="343"/>
                  <a:pt x="416" y="343"/>
                  <a:pt x="416" y="343"/>
                </a:cubicBezTo>
                <a:cubicBezTo>
                  <a:pt x="470" y="343"/>
                  <a:pt x="470" y="343"/>
                  <a:pt x="470" y="343"/>
                </a:cubicBezTo>
                <a:cubicBezTo>
                  <a:pt x="479" y="343"/>
                  <a:pt x="488" y="352"/>
                  <a:pt x="488" y="371"/>
                </a:cubicBezTo>
                <a:cubicBezTo>
                  <a:pt x="488" y="425"/>
                  <a:pt x="488" y="425"/>
                  <a:pt x="488" y="425"/>
                </a:cubicBezTo>
                <a:cubicBezTo>
                  <a:pt x="488" y="470"/>
                  <a:pt x="461" y="497"/>
                  <a:pt x="425" y="497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16"/>
                  <a:pt x="45" y="416"/>
                  <a:pt x="45" y="416"/>
                </a:cubicBezTo>
                <a:cubicBezTo>
                  <a:pt x="45" y="434"/>
                  <a:pt x="54" y="452"/>
                  <a:pt x="81" y="452"/>
                </a:cubicBezTo>
                <a:cubicBezTo>
                  <a:pt x="99" y="452"/>
                  <a:pt x="117" y="434"/>
                  <a:pt x="117" y="416"/>
                </a:cubicBezTo>
                <a:cubicBezTo>
                  <a:pt x="117" y="371"/>
                  <a:pt x="117" y="371"/>
                  <a:pt x="117" y="371"/>
                </a:cubicBezTo>
                <a:cubicBezTo>
                  <a:pt x="117" y="352"/>
                  <a:pt x="126" y="343"/>
                  <a:pt x="135" y="343"/>
                </a:cubicBezTo>
                <a:cubicBezTo>
                  <a:pt x="370" y="343"/>
                  <a:pt x="370" y="343"/>
                  <a:pt x="370" y="343"/>
                </a:cubicBezTo>
                <a:cubicBezTo>
                  <a:pt x="370" y="45"/>
                  <a:pt x="370" y="45"/>
                  <a:pt x="370" y="45"/>
                </a:cubicBezTo>
                <a:lnTo>
                  <a:pt x="45" y="4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17">
            <a:extLst>
              <a:ext uri="{FF2B5EF4-FFF2-40B4-BE49-F238E27FC236}">
                <a16:creationId xmlns:a16="http://schemas.microsoft.com/office/drawing/2014/main" id="{EA058AEE-1310-CA4E-B4E1-259855C1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8062" y="9899718"/>
            <a:ext cx="217763" cy="32434"/>
          </a:xfrm>
          <a:custGeom>
            <a:avLst/>
            <a:gdLst>
              <a:gd name="T0" fmla="*/ 190 w 209"/>
              <a:gd name="T1" fmla="*/ 28 h 29"/>
              <a:gd name="T2" fmla="*/ 190 w 209"/>
              <a:gd name="T3" fmla="*/ 28 h 29"/>
              <a:gd name="T4" fmla="*/ 18 w 209"/>
              <a:gd name="T5" fmla="*/ 28 h 29"/>
              <a:gd name="T6" fmla="*/ 0 w 209"/>
              <a:gd name="T7" fmla="*/ 9 h 29"/>
              <a:gd name="T8" fmla="*/ 0 w 209"/>
              <a:gd name="T9" fmla="*/ 9 h 29"/>
              <a:gd name="T10" fmla="*/ 18 w 209"/>
              <a:gd name="T11" fmla="*/ 0 h 29"/>
              <a:gd name="T12" fmla="*/ 190 w 209"/>
              <a:gd name="T13" fmla="*/ 0 h 29"/>
              <a:gd name="T14" fmla="*/ 208 w 209"/>
              <a:gd name="T15" fmla="*/ 9 h 29"/>
              <a:gd name="T16" fmla="*/ 208 w 209"/>
              <a:gd name="T17" fmla="*/ 9 h 29"/>
              <a:gd name="T18" fmla="*/ 190 w 209"/>
              <a:gd name="T19" fmla="*/ 28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29">
                <a:moveTo>
                  <a:pt x="190" y="28"/>
                </a:moveTo>
                <a:lnTo>
                  <a:pt x="190" y="28"/>
                </a:lnTo>
                <a:cubicBezTo>
                  <a:pt x="18" y="28"/>
                  <a:pt x="18" y="28"/>
                  <a:pt x="18" y="28"/>
                </a:cubicBezTo>
                <a:cubicBezTo>
                  <a:pt x="9" y="28"/>
                  <a:pt x="0" y="19"/>
                  <a:pt x="0" y="9"/>
                </a:cubicBezTo>
                <a:lnTo>
                  <a:pt x="0" y="9"/>
                </a:lnTo>
                <a:cubicBezTo>
                  <a:pt x="0" y="0"/>
                  <a:pt x="9" y="0"/>
                  <a:pt x="1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208" y="0"/>
                  <a:pt x="208" y="9"/>
                </a:cubicBezTo>
                <a:lnTo>
                  <a:pt x="208" y="9"/>
                </a:lnTo>
                <a:cubicBezTo>
                  <a:pt x="208" y="19"/>
                  <a:pt x="199" y="28"/>
                  <a:pt x="190" y="2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18">
            <a:extLst>
              <a:ext uri="{FF2B5EF4-FFF2-40B4-BE49-F238E27FC236}">
                <a16:creationId xmlns:a16="http://schemas.microsoft.com/office/drawing/2014/main" id="{F9B8532F-A91F-CD43-85A9-5E15E4B75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8062" y="9969218"/>
            <a:ext cx="217763" cy="37066"/>
          </a:xfrm>
          <a:custGeom>
            <a:avLst/>
            <a:gdLst>
              <a:gd name="T0" fmla="*/ 190 w 209"/>
              <a:gd name="T1" fmla="*/ 36 h 37"/>
              <a:gd name="T2" fmla="*/ 190 w 209"/>
              <a:gd name="T3" fmla="*/ 36 h 37"/>
              <a:gd name="T4" fmla="*/ 18 w 209"/>
              <a:gd name="T5" fmla="*/ 36 h 37"/>
              <a:gd name="T6" fmla="*/ 0 w 209"/>
              <a:gd name="T7" fmla="*/ 18 h 37"/>
              <a:gd name="T8" fmla="*/ 0 w 209"/>
              <a:gd name="T9" fmla="*/ 18 h 37"/>
              <a:gd name="T10" fmla="*/ 18 w 209"/>
              <a:gd name="T11" fmla="*/ 0 h 37"/>
              <a:gd name="T12" fmla="*/ 190 w 209"/>
              <a:gd name="T13" fmla="*/ 0 h 37"/>
              <a:gd name="T14" fmla="*/ 208 w 209"/>
              <a:gd name="T15" fmla="*/ 18 h 37"/>
              <a:gd name="T16" fmla="*/ 208 w 209"/>
              <a:gd name="T17" fmla="*/ 18 h 37"/>
              <a:gd name="T18" fmla="*/ 190 w 20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37">
                <a:moveTo>
                  <a:pt x="190" y="36"/>
                </a:moveTo>
                <a:lnTo>
                  <a:pt x="190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208" y="9"/>
                  <a:pt x="208" y="18"/>
                </a:cubicBezTo>
                <a:lnTo>
                  <a:pt x="208" y="18"/>
                </a:lnTo>
                <a:cubicBezTo>
                  <a:pt x="208" y="27"/>
                  <a:pt x="199" y="36"/>
                  <a:pt x="190" y="3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19">
            <a:extLst>
              <a:ext uri="{FF2B5EF4-FFF2-40B4-BE49-F238E27FC236}">
                <a16:creationId xmlns:a16="http://schemas.microsoft.com/office/drawing/2014/main" id="{758605CB-0725-E949-B880-B1D9C0100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8062" y="10043349"/>
            <a:ext cx="143632" cy="27799"/>
          </a:xfrm>
          <a:custGeom>
            <a:avLst/>
            <a:gdLst>
              <a:gd name="T0" fmla="*/ 118 w 137"/>
              <a:gd name="T1" fmla="*/ 27 h 28"/>
              <a:gd name="T2" fmla="*/ 118 w 137"/>
              <a:gd name="T3" fmla="*/ 27 h 28"/>
              <a:gd name="T4" fmla="*/ 18 w 137"/>
              <a:gd name="T5" fmla="*/ 27 h 28"/>
              <a:gd name="T6" fmla="*/ 0 w 137"/>
              <a:gd name="T7" fmla="*/ 9 h 28"/>
              <a:gd name="T8" fmla="*/ 0 w 137"/>
              <a:gd name="T9" fmla="*/ 9 h 28"/>
              <a:gd name="T10" fmla="*/ 18 w 137"/>
              <a:gd name="T11" fmla="*/ 0 h 28"/>
              <a:gd name="T12" fmla="*/ 118 w 137"/>
              <a:gd name="T13" fmla="*/ 0 h 28"/>
              <a:gd name="T14" fmla="*/ 136 w 137"/>
              <a:gd name="T15" fmla="*/ 9 h 28"/>
              <a:gd name="T16" fmla="*/ 136 w 137"/>
              <a:gd name="T17" fmla="*/ 9 h 28"/>
              <a:gd name="T18" fmla="*/ 118 w 137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28">
                <a:moveTo>
                  <a:pt x="118" y="27"/>
                </a:moveTo>
                <a:lnTo>
                  <a:pt x="118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lnTo>
                  <a:pt x="0" y="9"/>
                </a:lnTo>
                <a:cubicBezTo>
                  <a:pt x="0" y="0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0"/>
                  <a:pt x="136" y="9"/>
                </a:cubicBezTo>
                <a:lnTo>
                  <a:pt x="136" y="9"/>
                </a:lnTo>
                <a:cubicBezTo>
                  <a:pt x="136" y="18"/>
                  <a:pt x="127" y="27"/>
                  <a:pt x="118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20">
            <a:extLst>
              <a:ext uri="{FF2B5EF4-FFF2-40B4-BE49-F238E27FC236}">
                <a16:creationId xmlns:a16="http://schemas.microsoft.com/office/drawing/2014/main" id="{24DE562C-FC2F-464B-BCD7-087080F6B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528" y="9737556"/>
            <a:ext cx="143632" cy="152895"/>
          </a:xfrm>
          <a:custGeom>
            <a:avLst/>
            <a:gdLst>
              <a:gd name="T0" fmla="*/ 136 w 137"/>
              <a:gd name="T1" fmla="*/ 145 h 146"/>
              <a:gd name="T2" fmla="*/ 136 w 137"/>
              <a:gd name="T3" fmla="*/ 145 h 146"/>
              <a:gd name="T4" fmla="*/ 72 w 137"/>
              <a:gd name="T5" fmla="*/ 145 h 146"/>
              <a:gd name="T6" fmla="*/ 0 w 137"/>
              <a:gd name="T7" fmla="*/ 81 h 146"/>
              <a:gd name="T8" fmla="*/ 0 w 137"/>
              <a:gd name="T9" fmla="*/ 72 h 146"/>
              <a:gd name="T10" fmla="*/ 72 w 137"/>
              <a:gd name="T11" fmla="*/ 0 h 146"/>
              <a:gd name="T12" fmla="*/ 136 w 137"/>
              <a:gd name="T13" fmla="*/ 63 h 146"/>
              <a:gd name="T14" fmla="*/ 136 w 137"/>
              <a:gd name="T15" fmla="*/ 145 h 146"/>
              <a:gd name="T16" fmla="*/ 72 w 137"/>
              <a:gd name="T17" fmla="*/ 45 h 146"/>
              <a:gd name="T18" fmla="*/ 72 w 137"/>
              <a:gd name="T19" fmla="*/ 45 h 146"/>
              <a:gd name="T20" fmla="*/ 45 w 137"/>
              <a:gd name="T21" fmla="*/ 72 h 146"/>
              <a:gd name="T22" fmla="*/ 45 w 137"/>
              <a:gd name="T23" fmla="*/ 81 h 146"/>
              <a:gd name="T24" fmla="*/ 72 w 137"/>
              <a:gd name="T25" fmla="*/ 99 h 146"/>
              <a:gd name="T26" fmla="*/ 100 w 137"/>
              <a:gd name="T27" fmla="*/ 99 h 146"/>
              <a:gd name="T28" fmla="*/ 100 w 137"/>
              <a:gd name="T29" fmla="*/ 63 h 146"/>
              <a:gd name="T30" fmla="*/ 72 w 137"/>
              <a:gd name="T31" fmla="*/ 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7" h="146">
                <a:moveTo>
                  <a:pt x="136" y="145"/>
                </a:moveTo>
                <a:lnTo>
                  <a:pt x="136" y="145"/>
                </a:lnTo>
                <a:cubicBezTo>
                  <a:pt x="72" y="145"/>
                  <a:pt x="72" y="145"/>
                  <a:pt x="72" y="145"/>
                </a:cubicBezTo>
                <a:cubicBezTo>
                  <a:pt x="36" y="145"/>
                  <a:pt x="0" y="117"/>
                  <a:pt x="0" y="8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6"/>
                  <a:pt x="36" y="0"/>
                  <a:pt x="72" y="0"/>
                </a:cubicBezTo>
                <a:cubicBezTo>
                  <a:pt x="109" y="0"/>
                  <a:pt x="136" y="27"/>
                  <a:pt x="136" y="63"/>
                </a:cubicBezTo>
                <a:lnTo>
                  <a:pt x="136" y="145"/>
                </a:ln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72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90"/>
                  <a:pt x="54" y="99"/>
                  <a:pt x="72" y="99"/>
                </a:cubicBezTo>
                <a:cubicBezTo>
                  <a:pt x="100" y="99"/>
                  <a:pt x="100" y="99"/>
                  <a:pt x="100" y="99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00" y="54"/>
                  <a:pt x="81" y="45"/>
                  <a:pt x="72" y="4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21">
            <a:extLst>
              <a:ext uri="{FF2B5EF4-FFF2-40B4-BE49-F238E27FC236}">
                <a16:creationId xmlns:a16="http://schemas.microsoft.com/office/drawing/2014/main" id="{EA9D4CF8-6F60-AB4C-AA5F-08D884ED0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160" y="9737556"/>
            <a:ext cx="134362" cy="152895"/>
          </a:xfrm>
          <a:custGeom>
            <a:avLst/>
            <a:gdLst>
              <a:gd name="T0" fmla="*/ 63 w 127"/>
              <a:gd name="T1" fmla="*/ 145 h 146"/>
              <a:gd name="T2" fmla="*/ 63 w 127"/>
              <a:gd name="T3" fmla="*/ 145 h 146"/>
              <a:gd name="T4" fmla="*/ 0 w 127"/>
              <a:gd name="T5" fmla="*/ 145 h 146"/>
              <a:gd name="T6" fmla="*/ 0 w 127"/>
              <a:gd name="T7" fmla="*/ 63 h 146"/>
              <a:gd name="T8" fmla="*/ 63 w 127"/>
              <a:gd name="T9" fmla="*/ 0 h 146"/>
              <a:gd name="T10" fmla="*/ 126 w 127"/>
              <a:gd name="T11" fmla="*/ 72 h 146"/>
              <a:gd name="T12" fmla="*/ 126 w 127"/>
              <a:gd name="T13" fmla="*/ 81 h 146"/>
              <a:gd name="T14" fmla="*/ 63 w 127"/>
              <a:gd name="T15" fmla="*/ 145 h 146"/>
              <a:gd name="T16" fmla="*/ 36 w 127"/>
              <a:gd name="T17" fmla="*/ 99 h 146"/>
              <a:gd name="T18" fmla="*/ 36 w 127"/>
              <a:gd name="T19" fmla="*/ 99 h 146"/>
              <a:gd name="T20" fmla="*/ 63 w 127"/>
              <a:gd name="T21" fmla="*/ 99 h 146"/>
              <a:gd name="T22" fmla="*/ 90 w 127"/>
              <a:gd name="T23" fmla="*/ 81 h 146"/>
              <a:gd name="T24" fmla="*/ 90 w 127"/>
              <a:gd name="T25" fmla="*/ 72 h 146"/>
              <a:gd name="T26" fmla="*/ 63 w 127"/>
              <a:gd name="T27" fmla="*/ 45 h 146"/>
              <a:gd name="T28" fmla="*/ 36 w 127"/>
              <a:gd name="T29" fmla="*/ 63 h 146"/>
              <a:gd name="T30" fmla="*/ 36 w 127"/>
              <a:gd name="T31" fmla="*/ 99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7" h="146">
                <a:moveTo>
                  <a:pt x="63" y="145"/>
                </a:moveTo>
                <a:lnTo>
                  <a:pt x="63" y="145"/>
                </a:lnTo>
                <a:cubicBezTo>
                  <a:pt x="0" y="145"/>
                  <a:pt x="0" y="145"/>
                  <a:pt x="0" y="145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36"/>
                  <a:pt x="126" y="72"/>
                </a:cubicBezTo>
                <a:cubicBezTo>
                  <a:pt x="126" y="81"/>
                  <a:pt x="126" y="81"/>
                  <a:pt x="126" y="81"/>
                </a:cubicBezTo>
                <a:cubicBezTo>
                  <a:pt x="126" y="117"/>
                  <a:pt x="99" y="145"/>
                  <a:pt x="63" y="145"/>
                </a:cubicBezTo>
                <a:close/>
                <a:moveTo>
                  <a:pt x="36" y="99"/>
                </a:moveTo>
                <a:lnTo>
                  <a:pt x="36" y="99"/>
                </a:lnTo>
                <a:cubicBezTo>
                  <a:pt x="63" y="99"/>
                  <a:pt x="63" y="99"/>
                  <a:pt x="63" y="99"/>
                </a:cubicBezTo>
                <a:cubicBezTo>
                  <a:pt x="81" y="99"/>
                  <a:pt x="90" y="90"/>
                  <a:pt x="90" y="81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54"/>
                  <a:pt x="72" y="45"/>
                  <a:pt x="63" y="45"/>
                </a:cubicBezTo>
                <a:cubicBezTo>
                  <a:pt x="45" y="45"/>
                  <a:pt x="36" y="54"/>
                  <a:pt x="36" y="63"/>
                </a:cubicBezTo>
                <a:lnTo>
                  <a:pt x="36" y="9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322">
            <a:extLst>
              <a:ext uri="{FF2B5EF4-FFF2-40B4-BE49-F238E27FC236}">
                <a16:creationId xmlns:a16="http://schemas.microsoft.com/office/drawing/2014/main" id="{F913464B-3A1F-1342-BB4E-B3287EDC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361" y="10034083"/>
            <a:ext cx="46332" cy="199228"/>
          </a:xfrm>
          <a:custGeom>
            <a:avLst/>
            <a:gdLst>
              <a:gd name="T0" fmla="*/ 45 w 46"/>
              <a:gd name="T1" fmla="*/ 190 h 191"/>
              <a:gd name="T2" fmla="*/ 45 w 46"/>
              <a:gd name="T3" fmla="*/ 190 h 191"/>
              <a:gd name="T4" fmla="*/ 0 w 46"/>
              <a:gd name="T5" fmla="*/ 190 h 191"/>
              <a:gd name="T6" fmla="*/ 0 w 46"/>
              <a:gd name="T7" fmla="*/ 18 h 191"/>
              <a:gd name="T8" fmla="*/ 18 w 46"/>
              <a:gd name="T9" fmla="*/ 0 h 191"/>
              <a:gd name="T10" fmla="*/ 18 w 46"/>
              <a:gd name="T11" fmla="*/ 0 h 191"/>
              <a:gd name="T12" fmla="*/ 45 w 46"/>
              <a:gd name="T13" fmla="*/ 18 h 191"/>
              <a:gd name="T14" fmla="*/ 45 w 46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191">
                <a:moveTo>
                  <a:pt x="45" y="190"/>
                </a:moveTo>
                <a:lnTo>
                  <a:pt x="45" y="190"/>
                </a:lnTo>
                <a:cubicBezTo>
                  <a:pt x="0" y="190"/>
                  <a:pt x="0" y="190"/>
                  <a:pt x="0" y="1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45" y="9"/>
                  <a:pt x="45" y="18"/>
                </a:cubicBezTo>
                <a:lnTo>
                  <a:pt x="45" y="19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323">
            <a:extLst>
              <a:ext uri="{FF2B5EF4-FFF2-40B4-BE49-F238E27FC236}">
                <a16:creationId xmlns:a16="http://schemas.microsoft.com/office/drawing/2014/main" id="{E0A30434-205A-864A-A3C8-B7C52530F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0361" y="9871918"/>
            <a:ext cx="46332" cy="115832"/>
          </a:xfrm>
          <a:custGeom>
            <a:avLst/>
            <a:gdLst>
              <a:gd name="T0" fmla="*/ 45 w 46"/>
              <a:gd name="T1" fmla="*/ 109 h 110"/>
              <a:gd name="T2" fmla="*/ 0 w 46"/>
              <a:gd name="T3" fmla="*/ 109 h 110"/>
              <a:gd name="T4" fmla="*/ 0 w 46"/>
              <a:gd name="T5" fmla="*/ 0 h 110"/>
              <a:gd name="T6" fmla="*/ 45 w 46"/>
              <a:gd name="T7" fmla="*/ 0 h 110"/>
              <a:gd name="T8" fmla="*/ 45 w 46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10">
                <a:moveTo>
                  <a:pt x="45" y="109"/>
                </a:moveTo>
                <a:lnTo>
                  <a:pt x="0" y="109"/>
                </a:lnTo>
                <a:lnTo>
                  <a:pt x="0" y="0"/>
                </a:lnTo>
                <a:lnTo>
                  <a:pt x="45" y="0"/>
                </a:lnTo>
                <a:lnTo>
                  <a:pt x="45" y="10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324">
            <a:extLst>
              <a:ext uri="{FF2B5EF4-FFF2-40B4-BE49-F238E27FC236}">
                <a16:creationId xmlns:a16="http://schemas.microsoft.com/office/drawing/2014/main" id="{5CFAE240-5DF8-8C43-8B59-48C61B7A9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1864" y="9969218"/>
            <a:ext cx="477225" cy="296527"/>
          </a:xfrm>
          <a:custGeom>
            <a:avLst/>
            <a:gdLst>
              <a:gd name="T0" fmla="*/ 45 w 453"/>
              <a:gd name="T1" fmla="*/ 0 h 281"/>
              <a:gd name="T2" fmla="*/ 45 w 453"/>
              <a:gd name="T3" fmla="*/ 0 h 281"/>
              <a:gd name="T4" fmla="*/ 45 w 453"/>
              <a:gd name="T5" fmla="*/ 36 h 281"/>
              <a:gd name="T6" fmla="*/ 407 w 453"/>
              <a:gd name="T7" fmla="*/ 36 h 281"/>
              <a:gd name="T8" fmla="*/ 407 w 453"/>
              <a:gd name="T9" fmla="*/ 235 h 281"/>
              <a:gd name="T10" fmla="*/ 407 w 453"/>
              <a:gd name="T11" fmla="*/ 235 h 281"/>
              <a:gd name="T12" fmla="*/ 45 w 453"/>
              <a:gd name="T13" fmla="*/ 235 h 281"/>
              <a:gd name="T14" fmla="*/ 45 w 453"/>
              <a:gd name="T15" fmla="*/ 72 h 281"/>
              <a:gd name="T16" fmla="*/ 27 w 453"/>
              <a:gd name="T17" fmla="*/ 54 h 281"/>
              <a:gd name="T18" fmla="*/ 27 w 453"/>
              <a:gd name="T19" fmla="*/ 54 h 281"/>
              <a:gd name="T20" fmla="*/ 0 w 453"/>
              <a:gd name="T21" fmla="*/ 72 h 281"/>
              <a:gd name="T22" fmla="*/ 0 w 453"/>
              <a:gd name="T23" fmla="*/ 235 h 281"/>
              <a:gd name="T24" fmla="*/ 45 w 453"/>
              <a:gd name="T25" fmla="*/ 280 h 281"/>
              <a:gd name="T26" fmla="*/ 407 w 453"/>
              <a:gd name="T27" fmla="*/ 280 h 281"/>
              <a:gd name="T28" fmla="*/ 452 w 453"/>
              <a:gd name="T29" fmla="*/ 235 h 281"/>
              <a:gd name="T30" fmla="*/ 452 w 453"/>
              <a:gd name="T31" fmla="*/ 0 h 281"/>
              <a:gd name="T32" fmla="*/ 45 w 453"/>
              <a:gd name="T33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3" h="281">
                <a:moveTo>
                  <a:pt x="45" y="0"/>
                </a:moveTo>
                <a:lnTo>
                  <a:pt x="45" y="0"/>
                </a:lnTo>
                <a:cubicBezTo>
                  <a:pt x="45" y="36"/>
                  <a:pt x="45" y="36"/>
                  <a:pt x="45" y="36"/>
                </a:cubicBezTo>
                <a:cubicBezTo>
                  <a:pt x="407" y="36"/>
                  <a:pt x="407" y="36"/>
                  <a:pt x="407" y="36"/>
                </a:cubicBezTo>
                <a:cubicBezTo>
                  <a:pt x="407" y="235"/>
                  <a:pt x="407" y="235"/>
                  <a:pt x="407" y="235"/>
                </a:cubicBezTo>
                <a:lnTo>
                  <a:pt x="407" y="235"/>
                </a:lnTo>
                <a:cubicBezTo>
                  <a:pt x="45" y="235"/>
                  <a:pt x="45" y="235"/>
                  <a:pt x="45" y="235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63"/>
                  <a:pt x="36" y="54"/>
                  <a:pt x="27" y="54"/>
                </a:cubicBezTo>
                <a:lnTo>
                  <a:pt x="27" y="54"/>
                </a:lnTo>
                <a:cubicBezTo>
                  <a:pt x="9" y="54"/>
                  <a:pt x="0" y="63"/>
                  <a:pt x="0" y="72"/>
                </a:cubicBezTo>
                <a:cubicBezTo>
                  <a:pt x="0" y="235"/>
                  <a:pt x="0" y="235"/>
                  <a:pt x="0" y="235"/>
                </a:cubicBezTo>
                <a:cubicBezTo>
                  <a:pt x="0" y="262"/>
                  <a:pt x="18" y="280"/>
                  <a:pt x="45" y="280"/>
                </a:cubicBezTo>
                <a:cubicBezTo>
                  <a:pt x="407" y="280"/>
                  <a:pt x="407" y="280"/>
                  <a:pt x="407" y="280"/>
                </a:cubicBezTo>
                <a:cubicBezTo>
                  <a:pt x="425" y="280"/>
                  <a:pt x="452" y="262"/>
                  <a:pt x="452" y="235"/>
                </a:cubicBezTo>
                <a:cubicBezTo>
                  <a:pt x="452" y="0"/>
                  <a:pt x="452" y="0"/>
                  <a:pt x="452" y="0"/>
                </a:cubicBezTo>
                <a:lnTo>
                  <a:pt x="45" y="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325">
            <a:extLst>
              <a:ext uri="{FF2B5EF4-FFF2-40B4-BE49-F238E27FC236}">
                <a16:creationId xmlns:a16="http://schemas.microsoft.com/office/drawing/2014/main" id="{C3BC01EE-B647-B346-897D-E66F7BD6B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0900" y="9844119"/>
            <a:ext cx="569886" cy="162165"/>
          </a:xfrm>
          <a:custGeom>
            <a:avLst/>
            <a:gdLst>
              <a:gd name="T0" fmla="*/ 480 w 544"/>
              <a:gd name="T1" fmla="*/ 154 h 155"/>
              <a:gd name="T2" fmla="*/ 480 w 544"/>
              <a:gd name="T3" fmla="*/ 154 h 155"/>
              <a:gd name="T4" fmla="*/ 64 w 544"/>
              <a:gd name="T5" fmla="*/ 154 h 155"/>
              <a:gd name="T6" fmla="*/ 0 w 544"/>
              <a:gd name="T7" fmla="*/ 100 h 155"/>
              <a:gd name="T8" fmla="*/ 0 w 544"/>
              <a:gd name="T9" fmla="*/ 63 h 155"/>
              <a:gd name="T10" fmla="*/ 64 w 544"/>
              <a:gd name="T11" fmla="*/ 0 h 155"/>
              <a:gd name="T12" fmla="*/ 480 w 544"/>
              <a:gd name="T13" fmla="*/ 0 h 155"/>
              <a:gd name="T14" fmla="*/ 543 w 544"/>
              <a:gd name="T15" fmla="*/ 63 h 155"/>
              <a:gd name="T16" fmla="*/ 543 w 544"/>
              <a:gd name="T17" fmla="*/ 100 h 155"/>
              <a:gd name="T18" fmla="*/ 480 w 544"/>
              <a:gd name="T19" fmla="*/ 154 h 155"/>
              <a:gd name="T20" fmla="*/ 64 w 544"/>
              <a:gd name="T21" fmla="*/ 46 h 155"/>
              <a:gd name="T22" fmla="*/ 64 w 544"/>
              <a:gd name="T23" fmla="*/ 46 h 155"/>
              <a:gd name="T24" fmla="*/ 46 w 544"/>
              <a:gd name="T25" fmla="*/ 63 h 155"/>
              <a:gd name="T26" fmla="*/ 46 w 544"/>
              <a:gd name="T27" fmla="*/ 100 h 155"/>
              <a:gd name="T28" fmla="*/ 64 w 544"/>
              <a:gd name="T29" fmla="*/ 118 h 155"/>
              <a:gd name="T30" fmla="*/ 480 w 544"/>
              <a:gd name="T31" fmla="*/ 118 h 155"/>
              <a:gd name="T32" fmla="*/ 498 w 544"/>
              <a:gd name="T33" fmla="*/ 100 h 155"/>
              <a:gd name="T34" fmla="*/ 498 w 544"/>
              <a:gd name="T35" fmla="*/ 63 h 155"/>
              <a:gd name="T36" fmla="*/ 480 w 544"/>
              <a:gd name="T37" fmla="*/ 46 h 155"/>
              <a:gd name="T38" fmla="*/ 64 w 544"/>
              <a:gd name="T39" fmla="*/ 4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4" h="155">
                <a:moveTo>
                  <a:pt x="480" y="154"/>
                </a:moveTo>
                <a:lnTo>
                  <a:pt x="480" y="154"/>
                </a:lnTo>
                <a:cubicBezTo>
                  <a:pt x="64" y="154"/>
                  <a:pt x="64" y="154"/>
                  <a:pt x="64" y="154"/>
                </a:cubicBezTo>
                <a:cubicBezTo>
                  <a:pt x="28" y="154"/>
                  <a:pt x="0" y="127"/>
                  <a:pt x="0" y="100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480" y="0"/>
                  <a:pt x="480" y="0"/>
                  <a:pt x="480" y="0"/>
                </a:cubicBezTo>
                <a:cubicBezTo>
                  <a:pt x="516" y="0"/>
                  <a:pt x="543" y="27"/>
                  <a:pt x="543" y="63"/>
                </a:cubicBezTo>
                <a:cubicBezTo>
                  <a:pt x="543" y="100"/>
                  <a:pt x="543" y="100"/>
                  <a:pt x="543" y="100"/>
                </a:cubicBezTo>
                <a:cubicBezTo>
                  <a:pt x="543" y="127"/>
                  <a:pt x="516" y="154"/>
                  <a:pt x="480" y="154"/>
                </a:cubicBezTo>
                <a:close/>
                <a:moveTo>
                  <a:pt x="64" y="46"/>
                </a:moveTo>
                <a:lnTo>
                  <a:pt x="64" y="46"/>
                </a:lnTo>
                <a:cubicBezTo>
                  <a:pt x="55" y="46"/>
                  <a:pt x="46" y="54"/>
                  <a:pt x="46" y="63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9"/>
                  <a:pt x="55" y="118"/>
                  <a:pt x="64" y="118"/>
                </a:cubicBezTo>
                <a:cubicBezTo>
                  <a:pt x="480" y="118"/>
                  <a:pt x="480" y="118"/>
                  <a:pt x="480" y="118"/>
                </a:cubicBezTo>
                <a:cubicBezTo>
                  <a:pt x="489" y="118"/>
                  <a:pt x="498" y="109"/>
                  <a:pt x="498" y="100"/>
                </a:cubicBezTo>
                <a:cubicBezTo>
                  <a:pt x="498" y="63"/>
                  <a:pt x="498" y="63"/>
                  <a:pt x="498" y="63"/>
                </a:cubicBezTo>
                <a:cubicBezTo>
                  <a:pt x="498" y="54"/>
                  <a:pt x="489" y="46"/>
                  <a:pt x="480" y="46"/>
                </a:cubicBezTo>
                <a:lnTo>
                  <a:pt x="64" y="4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05" name="Grupo 504">
            <a:extLst>
              <a:ext uri="{FF2B5EF4-FFF2-40B4-BE49-F238E27FC236}">
                <a16:creationId xmlns:a16="http://schemas.microsoft.com/office/drawing/2014/main" id="{F9A8F11B-413C-4D49-89A1-0A30F0DBDA4B}"/>
              </a:ext>
            </a:extLst>
          </p:cNvPr>
          <p:cNvGrpSpPr/>
          <p:nvPr/>
        </p:nvGrpSpPr>
        <p:grpSpPr>
          <a:xfrm>
            <a:off x="2668308" y="269808"/>
            <a:ext cx="19041035" cy="2561450"/>
            <a:chOff x="2668308" y="861425"/>
            <a:chExt cx="19041035" cy="2561450"/>
          </a:xfrm>
        </p:grpSpPr>
        <p:sp>
          <p:nvSpPr>
            <p:cNvPr id="506" name="CuadroTexto 505">
              <a:extLst>
                <a:ext uri="{FF2B5EF4-FFF2-40B4-BE49-F238E27FC236}">
                  <a16:creationId xmlns:a16="http://schemas.microsoft.com/office/drawing/2014/main" id="{26EAC9D4-7711-B042-ADE4-6CCE2B26B2AD}"/>
                </a:ext>
              </a:extLst>
            </p:cNvPr>
            <p:cNvSpPr txBox="1"/>
            <p:nvPr/>
          </p:nvSpPr>
          <p:spPr>
            <a:xfrm>
              <a:off x="8202003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507" name="CuadroTexto 506">
              <a:extLst>
                <a:ext uri="{FF2B5EF4-FFF2-40B4-BE49-F238E27FC236}">
                  <a16:creationId xmlns:a16="http://schemas.microsoft.com/office/drawing/2014/main" id="{88E2534C-5543-AE49-8340-0D440E12C1B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08" name="CuadroTexto 507">
            <a:extLst>
              <a:ext uri="{FF2B5EF4-FFF2-40B4-BE49-F238E27FC236}">
                <a16:creationId xmlns:a16="http://schemas.microsoft.com/office/drawing/2014/main" id="{2E4C271D-A658-AE46-B9F0-DA621ABE239F}"/>
              </a:ext>
            </a:extLst>
          </p:cNvPr>
          <p:cNvSpPr txBox="1"/>
          <p:nvPr/>
        </p:nvSpPr>
        <p:spPr>
          <a:xfrm rot="1800000">
            <a:off x="8903532" y="11948583"/>
            <a:ext cx="197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509" name="CuadroTexto 508">
            <a:extLst>
              <a:ext uri="{FF2B5EF4-FFF2-40B4-BE49-F238E27FC236}">
                <a16:creationId xmlns:a16="http://schemas.microsoft.com/office/drawing/2014/main" id="{21BF5FD5-62F8-C746-8BCD-3187CA6FBC31}"/>
              </a:ext>
            </a:extLst>
          </p:cNvPr>
          <p:cNvSpPr txBox="1"/>
          <p:nvPr/>
        </p:nvSpPr>
        <p:spPr>
          <a:xfrm rot="1800000">
            <a:off x="13604275" y="3893085"/>
            <a:ext cx="197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510" name="CuadroTexto 509">
            <a:extLst>
              <a:ext uri="{FF2B5EF4-FFF2-40B4-BE49-F238E27FC236}">
                <a16:creationId xmlns:a16="http://schemas.microsoft.com/office/drawing/2014/main" id="{6BB11BF6-F4CD-3540-BEB2-42ED9583196F}"/>
              </a:ext>
            </a:extLst>
          </p:cNvPr>
          <p:cNvSpPr txBox="1"/>
          <p:nvPr/>
        </p:nvSpPr>
        <p:spPr>
          <a:xfrm rot="19800000">
            <a:off x="8800398" y="3898923"/>
            <a:ext cx="197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511" name="CuadroTexto 510">
            <a:extLst>
              <a:ext uri="{FF2B5EF4-FFF2-40B4-BE49-F238E27FC236}">
                <a16:creationId xmlns:a16="http://schemas.microsoft.com/office/drawing/2014/main" id="{2EC25AA0-58EA-8541-9CCA-CF7E64AE392E}"/>
              </a:ext>
            </a:extLst>
          </p:cNvPr>
          <p:cNvSpPr txBox="1"/>
          <p:nvPr/>
        </p:nvSpPr>
        <p:spPr>
          <a:xfrm rot="19800000">
            <a:off x="13628228" y="11857611"/>
            <a:ext cx="197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5A657828-3B13-584A-83E2-856F40483C94}"/>
              </a:ext>
            </a:extLst>
          </p:cNvPr>
          <p:cNvSpPr txBox="1"/>
          <p:nvPr/>
        </p:nvSpPr>
        <p:spPr>
          <a:xfrm rot="5400000">
            <a:off x="15885106" y="8028965"/>
            <a:ext cx="197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sp>
        <p:nvSpPr>
          <p:cNvPr id="513" name="CuadroTexto 512">
            <a:extLst>
              <a:ext uri="{FF2B5EF4-FFF2-40B4-BE49-F238E27FC236}">
                <a16:creationId xmlns:a16="http://schemas.microsoft.com/office/drawing/2014/main" id="{5774FA32-1309-6A49-B401-DA7B4DE9C389}"/>
              </a:ext>
            </a:extLst>
          </p:cNvPr>
          <p:cNvSpPr txBox="1"/>
          <p:nvPr/>
        </p:nvSpPr>
        <p:spPr>
          <a:xfrm rot="16200000">
            <a:off x="6511581" y="7828167"/>
            <a:ext cx="1976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grpSp>
        <p:nvGrpSpPr>
          <p:cNvPr id="514" name="Grupo 513">
            <a:extLst>
              <a:ext uri="{FF2B5EF4-FFF2-40B4-BE49-F238E27FC236}">
                <a16:creationId xmlns:a16="http://schemas.microsoft.com/office/drawing/2014/main" id="{830B5516-323F-9B42-9423-800A13C9E07E}"/>
              </a:ext>
            </a:extLst>
          </p:cNvPr>
          <p:cNvGrpSpPr/>
          <p:nvPr/>
        </p:nvGrpSpPr>
        <p:grpSpPr>
          <a:xfrm>
            <a:off x="8462452" y="7869079"/>
            <a:ext cx="1907895" cy="1055167"/>
            <a:chOff x="10678186" y="10145867"/>
            <a:chExt cx="1907895" cy="1055167"/>
          </a:xfrm>
        </p:grpSpPr>
        <p:sp>
          <p:nvSpPr>
            <p:cNvPr id="515" name="Rectángulo 514">
              <a:extLst>
                <a:ext uri="{FF2B5EF4-FFF2-40B4-BE49-F238E27FC236}">
                  <a16:creationId xmlns:a16="http://schemas.microsoft.com/office/drawing/2014/main" id="{0A712C97-0E9F-0249-A580-AF9937BD9533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516" name="CuadroTexto 515">
              <a:extLst>
                <a:ext uri="{FF2B5EF4-FFF2-40B4-BE49-F238E27FC236}">
                  <a16:creationId xmlns:a16="http://schemas.microsoft.com/office/drawing/2014/main" id="{CA33C8E7-DC0E-B94D-B93C-40BA8A221BF8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17" name="Grupo 516">
            <a:extLst>
              <a:ext uri="{FF2B5EF4-FFF2-40B4-BE49-F238E27FC236}">
                <a16:creationId xmlns:a16="http://schemas.microsoft.com/office/drawing/2014/main" id="{CE8FB099-529F-594A-8156-CCE2A3FE10B8}"/>
              </a:ext>
            </a:extLst>
          </p:cNvPr>
          <p:cNvGrpSpPr/>
          <p:nvPr/>
        </p:nvGrpSpPr>
        <p:grpSpPr>
          <a:xfrm>
            <a:off x="10081702" y="5744915"/>
            <a:ext cx="1907895" cy="1055167"/>
            <a:chOff x="10678186" y="10145867"/>
            <a:chExt cx="1907895" cy="1055167"/>
          </a:xfrm>
        </p:grpSpPr>
        <p:sp>
          <p:nvSpPr>
            <p:cNvPr id="518" name="Rectángulo 517">
              <a:extLst>
                <a:ext uri="{FF2B5EF4-FFF2-40B4-BE49-F238E27FC236}">
                  <a16:creationId xmlns:a16="http://schemas.microsoft.com/office/drawing/2014/main" id="{653F103E-A25C-5841-AED9-A5761BFAD139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519" name="CuadroTexto 518">
              <a:extLst>
                <a:ext uri="{FF2B5EF4-FFF2-40B4-BE49-F238E27FC236}">
                  <a16:creationId xmlns:a16="http://schemas.microsoft.com/office/drawing/2014/main" id="{BA34EFCD-D832-8240-B06F-3A2631C0F068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20" name="Grupo 519">
            <a:extLst>
              <a:ext uri="{FF2B5EF4-FFF2-40B4-BE49-F238E27FC236}">
                <a16:creationId xmlns:a16="http://schemas.microsoft.com/office/drawing/2014/main" id="{3B8D26E1-B5F7-7C48-BA4E-6083F11964E8}"/>
              </a:ext>
            </a:extLst>
          </p:cNvPr>
          <p:cNvGrpSpPr/>
          <p:nvPr/>
        </p:nvGrpSpPr>
        <p:grpSpPr>
          <a:xfrm>
            <a:off x="12356242" y="5854404"/>
            <a:ext cx="1907895" cy="1055167"/>
            <a:chOff x="10678186" y="10145867"/>
            <a:chExt cx="1907895" cy="1055167"/>
          </a:xfrm>
        </p:grpSpPr>
        <p:sp>
          <p:nvSpPr>
            <p:cNvPr id="521" name="Rectángulo 520">
              <a:extLst>
                <a:ext uri="{FF2B5EF4-FFF2-40B4-BE49-F238E27FC236}">
                  <a16:creationId xmlns:a16="http://schemas.microsoft.com/office/drawing/2014/main" id="{6D6625A0-909D-B14D-B991-3B8CE44036E5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522" name="CuadroTexto 521">
              <a:extLst>
                <a:ext uri="{FF2B5EF4-FFF2-40B4-BE49-F238E27FC236}">
                  <a16:creationId xmlns:a16="http://schemas.microsoft.com/office/drawing/2014/main" id="{97518292-F3C2-9F43-A9B3-C5D574AAF63C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23" name="Grupo 522">
            <a:extLst>
              <a:ext uri="{FF2B5EF4-FFF2-40B4-BE49-F238E27FC236}">
                <a16:creationId xmlns:a16="http://schemas.microsoft.com/office/drawing/2014/main" id="{CE78B92F-338C-F841-9E09-0AAAEE86092E}"/>
              </a:ext>
            </a:extLst>
          </p:cNvPr>
          <p:cNvGrpSpPr/>
          <p:nvPr/>
        </p:nvGrpSpPr>
        <p:grpSpPr>
          <a:xfrm>
            <a:off x="13869780" y="7793768"/>
            <a:ext cx="1907895" cy="1055167"/>
            <a:chOff x="10678186" y="10145867"/>
            <a:chExt cx="1907895" cy="1055167"/>
          </a:xfrm>
        </p:grpSpPr>
        <p:sp>
          <p:nvSpPr>
            <p:cNvPr id="524" name="Rectángulo 523">
              <a:extLst>
                <a:ext uri="{FF2B5EF4-FFF2-40B4-BE49-F238E27FC236}">
                  <a16:creationId xmlns:a16="http://schemas.microsoft.com/office/drawing/2014/main" id="{324E0079-DC86-5041-AAC1-3CC461157DD3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525" name="CuadroTexto 524">
              <a:extLst>
                <a:ext uri="{FF2B5EF4-FFF2-40B4-BE49-F238E27FC236}">
                  <a16:creationId xmlns:a16="http://schemas.microsoft.com/office/drawing/2014/main" id="{88663D66-7A8F-BC42-9F6F-3190592873E1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26" name="Grupo 525">
            <a:extLst>
              <a:ext uri="{FF2B5EF4-FFF2-40B4-BE49-F238E27FC236}">
                <a16:creationId xmlns:a16="http://schemas.microsoft.com/office/drawing/2014/main" id="{2922396D-DAAD-4046-AC45-5CE6AAFD2F53}"/>
              </a:ext>
            </a:extLst>
          </p:cNvPr>
          <p:cNvGrpSpPr/>
          <p:nvPr/>
        </p:nvGrpSpPr>
        <p:grpSpPr>
          <a:xfrm>
            <a:off x="12787389" y="10413390"/>
            <a:ext cx="1907895" cy="1055167"/>
            <a:chOff x="10678186" y="10145867"/>
            <a:chExt cx="1907895" cy="1055167"/>
          </a:xfrm>
        </p:grpSpPr>
        <p:sp>
          <p:nvSpPr>
            <p:cNvPr id="527" name="Rectángulo 526">
              <a:extLst>
                <a:ext uri="{FF2B5EF4-FFF2-40B4-BE49-F238E27FC236}">
                  <a16:creationId xmlns:a16="http://schemas.microsoft.com/office/drawing/2014/main" id="{B7F1BA39-19FF-BD46-881D-55F6BC6B2298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528" name="CuadroTexto 527">
              <a:extLst>
                <a:ext uri="{FF2B5EF4-FFF2-40B4-BE49-F238E27FC236}">
                  <a16:creationId xmlns:a16="http://schemas.microsoft.com/office/drawing/2014/main" id="{2B1419FF-B342-2442-8BA9-3247E9831A59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29" name="Grupo 528">
            <a:extLst>
              <a:ext uri="{FF2B5EF4-FFF2-40B4-BE49-F238E27FC236}">
                <a16:creationId xmlns:a16="http://schemas.microsoft.com/office/drawing/2014/main" id="{9AF365B5-60CB-1E43-B284-E032998FDD60}"/>
              </a:ext>
            </a:extLst>
          </p:cNvPr>
          <p:cNvGrpSpPr/>
          <p:nvPr/>
        </p:nvGrpSpPr>
        <p:grpSpPr>
          <a:xfrm>
            <a:off x="9642863" y="10438382"/>
            <a:ext cx="1907895" cy="1055167"/>
            <a:chOff x="10678186" y="10145867"/>
            <a:chExt cx="1907895" cy="1055167"/>
          </a:xfrm>
        </p:grpSpPr>
        <p:sp>
          <p:nvSpPr>
            <p:cNvPr id="530" name="Rectángulo 529">
              <a:extLst>
                <a:ext uri="{FF2B5EF4-FFF2-40B4-BE49-F238E27FC236}">
                  <a16:creationId xmlns:a16="http://schemas.microsoft.com/office/drawing/2014/main" id="{14593578-C64D-9343-A69A-D461DB01C289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531" name="CuadroTexto 530">
              <a:extLst>
                <a:ext uri="{FF2B5EF4-FFF2-40B4-BE49-F238E27FC236}">
                  <a16:creationId xmlns:a16="http://schemas.microsoft.com/office/drawing/2014/main" id="{666C3A3D-E138-CE44-A567-85490CEB5CEE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32" name="Grupo 531">
            <a:extLst>
              <a:ext uri="{FF2B5EF4-FFF2-40B4-BE49-F238E27FC236}">
                <a16:creationId xmlns:a16="http://schemas.microsoft.com/office/drawing/2014/main" id="{C1E3B110-7775-B140-ABC4-2431F99141A1}"/>
              </a:ext>
            </a:extLst>
          </p:cNvPr>
          <p:cNvGrpSpPr/>
          <p:nvPr/>
        </p:nvGrpSpPr>
        <p:grpSpPr>
          <a:xfrm>
            <a:off x="4494763" y="7634670"/>
            <a:ext cx="1907895" cy="1055167"/>
            <a:chOff x="10678186" y="10145867"/>
            <a:chExt cx="1907895" cy="1055167"/>
          </a:xfrm>
        </p:grpSpPr>
        <p:sp>
          <p:nvSpPr>
            <p:cNvPr id="533" name="Rectángulo 532">
              <a:extLst>
                <a:ext uri="{FF2B5EF4-FFF2-40B4-BE49-F238E27FC236}">
                  <a16:creationId xmlns:a16="http://schemas.microsoft.com/office/drawing/2014/main" id="{73415BB1-D717-3F48-B694-16BAC7FDEA02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534" name="CuadroTexto 533">
              <a:extLst>
                <a:ext uri="{FF2B5EF4-FFF2-40B4-BE49-F238E27FC236}">
                  <a16:creationId xmlns:a16="http://schemas.microsoft.com/office/drawing/2014/main" id="{913BE942-374F-5E4A-BB23-9589749FACFF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35" name="Grupo 534">
            <a:extLst>
              <a:ext uri="{FF2B5EF4-FFF2-40B4-BE49-F238E27FC236}">
                <a16:creationId xmlns:a16="http://schemas.microsoft.com/office/drawing/2014/main" id="{42C67E58-3B2B-3F42-9C01-F27D9DC4DF6C}"/>
              </a:ext>
            </a:extLst>
          </p:cNvPr>
          <p:cNvGrpSpPr/>
          <p:nvPr/>
        </p:nvGrpSpPr>
        <p:grpSpPr>
          <a:xfrm>
            <a:off x="18042150" y="7634670"/>
            <a:ext cx="1907895" cy="1055167"/>
            <a:chOff x="10678186" y="10145867"/>
            <a:chExt cx="1907895" cy="1055167"/>
          </a:xfrm>
        </p:grpSpPr>
        <p:sp>
          <p:nvSpPr>
            <p:cNvPr id="536" name="Rectángulo 535">
              <a:extLst>
                <a:ext uri="{FF2B5EF4-FFF2-40B4-BE49-F238E27FC236}">
                  <a16:creationId xmlns:a16="http://schemas.microsoft.com/office/drawing/2014/main" id="{734F8B27-9F52-404A-8BD0-9CB7253BC98E}"/>
                </a:ext>
              </a:extLst>
            </p:cNvPr>
            <p:cNvSpPr/>
            <p:nvPr/>
          </p:nvSpPr>
          <p:spPr>
            <a:xfrm>
              <a:off x="10678186" y="10554703"/>
              <a:ext cx="19078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8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800" dirty="0">
                <a:solidFill>
                  <a:schemeClr val="tx2"/>
                </a:solidFill>
              </a:endParaRPr>
            </a:p>
          </p:txBody>
        </p:sp>
        <p:sp>
          <p:nvSpPr>
            <p:cNvPr id="537" name="CuadroTexto 536">
              <a:extLst>
                <a:ext uri="{FF2B5EF4-FFF2-40B4-BE49-F238E27FC236}">
                  <a16:creationId xmlns:a16="http://schemas.microsoft.com/office/drawing/2014/main" id="{4D081778-FB38-244E-9A8F-AA1B9842C289}"/>
                </a:ext>
              </a:extLst>
            </p:cNvPr>
            <p:cNvSpPr txBox="1"/>
            <p:nvPr/>
          </p:nvSpPr>
          <p:spPr>
            <a:xfrm>
              <a:off x="10866538" y="10145867"/>
              <a:ext cx="1531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023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76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2645AE"/>
      </a:accent1>
      <a:accent2>
        <a:srgbClr val="061B3F"/>
      </a:accent2>
      <a:accent3>
        <a:srgbClr val="0F6DA8"/>
      </a:accent3>
      <a:accent4>
        <a:srgbClr val="0C55A2"/>
      </a:accent4>
      <a:accent5>
        <a:srgbClr val="043658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91905</TotalTime>
  <Words>612</Words>
  <Application>Microsoft Macintosh PowerPoint</Application>
  <PresentationFormat>Personalizado</PresentationFormat>
  <Paragraphs>192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16553</cp:revision>
  <dcterms:created xsi:type="dcterms:W3CDTF">2014-11-12T21:47:38Z</dcterms:created>
  <dcterms:modified xsi:type="dcterms:W3CDTF">2019-09-24T20:07:32Z</dcterms:modified>
  <cp:category/>
</cp:coreProperties>
</file>