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8"/>
  </p:notesMasterIdLst>
  <p:sldIdLst>
    <p:sldId id="311" r:id="rId2"/>
    <p:sldId id="312" r:id="rId3"/>
    <p:sldId id="319" r:id="rId4"/>
    <p:sldId id="320" r:id="rId5"/>
    <p:sldId id="321" r:id="rId6"/>
    <p:sldId id="322" r:id="rId7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75" userDrawn="1">
          <p15:clr>
            <a:srgbClr val="A4A3A4"/>
          </p15:clr>
        </p15:guide>
        <p15:guide id="2" orient="horz" pos="36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9" autoAdjust="0"/>
  </p:normalViewPr>
  <p:slideViewPr>
    <p:cSldViewPr snapToGrid="0" snapToObjects="1">
      <p:cViewPr>
        <p:scale>
          <a:sx n="40" d="100"/>
          <a:sy n="40" d="100"/>
        </p:scale>
        <p:origin x="1776" y="560"/>
      </p:cViewPr>
      <p:guideLst>
        <p:guide orient="horz" pos="4275"/>
        <p:guide orient="horz" pos="3640"/>
        <p:guide pos="76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4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8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9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Freeform 1">
            <a:extLst>
              <a:ext uri="{FF2B5EF4-FFF2-40B4-BE49-F238E27FC236}">
                <a16:creationId xmlns:a16="http://schemas.microsoft.com/office/drawing/2014/main" id="{DC24D830-43A5-0D49-AE27-FB778C243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9029" y="11724922"/>
            <a:ext cx="8633944" cy="253027"/>
          </a:xfrm>
          <a:custGeom>
            <a:avLst/>
            <a:gdLst>
              <a:gd name="T0" fmla="*/ 7372 w 7373"/>
              <a:gd name="T1" fmla="*/ 216 h 217"/>
              <a:gd name="T2" fmla="*/ 0 w 7373"/>
              <a:gd name="T3" fmla="*/ 216 h 217"/>
              <a:gd name="T4" fmla="*/ 0 w 7373"/>
              <a:gd name="T5" fmla="*/ 0 h 217"/>
              <a:gd name="T6" fmla="*/ 7372 w 7373"/>
              <a:gd name="T7" fmla="*/ 0 h 217"/>
              <a:gd name="T8" fmla="*/ 7372 w 7373"/>
              <a:gd name="T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373" h="217">
                <a:moveTo>
                  <a:pt x="7372" y="216"/>
                </a:moveTo>
                <a:lnTo>
                  <a:pt x="0" y="216"/>
                </a:lnTo>
                <a:lnTo>
                  <a:pt x="0" y="0"/>
                </a:lnTo>
                <a:lnTo>
                  <a:pt x="7372" y="0"/>
                </a:lnTo>
                <a:lnTo>
                  <a:pt x="7372" y="2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73" name="Freeform 2">
            <a:extLst>
              <a:ext uri="{FF2B5EF4-FFF2-40B4-BE49-F238E27FC236}">
                <a16:creationId xmlns:a16="http://schemas.microsoft.com/office/drawing/2014/main" id="{0A54B672-98E5-9047-886D-97C1E5715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92973" y="11590662"/>
            <a:ext cx="464746" cy="526712"/>
          </a:xfrm>
          <a:custGeom>
            <a:avLst/>
            <a:gdLst>
              <a:gd name="T0" fmla="*/ 398 w 399"/>
              <a:gd name="T1" fmla="*/ 224 h 449"/>
              <a:gd name="T2" fmla="*/ 0 w 399"/>
              <a:gd name="T3" fmla="*/ 0 h 449"/>
              <a:gd name="T4" fmla="*/ 0 w 399"/>
              <a:gd name="T5" fmla="*/ 448 h 449"/>
              <a:gd name="T6" fmla="*/ 398 w 399"/>
              <a:gd name="T7" fmla="*/ 224 h 449"/>
              <a:gd name="T8" fmla="*/ 0 w 399"/>
              <a:gd name="T9" fmla="*/ 0 h 449"/>
              <a:gd name="T10" fmla="*/ 0 w 399"/>
              <a:gd name="T11" fmla="*/ 448 h 449"/>
              <a:gd name="T12" fmla="*/ 398 w 399"/>
              <a:gd name="T13" fmla="*/ 22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9" h="449">
                <a:moveTo>
                  <a:pt x="398" y="224"/>
                </a:moveTo>
                <a:lnTo>
                  <a:pt x="0" y="0"/>
                </a:lnTo>
                <a:lnTo>
                  <a:pt x="0" y="448"/>
                </a:lnTo>
                <a:lnTo>
                  <a:pt x="398" y="224"/>
                </a:lnTo>
                <a:lnTo>
                  <a:pt x="0" y="0"/>
                </a:lnTo>
                <a:lnTo>
                  <a:pt x="0" y="448"/>
                </a:lnTo>
                <a:lnTo>
                  <a:pt x="398" y="224"/>
                </a:lnTo>
              </a:path>
            </a:pathLst>
          </a:custGeom>
          <a:solidFill>
            <a:srgbClr val="2EE5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64">
            <a:extLst>
              <a:ext uri="{FF2B5EF4-FFF2-40B4-BE49-F238E27FC236}">
                <a16:creationId xmlns:a16="http://schemas.microsoft.com/office/drawing/2014/main" id="{FEAD3844-C947-284A-9E4C-5286869A4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32" y="11724922"/>
            <a:ext cx="10436123" cy="253027"/>
          </a:xfrm>
          <a:custGeom>
            <a:avLst/>
            <a:gdLst>
              <a:gd name="T0" fmla="*/ 8913 w 8914"/>
              <a:gd name="T1" fmla="*/ 216 h 217"/>
              <a:gd name="T2" fmla="*/ 0 w 8914"/>
              <a:gd name="T3" fmla="*/ 216 h 217"/>
              <a:gd name="T4" fmla="*/ 0 w 8914"/>
              <a:gd name="T5" fmla="*/ 0 h 217"/>
              <a:gd name="T6" fmla="*/ 8913 w 8914"/>
              <a:gd name="T7" fmla="*/ 0 h 217"/>
              <a:gd name="T8" fmla="*/ 8913 w 8914"/>
              <a:gd name="T9" fmla="*/ 216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914" h="217">
                <a:moveTo>
                  <a:pt x="8913" y="216"/>
                </a:moveTo>
                <a:lnTo>
                  <a:pt x="0" y="216"/>
                </a:lnTo>
                <a:lnTo>
                  <a:pt x="0" y="0"/>
                </a:lnTo>
                <a:lnTo>
                  <a:pt x="8913" y="0"/>
                </a:lnTo>
                <a:lnTo>
                  <a:pt x="8913" y="216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65">
            <a:extLst>
              <a:ext uri="{FF2B5EF4-FFF2-40B4-BE49-F238E27FC236}">
                <a16:creationId xmlns:a16="http://schemas.microsoft.com/office/drawing/2014/main" id="{F0BFF12A-A011-A349-82B7-B367948B6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2587" y="4578165"/>
            <a:ext cx="1270305" cy="862360"/>
          </a:xfrm>
          <a:custGeom>
            <a:avLst/>
            <a:gdLst>
              <a:gd name="T0" fmla="*/ 0 w 1085"/>
              <a:gd name="T1" fmla="*/ 621 h 738"/>
              <a:gd name="T2" fmla="*/ 0 w 1085"/>
              <a:gd name="T3" fmla="*/ 621 h 738"/>
              <a:gd name="T4" fmla="*/ 198 w 1085"/>
              <a:gd name="T5" fmla="*/ 737 h 738"/>
              <a:gd name="T6" fmla="*/ 1084 w 1085"/>
              <a:gd name="T7" fmla="*/ 224 h 738"/>
              <a:gd name="T8" fmla="*/ 1084 w 1085"/>
              <a:gd name="T9" fmla="*/ 0 h 738"/>
              <a:gd name="T10" fmla="*/ 0 w 1085"/>
              <a:gd name="T11" fmla="*/ 621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5" h="738">
                <a:moveTo>
                  <a:pt x="0" y="621"/>
                </a:moveTo>
                <a:lnTo>
                  <a:pt x="0" y="621"/>
                </a:lnTo>
                <a:cubicBezTo>
                  <a:pt x="198" y="737"/>
                  <a:pt x="198" y="737"/>
                  <a:pt x="198" y="737"/>
                </a:cubicBezTo>
                <a:cubicBezTo>
                  <a:pt x="372" y="431"/>
                  <a:pt x="704" y="224"/>
                  <a:pt x="1084" y="224"/>
                </a:cubicBezTo>
                <a:cubicBezTo>
                  <a:pt x="1084" y="0"/>
                  <a:pt x="1084" y="0"/>
                  <a:pt x="1084" y="0"/>
                </a:cubicBezTo>
                <a:cubicBezTo>
                  <a:pt x="621" y="0"/>
                  <a:pt x="215" y="257"/>
                  <a:pt x="0" y="621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66">
            <a:extLst>
              <a:ext uri="{FF2B5EF4-FFF2-40B4-BE49-F238E27FC236}">
                <a16:creationId xmlns:a16="http://schemas.microsoft.com/office/drawing/2014/main" id="{20EC3C2B-668D-9C4F-A1CB-E93BC5E33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6361" y="5306265"/>
            <a:ext cx="428601" cy="1466531"/>
          </a:xfrm>
          <a:custGeom>
            <a:avLst/>
            <a:gdLst>
              <a:gd name="T0" fmla="*/ 223 w 365"/>
              <a:gd name="T1" fmla="*/ 622 h 1252"/>
              <a:gd name="T2" fmla="*/ 223 w 365"/>
              <a:gd name="T3" fmla="*/ 622 h 1252"/>
              <a:gd name="T4" fmla="*/ 364 w 365"/>
              <a:gd name="T5" fmla="*/ 116 h 1252"/>
              <a:gd name="T6" fmla="*/ 166 w 365"/>
              <a:gd name="T7" fmla="*/ 0 h 1252"/>
              <a:gd name="T8" fmla="*/ 0 w 365"/>
              <a:gd name="T9" fmla="*/ 622 h 1252"/>
              <a:gd name="T10" fmla="*/ 166 w 365"/>
              <a:gd name="T11" fmla="*/ 1251 h 1252"/>
              <a:gd name="T12" fmla="*/ 364 w 365"/>
              <a:gd name="T13" fmla="*/ 1135 h 1252"/>
              <a:gd name="T14" fmla="*/ 223 w 365"/>
              <a:gd name="T15" fmla="*/ 622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1252">
                <a:moveTo>
                  <a:pt x="223" y="622"/>
                </a:moveTo>
                <a:lnTo>
                  <a:pt x="223" y="622"/>
                </a:lnTo>
                <a:cubicBezTo>
                  <a:pt x="223" y="439"/>
                  <a:pt x="273" y="265"/>
                  <a:pt x="364" y="116"/>
                </a:cubicBezTo>
                <a:cubicBezTo>
                  <a:pt x="166" y="0"/>
                  <a:pt x="166" y="0"/>
                  <a:pt x="166" y="0"/>
                </a:cubicBezTo>
                <a:cubicBezTo>
                  <a:pt x="66" y="191"/>
                  <a:pt x="0" y="398"/>
                  <a:pt x="0" y="622"/>
                </a:cubicBezTo>
                <a:cubicBezTo>
                  <a:pt x="0" y="854"/>
                  <a:pt x="66" y="1061"/>
                  <a:pt x="166" y="1251"/>
                </a:cubicBezTo>
                <a:cubicBezTo>
                  <a:pt x="364" y="1135"/>
                  <a:pt x="364" y="1135"/>
                  <a:pt x="364" y="1135"/>
                </a:cubicBezTo>
                <a:cubicBezTo>
                  <a:pt x="273" y="986"/>
                  <a:pt x="223" y="812"/>
                  <a:pt x="223" y="622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67">
            <a:extLst>
              <a:ext uri="{FF2B5EF4-FFF2-40B4-BE49-F238E27FC236}">
                <a16:creationId xmlns:a16="http://schemas.microsoft.com/office/drawing/2014/main" id="{22817450-53EE-D04D-B016-5BDC6C38C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20498" y="5306265"/>
            <a:ext cx="428597" cy="1466531"/>
          </a:xfrm>
          <a:custGeom>
            <a:avLst/>
            <a:gdLst>
              <a:gd name="T0" fmla="*/ 140 w 365"/>
              <a:gd name="T1" fmla="*/ 622 h 1252"/>
              <a:gd name="T2" fmla="*/ 140 w 365"/>
              <a:gd name="T3" fmla="*/ 622 h 1252"/>
              <a:gd name="T4" fmla="*/ 0 w 365"/>
              <a:gd name="T5" fmla="*/ 1135 h 1252"/>
              <a:gd name="T6" fmla="*/ 198 w 365"/>
              <a:gd name="T7" fmla="*/ 1251 h 1252"/>
              <a:gd name="T8" fmla="*/ 364 w 365"/>
              <a:gd name="T9" fmla="*/ 622 h 1252"/>
              <a:gd name="T10" fmla="*/ 198 w 365"/>
              <a:gd name="T11" fmla="*/ 0 h 1252"/>
              <a:gd name="T12" fmla="*/ 0 w 365"/>
              <a:gd name="T13" fmla="*/ 116 h 1252"/>
              <a:gd name="T14" fmla="*/ 140 w 365"/>
              <a:gd name="T15" fmla="*/ 622 h 1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5" h="1252">
                <a:moveTo>
                  <a:pt x="140" y="622"/>
                </a:moveTo>
                <a:lnTo>
                  <a:pt x="140" y="622"/>
                </a:lnTo>
                <a:cubicBezTo>
                  <a:pt x="140" y="812"/>
                  <a:pt x="91" y="986"/>
                  <a:pt x="0" y="1135"/>
                </a:cubicBezTo>
                <a:cubicBezTo>
                  <a:pt x="198" y="1251"/>
                  <a:pt x="198" y="1251"/>
                  <a:pt x="198" y="1251"/>
                </a:cubicBezTo>
                <a:cubicBezTo>
                  <a:pt x="298" y="1061"/>
                  <a:pt x="364" y="854"/>
                  <a:pt x="364" y="622"/>
                </a:cubicBezTo>
                <a:cubicBezTo>
                  <a:pt x="364" y="398"/>
                  <a:pt x="298" y="191"/>
                  <a:pt x="198" y="0"/>
                </a:cubicBezTo>
                <a:cubicBezTo>
                  <a:pt x="0" y="116"/>
                  <a:pt x="0" y="116"/>
                  <a:pt x="0" y="116"/>
                </a:cubicBezTo>
                <a:cubicBezTo>
                  <a:pt x="91" y="265"/>
                  <a:pt x="140" y="439"/>
                  <a:pt x="140" y="622"/>
                </a:cubicBezTo>
              </a:path>
            </a:pathLst>
          </a:custGeom>
          <a:solidFill>
            <a:srgbClr val="597390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68">
            <a:extLst>
              <a:ext uri="{FF2B5EF4-FFF2-40B4-BE49-F238E27FC236}">
                <a16:creationId xmlns:a16="http://schemas.microsoft.com/office/drawing/2014/main" id="{F1358587-C533-0A40-8CBD-2AECA7A15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2892" y="4578165"/>
            <a:ext cx="1259977" cy="862360"/>
          </a:xfrm>
          <a:custGeom>
            <a:avLst/>
            <a:gdLst>
              <a:gd name="T0" fmla="*/ 0 w 1078"/>
              <a:gd name="T1" fmla="*/ 224 h 738"/>
              <a:gd name="T2" fmla="*/ 0 w 1078"/>
              <a:gd name="T3" fmla="*/ 224 h 738"/>
              <a:gd name="T4" fmla="*/ 879 w 1078"/>
              <a:gd name="T5" fmla="*/ 737 h 738"/>
              <a:gd name="T6" fmla="*/ 1077 w 1078"/>
              <a:gd name="T7" fmla="*/ 621 h 738"/>
              <a:gd name="T8" fmla="*/ 0 w 1078"/>
              <a:gd name="T9" fmla="*/ 0 h 738"/>
              <a:gd name="T10" fmla="*/ 0 w 1078"/>
              <a:gd name="T11" fmla="*/ 0 h 738"/>
              <a:gd name="T12" fmla="*/ 0 w 1078"/>
              <a:gd name="T13" fmla="*/ 224 h 7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78" h="738">
                <a:moveTo>
                  <a:pt x="0" y="224"/>
                </a:moveTo>
                <a:lnTo>
                  <a:pt x="0" y="224"/>
                </a:lnTo>
                <a:cubicBezTo>
                  <a:pt x="373" y="224"/>
                  <a:pt x="705" y="431"/>
                  <a:pt x="879" y="737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862" y="257"/>
                  <a:pt x="456" y="0"/>
                  <a:pt x="0" y="0"/>
                </a:cubicBezTo>
                <a:lnTo>
                  <a:pt x="0" y="0"/>
                </a:lnTo>
                <a:cubicBezTo>
                  <a:pt x="0" y="224"/>
                  <a:pt x="0" y="224"/>
                  <a:pt x="0" y="224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69">
            <a:extLst>
              <a:ext uri="{FF2B5EF4-FFF2-40B4-BE49-F238E27FC236}">
                <a16:creationId xmlns:a16="http://schemas.microsoft.com/office/drawing/2014/main" id="{93B09D2B-D992-644C-8C23-49B72A484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22587" y="6633374"/>
            <a:ext cx="1270305" cy="862360"/>
          </a:xfrm>
          <a:custGeom>
            <a:avLst/>
            <a:gdLst>
              <a:gd name="T0" fmla="*/ 198 w 1085"/>
              <a:gd name="T1" fmla="*/ 0 h 737"/>
              <a:gd name="T2" fmla="*/ 198 w 1085"/>
              <a:gd name="T3" fmla="*/ 0 h 737"/>
              <a:gd name="T4" fmla="*/ 0 w 1085"/>
              <a:gd name="T5" fmla="*/ 116 h 737"/>
              <a:gd name="T6" fmla="*/ 1084 w 1085"/>
              <a:gd name="T7" fmla="*/ 736 h 737"/>
              <a:gd name="T8" fmla="*/ 1084 w 1085"/>
              <a:gd name="T9" fmla="*/ 513 h 737"/>
              <a:gd name="T10" fmla="*/ 198 w 1085"/>
              <a:gd name="T11" fmla="*/ 0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85" h="737">
                <a:moveTo>
                  <a:pt x="198" y="0"/>
                </a:moveTo>
                <a:lnTo>
                  <a:pt x="198" y="0"/>
                </a:lnTo>
                <a:cubicBezTo>
                  <a:pt x="0" y="116"/>
                  <a:pt x="0" y="116"/>
                  <a:pt x="0" y="116"/>
                </a:cubicBezTo>
                <a:cubicBezTo>
                  <a:pt x="215" y="479"/>
                  <a:pt x="621" y="736"/>
                  <a:pt x="1084" y="736"/>
                </a:cubicBezTo>
                <a:cubicBezTo>
                  <a:pt x="1084" y="513"/>
                  <a:pt x="1084" y="513"/>
                  <a:pt x="1084" y="513"/>
                </a:cubicBezTo>
                <a:cubicBezTo>
                  <a:pt x="704" y="513"/>
                  <a:pt x="372" y="306"/>
                  <a:pt x="198" y="0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70">
            <a:extLst>
              <a:ext uri="{FF2B5EF4-FFF2-40B4-BE49-F238E27FC236}">
                <a16:creationId xmlns:a16="http://schemas.microsoft.com/office/drawing/2014/main" id="{1916BD1F-9E1B-744C-BC7A-F6B184A9A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92892" y="6633374"/>
            <a:ext cx="1259977" cy="862360"/>
          </a:xfrm>
          <a:custGeom>
            <a:avLst/>
            <a:gdLst>
              <a:gd name="T0" fmla="*/ 0 w 1078"/>
              <a:gd name="T1" fmla="*/ 513 h 737"/>
              <a:gd name="T2" fmla="*/ 0 w 1078"/>
              <a:gd name="T3" fmla="*/ 513 h 737"/>
              <a:gd name="T4" fmla="*/ 0 w 1078"/>
              <a:gd name="T5" fmla="*/ 513 h 737"/>
              <a:gd name="T6" fmla="*/ 0 w 1078"/>
              <a:gd name="T7" fmla="*/ 736 h 737"/>
              <a:gd name="T8" fmla="*/ 0 w 1078"/>
              <a:gd name="T9" fmla="*/ 736 h 737"/>
              <a:gd name="T10" fmla="*/ 1077 w 1078"/>
              <a:gd name="T11" fmla="*/ 116 h 737"/>
              <a:gd name="T12" fmla="*/ 879 w 1078"/>
              <a:gd name="T13" fmla="*/ 0 h 737"/>
              <a:gd name="T14" fmla="*/ 0 w 1078"/>
              <a:gd name="T15" fmla="*/ 513 h 7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078" h="737">
                <a:moveTo>
                  <a:pt x="0" y="513"/>
                </a:moveTo>
                <a:lnTo>
                  <a:pt x="0" y="513"/>
                </a:lnTo>
                <a:lnTo>
                  <a:pt x="0" y="513"/>
                </a:lnTo>
                <a:cubicBezTo>
                  <a:pt x="0" y="736"/>
                  <a:pt x="0" y="736"/>
                  <a:pt x="0" y="736"/>
                </a:cubicBezTo>
                <a:lnTo>
                  <a:pt x="0" y="736"/>
                </a:lnTo>
                <a:cubicBezTo>
                  <a:pt x="456" y="736"/>
                  <a:pt x="862" y="479"/>
                  <a:pt x="1077" y="116"/>
                </a:cubicBezTo>
                <a:cubicBezTo>
                  <a:pt x="879" y="0"/>
                  <a:pt x="879" y="0"/>
                  <a:pt x="879" y="0"/>
                </a:cubicBezTo>
                <a:cubicBezTo>
                  <a:pt x="705" y="306"/>
                  <a:pt x="373" y="513"/>
                  <a:pt x="0" y="513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71">
            <a:extLst>
              <a:ext uri="{FF2B5EF4-FFF2-40B4-BE49-F238E27FC236}">
                <a16:creationId xmlns:a16="http://schemas.microsoft.com/office/drawing/2014/main" id="{57278840-C2D8-074E-9A8E-D28058E83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4972" y="6845090"/>
            <a:ext cx="2220452" cy="1414893"/>
          </a:xfrm>
          <a:custGeom>
            <a:avLst/>
            <a:gdLst>
              <a:gd name="T0" fmla="*/ 1706 w 1898"/>
              <a:gd name="T1" fmla="*/ 1209 h 1210"/>
              <a:gd name="T2" fmla="*/ 1706 w 1898"/>
              <a:gd name="T3" fmla="*/ 1209 h 1210"/>
              <a:gd name="T4" fmla="*/ 1897 w 1898"/>
              <a:gd name="T5" fmla="*/ 1102 h 1210"/>
              <a:gd name="T6" fmla="*/ 0 w 1898"/>
              <a:gd name="T7" fmla="*/ 0 h 1210"/>
              <a:gd name="T8" fmla="*/ 0 w 1898"/>
              <a:gd name="T9" fmla="*/ 224 h 1210"/>
              <a:gd name="T10" fmla="*/ 1706 w 1898"/>
              <a:gd name="T11" fmla="*/ 1209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8" h="1210">
                <a:moveTo>
                  <a:pt x="1706" y="1209"/>
                </a:moveTo>
                <a:lnTo>
                  <a:pt x="1706" y="1209"/>
                </a:lnTo>
                <a:cubicBezTo>
                  <a:pt x="1897" y="1102"/>
                  <a:pt x="1897" y="1102"/>
                  <a:pt x="1897" y="1102"/>
                </a:cubicBezTo>
                <a:cubicBezTo>
                  <a:pt x="1516" y="447"/>
                  <a:pt x="803" y="0"/>
                  <a:pt x="0" y="0"/>
                </a:cubicBezTo>
                <a:cubicBezTo>
                  <a:pt x="0" y="224"/>
                  <a:pt x="0" y="224"/>
                  <a:pt x="0" y="224"/>
                </a:cubicBezTo>
                <a:cubicBezTo>
                  <a:pt x="720" y="224"/>
                  <a:pt x="1358" y="622"/>
                  <a:pt x="1706" y="120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72">
            <a:extLst>
              <a:ext uri="{FF2B5EF4-FFF2-40B4-BE49-F238E27FC236}">
                <a16:creationId xmlns:a16="http://schemas.microsoft.com/office/drawing/2014/main" id="{717ABAD0-18BD-0D49-8E4A-983389B3E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4520" y="6845090"/>
            <a:ext cx="2220452" cy="1414893"/>
          </a:xfrm>
          <a:custGeom>
            <a:avLst/>
            <a:gdLst>
              <a:gd name="T0" fmla="*/ 0 w 1897"/>
              <a:gd name="T1" fmla="*/ 1102 h 1210"/>
              <a:gd name="T2" fmla="*/ 0 w 1897"/>
              <a:gd name="T3" fmla="*/ 1102 h 1210"/>
              <a:gd name="T4" fmla="*/ 191 w 1897"/>
              <a:gd name="T5" fmla="*/ 1209 h 1210"/>
              <a:gd name="T6" fmla="*/ 1896 w 1897"/>
              <a:gd name="T7" fmla="*/ 224 h 1210"/>
              <a:gd name="T8" fmla="*/ 1896 w 1897"/>
              <a:gd name="T9" fmla="*/ 224 h 1210"/>
              <a:gd name="T10" fmla="*/ 1896 w 1897"/>
              <a:gd name="T11" fmla="*/ 0 h 1210"/>
              <a:gd name="T12" fmla="*/ 1896 w 1897"/>
              <a:gd name="T13" fmla="*/ 0 h 1210"/>
              <a:gd name="T14" fmla="*/ 0 w 1897"/>
              <a:gd name="T15" fmla="*/ 1102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97" h="1210">
                <a:moveTo>
                  <a:pt x="0" y="1102"/>
                </a:moveTo>
                <a:lnTo>
                  <a:pt x="0" y="1102"/>
                </a:lnTo>
                <a:cubicBezTo>
                  <a:pt x="191" y="1209"/>
                  <a:pt x="191" y="1209"/>
                  <a:pt x="191" y="1209"/>
                </a:cubicBezTo>
                <a:cubicBezTo>
                  <a:pt x="530" y="622"/>
                  <a:pt x="1168" y="224"/>
                  <a:pt x="1896" y="224"/>
                </a:cubicBezTo>
                <a:lnTo>
                  <a:pt x="1896" y="224"/>
                </a:lnTo>
                <a:cubicBezTo>
                  <a:pt x="1896" y="0"/>
                  <a:pt x="1896" y="0"/>
                  <a:pt x="1896" y="0"/>
                </a:cubicBezTo>
                <a:lnTo>
                  <a:pt x="1896" y="0"/>
                </a:lnTo>
                <a:cubicBezTo>
                  <a:pt x="1085" y="0"/>
                  <a:pt x="373" y="447"/>
                  <a:pt x="0" y="1102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73">
            <a:extLst>
              <a:ext uri="{FF2B5EF4-FFF2-40B4-BE49-F238E27FC236}">
                <a16:creationId xmlns:a16="http://schemas.microsoft.com/office/drawing/2014/main" id="{2F5F07F8-21FC-0748-A0D6-68533F0B5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3379" y="8136050"/>
            <a:ext cx="573185" cy="2561266"/>
          </a:xfrm>
          <a:custGeom>
            <a:avLst/>
            <a:gdLst>
              <a:gd name="T0" fmla="*/ 223 w 490"/>
              <a:gd name="T1" fmla="*/ 1093 h 2187"/>
              <a:gd name="T2" fmla="*/ 223 w 490"/>
              <a:gd name="T3" fmla="*/ 1093 h 2187"/>
              <a:gd name="T4" fmla="*/ 489 w 490"/>
              <a:gd name="T5" fmla="*/ 107 h 2187"/>
              <a:gd name="T6" fmla="*/ 298 w 490"/>
              <a:gd name="T7" fmla="*/ 0 h 2187"/>
              <a:gd name="T8" fmla="*/ 0 w 490"/>
              <a:gd name="T9" fmla="*/ 1093 h 2187"/>
              <a:gd name="T10" fmla="*/ 298 w 490"/>
              <a:gd name="T11" fmla="*/ 2186 h 2187"/>
              <a:gd name="T12" fmla="*/ 489 w 490"/>
              <a:gd name="T13" fmla="*/ 2079 h 2187"/>
              <a:gd name="T14" fmla="*/ 223 w 490"/>
              <a:gd name="T15" fmla="*/ 1093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0" h="2187">
                <a:moveTo>
                  <a:pt x="223" y="1093"/>
                </a:moveTo>
                <a:lnTo>
                  <a:pt x="223" y="1093"/>
                </a:lnTo>
                <a:cubicBezTo>
                  <a:pt x="223" y="737"/>
                  <a:pt x="315" y="397"/>
                  <a:pt x="489" y="107"/>
                </a:cubicBezTo>
                <a:cubicBezTo>
                  <a:pt x="298" y="0"/>
                  <a:pt x="298" y="0"/>
                  <a:pt x="298" y="0"/>
                </a:cubicBezTo>
                <a:cubicBezTo>
                  <a:pt x="107" y="323"/>
                  <a:pt x="0" y="696"/>
                  <a:pt x="0" y="1093"/>
                </a:cubicBezTo>
                <a:cubicBezTo>
                  <a:pt x="0" y="1491"/>
                  <a:pt x="107" y="1863"/>
                  <a:pt x="298" y="2186"/>
                </a:cubicBezTo>
                <a:cubicBezTo>
                  <a:pt x="489" y="2079"/>
                  <a:pt x="489" y="2079"/>
                  <a:pt x="489" y="2079"/>
                </a:cubicBezTo>
                <a:cubicBezTo>
                  <a:pt x="315" y="1789"/>
                  <a:pt x="223" y="1449"/>
                  <a:pt x="223" y="109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74">
            <a:extLst>
              <a:ext uri="{FF2B5EF4-FFF2-40B4-BE49-F238E27FC236}">
                <a16:creationId xmlns:a16="http://schemas.microsoft.com/office/drawing/2014/main" id="{07FFEAA5-62CA-A844-8E47-D70891B7B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4972" y="10573384"/>
            <a:ext cx="2220452" cy="1409731"/>
          </a:xfrm>
          <a:custGeom>
            <a:avLst/>
            <a:gdLst>
              <a:gd name="T0" fmla="*/ 0 w 1898"/>
              <a:gd name="T1" fmla="*/ 985 h 1202"/>
              <a:gd name="T2" fmla="*/ 0 w 1898"/>
              <a:gd name="T3" fmla="*/ 985 h 1202"/>
              <a:gd name="T4" fmla="*/ 0 w 1898"/>
              <a:gd name="T5" fmla="*/ 1201 h 1202"/>
              <a:gd name="T6" fmla="*/ 1897 w 1898"/>
              <a:gd name="T7" fmla="*/ 107 h 1202"/>
              <a:gd name="T8" fmla="*/ 1706 w 1898"/>
              <a:gd name="T9" fmla="*/ 0 h 1202"/>
              <a:gd name="T10" fmla="*/ 0 w 1898"/>
              <a:gd name="T11" fmla="*/ 985 h 1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98" h="1202">
                <a:moveTo>
                  <a:pt x="0" y="985"/>
                </a:moveTo>
                <a:lnTo>
                  <a:pt x="0" y="985"/>
                </a:lnTo>
                <a:cubicBezTo>
                  <a:pt x="0" y="1201"/>
                  <a:pt x="0" y="1201"/>
                  <a:pt x="0" y="1201"/>
                </a:cubicBezTo>
                <a:cubicBezTo>
                  <a:pt x="803" y="1201"/>
                  <a:pt x="1516" y="762"/>
                  <a:pt x="1897" y="107"/>
                </a:cubicBezTo>
                <a:cubicBezTo>
                  <a:pt x="1706" y="0"/>
                  <a:pt x="1706" y="0"/>
                  <a:pt x="1706" y="0"/>
                </a:cubicBezTo>
                <a:cubicBezTo>
                  <a:pt x="1358" y="588"/>
                  <a:pt x="720" y="985"/>
                  <a:pt x="0" y="985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Freeform 175">
            <a:extLst>
              <a:ext uri="{FF2B5EF4-FFF2-40B4-BE49-F238E27FC236}">
                <a16:creationId xmlns:a16="http://schemas.microsoft.com/office/drawing/2014/main" id="{2876CDB2-6023-2644-846C-20D43B986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23378" y="8136050"/>
            <a:ext cx="562860" cy="2561266"/>
          </a:xfrm>
          <a:custGeom>
            <a:avLst/>
            <a:gdLst>
              <a:gd name="T0" fmla="*/ 257 w 482"/>
              <a:gd name="T1" fmla="*/ 1093 h 2187"/>
              <a:gd name="T2" fmla="*/ 257 w 482"/>
              <a:gd name="T3" fmla="*/ 1093 h 2187"/>
              <a:gd name="T4" fmla="*/ 0 w 482"/>
              <a:gd name="T5" fmla="*/ 2079 h 2187"/>
              <a:gd name="T6" fmla="*/ 191 w 482"/>
              <a:gd name="T7" fmla="*/ 2186 h 2187"/>
              <a:gd name="T8" fmla="*/ 481 w 482"/>
              <a:gd name="T9" fmla="*/ 1093 h 2187"/>
              <a:gd name="T10" fmla="*/ 191 w 482"/>
              <a:gd name="T11" fmla="*/ 0 h 2187"/>
              <a:gd name="T12" fmla="*/ 0 w 482"/>
              <a:gd name="T13" fmla="*/ 107 h 2187"/>
              <a:gd name="T14" fmla="*/ 257 w 482"/>
              <a:gd name="T15" fmla="*/ 1093 h 2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82" h="2187">
                <a:moveTo>
                  <a:pt x="257" y="1093"/>
                </a:moveTo>
                <a:lnTo>
                  <a:pt x="257" y="1093"/>
                </a:lnTo>
                <a:cubicBezTo>
                  <a:pt x="257" y="1449"/>
                  <a:pt x="166" y="1789"/>
                  <a:pt x="0" y="2079"/>
                </a:cubicBezTo>
                <a:cubicBezTo>
                  <a:pt x="191" y="2186"/>
                  <a:pt x="191" y="2186"/>
                  <a:pt x="191" y="2186"/>
                </a:cubicBezTo>
                <a:cubicBezTo>
                  <a:pt x="373" y="1863"/>
                  <a:pt x="481" y="1491"/>
                  <a:pt x="481" y="1093"/>
                </a:cubicBezTo>
                <a:cubicBezTo>
                  <a:pt x="481" y="696"/>
                  <a:pt x="373" y="323"/>
                  <a:pt x="191" y="0"/>
                </a:cubicBezTo>
                <a:cubicBezTo>
                  <a:pt x="0" y="107"/>
                  <a:pt x="0" y="107"/>
                  <a:pt x="0" y="107"/>
                </a:cubicBezTo>
                <a:cubicBezTo>
                  <a:pt x="166" y="397"/>
                  <a:pt x="257" y="737"/>
                  <a:pt x="257" y="1093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8" name="Freeform 176">
            <a:extLst>
              <a:ext uri="{FF2B5EF4-FFF2-40B4-BE49-F238E27FC236}">
                <a16:creationId xmlns:a16="http://schemas.microsoft.com/office/drawing/2014/main" id="{25251FE8-C071-4848-9FA1-EC05D151A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823" y="10909035"/>
            <a:ext cx="1590463" cy="1600791"/>
          </a:xfrm>
          <a:custGeom>
            <a:avLst/>
            <a:gdLst>
              <a:gd name="T0" fmla="*/ 1358 w 1359"/>
              <a:gd name="T1" fmla="*/ 679 h 1367"/>
              <a:gd name="T2" fmla="*/ 1358 w 1359"/>
              <a:gd name="T3" fmla="*/ 679 h 1367"/>
              <a:gd name="T4" fmla="*/ 679 w 1359"/>
              <a:gd name="T5" fmla="*/ 1366 h 1367"/>
              <a:gd name="T6" fmla="*/ 0 w 1359"/>
              <a:gd name="T7" fmla="*/ 679 h 1367"/>
              <a:gd name="T8" fmla="*/ 679 w 1359"/>
              <a:gd name="T9" fmla="*/ 0 h 1367"/>
              <a:gd name="T10" fmla="*/ 1358 w 1359"/>
              <a:gd name="T11" fmla="*/ 679 h 1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9" h="1367">
                <a:moveTo>
                  <a:pt x="1358" y="679"/>
                </a:moveTo>
                <a:lnTo>
                  <a:pt x="1358" y="679"/>
                </a:lnTo>
                <a:cubicBezTo>
                  <a:pt x="1358" y="1060"/>
                  <a:pt x="1060" y="1366"/>
                  <a:pt x="679" y="1366"/>
                </a:cubicBezTo>
                <a:cubicBezTo>
                  <a:pt x="306" y="1366"/>
                  <a:pt x="0" y="1060"/>
                  <a:pt x="0" y="679"/>
                </a:cubicBezTo>
                <a:cubicBezTo>
                  <a:pt x="0" y="306"/>
                  <a:pt x="306" y="0"/>
                  <a:pt x="679" y="0"/>
                </a:cubicBezTo>
                <a:cubicBezTo>
                  <a:pt x="1060" y="0"/>
                  <a:pt x="1358" y="306"/>
                  <a:pt x="1358" y="67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59" name="Freeform 177">
            <a:extLst>
              <a:ext uri="{FF2B5EF4-FFF2-40B4-BE49-F238E27FC236}">
                <a16:creationId xmlns:a16="http://schemas.microsoft.com/office/drawing/2014/main" id="{1CB7D99B-406A-FD41-9021-2DD6883A2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3593" y="10909035"/>
            <a:ext cx="1600791" cy="1600791"/>
          </a:xfrm>
          <a:custGeom>
            <a:avLst/>
            <a:gdLst>
              <a:gd name="T0" fmla="*/ 1367 w 1368"/>
              <a:gd name="T1" fmla="*/ 679 h 1367"/>
              <a:gd name="T2" fmla="*/ 1367 w 1368"/>
              <a:gd name="T3" fmla="*/ 679 h 1367"/>
              <a:gd name="T4" fmla="*/ 679 w 1368"/>
              <a:gd name="T5" fmla="*/ 1366 h 1367"/>
              <a:gd name="T6" fmla="*/ 0 w 1368"/>
              <a:gd name="T7" fmla="*/ 679 h 1367"/>
              <a:gd name="T8" fmla="*/ 679 w 1368"/>
              <a:gd name="T9" fmla="*/ 0 h 1367"/>
              <a:gd name="T10" fmla="*/ 1367 w 1368"/>
              <a:gd name="T11" fmla="*/ 679 h 1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8" h="1367">
                <a:moveTo>
                  <a:pt x="1367" y="679"/>
                </a:moveTo>
                <a:lnTo>
                  <a:pt x="1367" y="679"/>
                </a:lnTo>
                <a:cubicBezTo>
                  <a:pt x="1367" y="1060"/>
                  <a:pt x="1060" y="1366"/>
                  <a:pt x="679" y="1366"/>
                </a:cubicBezTo>
                <a:cubicBezTo>
                  <a:pt x="306" y="1366"/>
                  <a:pt x="0" y="1060"/>
                  <a:pt x="0" y="679"/>
                </a:cubicBezTo>
                <a:cubicBezTo>
                  <a:pt x="0" y="306"/>
                  <a:pt x="306" y="0"/>
                  <a:pt x="679" y="0"/>
                </a:cubicBezTo>
                <a:cubicBezTo>
                  <a:pt x="1060" y="0"/>
                  <a:pt x="1367" y="306"/>
                  <a:pt x="1367" y="679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0" name="Freeform 178">
            <a:extLst>
              <a:ext uri="{FF2B5EF4-FFF2-40B4-BE49-F238E27FC236}">
                <a16:creationId xmlns:a16="http://schemas.microsoft.com/office/drawing/2014/main" id="{35274C6C-A7BF-FD4E-8D61-7567E705C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6564" y="6535259"/>
            <a:ext cx="1590463" cy="1600791"/>
          </a:xfrm>
          <a:custGeom>
            <a:avLst/>
            <a:gdLst>
              <a:gd name="T0" fmla="*/ 1358 w 1359"/>
              <a:gd name="T1" fmla="*/ 678 h 1367"/>
              <a:gd name="T2" fmla="*/ 1358 w 1359"/>
              <a:gd name="T3" fmla="*/ 678 h 1367"/>
              <a:gd name="T4" fmla="*/ 679 w 1359"/>
              <a:gd name="T5" fmla="*/ 1366 h 1367"/>
              <a:gd name="T6" fmla="*/ 0 w 1359"/>
              <a:gd name="T7" fmla="*/ 678 h 1367"/>
              <a:gd name="T8" fmla="*/ 679 w 1359"/>
              <a:gd name="T9" fmla="*/ 0 h 1367"/>
              <a:gd name="T10" fmla="*/ 1358 w 1359"/>
              <a:gd name="T11" fmla="*/ 678 h 1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59" h="1367">
                <a:moveTo>
                  <a:pt x="1358" y="678"/>
                </a:moveTo>
                <a:lnTo>
                  <a:pt x="1358" y="678"/>
                </a:lnTo>
                <a:cubicBezTo>
                  <a:pt x="1358" y="1059"/>
                  <a:pt x="1052" y="1366"/>
                  <a:pt x="679" y="1366"/>
                </a:cubicBezTo>
                <a:cubicBezTo>
                  <a:pt x="306" y="1366"/>
                  <a:pt x="0" y="1059"/>
                  <a:pt x="0" y="678"/>
                </a:cubicBezTo>
                <a:cubicBezTo>
                  <a:pt x="0" y="306"/>
                  <a:pt x="306" y="0"/>
                  <a:pt x="679" y="0"/>
                </a:cubicBezTo>
                <a:cubicBezTo>
                  <a:pt x="1052" y="0"/>
                  <a:pt x="1358" y="306"/>
                  <a:pt x="1358" y="678"/>
                </a:cubicBezTo>
              </a:path>
            </a:pathLst>
          </a:custGeom>
          <a:solidFill>
            <a:schemeClr val="accent1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1" name="Freeform 179">
            <a:extLst>
              <a:ext uri="{FF2B5EF4-FFF2-40B4-BE49-F238E27FC236}">
                <a16:creationId xmlns:a16="http://schemas.microsoft.com/office/drawing/2014/main" id="{F5286887-F56A-8F43-978D-C70688F59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47310" y="5228809"/>
            <a:ext cx="1600791" cy="1590463"/>
          </a:xfrm>
          <a:custGeom>
            <a:avLst/>
            <a:gdLst>
              <a:gd name="T0" fmla="*/ 1367 w 1368"/>
              <a:gd name="T1" fmla="*/ 679 h 1359"/>
              <a:gd name="T2" fmla="*/ 1367 w 1368"/>
              <a:gd name="T3" fmla="*/ 679 h 1359"/>
              <a:gd name="T4" fmla="*/ 687 w 1368"/>
              <a:gd name="T5" fmla="*/ 1358 h 1359"/>
              <a:gd name="T6" fmla="*/ 0 w 1368"/>
              <a:gd name="T7" fmla="*/ 679 h 1359"/>
              <a:gd name="T8" fmla="*/ 687 w 1368"/>
              <a:gd name="T9" fmla="*/ 0 h 1359"/>
              <a:gd name="T10" fmla="*/ 1367 w 1368"/>
              <a:gd name="T11" fmla="*/ 679 h 13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8" h="1359">
                <a:moveTo>
                  <a:pt x="1367" y="679"/>
                </a:moveTo>
                <a:lnTo>
                  <a:pt x="1367" y="679"/>
                </a:lnTo>
                <a:cubicBezTo>
                  <a:pt x="1367" y="1052"/>
                  <a:pt x="1060" y="1358"/>
                  <a:pt x="687" y="1358"/>
                </a:cubicBezTo>
                <a:cubicBezTo>
                  <a:pt x="306" y="1358"/>
                  <a:pt x="0" y="1052"/>
                  <a:pt x="0" y="679"/>
                </a:cubicBezTo>
                <a:cubicBezTo>
                  <a:pt x="0" y="298"/>
                  <a:pt x="306" y="0"/>
                  <a:pt x="687" y="0"/>
                </a:cubicBezTo>
                <a:cubicBezTo>
                  <a:pt x="1060" y="0"/>
                  <a:pt x="1367" y="298"/>
                  <a:pt x="1367" y="679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80">
            <a:extLst>
              <a:ext uri="{FF2B5EF4-FFF2-40B4-BE49-F238E27FC236}">
                <a16:creationId xmlns:a16="http://schemas.microsoft.com/office/drawing/2014/main" id="{F47581B5-9872-E543-922B-7E4EF5673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2677" y="10909035"/>
            <a:ext cx="1600791" cy="1600791"/>
          </a:xfrm>
          <a:custGeom>
            <a:avLst/>
            <a:gdLst>
              <a:gd name="T0" fmla="*/ 1367 w 1368"/>
              <a:gd name="T1" fmla="*/ 679 h 1367"/>
              <a:gd name="T2" fmla="*/ 1367 w 1368"/>
              <a:gd name="T3" fmla="*/ 679 h 1367"/>
              <a:gd name="T4" fmla="*/ 680 w 1368"/>
              <a:gd name="T5" fmla="*/ 1366 h 1367"/>
              <a:gd name="T6" fmla="*/ 0 w 1368"/>
              <a:gd name="T7" fmla="*/ 679 h 1367"/>
              <a:gd name="T8" fmla="*/ 680 w 1368"/>
              <a:gd name="T9" fmla="*/ 0 h 1367"/>
              <a:gd name="T10" fmla="*/ 1367 w 1368"/>
              <a:gd name="T11" fmla="*/ 679 h 1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8" h="1367">
                <a:moveTo>
                  <a:pt x="1367" y="679"/>
                </a:moveTo>
                <a:lnTo>
                  <a:pt x="1367" y="679"/>
                </a:lnTo>
                <a:cubicBezTo>
                  <a:pt x="1367" y="1060"/>
                  <a:pt x="1060" y="1366"/>
                  <a:pt x="680" y="1366"/>
                </a:cubicBezTo>
                <a:cubicBezTo>
                  <a:pt x="307" y="1366"/>
                  <a:pt x="0" y="1060"/>
                  <a:pt x="0" y="679"/>
                </a:cubicBezTo>
                <a:cubicBezTo>
                  <a:pt x="0" y="306"/>
                  <a:pt x="307" y="0"/>
                  <a:pt x="680" y="0"/>
                </a:cubicBezTo>
                <a:cubicBezTo>
                  <a:pt x="1060" y="0"/>
                  <a:pt x="1367" y="306"/>
                  <a:pt x="1367" y="67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81">
            <a:extLst>
              <a:ext uri="{FF2B5EF4-FFF2-40B4-BE49-F238E27FC236}">
                <a16:creationId xmlns:a16="http://schemas.microsoft.com/office/drawing/2014/main" id="{842B60BE-228E-2846-BB06-31F886C1D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7448" y="10909035"/>
            <a:ext cx="1600791" cy="1600791"/>
          </a:xfrm>
          <a:custGeom>
            <a:avLst/>
            <a:gdLst>
              <a:gd name="T0" fmla="*/ 1366 w 1367"/>
              <a:gd name="T1" fmla="*/ 679 h 1367"/>
              <a:gd name="T2" fmla="*/ 1366 w 1367"/>
              <a:gd name="T3" fmla="*/ 679 h 1367"/>
              <a:gd name="T4" fmla="*/ 687 w 1367"/>
              <a:gd name="T5" fmla="*/ 1366 h 1367"/>
              <a:gd name="T6" fmla="*/ 0 w 1367"/>
              <a:gd name="T7" fmla="*/ 679 h 1367"/>
              <a:gd name="T8" fmla="*/ 687 w 1367"/>
              <a:gd name="T9" fmla="*/ 0 h 1367"/>
              <a:gd name="T10" fmla="*/ 1366 w 1367"/>
              <a:gd name="T11" fmla="*/ 679 h 1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67" h="1367">
                <a:moveTo>
                  <a:pt x="1366" y="679"/>
                </a:moveTo>
                <a:lnTo>
                  <a:pt x="1366" y="679"/>
                </a:lnTo>
                <a:cubicBezTo>
                  <a:pt x="1366" y="1060"/>
                  <a:pt x="1060" y="1366"/>
                  <a:pt x="687" y="1366"/>
                </a:cubicBezTo>
                <a:cubicBezTo>
                  <a:pt x="306" y="1366"/>
                  <a:pt x="0" y="1060"/>
                  <a:pt x="0" y="679"/>
                </a:cubicBezTo>
                <a:cubicBezTo>
                  <a:pt x="0" y="306"/>
                  <a:pt x="306" y="0"/>
                  <a:pt x="687" y="0"/>
                </a:cubicBezTo>
                <a:cubicBezTo>
                  <a:pt x="1060" y="0"/>
                  <a:pt x="1366" y="306"/>
                  <a:pt x="1366" y="679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87">
            <a:extLst>
              <a:ext uri="{FF2B5EF4-FFF2-40B4-BE49-F238E27FC236}">
                <a16:creationId xmlns:a16="http://schemas.microsoft.com/office/drawing/2014/main" id="{04171C51-FE89-4D47-8BD3-6EAFDCF69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9515" y="5771010"/>
            <a:ext cx="506057" cy="506057"/>
          </a:xfrm>
          <a:custGeom>
            <a:avLst/>
            <a:gdLst>
              <a:gd name="T0" fmla="*/ 215 w 431"/>
              <a:gd name="T1" fmla="*/ 431 h 432"/>
              <a:gd name="T2" fmla="*/ 215 w 431"/>
              <a:gd name="T3" fmla="*/ 431 h 432"/>
              <a:gd name="T4" fmla="*/ 157 w 431"/>
              <a:gd name="T5" fmla="*/ 406 h 432"/>
              <a:gd name="T6" fmla="*/ 33 w 431"/>
              <a:gd name="T7" fmla="*/ 282 h 432"/>
              <a:gd name="T8" fmla="*/ 33 w 431"/>
              <a:gd name="T9" fmla="*/ 157 h 432"/>
              <a:gd name="T10" fmla="*/ 182 w 431"/>
              <a:gd name="T11" fmla="*/ 8 h 432"/>
              <a:gd name="T12" fmla="*/ 199 w 431"/>
              <a:gd name="T13" fmla="*/ 0 h 432"/>
              <a:gd name="T14" fmla="*/ 389 w 431"/>
              <a:gd name="T15" fmla="*/ 0 h 432"/>
              <a:gd name="T16" fmla="*/ 430 w 431"/>
              <a:gd name="T17" fmla="*/ 41 h 432"/>
              <a:gd name="T18" fmla="*/ 430 w 431"/>
              <a:gd name="T19" fmla="*/ 232 h 432"/>
              <a:gd name="T20" fmla="*/ 430 w 431"/>
              <a:gd name="T21" fmla="*/ 249 h 432"/>
              <a:gd name="T22" fmla="*/ 273 w 431"/>
              <a:gd name="T23" fmla="*/ 406 h 432"/>
              <a:gd name="T24" fmla="*/ 215 w 431"/>
              <a:gd name="T25" fmla="*/ 431 h 432"/>
              <a:gd name="T26" fmla="*/ 207 w 431"/>
              <a:gd name="T27" fmla="*/ 41 h 432"/>
              <a:gd name="T28" fmla="*/ 207 w 431"/>
              <a:gd name="T29" fmla="*/ 41 h 432"/>
              <a:gd name="T30" fmla="*/ 58 w 431"/>
              <a:gd name="T31" fmla="*/ 190 h 432"/>
              <a:gd name="T32" fmla="*/ 58 w 431"/>
              <a:gd name="T33" fmla="*/ 249 h 432"/>
              <a:gd name="T34" fmla="*/ 182 w 431"/>
              <a:gd name="T35" fmla="*/ 373 h 432"/>
              <a:gd name="T36" fmla="*/ 248 w 431"/>
              <a:gd name="T37" fmla="*/ 373 h 432"/>
              <a:gd name="T38" fmla="*/ 389 w 431"/>
              <a:gd name="T39" fmla="*/ 224 h 432"/>
              <a:gd name="T40" fmla="*/ 389 w 431"/>
              <a:gd name="T41" fmla="*/ 41 h 432"/>
              <a:gd name="T42" fmla="*/ 207 w 431"/>
              <a:gd name="T43" fmla="*/ 41 h 4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31" h="432">
                <a:moveTo>
                  <a:pt x="215" y="431"/>
                </a:moveTo>
                <a:lnTo>
                  <a:pt x="215" y="431"/>
                </a:lnTo>
                <a:cubicBezTo>
                  <a:pt x="190" y="431"/>
                  <a:pt x="174" y="422"/>
                  <a:pt x="157" y="406"/>
                </a:cubicBezTo>
                <a:cubicBezTo>
                  <a:pt x="33" y="282"/>
                  <a:pt x="33" y="282"/>
                  <a:pt x="33" y="282"/>
                </a:cubicBezTo>
                <a:cubicBezTo>
                  <a:pt x="0" y="249"/>
                  <a:pt x="0" y="190"/>
                  <a:pt x="33" y="157"/>
                </a:cubicBezTo>
                <a:cubicBezTo>
                  <a:pt x="182" y="8"/>
                  <a:pt x="182" y="8"/>
                  <a:pt x="182" y="8"/>
                </a:cubicBezTo>
                <a:cubicBezTo>
                  <a:pt x="182" y="0"/>
                  <a:pt x="190" y="0"/>
                  <a:pt x="199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14" y="0"/>
                  <a:pt x="430" y="17"/>
                  <a:pt x="430" y="41"/>
                </a:cubicBezTo>
                <a:cubicBezTo>
                  <a:pt x="430" y="232"/>
                  <a:pt x="430" y="232"/>
                  <a:pt x="430" y="232"/>
                </a:cubicBezTo>
                <a:cubicBezTo>
                  <a:pt x="430" y="240"/>
                  <a:pt x="430" y="249"/>
                  <a:pt x="430" y="249"/>
                </a:cubicBezTo>
                <a:cubicBezTo>
                  <a:pt x="273" y="406"/>
                  <a:pt x="273" y="406"/>
                  <a:pt x="273" y="406"/>
                </a:cubicBezTo>
                <a:cubicBezTo>
                  <a:pt x="257" y="422"/>
                  <a:pt x="240" y="431"/>
                  <a:pt x="215" y="431"/>
                </a:cubicBezTo>
                <a:close/>
                <a:moveTo>
                  <a:pt x="207" y="41"/>
                </a:moveTo>
                <a:lnTo>
                  <a:pt x="207" y="41"/>
                </a:lnTo>
                <a:cubicBezTo>
                  <a:pt x="58" y="190"/>
                  <a:pt x="58" y="190"/>
                  <a:pt x="58" y="190"/>
                </a:cubicBezTo>
                <a:cubicBezTo>
                  <a:pt x="41" y="207"/>
                  <a:pt x="41" y="232"/>
                  <a:pt x="58" y="249"/>
                </a:cubicBezTo>
                <a:cubicBezTo>
                  <a:pt x="182" y="373"/>
                  <a:pt x="182" y="373"/>
                  <a:pt x="182" y="373"/>
                </a:cubicBezTo>
                <a:cubicBezTo>
                  <a:pt x="199" y="389"/>
                  <a:pt x="232" y="389"/>
                  <a:pt x="248" y="373"/>
                </a:cubicBezTo>
                <a:cubicBezTo>
                  <a:pt x="389" y="224"/>
                  <a:pt x="389" y="224"/>
                  <a:pt x="389" y="224"/>
                </a:cubicBezTo>
                <a:cubicBezTo>
                  <a:pt x="389" y="41"/>
                  <a:pt x="389" y="41"/>
                  <a:pt x="389" y="41"/>
                </a:cubicBezTo>
                <a:lnTo>
                  <a:pt x="207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88">
            <a:extLst>
              <a:ext uri="{FF2B5EF4-FFF2-40B4-BE49-F238E27FC236}">
                <a16:creationId xmlns:a16="http://schemas.microsoft.com/office/drawing/2014/main" id="{8361B766-F981-AC49-AB3E-48F7B6E9B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9673" y="5879453"/>
            <a:ext cx="87784" cy="87784"/>
          </a:xfrm>
          <a:custGeom>
            <a:avLst/>
            <a:gdLst>
              <a:gd name="T0" fmla="*/ 58 w 76"/>
              <a:gd name="T1" fmla="*/ 58 h 76"/>
              <a:gd name="T2" fmla="*/ 58 w 76"/>
              <a:gd name="T3" fmla="*/ 58 h 76"/>
              <a:gd name="T4" fmla="*/ 17 w 76"/>
              <a:gd name="T5" fmla="*/ 58 h 76"/>
              <a:gd name="T6" fmla="*/ 17 w 76"/>
              <a:gd name="T7" fmla="*/ 17 h 76"/>
              <a:gd name="T8" fmla="*/ 58 w 76"/>
              <a:gd name="T9" fmla="*/ 17 h 76"/>
              <a:gd name="T10" fmla="*/ 58 w 76"/>
              <a:gd name="T11" fmla="*/ 5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" h="76">
                <a:moveTo>
                  <a:pt x="58" y="58"/>
                </a:moveTo>
                <a:lnTo>
                  <a:pt x="58" y="58"/>
                </a:lnTo>
                <a:cubicBezTo>
                  <a:pt x="50" y="75"/>
                  <a:pt x="25" y="75"/>
                  <a:pt x="17" y="58"/>
                </a:cubicBezTo>
                <a:cubicBezTo>
                  <a:pt x="0" y="50"/>
                  <a:pt x="0" y="25"/>
                  <a:pt x="17" y="17"/>
                </a:cubicBezTo>
                <a:cubicBezTo>
                  <a:pt x="25" y="0"/>
                  <a:pt x="50" y="0"/>
                  <a:pt x="58" y="17"/>
                </a:cubicBezTo>
                <a:cubicBezTo>
                  <a:pt x="75" y="25"/>
                  <a:pt x="75" y="50"/>
                  <a:pt x="58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89">
            <a:extLst>
              <a:ext uri="{FF2B5EF4-FFF2-40B4-BE49-F238E27FC236}">
                <a16:creationId xmlns:a16="http://schemas.microsoft.com/office/drawing/2014/main" id="{AD90A13C-2D91-614E-AC8C-C80D720B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8114" y="7087792"/>
            <a:ext cx="542202" cy="340814"/>
          </a:xfrm>
          <a:custGeom>
            <a:avLst/>
            <a:gdLst>
              <a:gd name="T0" fmla="*/ 373 w 465"/>
              <a:gd name="T1" fmla="*/ 290 h 291"/>
              <a:gd name="T2" fmla="*/ 373 w 465"/>
              <a:gd name="T3" fmla="*/ 290 h 291"/>
              <a:gd name="T4" fmla="*/ 174 w 465"/>
              <a:gd name="T5" fmla="*/ 290 h 291"/>
              <a:gd name="T6" fmla="*/ 132 w 465"/>
              <a:gd name="T7" fmla="*/ 249 h 291"/>
              <a:gd name="T8" fmla="*/ 74 w 465"/>
              <a:gd name="T9" fmla="*/ 50 h 291"/>
              <a:gd name="T10" fmla="*/ 25 w 465"/>
              <a:gd name="T11" fmla="*/ 50 h 291"/>
              <a:gd name="T12" fmla="*/ 0 w 465"/>
              <a:gd name="T13" fmla="*/ 25 h 291"/>
              <a:gd name="T14" fmla="*/ 25 w 465"/>
              <a:gd name="T15" fmla="*/ 0 h 291"/>
              <a:gd name="T16" fmla="*/ 91 w 465"/>
              <a:gd name="T17" fmla="*/ 0 h 291"/>
              <a:gd name="T18" fmla="*/ 108 w 465"/>
              <a:gd name="T19" fmla="*/ 17 h 291"/>
              <a:gd name="T20" fmla="*/ 174 w 465"/>
              <a:gd name="T21" fmla="*/ 240 h 291"/>
              <a:gd name="T22" fmla="*/ 174 w 465"/>
              <a:gd name="T23" fmla="*/ 240 h 291"/>
              <a:gd name="T24" fmla="*/ 373 w 465"/>
              <a:gd name="T25" fmla="*/ 240 h 291"/>
              <a:gd name="T26" fmla="*/ 373 w 465"/>
              <a:gd name="T27" fmla="*/ 240 h 291"/>
              <a:gd name="T28" fmla="*/ 414 w 465"/>
              <a:gd name="T29" fmla="*/ 116 h 291"/>
              <a:gd name="T30" fmla="*/ 240 w 465"/>
              <a:gd name="T31" fmla="*/ 116 h 291"/>
              <a:gd name="T32" fmla="*/ 223 w 465"/>
              <a:gd name="T33" fmla="*/ 91 h 291"/>
              <a:gd name="T34" fmla="*/ 240 w 465"/>
              <a:gd name="T35" fmla="*/ 67 h 291"/>
              <a:gd name="T36" fmla="*/ 439 w 465"/>
              <a:gd name="T37" fmla="*/ 67 h 291"/>
              <a:gd name="T38" fmla="*/ 455 w 465"/>
              <a:gd name="T39" fmla="*/ 75 h 291"/>
              <a:gd name="T40" fmla="*/ 464 w 465"/>
              <a:gd name="T41" fmla="*/ 100 h 291"/>
              <a:gd name="T42" fmla="*/ 414 w 465"/>
              <a:gd name="T43" fmla="*/ 249 h 291"/>
              <a:gd name="T44" fmla="*/ 373 w 465"/>
              <a:gd name="T45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65" h="291">
                <a:moveTo>
                  <a:pt x="373" y="290"/>
                </a:moveTo>
                <a:lnTo>
                  <a:pt x="373" y="290"/>
                </a:lnTo>
                <a:cubicBezTo>
                  <a:pt x="174" y="290"/>
                  <a:pt x="174" y="290"/>
                  <a:pt x="174" y="290"/>
                </a:cubicBezTo>
                <a:cubicBezTo>
                  <a:pt x="157" y="290"/>
                  <a:pt x="132" y="274"/>
                  <a:pt x="132" y="249"/>
                </a:cubicBezTo>
                <a:cubicBezTo>
                  <a:pt x="74" y="50"/>
                  <a:pt x="74" y="50"/>
                  <a:pt x="74" y="50"/>
                </a:cubicBezTo>
                <a:cubicBezTo>
                  <a:pt x="25" y="50"/>
                  <a:pt x="25" y="50"/>
                  <a:pt x="25" y="50"/>
                </a:cubicBezTo>
                <a:cubicBezTo>
                  <a:pt x="16" y="50"/>
                  <a:pt x="0" y="33"/>
                  <a:pt x="0" y="25"/>
                </a:cubicBezTo>
                <a:cubicBezTo>
                  <a:pt x="0" y="17"/>
                  <a:pt x="16" y="0"/>
                  <a:pt x="25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99" y="0"/>
                  <a:pt x="108" y="9"/>
                  <a:pt x="108" y="17"/>
                </a:cubicBezTo>
                <a:cubicBezTo>
                  <a:pt x="174" y="240"/>
                  <a:pt x="174" y="240"/>
                  <a:pt x="174" y="240"/>
                </a:cubicBezTo>
                <a:lnTo>
                  <a:pt x="174" y="240"/>
                </a:lnTo>
                <a:cubicBezTo>
                  <a:pt x="373" y="240"/>
                  <a:pt x="373" y="240"/>
                  <a:pt x="373" y="240"/>
                </a:cubicBezTo>
                <a:lnTo>
                  <a:pt x="373" y="240"/>
                </a:lnTo>
                <a:cubicBezTo>
                  <a:pt x="414" y="116"/>
                  <a:pt x="414" y="116"/>
                  <a:pt x="414" y="116"/>
                </a:cubicBezTo>
                <a:cubicBezTo>
                  <a:pt x="240" y="116"/>
                  <a:pt x="240" y="116"/>
                  <a:pt x="240" y="116"/>
                </a:cubicBezTo>
                <a:cubicBezTo>
                  <a:pt x="232" y="116"/>
                  <a:pt x="223" y="100"/>
                  <a:pt x="223" y="91"/>
                </a:cubicBezTo>
                <a:cubicBezTo>
                  <a:pt x="223" y="75"/>
                  <a:pt x="232" y="67"/>
                  <a:pt x="240" y="67"/>
                </a:cubicBezTo>
                <a:cubicBezTo>
                  <a:pt x="439" y="67"/>
                  <a:pt x="439" y="67"/>
                  <a:pt x="439" y="67"/>
                </a:cubicBezTo>
                <a:cubicBezTo>
                  <a:pt x="447" y="67"/>
                  <a:pt x="455" y="75"/>
                  <a:pt x="455" y="75"/>
                </a:cubicBezTo>
                <a:cubicBezTo>
                  <a:pt x="464" y="83"/>
                  <a:pt x="464" y="91"/>
                  <a:pt x="464" y="100"/>
                </a:cubicBezTo>
                <a:cubicBezTo>
                  <a:pt x="414" y="249"/>
                  <a:pt x="414" y="249"/>
                  <a:pt x="414" y="249"/>
                </a:cubicBezTo>
                <a:cubicBezTo>
                  <a:pt x="414" y="265"/>
                  <a:pt x="397" y="290"/>
                  <a:pt x="373" y="29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90">
            <a:extLst>
              <a:ext uri="{FF2B5EF4-FFF2-40B4-BE49-F238E27FC236}">
                <a16:creationId xmlns:a16="http://schemas.microsoft.com/office/drawing/2014/main" id="{047302C4-5F53-0346-99C6-49CE3CCD9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7536" y="7480244"/>
            <a:ext cx="98115" cy="98111"/>
          </a:xfrm>
          <a:custGeom>
            <a:avLst/>
            <a:gdLst>
              <a:gd name="T0" fmla="*/ 0 w 84"/>
              <a:gd name="T1" fmla="*/ 41 h 84"/>
              <a:gd name="T2" fmla="*/ 0 w 84"/>
              <a:gd name="T3" fmla="*/ 41 h 84"/>
              <a:gd name="T4" fmla="*/ 41 w 84"/>
              <a:gd name="T5" fmla="*/ 0 h 84"/>
              <a:gd name="T6" fmla="*/ 83 w 84"/>
              <a:gd name="T7" fmla="*/ 41 h 84"/>
              <a:gd name="T8" fmla="*/ 41 w 84"/>
              <a:gd name="T9" fmla="*/ 83 h 84"/>
              <a:gd name="T10" fmla="*/ 0 w 84"/>
              <a:gd name="T11" fmla="*/ 4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84">
                <a:moveTo>
                  <a:pt x="0" y="41"/>
                </a:moveTo>
                <a:lnTo>
                  <a:pt x="0" y="41"/>
                </a:lnTo>
                <a:cubicBezTo>
                  <a:pt x="0" y="16"/>
                  <a:pt x="16" y="0"/>
                  <a:pt x="41" y="0"/>
                </a:cubicBezTo>
                <a:cubicBezTo>
                  <a:pt x="66" y="0"/>
                  <a:pt x="83" y="16"/>
                  <a:pt x="83" y="41"/>
                </a:cubicBezTo>
                <a:cubicBezTo>
                  <a:pt x="83" y="66"/>
                  <a:pt x="66" y="83"/>
                  <a:pt x="41" y="83"/>
                </a:cubicBezTo>
                <a:cubicBezTo>
                  <a:pt x="16" y="83"/>
                  <a:pt x="0" y="66"/>
                  <a:pt x="0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91">
            <a:extLst>
              <a:ext uri="{FF2B5EF4-FFF2-40B4-BE49-F238E27FC236}">
                <a16:creationId xmlns:a16="http://schemas.microsoft.com/office/drawing/2014/main" id="{FE3726B3-C064-5243-9D78-52BB00908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6383" y="7480244"/>
            <a:ext cx="98115" cy="98111"/>
          </a:xfrm>
          <a:custGeom>
            <a:avLst/>
            <a:gdLst>
              <a:gd name="T0" fmla="*/ 0 w 84"/>
              <a:gd name="T1" fmla="*/ 41 h 84"/>
              <a:gd name="T2" fmla="*/ 0 w 84"/>
              <a:gd name="T3" fmla="*/ 41 h 84"/>
              <a:gd name="T4" fmla="*/ 41 w 84"/>
              <a:gd name="T5" fmla="*/ 0 h 84"/>
              <a:gd name="T6" fmla="*/ 83 w 84"/>
              <a:gd name="T7" fmla="*/ 41 h 84"/>
              <a:gd name="T8" fmla="*/ 41 w 84"/>
              <a:gd name="T9" fmla="*/ 83 h 84"/>
              <a:gd name="T10" fmla="*/ 0 w 84"/>
              <a:gd name="T11" fmla="*/ 41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4" h="84">
                <a:moveTo>
                  <a:pt x="0" y="41"/>
                </a:moveTo>
                <a:lnTo>
                  <a:pt x="0" y="41"/>
                </a:lnTo>
                <a:cubicBezTo>
                  <a:pt x="0" y="16"/>
                  <a:pt x="17" y="0"/>
                  <a:pt x="41" y="0"/>
                </a:cubicBezTo>
                <a:cubicBezTo>
                  <a:pt x="66" y="0"/>
                  <a:pt x="83" y="16"/>
                  <a:pt x="83" y="41"/>
                </a:cubicBezTo>
                <a:cubicBezTo>
                  <a:pt x="83" y="66"/>
                  <a:pt x="66" y="83"/>
                  <a:pt x="41" y="83"/>
                </a:cubicBezTo>
                <a:cubicBezTo>
                  <a:pt x="17" y="83"/>
                  <a:pt x="0" y="66"/>
                  <a:pt x="0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92">
            <a:extLst>
              <a:ext uri="{FF2B5EF4-FFF2-40B4-BE49-F238E27FC236}">
                <a16:creationId xmlns:a16="http://schemas.microsoft.com/office/drawing/2014/main" id="{9E396F85-ADEC-A448-A565-D5E6EBB18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667" y="11471892"/>
            <a:ext cx="650644" cy="475073"/>
          </a:xfrm>
          <a:custGeom>
            <a:avLst/>
            <a:gdLst>
              <a:gd name="T0" fmla="*/ 472 w 556"/>
              <a:gd name="T1" fmla="*/ 406 h 407"/>
              <a:gd name="T2" fmla="*/ 472 w 556"/>
              <a:gd name="T3" fmla="*/ 406 h 407"/>
              <a:gd name="T4" fmla="*/ 83 w 556"/>
              <a:gd name="T5" fmla="*/ 406 h 407"/>
              <a:gd name="T6" fmla="*/ 0 w 556"/>
              <a:gd name="T7" fmla="*/ 323 h 407"/>
              <a:gd name="T8" fmla="*/ 0 w 556"/>
              <a:gd name="T9" fmla="*/ 83 h 407"/>
              <a:gd name="T10" fmla="*/ 83 w 556"/>
              <a:gd name="T11" fmla="*/ 0 h 407"/>
              <a:gd name="T12" fmla="*/ 472 w 556"/>
              <a:gd name="T13" fmla="*/ 0 h 407"/>
              <a:gd name="T14" fmla="*/ 555 w 556"/>
              <a:gd name="T15" fmla="*/ 83 h 407"/>
              <a:gd name="T16" fmla="*/ 555 w 556"/>
              <a:gd name="T17" fmla="*/ 323 h 407"/>
              <a:gd name="T18" fmla="*/ 472 w 556"/>
              <a:gd name="T19" fmla="*/ 406 h 407"/>
              <a:gd name="T20" fmla="*/ 83 w 556"/>
              <a:gd name="T21" fmla="*/ 41 h 407"/>
              <a:gd name="T22" fmla="*/ 83 w 556"/>
              <a:gd name="T23" fmla="*/ 41 h 407"/>
              <a:gd name="T24" fmla="*/ 41 w 556"/>
              <a:gd name="T25" fmla="*/ 83 h 407"/>
              <a:gd name="T26" fmla="*/ 41 w 556"/>
              <a:gd name="T27" fmla="*/ 323 h 407"/>
              <a:gd name="T28" fmla="*/ 83 w 556"/>
              <a:gd name="T29" fmla="*/ 356 h 407"/>
              <a:gd name="T30" fmla="*/ 472 w 556"/>
              <a:gd name="T31" fmla="*/ 356 h 407"/>
              <a:gd name="T32" fmla="*/ 505 w 556"/>
              <a:gd name="T33" fmla="*/ 323 h 407"/>
              <a:gd name="T34" fmla="*/ 505 w 556"/>
              <a:gd name="T35" fmla="*/ 83 h 407"/>
              <a:gd name="T36" fmla="*/ 472 w 556"/>
              <a:gd name="T37" fmla="*/ 41 h 407"/>
              <a:gd name="T38" fmla="*/ 83 w 556"/>
              <a:gd name="T39" fmla="*/ 41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56" h="407">
                <a:moveTo>
                  <a:pt x="472" y="406"/>
                </a:moveTo>
                <a:lnTo>
                  <a:pt x="472" y="406"/>
                </a:lnTo>
                <a:cubicBezTo>
                  <a:pt x="83" y="406"/>
                  <a:pt x="83" y="406"/>
                  <a:pt x="83" y="406"/>
                </a:cubicBezTo>
                <a:cubicBezTo>
                  <a:pt x="41" y="406"/>
                  <a:pt x="0" y="364"/>
                  <a:pt x="0" y="323"/>
                </a:cubicBezTo>
                <a:cubicBezTo>
                  <a:pt x="0" y="83"/>
                  <a:pt x="0" y="83"/>
                  <a:pt x="0" y="83"/>
                </a:cubicBezTo>
                <a:cubicBezTo>
                  <a:pt x="0" y="41"/>
                  <a:pt x="41" y="0"/>
                  <a:pt x="83" y="0"/>
                </a:cubicBezTo>
                <a:cubicBezTo>
                  <a:pt x="472" y="0"/>
                  <a:pt x="472" y="0"/>
                  <a:pt x="472" y="0"/>
                </a:cubicBezTo>
                <a:cubicBezTo>
                  <a:pt x="514" y="0"/>
                  <a:pt x="555" y="41"/>
                  <a:pt x="555" y="83"/>
                </a:cubicBezTo>
                <a:cubicBezTo>
                  <a:pt x="555" y="323"/>
                  <a:pt x="555" y="323"/>
                  <a:pt x="555" y="323"/>
                </a:cubicBezTo>
                <a:cubicBezTo>
                  <a:pt x="555" y="364"/>
                  <a:pt x="514" y="406"/>
                  <a:pt x="472" y="406"/>
                </a:cubicBezTo>
                <a:close/>
                <a:moveTo>
                  <a:pt x="83" y="41"/>
                </a:moveTo>
                <a:lnTo>
                  <a:pt x="83" y="41"/>
                </a:lnTo>
                <a:cubicBezTo>
                  <a:pt x="66" y="41"/>
                  <a:pt x="41" y="66"/>
                  <a:pt x="41" y="83"/>
                </a:cubicBezTo>
                <a:cubicBezTo>
                  <a:pt x="41" y="323"/>
                  <a:pt x="41" y="323"/>
                  <a:pt x="41" y="323"/>
                </a:cubicBezTo>
                <a:cubicBezTo>
                  <a:pt x="41" y="340"/>
                  <a:pt x="66" y="356"/>
                  <a:pt x="83" y="356"/>
                </a:cubicBezTo>
                <a:cubicBezTo>
                  <a:pt x="472" y="356"/>
                  <a:pt x="472" y="356"/>
                  <a:pt x="472" y="356"/>
                </a:cubicBezTo>
                <a:cubicBezTo>
                  <a:pt x="489" y="356"/>
                  <a:pt x="505" y="340"/>
                  <a:pt x="505" y="323"/>
                </a:cubicBezTo>
                <a:cubicBezTo>
                  <a:pt x="505" y="83"/>
                  <a:pt x="505" y="83"/>
                  <a:pt x="505" y="83"/>
                </a:cubicBezTo>
                <a:cubicBezTo>
                  <a:pt x="505" y="66"/>
                  <a:pt x="489" y="41"/>
                  <a:pt x="472" y="41"/>
                </a:cubicBezTo>
                <a:lnTo>
                  <a:pt x="83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93">
            <a:extLst>
              <a:ext uri="{FF2B5EF4-FFF2-40B4-BE49-F238E27FC236}">
                <a16:creationId xmlns:a16="http://schemas.microsoft.com/office/drawing/2014/main" id="{433D1F0F-43E4-D84F-8279-2698AE882C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531" y="11611317"/>
            <a:ext cx="149750" cy="196226"/>
          </a:xfrm>
          <a:custGeom>
            <a:avLst/>
            <a:gdLst>
              <a:gd name="T0" fmla="*/ 67 w 126"/>
              <a:gd name="T1" fmla="*/ 166 h 167"/>
              <a:gd name="T2" fmla="*/ 67 w 126"/>
              <a:gd name="T3" fmla="*/ 166 h 167"/>
              <a:gd name="T4" fmla="*/ 25 w 126"/>
              <a:gd name="T5" fmla="*/ 166 h 167"/>
              <a:gd name="T6" fmla="*/ 9 w 126"/>
              <a:gd name="T7" fmla="*/ 149 h 167"/>
              <a:gd name="T8" fmla="*/ 9 w 126"/>
              <a:gd name="T9" fmla="*/ 149 h 167"/>
              <a:gd name="T10" fmla="*/ 25 w 126"/>
              <a:gd name="T11" fmla="*/ 133 h 167"/>
              <a:gd name="T12" fmla="*/ 67 w 126"/>
              <a:gd name="T13" fmla="*/ 133 h 167"/>
              <a:gd name="T14" fmla="*/ 83 w 126"/>
              <a:gd name="T15" fmla="*/ 116 h 167"/>
              <a:gd name="T16" fmla="*/ 67 w 126"/>
              <a:gd name="T17" fmla="*/ 99 h 167"/>
              <a:gd name="T18" fmla="*/ 58 w 126"/>
              <a:gd name="T19" fmla="*/ 99 h 167"/>
              <a:gd name="T20" fmla="*/ 9 w 126"/>
              <a:gd name="T21" fmla="*/ 58 h 167"/>
              <a:gd name="T22" fmla="*/ 58 w 126"/>
              <a:gd name="T23" fmla="*/ 0 h 167"/>
              <a:gd name="T24" fmla="*/ 100 w 126"/>
              <a:gd name="T25" fmla="*/ 0 h 167"/>
              <a:gd name="T26" fmla="*/ 116 w 126"/>
              <a:gd name="T27" fmla="*/ 17 h 167"/>
              <a:gd name="T28" fmla="*/ 116 w 126"/>
              <a:gd name="T29" fmla="*/ 17 h 167"/>
              <a:gd name="T30" fmla="*/ 100 w 126"/>
              <a:gd name="T31" fmla="*/ 33 h 167"/>
              <a:gd name="T32" fmla="*/ 58 w 126"/>
              <a:gd name="T33" fmla="*/ 33 h 167"/>
              <a:gd name="T34" fmla="*/ 42 w 126"/>
              <a:gd name="T35" fmla="*/ 50 h 167"/>
              <a:gd name="T36" fmla="*/ 58 w 126"/>
              <a:gd name="T37" fmla="*/ 66 h 167"/>
              <a:gd name="T38" fmla="*/ 67 w 126"/>
              <a:gd name="T39" fmla="*/ 66 h 167"/>
              <a:gd name="T40" fmla="*/ 116 w 126"/>
              <a:gd name="T41" fmla="*/ 124 h 167"/>
              <a:gd name="T42" fmla="*/ 67 w 126"/>
              <a:gd name="T43" fmla="*/ 166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6" h="167">
                <a:moveTo>
                  <a:pt x="67" y="166"/>
                </a:moveTo>
                <a:lnTo>
                  <a:pt x="67" y="166"/>
                </a:lnTo>
                <a:cubicBezTo>
                  <a:pt x="25" y="166"/>
                  <a:pt x="25" y="166"/>
                  <a:pt x="25" y="166"/>
                </a:cubicBezTo>
                <a:cubicBezTo>
                  <a:pt x="17" y="166"/>
                  <a:pt x="9" y="157"/>
                  <a:pt x="9" y="149"/>
                </a:cubicBezTo>
                <a:lnTo>
                  <a:pt x="9" y="149"/>
                </a:lnTo>
                <a:cubicBezTo>
                  <a:pt x="9" y="141"/>
                  <a:pt x="17" y="133"/>
                  <a:pt x="25" y="133"/>
                </a:cubicBezTo>
                <a:cubicBezTo>
                  <a:pt x="67" y="133"/>
                  <a:pt x="67" y="133"/>
                  <a:pt x="67" y="133"/>
                </a:cubicBezTo>
                <a:cubicBezTo>
                  <a:pt x="75" y="133"/>
                  <a:pt x="83" y="124"/>
                  <a:pt x="83" y="116"/>
                </a:cubicBezTo>
                <a:cubicBezTo>
                  <a:pt x="83" y="108"/>
                  <a:pt x="75" y="99"/>
                  <a:pt x="67" y="99"/>
                </a:cubicBezTo>
                <a:cubicBezTo>
                  <a:pt x="58" y="99"/>
                  <a:pt x="58" y="99"/>
                  <a:pt x="58" y="99"/>
                </a:cubicBezTo>
                <a:cubicBezTo>
                  <a:pt x="34" y="99"/>
                  <a:pt x="9" y="83"/>
                  <a:pt x="9" y="58"/>
                </a:cubicBezTo>
                <a:cubicBezTo>
                  <a:pt x="0" y="25"/>
                  <a:pt x="25" y="0"/>
                  <a:pt x="58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8" y="0"/>
                  <a:pt x="116" y="8"/>
                  <a:pt x="116" y="17"/>
                </a:cubicBezTo>
                <a:lnTo>
                  <a:pt x="116" y="17"/>
                </a:lnTo>
                <a:cubicBezTo>
                  <a:pt x="116" y="25"/>
                  <a:pt x="108" y="33"/>
                  <a:pt x="100" y="33"/>
                </a:cubicBezTo>
                <a:cubicBezTo>
                  <a:pt x="58" y="33"/>
                  <a:pt x="58" y="33"/>
                  <a:pt x="58" y="33"/>
                </a:cubicBezTo>
                <a:cubicBezTo>
                  <a:pt x="42" y="33"/>
                  <a:pt x="42" y="41"/>
                  <a:pt x="42" y="50"/>
                </a:cubicBezTo>
                <a:cubicBezTo>
                  <a:pt x="42" y="58"/>
                  <a:pt x="42" y="66"/>
                  <a:pt x="58" y="66"/>
                </a:cubicBezTo>
                <a:cubicBezTo>
                  <a:pt x="67" y="66"/>
                  <a:pt x="67" y="66"/>
                  <a:pt x="67" y="66"/>
                </a:cubicBezTo>
                <a:cubicBezTo>
                  <a:pt x="100" y="66"/>
                  <a:pt x="125" y="91"/>
                  <a:pt x="116" y="124"/>
                </a:cubicBezTo>
                <a:cubicBezTo>
                  <a:pt x="116" y="149"/>
                  <a:pt x="92" y="166"/>
                  <a:pt x="67" y="1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94">
            <a:extLst>
              <a:ext uri="{FF2B5EF4-FFF2-40B4-BE49-F238E27FC236}">
                <a16:creationId xmlns:a16="http://schemas.microsoft.com/office/drawing/2014/main" id="{A8B92C05-1DED-2245-AE54-87382E48B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497" y="11580334"/>
            <a:ext cx="41311" cy="51638"/>
          </a:xfrm>
          <a:custGeom>
            <a:avLst/>
            <a:gdLst>
              <a:gd name="T0" fmla="*/ 33 w 34"/>
              <a:gd name="T1" fmla="*/ 42 h 43"/>
              <a:gd name="T2" fmla="*/ 0 w 34"/>
              <a:gd name="T3" fmla="*/ 42 h 43"/>
              <a:gd name="T4" fmla="*/ 0 w 34"/>
              <a:gd name="T5" fmla="*/ 0 h 43"/>
              <a:gd name="T6" fmla="*/ 33 w 34"/>
              <a:gd name="T7" fmla="*/ 0 h 43"/>
              <a:gd name="T8" fmla="*/ 33 w 34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3">
                <a:moveTo>
                  <a:pt x="33" y="42"/>
                </a:moveTo>
                <a:lnTo>
                  <a:pt x="0" y="42"/>
                </a:lnTo>
                <a:lnTo>
                  <a:pt x="0" y="0"/>
                </a:lnTo>
                <a:lnTo>
                  <a:pt x="33" y="0"/>
                </a:lnTo>
                <a:lnTo>
                  <a:pt x="33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95">
            <a:extLst>
              <a:ext uri="{FF2B5EF4-FFF2-40B4-BE49-F238E27FC236}">
                <a16:creationId xmlns:a16="http://schemas.microsoft.com/office/drawing/2014/main" id="{11AAF09B-611C-FF48-ADEB-AB8B0DC49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8497" y="11792050"/>
            <a:ext cx="41311" cy="41311"/>
          </a:xfrm>
          <a:custGeom>
            <a:avLst/>
            <a:gdLst>
              <a:gd name="T0" fmla="*/ 33 w 34"/>
              <a:gd name="T1" fmla="*/ 33 h 34"/>
              <a:gd name="T2" fmla="*/ 0 w 34"/>
              <a:gd name="T3" fmla="*/ 33 h 34"/>
              <a:gd name="T4" fmla="*/ 0 w 34"/>
              <a:gd name="T5" fmla="*/ 0 h 34"/>
              <a:gd name="T6" fmla="*/ 33 w 34"/>
              <a:gd name="T7" fmla="*/ 0 h 34"/>
              <a:gd name="T8" fmla="*/ 33 w 34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33" y="33"/>
                </a:moveTo>
                <a:lnTo>
                  <a:pt x="0" y="33"/>
                </a:lnTo>
                <a:lnTo>
                  <a:pt x="0" y="0"/>
                </a:lnTo>
                <a:lnTo>
                  <a:pt x="33" y="0"/>
                </a:lnTo>
                <a:lnTo>
                  <a:pt x="33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96">
            <a:extLst>
              <a:ext uri="{FF2B5EF4-FFF2-40B4-BE49-F238E27FC236}">
                <a16:creationId xmlns:a16="http://schemas.microsoft.com/office/drawing/2014/main" id="{52A49947-759E-544F-BA2D-AFF5BE33A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558" y="11539024"/>
            <a:ext cx="77459" cy="67128"/>
          </a:xfrm>
          <a:custGeom>
            <a:avLst/>
            <a:gdLst>
              <a:gd name="T0" fmla="*/ 33 w 67"/>
              <a:gd name="T1" fmla="*/ 8 h 59"/>
              <a:gd name="T2" fmla="*/ 33 w 67"/>
              <a:gd name="T3" fmla="*/ 8 h 59"/>
              <a:gd name="T4" fmla="*/ 8 w 67"/>
              <a:gd name="T5" fmla="*/ 25 h 59"/>
              <a:gd name="T6" fmla="*/ 8 w 67"/>
              <a:gd name="T7" fmla="*/ 50 h 59"/>
              <a:gd name="T8" fmla="*/ 8 w 67"/>
              <a:gd name="T9" fmla="*/ 50 h 59"/>
              <a:gd name="T10" fmla="*/ 33 w 67"/>
              <a:gd name="T11" fmla="*/ 50 h 59"/>
              <a:gd name="T12" fmla="*/ 49 w 67"/>
              <a:gd name="T13" fmla="*/ 33 h 59"/>
              <a:gd name="T14" fmla="*/ 58 w 67"/>
              <a:gd name="T15" fmla="*/ 16 h 59"/>
              <a:gd name="T16" fmla="*/ 58 w 67"/>
              <a:gd name="T17" fmla="*/ 16 h 59"/>
              <a:gd name="T18" fmla="*/ 33 w 67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7" h="59">
                <a:moveTo>
                  <a:pt x="33" y="8"/>
                </a:moveTo>
                <a:lnTo>
                  <a:pt x="33" y="8"/>
                </a:lnTo>
                <a:cubicBezTo>
                  <a:pt x="8" y="25"/>
                  <a:pt x="8" y="25"/>
                  <a:pt x="8" y="25"/>
                </a:cubicBezTo>
                <a:cubicBezTo>
                  <a:pt x="8" y="25"/>
                  <a:pt x="0" y="41"/>
                  <a:pt x="8" y="50"/>
                </a:cubicBezTo>
                <a:lnTo>
                  <a:pt x="8" y="50"/>
                </a:lnTo>
                <a:cubicBezTo>
                  <a:pt x="16" y="50"/>
                  <a:pt x="25" y="58"/>
                  <a:pt x="33" y="50"/>
                </a:cubicBezTo>
                <a:cubicBezTo>
                  <a:pt x="49" y="33"/>
                  <a:pt x="49" y="33"/>
                  <a:pt x="49" y="33"/>
                </a:cubicBezTo>
                <a:cubicBezTo>
                  <a:pt x="58" y="33"/>
                  <a:pt x="66" y="16"/>
                  <a:pt x="58" y="16"/>
                </a:cubicBezTo>
                <a:lnTo>
                  <a:pt x="58" y="16"/>
                </a:lnTo>
                <a:cubicBezTo>
                  <a:pt x="49" y="8"/>
                  <a:pt x="41" y="0"/>
                  <a:pt x="33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97">
            <a:extLst>
              <a:ext uri="{FF2B5EF4-FFF2-40B4-BE49-F238E27FC236}">
                <a16:creationId xmlns:a16="http://schemas.microsoft.com/office/drawing/2014/main" id="{240241B7-3AFB-9A4B-88FB-9FCA3A14E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6123" y="11802378"/>
            <a:ext cx="67132" cy="67132"/>
          </a:xfrm>
          <a:custGeom>
            <a:avLst/>
            <a:gdLst>
              <a:gd name="T0" fmla="*/ 33 w 59"/>
              <a:gd name="T1" fmla="*/ 8 h 59"/>
              <a:gd name="T2" fmla="*/ 33 w 59"/>
              <a:gd name="T3" fmla="*/ 8 h 59"/>
              <a:gd name="T4" fmla="*/ 9 w 59"/>
              <a:gd name="T5" fmla="*/ 24 h 59"/>
              <a:gd name="T6" fmla="*/ 9 w 59"/>
              <a:gd name="T7" fmla="*/ 49 h 59"/>
              <a:gd name="T8" fmla="*/ 9 w 59"/>
              <a:gd name="T9" fmla="*/ 49 h 59"/>
              <a:gd name="T10" fmla="*/ 25 w 59"/>
              <a:gd name="T11" fmla="*/ 49 h 59"/>
              <a:gd name="T12" fmla="*/ 50 w 59"/>
              <a:gd name="T13" fmla="*/ 33 h 59"/>
              <a:gd name="T14" fmla="*/ 50 w 59"/>
              <a:gd name="T15" fmla="*/ 16 h 59"/>
              <a:gd name="T16" fmla="*/ 50 w 59"/>
              <a:gd name="T17" fmla="*/ 16 h 59"/>
              <a:gd name="T18" fmla="*/ 33 w 59"/>
              <a:gd name="T19" fmla="*/ 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9" h="59">
                <a:moveTo>
                  <a:pt x="33" y="8"/>
                </a:moveTo>
                <a:lnTo>
                  <a:pt x="33" y="8"/>
                </a:lnTo>
                <a:cubicBezTo>
                  <a:pt x="9" y="24"/>
                  <a:pt x="9" y="24"/>
                  <a:pt x="9" y="24"/>
                </a:cubicBezTo>
                <a:cubicBezTo>
                  <a:pt x="0" y="33"/>
                  <a:pt x="0" y="41"/>
                  <a:pt x="9" y="49"/>
                </a:cubicBezTo>
                <a:lnTo>
                  <a:pt x="9" y="49"/>
                </a:lnTo>
                <a:cubicBezTo>
                  <a:pt x="9" y="58"/>
                  <a:pt x="17" y="58"/>
                  <a:pt x="25" y="49"/>
                </a:cubicBezTo>
                <a:cubicBezTo>
                  <a:pt x="50" y="33"/>
                  <a:pt x="50" y="33"/>
                  <a:pt x="50" y="33"/>
                </a:cubicBezTo>
                <a:cubicBezTo>
                  <a:pt x="58" y="33"/>
                  <a:pt x="58" y="24"/>
                  <a:pt x="50" y="16"/>
                </a:cubicBezTo>
                <a:lnTo>
                  <a:pt x="50" y="16"/>
                </a:lnTo>
                <a:cubicBezTo>
                  <a:pt x="50" y="8"/>
                  <a:pt x="42" y="0"/>
                  <a:pt x="33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98">
            <a:extLst>
              <a:ext uri="{FF2B5EF4-FFF2-40B4-BE49-F238E27FC236}">
                <a16:creationId xmlns:a16="http://schemas.microsoft.com/office/drawing/2014/main" id="{E68AEBEB-4ABA-324D-863F-AA4AF5289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7267" y="11714594"/>
            <a:ext cx="144588" cy="139422"/>
          </a:xfrm>
          <a:custGeom>
            <a:avLst/>
            <a:gdLst>
              <a:gd name="T0" fmla="*/ 91 w 125"/>
              <a:gd name="T1" fmla="*/ 116 h 117"/>
              <a:gd name="T2" fmla="*/ 91 w 125"/>
              <a:gd name="T3" fmla="*/ 116 h 117"/>
              <a:gd name="T4" fmla="*/ 33 w 125"/>
              <a:gd name="T5" fmla="*/ 116 h 117"/>
              <a:gd name="T6" fmla="*/ 0 w 125"/>
              <a:gd name="T7" fmla="*/ 91 h 117"/>
              <a:gd name="T8" fmla="*/ 0 w 125"/>
              <a:gd name="T9" fmla="*/ 33 h 117"/>
              <a:gd name="T10" fmla="*/ 33 w 125"/>
              <a:gd name="T11" fmla="*/ 0 h 117"/>
              <a:gd name="T12" fmla="*/ 91 w 125"/>
              <a:gd name="T13" fmla="*/ 0 h 117"/>
              <a:gd name="T14" fmla="*/ 124 w 125"/>
              <a:gd name="T15" fmla="*/ 33 h 117"/>
              <a:gd name="T16" fmla="*/ 124 w 125"/>
              <a:gd name="T17" fmla="*/ 91 h 117"/>
              <a:gd name="T18" fmla="*/ 91 w 125"/>
              <a:gd name="T19" fmla="*/ 116 h 117"/>
              <a:gd name="T20" fmla="*/ 91 w 125"/>
              <a:gd name="T21" fmla="*/ 33 h 117"/>
              <a:gd name="T22" fmla="*/ 91 w 125"/>
              <a:gd name="T23" fmla="*/ 33 h 117"/>
              <a:gd name="T24" fmla="*/ 33 w 125"/>
              <a:gd name="T25" fmla="*/ 33 h 117"/>
              <a:gd name="T26" fmla="*/ 33 w 125"/>
              <a:gd name="T27" fmla="*/ 91 h 117"/>
              <a:gd name="T28" fmla="*/ 91 w 125"/>
              <a:gd name="T29" fmla="*/ 83 h 117"/>
              <a:gd name="T30" fmla="*/ 91 w 125"/>
              <a:gd name="T31" fmla="*/ 33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5" h="117">
                <a:moveTo>
                  <a:pt x="91" y="116"/>
                </a:moveTo>
                <a:lnTo>
                  <a:pt x="91" y="116"/>
                </a:lnTo>
                <a:cubicBezTo>
                  <a:pt x="33" y="116"/>
                  <a:pt x="33" y="116"/>
                  <a:pt x="33" y="116"/>
                </a:cubicBezTo>
                <a:cubicBezTo>
                  <a:pt x="16" y="116"/>
                  <a:pt x="0" y="108"/>
                  <a:pt x="0" y="91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16" y="0"/>
                  <a:pt x="33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16" y="0"/>
                  <a:pt x="124" y="17"/>
                  <a:pt x="124" y="33"/>
                </a:cubicBezTo>
                <a:cubicBezTo>
                  <a:pt x="124" y="91"/>
                  <a:pt x="124" y="91"/>
                  <a:pt x="124" y="91"/>
                </a:cubicBezTo>
                <a:cubicBezTo>
                  <a:pt x="124" y="108"/>
                  <a:pt x="116" y="116"/>
                  <a:pt x="91" y="116"/>
                </a:cubicBezTo>
                <a:close/>
                <a:moveTo>
                  <a:pt x="91" y="33"/>
                </a:moveTo>
                <a:lnTo>
                  <a:pt x="91" y="33"/>
                </a:lnTo>
                <a:cubicBezTo>
                  <a:pt x="33" y="33"/>
                  <a:pt x="33" y="33"/>
                  <a:pt x="33" y="33"/>
                </a:cubicBezTo>
                <a:cubicBezTo>
                  <a:pt x="33" y="91"/>
                  <a:pt x="33" y="91"/>
                  <a:pt x="33" y="91"/>
                </a:cubicBezTo>
                <a:cubicBezTo>
                  <a:pt x="91" y="83"/>
                  <a:pt x="91" y="83"/>
                  <a:pt x="91" y="83"/>
                </a:cubicBezTo>
                <a:lnTo>
                  <a:pt x="91" y="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99">
            <a:extLst>
              <a:ext uri="{FF2B5EF4-FFF2-40B4-BE49-F238E27FC236}">
                <a16:creationId xmlns:a16="http://schemas.microsoft.com/office/drawing/2014/main" id="{9D692D5C-36CB-6740-824D-346FFD61A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3504" y="11533858"/>
            <a:ext cx="593840" cy="464746"/>
          </a:xfrm>
          <a:custGeom>
            <a:avLst/>
            <a:gdLst>
              <a:gd name="T0" fmla="*/ 423 w 506"/>
              <a:gd name="T1" fmla="*/ 397 h 398"/>
              <a:gd name="T2" fmla="*/ 423 w 506"/>
              <a:gd name="T3" fmla="*/ 397 h 398"/>
              <a:gd name="T4" fmla="*/ 83 w 506"/>
              <a:gd name="T5" fmla="*/ 397 h 398"/>
              <a:gd name="T6" fmla="*/ 0 w 506"/>
              <a:gd name="T7" fmla="*/ 314 h 398"/>
              <a:gd name="T8" fmla="*/ 0 w 506"/>
              <a:gd name="T9" fmla="*/ 0 h 398"/>
              <a:gd name="T10" fmla="*/ 50 w 506"/>
              <a:gd name="T11" fmla="*/ 0 h 398"/>
              <a:gd name="T12" fmla="*/ 50 w 506"/>
              <a:gd name="T13" fmla="*/ 314 h 398"/>
              <a:gd name="T14" fmla="*/ 83 w 506"/>
              <a:gd name="T15" fmla="*/ 356 h 398"/>
              <a:gd name="T16" fmla="*/ 423 w 506"/>
              <a:gd name="T17" fmla="*/ 356 h 398"/>
              <a:gd name="T18" fmla="*/ 464 w 506"/>
              <a:gd name="T19" fmla="*/ 314 h 398"/>
              <a:gd name="T20" fmla="*/ 464 w 506"/>
              <a:gd name="T21" fmla="*/ 116 h 398"/>
              <a:gd name="T22" fmla="*/ 423 w 506"/>
              <a:gd name="T23" fmla="*/ 74 h 398"/>
              <a:gd name="T24" fmla="*/ 83 w 506"/>
              <a:gd name="T25" fmla="*/ 74 h 398"/>
              <a:gd name="T26" fmla="*/ 83 w 506"/>
              <a:gd name="T27" fmla="*/ 33 h 398"/>
              <a:gd name="T28" fmla="*/ 423 w 506"/>
              <a:gd name="T29" fmla="*/ 33 h 398"/>
              <a:gd name="T30" fmla="*/ 505 w 506"/>
              <a:gd name="T31" fmla="*/ 116 h 398"/>
              <a:gd name="T32" fmla="*/ 505 w 506"/>
              <a:gd name="T33" fmla="*/ 314 h 398"/>
              <a:gd name="T34" fmla="*/ 423 w 506"/>
              <a:gd name="T35" fmla="*/ 397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06" h="398">
                <a:moveTo>
                  <a:pt x="423" y="397"/>
                </a:moveTo>
                <a:lnTo>
                  <a:pt x="423" y="397"/>
                </a:lnTo>
                <a:cubicBezTo>
                  <a:pt x="83" y="397"/>
                  <a:pt x="83" y="397"/>
                  <a:pt x="83" y="397"/>
                </a:cubicBezTo>
                <a:cubicBezTo>
                  <a:pt x="42" y="397"/>
                  <a:pt x="0" y="356"/>
                  <a:pt x="0" y="314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14"/>
                  <a:pt x="50" y="314"/>
                  <a:pt x="50" y="314"/>
                </a:cubicBezTo>
                <a:cubicBezTo>
                  <a:pt x="50" y="331"/>
                  <a:pt x="67" y="356"/>
                  <a:pt x="83" y="356"/>
                </a:cubicBezTo>
                <a:cubicBezTo>
                  <a:pt x="423" y="356"/>
                  <a:pt x="423" y="356"/>
                  <a:pt x="423" y="356"/>
                </a:cubicBezTo>
                <a:cubicBezTo>
                  <a:pt x="447" y="356"/>
                  <a:pt x="464" y="331"/>
                  <a:pt x="464" y="314"/>
                </a:cubicBezTo>
                <a:cubicBezTo>
                  <a:pt x="464" y="116"/>
                  <a:pt x="464" y="116"/>
                  <a:pt x="464" y="116"/>
                </a:cubicBezTo>
                <a:cubicBezTo>
                  <a:pt x="464" y="91"/>
                  <a:pt x="447" y="74"/>
                  <a:pt x="423" y="74"/>
                </a:cubicBezTo>
                <a:cubicBezTo>
                  <a:pt x="83" y="74"/>
                  <a:pt x="83" y="74"/>
                  <a:pt x="83" y="74"/>
                </a:cubicBezTo>
                <a:cubicBezTo>
                  <a:pt x="83" y="33"/>
                  <a:pt x="83" y="33"/>
                  <a:pt x="83" y="33"/>
                </a:cubicBezTo>
                <a:cubicBezTo>
                  <a:pt x="423" y="33"/>
                  <a:pt x="423" y="33"/>
                  <a:pt x="423" y="33"/>
                </a:cubicBezTo>
                <a:cubicBezTo>
                  <a:pt x="472" y="33"/>
                  <a:pt x="505" y="66"/>
                  <a:pt x="505" y="116"/>
                </a:cubicBezTo>
                <a:cubicBezTo>
                  <a:pt x="505" y="314"/>
                  <a:pt x="505" y="314"/>
                  <a:pt x="505" y="314"/>
                </a:cubicBezTo>
                <a:cubicBezTo>
                  <a:pt x="505" y="356"/>
                  <a:pt x="472" y="397"/>
                  <a:pt x="423" y="3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00">
            <a:extLst>
              <a:ext uri="{FF2B5EF4-FFF2-40B4-BE49-F238E27FC236}">
                <a16:creationId xmlns:a16="http://schemas.microsoft.com/office/drawing/2014/main" id="{ECFB1596-A3CA-7F41-A345-57A5AFDA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3504" y="11425419"/>
            <a:ext cx="537040" cy="196226"/>
          </a:xfrm>
          <a:custGeom>
            <a:avLst/>
            <a:gdLst>
              <a:gd name="T0" fmla="*/ 91 w 457"/>
              <a:gd name="T1" fmla="*/ 165 h 166"/>
              <a:gd name="T2" fmla="*/ 91 w 457"/>
              <a:gd name="T3" fmla="*/ 165 h 166"/>
              <a:gd name="T4" fmla="*/ 8 w 457"/>
              <a:gd name="T5" fmla="*/ 74 h 166"/>
              <a:gd name="T6" fmla="*/ 91 w 457"/>
              <a:gd name="T7" fmla="*/ 0 h 166"/>
              <a:gd name="T8" fmla="*/ 389 w 457"/>
              <a:gd name="T9" fmla="*/ 0 h 166"/>
              <a:gd name="T10" fmla="*/ 456 w 457"/>
              <a:gd name="T11" fmla="*/ 66 h 166"/>
              <a:gd name="T12" fmla="*/ 456 w 457"/>
              <a:gd name="T13" fmla="*/ 82 h 166"/>
              <a:gd name="T14" fmla="*/ 439 w 457"/>
              <a:gd name="T15" fmla="*/ 107 h 166"/>
              <a:gd name="T16" fmla="*/ 439 w 457"/>
              <a:gd name="T17" fmla="*/ 107 h 166"/>
              <a:gd name="T18" fmla="*/ 414 w 457"/>
              <a:gd name="T19" fmla="*/ 82 h 166"/>
              <a:gd name="T20" fmla="*/ 414 w 457"/>
              <a:gd name="T21" fmla="*/ 66 h 166"/>
              <a:gd name="T22" fmla="*/ 389 w 457"/>
              <a:gd name="T23" fmla="*/ 41 h 166"/>
              <a:gd name="T24" fmla="*/ 91 w 457"/>
              <a:gd name="T25" fmla="*/ 41 h 166"/>
              <a:gd name="T26" fmla="*/ 50 w 457"/>
              <a:gd name="T27" fmla="*/ 74 h 166"/>
              <a:gd name="T28" fmla="*/ 91 w 457"/>
              <a:gd name="T29" fmla="*/ 124 h 166"/>
              <a:gd name="T30" fmla="*/ 91 w 457"/>
              <a:gd name="T31" fmla="*/ 165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7" h="166">
                <a:moveTo>
                  <a:pt x="91" y="165"/>
                </a:moveTo>
                <a:lnTo>
                  <a:pt x="91" y="165"/>
                </a:lnTo>
                <a:cubicBezTo>
                  <a:pt x="42" y="165"/>
                  <a:pt x="0" y="124"/>
                  <a:pt x="8" y="74"/>
                </a:cubicBezTo>
                <a:cubicBezTo>
                  <a:pt x="8" y="33"/>
                  <a:pt x="50" y="0"/>
                  <a:pt x="91" y="0"/>
                </a:cubicBezTo>
                <a:cubicBezTo>
                  <a:pt x="389" y="0"/>
                  <a:pt x="389" y="0"/>
                  <a:pt x="389" y="0"/>
                </a:cubicBezTo>
                <a:cubicBezTo>
                  <a:pt x="423" y="0"/>
                  <a:pt x="456" y="33"/>
                  <a:pt x="456" y="66"/>
                </a:cubicBezTo>
                <a:cubicBezTo>
                  <a:pt x="456" y="82"/>
                  <a:pt x="456" y="82"/>
                  <a:pt x="456" y="82"/>
                </a:cubicBezTo>
                <a:cubicBezTo>
                  <a:pt x="456" y="99"/>
                  <a:pt x="447" y="107"/>
                  <a:pt x="439" y="107"/>
                </a:cubicBezTo>
                <a:lnTo>
                  <a:pt x="439" y="107"/>
                </a:lnTo>
                <a:cubicBezTo>
                  <a:pt x="423" y="107"/>
                  <a:pt x="414" y="99"/>
                  <a:pt x="414" y="82"/>
                </a:cubicBezTo>
                <a:cubicBezTo>
                  <a:pt x="414" y="66"/>
                  <a:pt x="414" y="66"/>
                  <a:pt x="414" y="66"/>
                </a:cubicBezTo>
                <a:cubicBezTo>
                  <a:pt x="414" y="58"/>
                  <a:pt x="406" y="41"/>
                  <a:pt x="389" y="41"/>
                </a:cubicBezTo>
                <a:cubicBezTo>
                  <a:pt x="91" y="41"/>
                  <a:pt x="91" y="41"/>
                  <a:pt x="91" y="41"/>
                </a:cubicBezTo>
                <a:cubicBezTo>
                  <a:pt x="67" y="41"/>
                  <a:pt x="50" y="58"/>
                  <a:pt x="50" y="74"/>
                </a:cubicBezTo>
                <a:cubicBezTo>
                  <a:pt x="42" y="99"/>
                  <a:pt x="67" y="124"/>
                  <a:pt x="91" y="124"/>
                </a:cubicBezTo>
                <a:lnTo>
                  <a:pt x="91" y="16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01">
            <a:extLst>
              <a:ext uri="{FF2B5EF4-FFF2-40B4-BE49-F238E27FC236}">
                <a16:creationId xmlns:a16="http://schemas.microsoft.com/office/drawing/2014/main" id="{D08F37B8-AB14-6A46-8B4E-F7502DF41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4880" y="11466730"/>
            <a:ext cx="593843" cy="573185"/>
          </a:xfrm>
          <a:custGeom>
            <a:avLst/>
            <a:gdLst>
              <a:gd name="T0" fmla="*/ 430 w 506"/>
              <a:gd name="T1" fmla="*/ 489 h 490"/>
              <a:gd name="T2" fmla="*/ 430 w 506"/>
              <a:gd name="T3" fmla="*/ 489 h 490"/>
              <a:gd name="T4" fmla="*/ 66 w 506"/>
              <a:gd name="T5" fmla="*/ 489 h 490"/>
              <a:gd name="T6" fmla="*/ 0 w 506"/>
              <a:gd name="T7" fmla="*/ 414 h 490"/>
              <a:gd name="T8" fmla="*/ 0 w 506"/>
              <a:gd name="T9" fmla="*/ 74 h 490"/>
              <a:gd name="T10" fmla="*/ 66 w 506"/>
              <a:gd name="T11" fmla="*/ 0 h 490"/>
              <a:gd name="T12" fmla="*/ 99 w 506"/>
              <a:gd name="T13" fmla="*/ 0 h 490"/>
              <a:gd name="T14" fmla="*/ 99 w 506"/>
              <a:gd name="T15" fmla="*/ 49 h 490"/>
              <a:gd name="T16" fmla="*/ 66 w 506"/>
              <a:gd name="T17" fmla="*/ 49 h 490"/>
              <a:gd name="T18" fmla="*/ 41 w 506"/>
              <a:gd name="T19" fmla="*/ 74 h 490"/>
              <a:gd name="T20" fmla="*/ 41 w 506"/>
              <a:gd name="T21" fmla="*/ 414 h 490"/>
              <a:gd name="T22" fmla="*/ 66 w 506"/>
              <a:gd name="T23" fmla="*/ 439 h 490"/>
              <a:gd name="T24" fmla="*/ 430 w 506"/>
              <a:gd name="T25" fmla="*/ 439 h 490"/>
              <a:gd name="T26" fmla="*/ 455 w 506"/>
              <a:gd name="T27" fmla="*/ 414 h 490"/>
              <a:gd name="T28" fmla="*/ 455 w 506"/>
              <a:gd name="T29" fmla="*/ 74 h 490"/>
              <a:gd name="T30" fmla="*/ 430 w 506"/>
              <a:gd name="T31" fmla="*/ 49 h 490"/>
              <a:gd name="T32" fmla="*/ 389 w 506"/>
              <a:gd name="T33" fmla="*/ 49 h 490"/>
              <a:gd name="T34" fmla="*/ 389 w 506"/>
              <a:gd name="T35" fmla="*/ 0 h 490"/>
              <a:gd name="T36" fmla="*/ 430 w 506"/>
              <a:gd name="T37" fmla="*/ 0 h 490"/>
              <a:gd name="T38" fmla="*/ 505 w 506"/>
              <a:gd name="T39" fmla="*/ 74 h 490"/>
              <a:gd name="T40" fmla="*/ 505 w 506"/>
              <a:gd name="T41" fmla="*/ 414 h 490"/>
              <a:gd name="T42" fmla="*/ 430 w 506"/>
              <a:gd name="T43" fmla="*/ 489 h 4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6" h="490">
                <a:moveTo>
                  <a:pt x="430" y="489"/>
                </a:moveTo>
                <a:lnTo>
                  <a:pt x="430" y="489"/>
                </a:lnTo>
                <a:cubicBezTo>
                  <a:pt x="66" y="489"/>
                  <a:pt x="66" y="489"/>
                  <a:pt x="66" y="489"/>
                </a:cubicBezTo>
                <a:cubicBezTo>
                  <a:pt x="25" y="489"/>
                  <a:pt x="0" y="455"/>
                  <a:pt x="0" y="414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3"/>
                  <a:pt x="25" y="0"/>
                  <a:pt x="6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49"/>
                  <a:pt x="99" y="49"/>
                  <a:pt x="99" y="49"/>
                </a:cubicBezTo>
                <a:cubicBezTo>
                  <a:pt x="66" y="49"/>
                  <a:pt x="66" y="49"/>
                  <a:pt x="66" y="49"/>
                </a:cubicBezTo>
                <a:cubicBezTo>
                  <a:pt x="49" y="49"/>
                  <a:pt x="41" y="58"/>
                  <a:pt x="41" y="74"/>
                </a:cubicBezTo>
                <a:cubicBezTo>
                  <a:pt x="41" y="414"/>
                  <a:pt x="41" y="414"/>
                  <a:pt x="41" y="414"/>
                </a:cubicBezTo>
                <a:cubicBezTo>
                  <a:pt x="41" y="430"/>
                  <a:pt x="49" y="439"/>
                  <a:pt x="66" y="439"/>
                </a:cubicBezTo>
                <a:cubicBezTo>
                  <a:pt x="430" y="439"/>
                  <a:pt x="430" y="439"/>
                  <a:pt x="430" y="439"/>
                </a:cubicBezTo>
                <a:cubicBezTo>
                  <a:pt x="447" y="439"/>
                  <a:pt x="455" y="430"/>
                  <a:pt x="455" y="414"/>
                </a:cubicBezTo>
                <a:cubicBezTo>
                  <a:pt x="455" y="74"/>
                  <a:pt x="455" y="74"/>
                  <a:pt x="455" y="74"/>
                </a:cubicBezTo>
                <a:cubicBezTo>
                  <a:pt x="455" y="58"/>
                  <a:pt x="447" y="49"/>
                  <a:pt x="430" y="49"/>
                </a:cubicBezTo>
                <a:cubicBezTo>
                  <a:pt x="389" y="49"/>
                  <a:pt x="389" y="49"/>
                  <a:pt x="389" y="49"/>
                </a:cubicBezTo>
                <a:cubicBezTo>
                  <a:pt x="389" y="0"/>
                  <a:pt x="389" y="0"/>
                  <a:pt x="389" y="0"/>
                </a:cubicBezTo>
                <a:cubicBezTo>
                  <a:pt x="430" y="0"/>
                  <a:pt x="430" y="0"/>
                  <a:pt x="430" y="0"/>
                </a:cubicBezTo>
                <a:cubicBezTo>
                  <a:pt x="472" y="0"/>
                  <a:pt x="505" y="33"/>
                  <a:pt x="505" y="74"/>
                </a:cubicBezTo>
                <a:cubicBezTo>
                  <a:pt x="505" y="414"/>
                  <a:pt x="505" y="414"/>
                  <a:pt x="505" y="414"/>
                </a:cubicBezTo>
                <a:cubicBezTo>
                  <a:pt x="505" y="455"/>
                  <a:pt x="472" y="489"/>
                  <a:pt x="430" y="4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02">
            <a:extLst>
              <a:ext uri="{FF2B5EF4-FFF2-40B4-BE49-F238E27FC236}">
                <a16:creationId xmlns:a16="http://schemas.microsoft.com/office/drawing/2014/main" id="{4DEE5A9D-D1D5-314E-9CD4-83D61AAA7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960" y="11389271"/>
            <a:ext cx="253027" cy="51638"/>
          </a:xfrm>
          <a:custGeom>
            <a:avLst/>
            <a:gdLst>
              <a:gd name="T0" fmla="*/ 216 w 217"/>
              <a:gd name="T1" fmla="*/ 41 h 42"/>
              <a:gd name="T2" fmla="*/ 0 w 217"/>
              <a:gd name="T3" fmla="*/ 41 h 42"/>
              <a:gd name="T4" fmla="*/ 0 w 217"/>
              <a:gd name="T5" fmla="*/ 0 h 42"/>
              <a:gd name="T6" fmla="*/ 216 w 217"/>
              <a:gd name="T7" fmla="*/ 0 h 42"/>
              <a:gd name="T8" fmla="*/ 216 w 217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42">
                <a:moveTo>
                  <a:pt x="216" y="41"/>
                </a:moveTo>
                <a:lnTo>
                  <a:pt x="0" y="41"/>
                </a:lnTo>
                <a:lnTo>
                  <a:pt x="0" y="0"/>
                </a:lnTo>
                <a:lnTo>
                  <a:pt x="216" y="0"/>
                </a:lnTo>
                <a:lnTo>
                  <a:pt x="216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03">
            <a:extLst>
              <a:ext uri="{FF2B5EF4-FFF2-40B4-BE49-F238E27FC236}">
                <a16:creationId xmlns:a16="http://schemas.microsoft.com/office/drawing/2014/main" id="{BFD5A3A9-AC9A-4A41-8828-CB63CAC41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5038" y="11389271"/>
            <a:ext cx="175571" cy="134260"/>
          </a:xfrm>
          <a:custGeom>
            <a:avLst/>
            <a:gdLst>
              <a:gd name="T0" fmla="*/ 33 w 150"/>
              <a:gd name="T1" fmla="*/ 107 h 116"/>
              <a:gd name="T2" fmla="*/ 33 w 150"/>
              <a:gd name="T3" fmla="*/ 107 h 116"/>
              <a:gd name="T4" fmla="*/ 0 w 150"/>
              <a:gd name="T5" fmla="*/ 74 h 116"/>
              <a:gd name="T6" fmla="*/ 66 w 150"/>
              <a:gd name="T7" fmla="*/ 8 h 116"/>
              <a:gd name="T8" fmla="*/ 91 w 150"/>
              <a:gd name="T9" fmla="*/ 0 h 116"/>
              <a:gd name="T10" fmla="*/ 108 w 150"/>
              <a:gd name="T11" fmla="*/ 16 h 116"/>
              <a:gd name="T12" fmla="*/ 141 w 150"/>
              <a:gd name="T13" fmla="*/ 82 h 116"/>
              <a:gd name="T14" fmla="*/ 133 w 150"/>
              <a:gd name="T15" fmla="*/ 107 h 116"/>
              <a:gd name="T16" fmla="*/ 133 w 150"/>
              <a:gd name="T17" fmla="*/ 107 h 116"/>
              <a:gd name="T18" fmla="*/ 99 w 150"/>
              <a:gd name="T19" fmla="*/ 99 h 116"/>
              <a:gd name="T20" fmla="*/ 83 w 150"/>
              <a:gd name="T21" fmla="*/ 58 h 116"/>
              <a:gd name="T22" fmla="*/ 33 w 150"/>
              <a:gd name="T23" fmla="*/ 107 h 116"/>
              <a:gd name="T24" fmla="*/ 99 w 150"/>
              <a:gd name="T25" fmla="*/ 41 h 116"/>
              <a:gd name="T26" fmla="*/ 99 w 150"/>
              <a:gd name="T27" fmla="*/ 4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16">
                <a:moveTo>
                  <a:pt x="33" y="107"/>
                </a:moveTo>
                <a:lnTo>
                  <a:pt x="33" y="107"/>
                </a:lnTo>
                <a:cubicBezTo>
                  <a:pt x="0" y="74"/>
                  <a:pt x="0" y="74"/>
                  <a:pt x="0" y="74"/>
                </a:cubicBezTo>
                <a:cubicBezTo>
                  <a:pt x="66" y="8"/>
                  <a:pt x="66" y="8"/>
                  <a:pt x="66" y="8"/>
                </a:cubicBezTo>
                <a:cubicBezTo>
                  <a:pt x="74" y="0"/>
                  <a:pt x="83" y="0"/>
                  <a:pt x="91" y="0"/>
                </a:cubicBezTo>
                <a:cubicBezTo>
                  <a:pt x="99" y="0"/>
                  <a:pt x="108" y="8"/>
                  <a:pt x="108" y="16"/>
                </a:cubicBezTo>
                <a:cubicBezTo>
                  <a:pt x="141" y="82"/>
                  <a:pt x="141" y="82"/>
                  <a:pt x="141" y="82"/>
                </a:cubicBezTo>
                <a:cubicBezTo>
                  <a:pt x="149" y="91"/>
                  <a:pt x="141" y="107"/>
                  <a:pt x="133" y="107"/>
                </a:cubicBezTo>
                <a:lnTo>
                  <a:pt x="133" y="107"/>
                </a:lnTo>
                <a:cubicBezTo>
                  <a:pt x="116" y="115"/>
                  <a:pt x="108" y="115"/>
                  <a:pt x="99" y="99"/>
                </a:cubicBezTo>
                <a:cubicBezTo>
                  <a:pt x="83" y="58"/>
                  <a:pt x="83" y="58"/>
                  <a:pt x="83" y="58"/>
                </a:cubicBezTo>
                <a:lnTo>
                  <a:pt x="33" y="107"/>
                </a:lnTo>
                <a:close/>
                <a:moveTo>
                  <a:pt x="99" y="41"/>
                </a:moveTo>
                <a:lnTo>
                  <a:pt x="99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04">
            <a:extLst>
              <a:ext uri="{FF2B5EF4-FFF2-40B4-BE49-F238E27FC236}">
                <a16:creationId xmlns:a16="http://schemas.microsoft.com/office/drawing/2014/main" id="{8B99373D-2C22-C448-A5E8-B1ABBF0A7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2744" y="11466730"/>
            <a:ext cx="232375" cy="165243"/>
          </a:xfrm>
          <a:custGeom>
            <a:avLst/>
            <a:gdLst>
              <a:gd name="T0" fmla="*/ 83 w 200"/>
              <a:gd name="T1" fmla="*/ 141 h 142"/>
              <a:gd name="T2" fmla="*/ 83 w 200"/>
              <a:gd name="T3" fmla="*/ 141 h 142"/>
              <a:gd name="T4" fmla="*/ 83 w 200"/>
              <a:gd name="T5" fmla="*/ 141 h 142"/>
              <a:gd name="T6" fmla="*/ 58 w 200"/>
              <a:gd name="T7" fmla="*/ 124 h 142"/>
              <a:gd name="T8" fmla="*/ 0 w 200"/>
              <a:gd name="T9" fmla="*/ 66 h 142"/>
              <a:gd name="T10" fmla="*/ 58 w 200"/>
              <a:gd name="T11" fmla="*/ 8 h 142"/>
              <a:gd name="T12" fmla="*/ 91 w 200"/>
              <a:gd name="T13" fmla="*/ 41 h 142"/>
              <a:gd name="T14" fmla="*/ 66 w 200"/>
              <a:gd name="T15" fmla="*/ 66 h 142"/>
              <a:gd name="T16" fmla="*/ 83 w 200"/>
              <a:gd name="T17" fmla="*/ 91 h 142"/>
              <a:gd name="T18" fmla="*/ 157 w 200"/>
              <a:gd name="T19" fmla="*/ 8 h 142"/>
              <a:gd name="T20" fmla="*/ 191 w 200"/>
              <a:gd name="T21" fmla="*/ 8 h 142"/>
              <a:gd name="T22" fmla="*/ 191 w 200"/>
              <a:gd name="T23" fmla="*/ 8 h 142"/>
              <a:gd name="T24" fmla="*/ 191 w 200"/>
              <a:gd name="T25" fmla="*/ 41 h 142"/>
              <a:gd name="T26" fmla="*/ 116 w 200"/>
              <a:gd name="T27" fmla="*/ 124 h 142"/>
              <a:gd name="T28" fmla="*/ 83 w 200"/>
              <a:gd name="T2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42">
                <a:moveTo>
                  <a:pt x="83" y="141"/>
                </a:moveTo>
                <a:lnTo>
                  <a:pt x="83" y="141"/>
                </a:lnTo>
                <a:lnTo>
                  <a:pt x="83" y="141"/>
                </a:lnTo>
                <a:cubicBezTo>
                  <a:pt x="75" y="141"/>
                  <a:pt x="66" y="132"/>
                  <a:pt x="58" y="124"/>
                </a:cubicBezTo>
                <a:cubicBezTo>
                  <a:pt x="0" y="66"/>
                  <a:pt x="0" y="66"/>
                  <a:pt x="0" y="66"/>
                </a:cubicBezTo>
                <a:cubicBezTo>
                  <a:pt x="58" y="8"/>
                  <a:pt x="58" y="8"/>
                  <a:pt x="58" y="8"/>
                </a:cubicBezTo>
                <a:cubicBezTo>
                  <a:pt x="91" y="41"/>
                  <a:pt x="91" y="41"/>
                  <a:pt x="91" y="41"/>
                </a:cubicBezTo>
                <a:cubicBezTo>
                  <a:pt x="66" y="66"/>
                  <a:pt x="66" y="66"/>
                  <a:pt x="66" y="66"/>
                </a:cubicBezTo>
                <a:cubicBezTo>
                  <a:pt x="83" y="91"/>
                  <a:pt x="83" y="91"/>
                  <a:pt x="83" y="91"/>
                </a:cubicBezTo>
                <a:cubicBezTo>
                  <a:pt x="157" y="8"/>
                  <a:pt x="157" y="8"/>
                  <a:pt x="157" y="8"/>
                </a:cubicBezTo>
                <a:cubicBezTo>
                  <a:pt x="166" y="0"/>
                  <a:pt x="182" y="0"/>
                  <a:pt x="191" y="8"/>
                </a:cubicBezTo>
                <a:lnTo>
                  <a:pt x="191" y="8"/>
                </a:lnTo>
                <a:cubicBezTo>
                  <a:pt x="199" y="16"/>
                  <a:pt x="199" y="33"/>
                  <a:pt x="191" y="41"/>
                </a:cubicBezTo>
                <a:cubicBezTo>
                  <a:pt x="116" y="124"/>
                  <a:pt x="116" y="124"/>
                  <a:pt x="116" y="124"/>
                </a:cubicBezTo>
                <a:cubicBezTo>
                  <a:pt x="108" y="132"/>
                  <a:pt x="91" y="141"/>
                  <a:pt x="83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05">
            <a:extLst>
              <a:ext uri="{FF2B5EF4-FFF2-40B4-BE49-F238E27FC236}">
                <a16:creationId xmlns:a16="http://schemas.microsoft.com/office/drawing/2014/main" id="{F657683D-E3B0-054E-8201-82EECAE7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829" y="11389271"/>
            <a:ext cx="165243" cy="134260"/>
          </a:xfrm>
          <a:custGeom>
            <a:avLst/>
            <a:gdLst>
              <a:gd name="T0" fmla="*/ 108 w 142"/>
              <a:gd name="T1" fmla="*/ 107 h 116"/>
              <a:gd name="T2" fmla="*/ 108 w 142"/>
              <a:gd name="T3" fmla="*/ 107 h 116"/>
              <a:gd name="T4" fmla="*/ 141 w 142"/>
              <a:gd name="T5" fmla="*/ 74 h 116"/>
              <a:gd name="T6" fmla="*/ 75 w 142"/>
              <a:gd name="T7" fmla="*/ 8 h 116"/>
              <a:gd name="T8" fmla="*/ 50 w 142"/>
              <a:gd name="T9" fmla="*/ 0 h 116"/>
              <a:gd name="T10" fmla="*/ 34 w 142"/>
              <a:gd name="T11" fmla="*/ 16 h 116"/>
              <a:gd name="T12" fmla="*/ 0 w 142"/>
              <a:gd name="T13" fmla="*/ 82 h 116"/>
              <a:gd name="T14" fmla="*/ 9 w 142"/>
              <a:gd name="T15" fmla="*/ 107 h 116"/>
              <a:gd name="T16" fmla="*/ 9 w 142"/>
              <a:gd name="T17" fmla="*/ 107 h 116"/>
              <a:gd name="T18" fmla="*/ 42 w 142"/>
              <a:gd name="T19" fmla="*/ 99 h 116"/>
              <a:gd name="T20" fmla="*/ 58 w 142"/>
              <a:gd name="T21" fmla="*/ 58 h 116"/>
              <a:gd name="T22" fmla="*/ 108 w 142"/>
              <a:gd name="T23" fmla="*/ 107 h 116"/>
              <a:gd name="T24" fmla="*/ 42 w 142"/>
              <a:gd name="T25" fmla="*/ 41 h 116"/>
              <a:gd name="T26" fmla="*/ 42 w 142"/>
              <a:gd name="T27" fmla="*/ 41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42" h="116">
                <a:moveTo>
                  <a:pt x="108" y="107"/>
                </a:moveTo>
                <a:lnTo>
                  <a:pt x="108" y="107"/>
                </a:lnTo>
                <a:cubicBezTo>
                  <a:pt x="141" y="74"/>
                  <a:pt x="141" y="74"/>
                  <a:pt x="141" y="74"/>
                </a:cubicBezTo>
                <a:cubicBezTo>
                  <a:pt x="75" y="8"/>
                  <a:pt x="75" y="8"/>
                  <a:pt x="75" y="8"/>
                </a:cubicBezTo>
                <a:cubicBezTo>
                  <a:pt x="67" y="0"/>
                  <a:pt x="58" y="0"/>
                  <a:pt x="50" y="0"/>
                </a:cubicBezTo>
                <a:cubicBezTo>
                  <a:pt x="42" y="0"/>
                  <a:pt x="42" y="8"/>
                  <a:pt x="34" y="1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91"/>
                  <a:pt x="0" y="107"/>
                  <a:pt x="9" y="107"/>
                </a:cubicBezTo>
                <a:lnTo>
                  <a:pt x="9" y="107"/>
                </a:lnTo>
                <a:cubicBezTo>
                  <a:pt x="25" y="115"/>
                  <a:pt x="34" y="115"/>
                  <a:pt x="42" y="99"/>
                </a:cubicBezTo>
                <a:cubicBezTo>
                  <a:pt x="58" y="58"/>
                  <a:pt x="58" y="58"/>
                  <a:pt x="58" y="58"/>
                </a:cubicBezTo>
                <a:lnTo>
                  <a:pt x="108" y="107"/>
                </a:lnTo>
                <a:close/>
                <a:moveTo>
                  <a:pt x="42" y="41"/>
                </a:moveTo>
                <a:lnTo>
                  <a:pt x="42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06">
            <a:extLst>
              <a:ext uri="{FF2B5EF4-FFF2-40B4-BE49-F238E27FC236}">
                <a16:creationId xmlns:a16="http://schemas.microsoft.com/office/drawing/2014/main" id="{7529F95E-143B-534D-86FD-73E405564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7829" y="11466730"/>
            <a:ext cx="232375" cy="165243"/>
          </a:xfrm>
          <a:custGeom>
            <a:avLst/>
            <a:gdLst>
              <a:gd name="T0" fmla="*/ 116 w 200"/>
              <a:gd name="T1" fmla="*/ 141 h 142"/>
              <a:gd name="T2" fmla="*/ 116 w 200"/>
              <a:gd name="T3" fmla="*/ 141 h 142"/>
              <a:gd name="T4" fmla="*/ 116 w 200"/>
              <a:gd name="T5" fmla="*/ 141 h 142"/>
              <a:gd name="T6" fmla="*/ 141 w 200"/>
              <a:gd name="T7" fmla="*/ 124 h 142"/>
              <a:gd name="T8" fmla="*/ 199 w 200"/>
              <a:gd name="T9" fmla="*/ 66 h 142"/>
              <a:gd name="T10" fmla="*/ 141 w 200"/>
              <a:gd name="T11" fmla="*/ 8 h 142"/>
              <a:gd name="T12" fmla="*/ 108 w 200"/>
              <a:gd name="T13" fmla="*/ 41 h 142"/>
              <a:gd name="T14" fmla="*/ 133 w 200"/>
              <a:gd name="T15" fmla="*/ 66 h 142"/>
              <a:gd name="T16" fmla="*/ 116 w 200"/>
              <a:gd name="T17" fmla="*/ 91 h 142"/>
              <a:gd name="T18" fmla="*/ 42 w 200"/>
              <a:gd name="T19" fmla="*/ 8 h 142"/>
              <a:gd name="T20" fmla="*/ 9 w 200"/>
              <a:gd name="T21" fmla="*/ 8 h 142"/>
              <a:gd name="T22" fmla="*/ 9 w 200"/>
              <a:gd name="T23" fmla="*/ 8 h 142"/>
              <a:gd name="T24" fmla="*/ 9 w 200"/>
              <a:gd name="T25" fmla="*/ 41 h 142"/>
              <a:gd name="T26" fmla="*/ 92 w 200"/>
              <a:gd name="T27" fmla="*/ 124 h 142"/>
              <a:gd name="T28" fmla="*/ 116 w 200"/>
              <a:gd name="T29" fmla="*/ 141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00" h="142">
                <a:moveTo>
                  <a:pt x="116" y="141"/>
                </a:moveTo>
                <a:lnTo>
                  <a:pt x="116" y="141"/>
                </a:lnTo>
                <a:lnTo>
                  <a:pt x="116" y="141"/>
                </a:lnTo>
                <a:cubicBezTo>
                  <a:pt x="125" y="141"/>
                  <a:pt x="133" y="132"/>
                  <a:pt x="141" y="124"/>
                </a:cubicBezTo>
                <a:cubicBezTo>
                  <a:pt x="199" y="66"/>
                  <a:pt x="199" y="66"/>
                  <a:pt x="199" y="66"/>
                </a:cubicBezTo>
                <a:cubicBezTo>
                  <a:pt x="141" y="8"/>
                  <a:pt x="141" y="8"/>
                  <a:pt x="141" y="8"/>
                </a:cubicBezTo>
                <a:cubicBezTo>
                  <a:pt x="108" y="41"/>
                  <a:pt x="108" y="41"/>
                  <a:pt x="108" y="41"/>
                </a:cubicBezTo>
                <a:cubicBezTo>
                  <a:pt x="133" y="66"/>
                  <a:pt x="133" y="66"/>
                  <a:pt x="133" y="66"/>
                </a:cubicBezTo>
                <a:cubicBezTo>
                  <a:pt x="116" y="91"/>
                  <a:pt x="116" y="91"/>
                  <a:pt x="116" y="91"/>
                </a:cubicBezTo>
                <a:cubicBezTo>
                  <a:pt x="42" y="8"/>
                  <a:pt x="42" y="8"/>
                  <a:pt x="42" y="8"/>
                </a:cubicBezTo>
                <a:cubicBezTo>
                  <a:pt x="34" y="0"/>
                  <a:pt x="17" y="0"/>
                  <a:pt x="9" y="8"/>
                </a:cubicBezTo>
                <a:lnTo>
                  <a:pt x="9" y="8"/>
                </a:lnTo>
                <a:cubicBezTo>
                  <a:pt x="0" y="16"/>
                  <a:pt x="0" y="33"/>
                  <a:pt x="9" y="41"/>
                </a:cubicBezTo>
                <a:cubicBezTo>
                  <a:pt x="92" y="124"/>
                  <a:pt x="92" y="124"/>
                  <a:pt x="92" y="124"/>
                </a:cubicBezTo>
                <a:cubicBezTo>
                  <a:pt x="92" y="132"/>
                  <a:pt x="108" y="141"/>
                  <a:pt x="116" y="1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07">
            <a:extLst>
              <a:ext uri="{FF2B5EF4-FFF2-40B4-BE49-F238E27FC236}">
                <a16:creationId xmlns:a16="http://schemas.microsoft.com/office/drawing/2014/main" id="{20610482-D7DC-E24D-83C3-B10A5A205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514" y="11704267"/>
            <a:ext cx="129094" cy="41311"/>
          </a:xfrm>
          <a:custGeom>
            <a:avLst/>
            <a:gdLst>
              <a:gd name="T0" fmla="*/ 0 w 109"/>
              <a:gd name="T1" fmla="*/ 16 h 34"/>
              <a:gd name="T2" fmla="*/ 0 w 109"/>
              <a:gd name="T3" fmla="*/ 16 h 34"/>
              <a:gd name="T4" fmla="*/ 0 w 109"/>
              <a:gd name="T5" fmla="*/ 16 h 34"/>
              <a:gd name="T6" fmla="*/ 17 w 109"/>
              <a:gd name="T7" fmla="*/ 0 h 34"/>
              <a:gd name="T8" fmla="*/ 92 w 109"/>
              <a:gd name="T9" fmla="*/ 0 h 34"/>
              <a:gd name="T10" fmla="*/ 108 w 109"/>
              <a:gd name="T11" fmla="*/ 16 h 34"/>
              <a:gd name="T12" fmla="*/ 108 w 109"/>
              <a:gd name="T13" fmla="*/ 16 h 34"/>
              <a:gd name="T14" fmla="*/ 92 w 109"/>
              <a:gd name="T15" fmla="*/ 33 h 34"/>
              <a:gd name="T16" fmla="*/ 17 w 109"/>
              <a:gd name="T17" fmla="*/ 33 h 34"/>
              <a:gd name="T18" fmla="*/ 0 w 109"/>
              <a:gd name="T19" fmla="*/ 16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9" h="34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0"/>
                  <a:pt x="9" y="0"/>
                  <a:pt x="17" y="0"/>
                </a:cubicBezTo>
                <a:cubicBezTo>
                  <a:pt x="92" y="0"/>
                  <a:pt x="92" y="0"/>
                  <a:pt x="92" y="0"/>
                </a:cubicBezTo>
                <a:cubicBezTo>
                  <a:pt x="100" y="0"/>
                  <a:pt x="108" y="0"/>
                  <a:pt x="108" y="16"/>
                </a:cubicBezTo>
                <a:lnTo>
                  <a:pt x="108" y="16"/>
                </a:lnTo>
                <a:cubicBezTo>
                  <a:pt x="108" y="25"/>
                  <a:pt x="100" y="33"/>
                  <a:pt x="92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9" y="33"/>
                  <a:pt x="0" y="25"/>
                  <a:pt x="0" y="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08">
            <a:extLst>
              <a:ext uri="{FF2B5EF4-FFF2-40B4-BE49-F238E27FC236}">
                <a16:creationId xmlns:a16="http://schemas.microsoft.com/office/drawing/2014/main" id="{DCB2549A-B359-C14A-922A-A277690B0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3072" y="11714594"/>
            <a:ext cx="41311" cy="294337"/>
          </a:xfrm>
          <a:custGeom>
            <a:avLst/>
            <a:gdLst>
              <a:gd name="T0" fmla="*/ 34 w 35"/>
              <a:gd name="T1" fmla="*/ 249 h 250"/>
              <a:gd name="T2" fmla="*/ 34 w 35"/>
              <a:gd name="T3" fmla="*/ 249 h 250"/>
              <a:gd name="T4" fmla="*/ 0 w 35"/>
              <a:gd name="T5" fmla="*/ 249 h 250"/>
              <a:gd name="T6" fmla="*/ 0 w 35"/>
              <a:gd name="T7" fmla="*/ 17 h 250"/>
              <a:gd name="T8" fmla="*/ 17 w 35"/>
              <a:gd name="T9" fmla="*/ 0 h 250"/>
              <a:gd name="T10" fmla="*/ 17 w 35"/>
              <a:gd name="T11" fmla="*/ 0 h 250"/>
              <a:gd name="T12" fmla="*/ 34 w 35"/>
              <a:gd name="T13" fmla="*/ 17 h 250"/>
              <a:gd name="T14" fmla="*/ 34 w 35"/>
              <a:gd name="T15" fmla="*/ 249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5" h="250">
                <a:moveTo>
                  <a:pt x="34" y="249"/>
                </a:moveTo>
                <a:lnTo>
                  <a:pt x="34" y="249"/>
                </a:lnTo>
                <a:cubicBezTo>
                  <a:pt x="0" y="249"/>
                  <a:pt x="0" y="249"/>
                  <a:pt x="0" y="249"/>
                </a:cubicBezTo>
                <a:cubicBezTo>
                  <a:pt x="0" y="17"/>
                  <a:pt x="0" y="17"/>
                  <a:pt x="0" y="17"/>
                </a:cubicBezTo>
                <a:cubicBezTo>
                  <a:pt x="0" y="8"/>
                  <a:pt x="9" y="0"/>
                  <a:pt x="17" y="0"/>
                </a:cubicBezTo>
                <a:lnTo>
                  <a:pt x="17" y="0"/>
                </a:lnTo>
                <a:cubicBezTo>
                  <a:pt x="34" y="0"/>
                  <a:pt x="34" y="8"/>
                  <a:pt x="34" y="17"/>
                </a:cubicBezTo>
                <a:lnTo>
                  <a:pt x="34" y="2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09">
            <a:extLst>
              <a:ext uri="{FF2B5EF4-FFF2-40B4-BE49-F238E27FC236}">
                <a16:creationId xmlns:a16="http://schemas.microsoft.com/office/drawing/2014/main" id="{DD9D9CF6-176E-1246-9742-89C3C951F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7581" y="11590662"/>
            <a:ext cx="211719" cy="242699"/>
          </a:xfrm>
          <a:custGeom>
            <a:avLst/>
            <a:gdLst>
              <a:gd name="T0" fmla="*/ 9 w 183"/>
              <a:gd name="T1" fmla="*/ 199 h 208"/>
              <a:gd name="T2" fmla="*/ 9 w 183"/>
              <a:gd name="T3" fmla="*/ 199 h 208"/>
              <a:gd name="T4" fmla="*/ 9 w 183"/>
              <a:gd name="T5" fmla="*/ 199 h 208"/>
              <a:gd name="T6" fmla="*/ 9 w 183"/>
              <a:gd name="T7" fmla="*/ 174 h 208"/>
              <a:gd name="T8" fmla="*/ 149 w 183"/>
              <a:gd name="T9" fmla="*/ 9 h 208"/>
              <a:gd name="T10" fmla="*/ 174 w 183"/>
              <a:gd name="T11" fmla="*/ 9 h 208"/>
              <a:gd name="T12" fmla="*/ 174 w 183"/>
              <a:gd name="T13" fmla="*/ 9 h 208"/>
              <a:gd name="T14" fmla="*/ 174 w 183"/>
              <a:gd name="T15" fmla="*/ 34 h 208"/>
              <a:gd name="T16" fmla="*/ 33 w 183"/>
              <a:gd name="T17" fmla="*/ 199 h 208"/>
              <a:gd name="T18" fmla="*/ 9 w 183"/>
              <a:gd name="T19" fmla="*/ 199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208">
                <a:moveTo>
                  <a:pt x="9" y="199"/>
                </a:moveTo>
                <a:lnTo>
                  <a:pt x="9" y="199"/>
                </a:lnTo>
                <a:lnTo>
                  <a:pt x="9" y="199"/>
                </a:lnTo>
                <a:cubicBezTo>
                  <a:pt x="0" y="191"/>
                  <a:pt x="0" y="183"/>
                  <a:pt x="9" y="174"/>
                </a:cubicBezTo>
                <a:cubicBezTo>
                  <a:pt x="149" y="9"/>
                  <a:pt x="149" y="9"/>
                  <a:pt x="149" y="9"/>
                </a:cubicBezTo>
                <a:cubicBezTo>
                  <a:pt x="157" y="9"/>
                  <a:pt x="166" y="0"/>
                  <a:pt x="174" y="9"/>
                </a:cubicBezTo>
                <a:lnTo>
                  <a:pt x="174" y="9"/>
                </a:lnTo>
                <a:cubicBezTo>
                  <a:pt x="182" y="17"/>
                  <a:pt x="182" y="25"/>
                  <a:pt x="174" y="34"/>
                </a:cubicBezTo>
                <a:cubicBezTo>
                  <a:pt x="33" y="199"/>
                  <a:pt x="33" y="199"/>
                  <a:pt x="33" y="199"/>
                </a:cubicBezTo>
                <a:cubicBezTo>
                  <a:pt x="25" y="207"/>
                  <a:pt x="17" y="207"/>
                  <a:pt x="9" y="19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10">
            <a:extLst>
              <a:ext uri="{FF2B5EF4-FFF2-40B4-BE49-F238E27FC236}">
                <a16:creationId xmlns:a16="http://schemas.microsoft.com/office/drawing/2014/main" id="{DCDE7F1E-9DCD-844E-BF6E-F2EA3324F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6024" y="11724922"/>
            <a:ext cx="139422" cy="129094"/>
          </a:xfrm>
          <a:custGeom>
            <a:avLst/>
            <a:gdLst>
              <a:gd name="T0" fmla="*/ 58 w 117"/>
              <a:gd name="T1" fmla="*/ 108 h 109"/>
              <a:gd name="T2" fmla="*/ 58 w 117"/>
              <a:gd name="T3" fmla="*/ 108 h 109"/>
              <a:gd name="T4" fmla="*/ 0 w 117"/>
              <a:gd name="T5" fmla="*/ 50 h 109"/>
              <a:gd name="T6" fmla="*/ 58 w 117"/>
              <a:gd name="T7" fmla="*/ 0 h 109"/>
              <a:gd name="T8" fmla="*/ 116 w 117"/>
              <a:gd name="T9" fmla="*/ 50 h 109"/>
              <a:gd name="T10" fmla="*/ 58 w 117"/>
              <a:gd name="T11" fmla="*/ 108 h 109"/>
              <a:gd name="T12" fmla="*/ 58 w 117"/>
              <a:gd name="T13" fmla="*/ 34 h 109"/>
              <a:gd name="T14" fmla="*/ 58 w 117"/>
              <a:gd name="T15" fmla="*/ 34 h 109"/>
              <a:gd name="T16" fmla="*/ 33 w 117"/>
              <a:gd name="T17" fmla="*/ 50 h 109"/>
              <a:gd name="T18" fmla="*/ 58 w 117"/>
              <a:gd name="T19" fmla="*/ 75 h 109"/>
              <a:gd name="T20" fmla="*/ 83 w 117"/>
              <a:gd name="T21" fmla="*/ 50 h 109"/>
              <a:gd name="T22" fmla="*/ 58 w 117"/>
              <a:gd name="T23" fmla="*/ 34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7" h="109">
                <a:moveTo>
                  <a:pt x="58" y="108"/>
                </a:moveTo>
                <a:lnTo>
                  <a:pt x="58" y="108"/>
                </a:lnTo>
                <a:cubicBezTo>
                  <a:pt x="25" y="108"/>
                  <a:pt x="0" y="83"/>
                  <a:pt x="0" y="50"/>
                </a:cubicBezTo>
                <a:cubicBezTo>
                  <a:pt x="0" y="25"/>
                  <a:pt x="25" y="0"/>
                  <a:pt x="58" y="0"/>
                </a:cubicBezTo>
                <a:cubicBezTo>
                  <a:pt x="91" y="0"/>
                  <a:pt x="116" y="25"/>
                  <a:pt x="116" y="50"/>
                </a:cubicBezTo>
                <a:cubicBezTo>
                  <a:pt x="116" y="83"/>
                  <a:pt x="91" y="108"/>
                  <a:pt x="58" y="108"/>
                </a:cubicBezTo>
                <a:close/>
                <a:moveTo>
                  <a:pt x="58" y="34"/>
                </a:moveTo>
                <a:lnTo>
                  <a:pt x="58" y="34"/>
                </a:lnTo>
                <a:cubicBezTo>
                  <a:pt x="50" y="34"/>
                  <a:pt x="33" y="42"/>
                  <a:pt x="33" y="50"/>
                </a:cubicBezTo>
                <a:cubicBezTo>
                  <a:pt x="33" y="67"/>
                  <a:pt x="50" y="75"/>
                  <a:pt x="58" y="75"/>
                </a:cubicBezTo>
                <a:cubicBezTo>
                  <a:pt x="75" y="75"/>
                  <a:pt x="83" y="67"/>
                  <a:pt x="83" y="50"/>
                </a:cubicBezTo>
                <a:cubicBezTo>
                  <a:pt x="83" y="42"/>
                  <a:pt x="75" y="34"/>
                  <a:pt x="58" y="3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11">
            <a:extLst>
              <a:ext uri="{FF2B5EF4-FFF2-40B4-BE49-F238E27FC236}">
                <a16:creationId xmlns:a16="http://schemas.microsoft.com/office/drawing/2014/main" id="{CE9A9016-2E80-C243-8E0F-91E863B43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1436" y="11570007"/>
            <a:ext cx="129094" cy="129094"/>
          </a:xfrm>
          <a:custGeom>
            <a:avLst/>
            <a:gdLst>
              <a:gd name="T0" fmla="*/ 58 w 109"/>
              <a:gd name="T1" fmla="*/ 108 h 109"/>
              <a:gd name="T2" fmla="*/ 58 w 109"/>
              <a:gd name="T3" fmla="*/ 108 h 109"/>
              <a:gd name="T4" fmla="*/ 0 w 109"/>
              <a:gd name="T5" fmla="*/ 58 h 109"/>
              <a:gd name="T6" fmla="*/ 58 w 109"/>
              <a:gd name="T7" fmla="*/ 0 h 109"/>
              <a:gd name="T8" fmla="*/ 108 w 109"/>
              <a:gd name="T9" fmla="*/ 58 h 109"/>
              <a:gd name="T10" fmla="*/ 58 w 109"/>
              <a:gd name="T11" fmla="*/ 108 h 109"/>
              <a:gd name="T12" fmla="*/ 58 w 109"/>
              <a:gd name="T13" fmla="*/ 33 h 109"/>
              <a:gd name="T14" fmla="*/ 58 w 109"/>
              <a:gd name="T15" fmla="*/ 33 h 109"/>
              <a:gd name="T16" fmla="*/ 33 w 109"/>
              <a:gd name="T17" fmla="*/ 58 h 109"/>
              <a:gd name="T18" fmla="*/ 58 w 109"/>
              <a:gd name="T19" fmla="*/ 74 h 109"/>
              <a:gd name="T20" fmla="*/ 75 w 109"/>
              <a:gd name="T21" fmla="*/ 58 h 109"/>
              <a:gd name="T22" fmla="*/ 58 w 109"/>
              <a:gd name="T23" fmla="*/ 3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9" h="109">
                <a:moveTo>
                  <a:pt x="58" y="108"/>
                </a:moveTo>
                <a:lnTo>
                  <a:pt x="58" y="108"/>
                </a:lnTo>
                <a:cubicBezTo>
                  <a:pt x="25" y="108"/>
                  <a:pt x="0" y="83"/>
                  <a:pt x="0" y="58"/>
                </a:cubicBezTo>
                <a:cubicBezTo>
                  <a:pt x="0" y="25"/>
                  <a:pt x="25" y="0"/>
                  <a:pt x="58" y="0"/>
                </a:cubicBezTo>
                <a:cubicBezTo>
                  <a:pt x="83" y="0"/>
                  <a:pt x="108" y="25"/>
                  <a:pt x="108" y="58"/>
                </a:cubicBezTo>
                <a:cubicBezTo>
                  <a:pt x="108" y="83"/>
                  <a:pt x="83" y="108"/>
                  <a:pt x="58" y="108"/>
                </a:cubicBezTo>
                <a:close/>
                <a:moveTo>
                  <a:pt x="58" y="33"/>
                </a:moveTo>
                <a:lnTo>
                  <a:pt x="58" y="33"/>
                </a:lnTo>
                <a:cubicBezTo>
                  <a:pt x="42" y="33"/>
                  <a:pt x="33" y="41"/>
                  <a:pt x="33" y="58"/>
                </a:cubicBezTo>
                <a:cubicBezTo>
                  <a:pt x="33" y="66"/>
                  <a:pt x="42" y="74"/>
                  <a:pt x="58" y="74"/>
                </a:cubicBezTo>
                <a:cubicBezTo>
                  <a:pt x="66" y="74"/>
                  <a:pt x="75" y="66"/>
                  <a:pt x="75" y="58"/>
                </a:cubicBezTo>
                <a:cubicBezTo>
                  <a:pt x="75" y="41"/>
                  <a:pt x="66" y="33"/>
                  <a:pt x="58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12">
            <a:extLst>
              <a:ext uri="{FF2B5EF4-FFF2-40B4-BE49-F238E27FC236}">
                <a16:creationId xmlns:a16="http://schemas.microsoft.com/office/drawing/2014/main" id="{F4989058-E923-A545-A87F-91F82A7DC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649" y="11539024"/>
            <a:ext cx="30983" cy="30983"/>
          </a:xfrm>
          <a:custGeom>
            <a:avLst/>
            <a:gdLst>
              <a:gd name="T0" fmla="*/ 25 w 26"/>
              <a:gd name="T1" fmla="*/ 25 h 26"/>
              <a:gd name="T2" fmla="*/ 0 w 26"/>
              <a:gd name="T3" fmla="*/ 25 h 26"/>
              <a:gd name="T4" fmla="*/ 0 w 26"/>
              <a:gd name="T5" fmla="*/ 0 h 26"/>
              <a:gd name="T6" fmla="*/ 25 w 26"/>
              <a:gd name="T7" fmla="*/ 0 h 26"/>
              <a:gd name="T8" fmla="*/ 25 w 26"/>
              <a:gd name="T9" fmla="*/ 25 h 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26">
                <a:moveTo>
                  <a:pt x="25" y="25"/>
                </a:moveTo>
                <a:lnTo>
                  <a:pt x="0" y="25"/>
                </a:lnTo>
                <a:lnTo>
                  <a:pt x="0" y="0"/>
                </a:lnTo>
                <a:lnTo>
                  <a:pt x="25" y="0"/>
                </a:lnTo>
                <a:lnTo>
                  <a:pt x="25" y="2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13">
            <a:extLst>
              <a:ext uri="{FF2B5EF4-FFF2-40B4-BE49-F238E27FC236}">
                <a16:creationId xmlns:a16="http://schemas.microsoft.com/office/drawing/2014/main" id="{9F4C9413-C04E-6840-8C16-3332AD526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649" y="11611317"/>
            <a:ext cx="30983" cy="77456"/>
          </a:xfrm>
          <a:custGeom>
            <a:avLst/>
            <a:gdLst>
              <a:gd name="T0" fmla="*/ 25 w 26"/>
              <a:gd name="T1" fmla="*/ 66 h 67"/>
              <a:gd name="T2" fmla="*/ 0 w 26"/>
              <a:gd name="T3" fmla="*/ 66 h 67"/>
              <a:gd name="T4" fmla="*/ 0 w 26"/>
              <a:gd name="T5" fmla="*/ 0 h 67"/>
              <a:gd name="T6" fmla="*/ 25 w 26"/>
              <a:gd name="T7" fmla="*/ 0 h 67"/>
              <a:gd name="T8" fmla="*/ 25 w 26"/>
              <a:gd name="T9" fmla="*/ 66 h 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67">
                <a:moveTo>
                  <a:pt x="25" y="66"/>
                </a:moveTo>
                <a:lnTo>
                  <a:pt x="0" y="66"/>
                </a:lnTo>
                <a:lnTo>
                  <a:pt x="0" y="0"/>
                </a:lnTo>
                <a:lnTo>
                  <a:pt x="25" y="0"/>
                </a:lnTo>
                <a:lnTo>
                  <a:pt x="25" y="6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14">
            <a:extLst>
              <a:ext uri="{FF2B5EF4-FFF2-40B4-BE49-F238E27FC236}">
                <a16:creationId xmlns:a16="http://schemas.microsoft.com/office/drawing/2014/main" id="{66501B94-BCD1-DC45-B0E7-B3CD134DE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649" y="11724922"/>
            <a:ext cx="30983" cy="77456"/>
          </a:xfrm>
          <a:custGeom>
            <a:avLst/>
            <a:gdLst>
              <a:gd name="T0" fmla="*/ 25 w 26"/>
              <a:gd name="T1" fmla="*/ 67 h 68"/>
              <a:gd name="T2" fmla="*/ 0 w 26"/>
              <a:gd name="T3" fmla="*/ 67 h 68"/>
              <a:gd name="T4" fmla="*/ 0 w 26"/>
              <a:gd name="T5" fmla="*/ 0 h 68"/>
              <a:gd name="T6" fmla="*/ 25 w 26"/>
              <a:gd name="T7" fmla="*/ 0 h 68"/>
              <a:gd name="T8" fmla="*/ 25 w 26"/>
              <a:gd name="T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68">
                <a:moveTo>
                  <a:pt x="25" y="67"/>
                </a:moveTo>
                <a:lnTo>
                  <a:pt x="0" y="67"/>
                </a:lnTo>
                <a:lnTo>
                  <a:pt x="0" y="0"/>
                </a:lnTo>
                <a:lnTo>
                  <a:pt x="25" y="0"/>
                </a:lnTo>
                <a:lnTo>
                  <a:pt x="25" y="6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15">
            <a:extLst>
              <a:ext uri="{FF2B5EF4-FFF2-40B4-BE49-F238E27FC236}">
                <a16:creationId xmlns:a16="http://schemas.microsoft.com/office/drawing/2014/main" id="{1B89D195-DFE4-B946-82AA-29A1627B4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83649" y="11843689"/>
            <a:ext cx="30983" cy="51638"/>
          </a:xfrm>
          <a:custGeom>
            <a:avLst/>
            <a:gdLst>
              <a:gd name="T0" fmla="*/ 25 w 26"/>
              <a:gd name="T1" fmla="*/ 41 h 42"/>
              <a:gd name="T2" fmla="*/ 0 w 26"/>
              <a:gd name="T3" fmla="*/ 41 h 42"/>
              <a:gd name="T4" fmla="*/ 0 w 26"/>
              <a:gd name="T5" fmla="*/ 0 h 42"/>
              <a:gd name="T6" fmla="*/ 25 w 26"/>
              <a:gd name="T7" fmla="*/ 0 h 42"/>
              <a:gd name="T8" fmla="*/ 25 w 26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42">
                <a:moveTo>
                  <a:pt x="25" y="41"/>
                </a:moveTo>
                <a:lnTo>
                  <a:pt x="0" y="41"/>
                </a:lnTo>
                <a:lnTo>
                  <a:pt x="0" y="0"/>
                </a:lnTo>
                <a:lnTo>
                  <a:pt x="25" y="0"/>
                </a:lnTo>
                <a:lnTo>
                  <a:pt x="25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16">
            <a:extLst>
              <a:ext uri="{FF2B5EF4-FFF2-40B4-BE49-F238E27FC236}">
                <a16:creationId xmlns:a16="http://schemas.microsoft.com/office/drawing/2014/main" id="{7F1ED346-7188-3E47-85FF-F8E1A8B12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7751" y="11471892"/>
            <a:ext cx="650644" cy="475073"/>
          </a:xfrm>
          <a:custGeom>
            <a:avLst/>
            <a:gdLst>
              <a:gd name="T0" fmla="*/ 489 w 556"/>
              <a:gd name="T1" fmla="*/ 406 h 407"/>
              <a:gd name="T2" fmla="*/ 489 w 556"/>
              <a:gd name="T3" fmla="*/ 406 h 407"/>
              <a:gd name="T4" fmla="*/ 25 w 556"/>
              <a:gd name="T5" fmla="*/ 406 h 407"/>
              <a:gd name="T6" fmla="*/ 0 w 556"/>
              <a:gd name="T7" fmla="*/ 381 h 407"/>
              <a:gd name="T8" fmla="*/ 0 w 556"/>
              <a:gd name="T9" fmla="*/ 290 h 407"/>
              <a:gd name="T10" fmla="*/ 17 w 556"/>
              <a:gd name="T11" fmla="*/ 273 h 407"/>
              <a:gd name="T12" fmla="*/ 83 w 556"/>
              <a:gd name="T13" fmla="*/ 199 h 407"/>
              <a:gd name="T14" fmla="*/ 17 w 556"/>
              <a:gd name="T15" fmla="*/ 133 h 407"/>
              <a:gd name="T16" fmla="*/ 0 w 556"/>
              <a:gd name="T17" fmla="*/ 108 h 407"/>
              <a:gd name="T18" fmla="*/ 0 w 556"/>
              <a:gd name="T19" fmla="*/ 25 h 407"/>
              <a:gd name="T20" fmla="*/ 25 w 556"/>
              <a:gd name="T21" fmla="*/ 0 h 407"/>
              <a:gd name="T22" fmla="*/ 489 w 556"/>
              <a:gd name="T23" fmla="*/ 0 h 407"/>
              <a:gd name="T24" fmla="*/ 555 w 556"/>
              <a:gd name="T25" fmla="*/ 66 h 407"/>
              <a:gd name="T26" fmla="*/ 555 w 556"/>
              <a:gd name="T27" fmla="*/ 340 h 407"/>
              <a:gd name="T28" fmla="*/ 489 w 556"/>
              <a:gd name="T29" fmla="*/ 406 h 407"/>
              <a:gd name="T30" fmla="*/ 42 w 556"/>
              <a:gd name="T31" fmla="*/ 364 h 407"/>
              <a:gd name="T32" fmla="*/ 42 w 556"/>
              <a:gd name="T33" fmla="*/ 364 h 407"/>
              <a:gd name="T34" fmla="*/ 489 w 556"/>
              <a:gd name="T35" fmla="*/ 364 h 407"/>
              <a:gd name="T36" fmla="*/ 505 w 556"/>
              <a:gd name="T37" fmla="*/ 340 h 407"/>
              <a:gd name="T38" fmla="*/ 505 w 556"/>
              <a:gd name="T39" fmla="*/ 66 h 407"/>
              <a:gd name="T40" fmla="*/ 489 w 556"/>
              <a:gd name="T41" fmla="*/ 41 h 407"/>
              <a:gd name="T42" fmla="*/ 42 w 556"/>
              <a:gd name="T43" fmla="*/ 41 h 407"/>
              <a:gd name="T44" fmla="*/ 42 w 556"/>
              <a:gd name="T45" fmla="*/ 91 h 407"/>
              <a:gd name="T46" fmla="*/ 124 w 556"/>
              <a:gd name="T47" fmla="*/ 199 h 407"/>
              <a:gd name="T48" fmla="*/ 42 w 556"/>
              <a:gd name="T49" fmla="*/ 306 h 407"/>
              <a:gd name="T50" fmla="*/ 42 w 556"/>
              <a:gd name="T51" fmla="*/ 364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56" h="407">
                <a:moveTo>
                  <a:pt x="489" y="406"/>
                </a:moveTo>
                <a:lnTo>
                  <a:pt x="489" y="406"/>
                </a:lnTo>
                <a:cubicBezTo>
                  <a:pt x="25" y="406"/>
                  <a:pt x="25" y="406"/>
                  <a:pt x="25" y="406"/>
                </a:cubicBezTo>
                <a:cubicBezTo>
                  <a:pt x="8" y="406"/>
                  <a:pt x="0" y="398"/>
                  <a:pt x="0" y="381"/>
                </a:cubicBezTo>
                <a:cubicBezTo>
                  <a:pt x="0" y="290"/>
                  <a:pt x="0" y="290"/>
                  <a:pt x="0" y="290"/>
                </a:cubicBezTo>
                <a:cubicBezTo>
                  <a:pt x="0" y="282"/>
                  <a:pt x="8" y="273"/>
                  <a:pt x="17" y="273"/>
                </a:cubicBezTo>
                <a:cubicBezTo>
                  <a:pt x="58" y="265"/>
                  <a:pt x="83" y="240"/>
                  <a:pt x="83" y="199"/>
                </a:cubicBezTo>
                <a:cubicBezTo>
                  <a:pt x="83" y="166"/>
                  <a:pt x="58" y="141"/>
                  <a:pt x="17" y="133"/>
                </a:cubicBezTo>
                <a:cubicBezTo>
                  <a:pt x="8" y="133"/>
                  <a:pt x="0" y="124"/>
                  <a:pt x="0" y="108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8" y="0"/>
                  <a:pt x="25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522" y="0"/>
                  <a:pt x="555" y="25"/>
                  <a:pt x="555" y="66"/>
                </a:cubicBezTo>
                <a:cubicBezTo>
                  <a:pt x="555" y="340"/>
                  <a:pt x="555" y="340"/>
                  <a:pt x="555" y="340"/>
                </a:cubicBezTo>
                <a:cubicBezTo>
                  <a:pt x="555" y="381"/>
                  <a:pt x="522" y="406"/>
                  <a:pt x="489" y="406"/>
                </a:cubicBezTo>
                <a:close/>
                <a:moveTo>
                  <a:pt x="42" y="364"/>
                </a:moveTo>
                <a:lnTo>
                  <a:pt x="42" y="364"/>
                </a:lnTo>
                <a:cubicBezTo>
                  <a:pt x="489" y="364"/>
                  <a:pt x="489" y="364"/>
                  <a:pt x="489" y="364"/>
                </a:cubicBezTo>
                <a:cubicBezTo>
                  <a:pt x="497" y="364"/>
                  <a:pt x="505" y="356"/>
                  <a:pt x="505" y="340"/>
                </a:cubicBezTo>
                <a:cubicBezTo>
                  <a:pt x="505" y="66"/>
                  <a:pt x="505" y="66"/>
                  <a:pt x="505" y="66"/>
                </a:cubicBezTo>
                <a:cubicBezTo>
                  <a:pt x="505" y="50"/>
                  <a:pt x="497" y="41"/>
                  <a:pt x="489" y="41"/>
                </a:cubicBezTo>
                <a:cubicBezTo>
                  <a:pt x="42" y="41"/>
                  <a:pt x="42" y="41"/>
                  <a:pt x="42" y="41"/>
                </a:cubicBezTo>
                <a:cubicBezTo>
                  <a:pt x="42" y="91"/>
                  <a:pt x="42" y="91"/>
                  <a:pt x="42" y="91"/>
                </a:cubicBezTo>
                <a:cubicBezTo>
                  <a:pt x="91" y="108"/>
                  <a:pt x="124" y="149"/>
                  <a:pt x="124" y="199"/>
                </a:cubicBezTo>
                <a:cubicBezTo>
                  <a:pt x="124" y="249"/>
                  <a:pt x="91" y="298"/>
                  <a:pt x="42" y="306"/>
                </a:cubicBezTo>
                <a:lnTo>
                  <a:pt x="42" y="3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17">
            <a:extLst>
              <a:ext uri="{FF2B5EF4-FFF2-40B4-BE49-F238E27FC236}">
                <a16:creationId xmlns:a16="http://schemas.microsoft.com/office/drawing/2014/main" id="{6DBA43B7-E0E0-294B-9E96-141CA822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6055" y="11590662"/>
            <a:ext cx="464746" cy="526712"/>
          </a:xfrm>
          <a:custGeom>
            <a:avLst/>
            <a:gdLst>
              <a:gd name="T0" fmla="*/ 397 w 398"/>
              <a:gd name="T1" fmla="*/ 224 h 449"/>
              <a:gd name="T2" fmla="*/ 0 w 398"/>
              <a:gd name="T3" fmla="*/ 0 h 449"/>
              <a:gd name="T4" fmla="*/ 0 w 398"/>
              <a:gd name="T5" fmla="*/ 448 h 449"/>
              <a:gd name="T6" fmla="*/ 397 w 398"/>
              <a:gd name="T7" fmla="*/ 224 h 449"/>
              <a:gd name="T8" fmla="*/ 0 w 398"/>
              <a:gd name="T9" fmla="*/ 0 h 449"/>
              <a:gd name="T10" fmla="*/ 0 w 398"/>
              <a:gd name="T11" fmla="*/ 448 h 449"/>
              <a:gd name="T12" fmla="*/ 397 w 398"/>
              <a:gd name="T13" fmla="*/ 224 h 4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8" h="449">
                <a:moveTo>
                  <a:pt x="397" y="224"/>
                </a:moveTo>
                <a:lnTo>
                  <a:pt x="0" y="0"/>
                </a:lnTo>
                <a:lnTo>
                  <a:pt x="0" y="448"/>
                </a:lnTo>
                <a:lnTo>
                  <a:pt x="397" y="224"/>
                </a:lnTo>
                <a:lnTo>
                  <a:pt x="0" y="0"/>
                </a:lnTo>
                <a:lnTo>
                  <a:pt x="0" y="448"/>
                </a:lnTo>
                <a:lnTo>
                  <a:pt x="397" y="224"/>
                </a:lnTo>
              </a:path>
            </a:pathLst>
          </a:custGeom>
          <a:solidFill>
            <a:srgbClr val="2EE5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18">
            <a:extLst>
              <a:ext uri="{FF2B5EF4-FFF2-40B4-BE49-F238E27FC236}">
                <a16:creationId xmlns:a16="http://schemas.microsoft.com/office/drawing/2014/main" id="{082B04E9-F67E-EC4C-B666-1D30B9337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9605" y="10444289"/>
            <a:ext cx="459580" cy="537040"/>
          </a:xfrm>
          <a:custGeom>
            <a:avLst/>
            <a:gdLst>
              <a:gd name="T0" fmla="*/ 390 w 391"/>
              <a:gd name="T1" fmla="*/ 456 h 457"/>
              <a:gd name="T2" fmla="*/ 390 w 391"/>
              <a:gd name="T3" fmla="*/ 0 h 457"/>
              <a:gd name="T4" fmla="*/ 0 w 391"/>
              <a:gd name="T5" fmla="*/ 232 h 457"/>
              <a:gd name="T6" fmla="*/ 390 w 391"/>
              <a:gd name="T7" fmla="*/ 456 h 457"/>
              <a:gd name="T8" fmla="*/ 390 w 391"/>
              <a:gd name="T9" fmla="*/ 0 h 457"/>
              <a:gd name="T10" fmla="*/ 0 w 391"/>
              <a:gd name="T11" fmla="*/ 232 h 457"/>
              <a:gd name="T12" fmla="*/ 390 w 391"/>
              <a:gd name="T13" fmla="*/ 456 h 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91" h="457">
                <a:moveTo>
                  <a:pt x="390" y="456"/>
                </a:moveTo>
                <a:lnTo>
                  <a:pt x="390" y="0"/>
                </a:lnTo>
                <a:lnTo>
                  <a:pt x="0" y="232"/>
                </a:lnTo>
                <a:lnTo>
                  <a:pt x="390" y="456"/>
                </a:lnTo>
                <a:lnTo>
                  <a:pt x="390" y="0"/>
                </a:lnTo>
                <a:lnTo>
                  <a:pt x="0" y="232"/>
                </a:lnTo>
                <a:lnTo>
                  <a:pt x="390" y="456"/>
                </a:lnTo>
              </a:path>
            </a:pathLst>
          </a:custGeom>
          <a:solidFill>
            <a:srgbClr val="3698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6" name="Grupo 405">
            <a:extLst>
              <a:ext uri="{FF2B5EF4-FFF2-40B4-BE49-F238E27FC236}">
                <a16:creationId xmlns:a16="http://schemas.microsoft.com/office/drawing/2014/main" id="{63324140-F080-F847-B3D9-F77DF3EABEE7}"/>
              </a:ext>
            </a:extLst>
          </p:cNvPr>
          <p:cNvGrpSpPr/>
          <p:nvPr/>
        </p:nvGrpSpPr>
        <p:grpSpPr>
          <a:xfrm>
            <a:off x="2668308" y="667840"/>
            <a:ext cx="19041035" cy="2561450"/>
            <a:chOff x="2668308" y="861425"/>
            <a:chExt cx="19041035" cy="2561450"/>
          </a:xfrm>
        </p:grpSpPr>
        <p:sp>
          <p:nvSpPr>
            <p:cNvPr id="407" name="CuadroTexto 406">
              <a:extLst>
                <a:ext uri="{FF2B5EF4-FFF2-40B4-BE49-F238E27FC236}">
                  <a16:creationId xmlns:a16="http://schemas.microsoft.com/office/drawing/2014/main" id="{61AA0695-0EFC-6C48-BE32-C84BD2A95FD9}"/>
                </a:ext>
              </a:extLst>
            </p:cNvPr>
            <p:cNvSpPr txBox="1"/>
            <p:nvPr/>
          </p:nvSpPr>
          <p:spPr>
            <a:xfrm>
              <a:off x="8202003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411" name="CuadroTexto 410">
              <a:extLst>
                <a:ext uri="{FF2B5EF4-FFF2-40B4-BE49-F238E27FC236}">
                  <a16:creationId xmlns:a16="http://schemas.microsoft.com/office/drawing/2014/main" id="{4C338C5B-A875-794B-803F-9FD83B4E23B1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12" name="CuadroTexto 411">
            <a:extLst>
              <a:ext uri="{FF2B5EF4-FFF2-40B4-BE49-F238E27FC236}">
                <a16:creationId xmlns:a16="http://schemas.microsoft.com/office/drawing/2014/main" id="{A9A4F189-ED80-5F48-9924-13FFFE9E5C0C}"/>
              </a:ext>
            </a:extLst>
          </p:cNvPr>
          <p:cNvSpPr txBox="1"/>
          <p:nvPr/>
        </p:nvSpPr>
        <p:spPr>
          <a:xfrm>
            <a:off x="11408759" y="8141364"/>
            <a:ext cx="16113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30</a:t>
            </a:r>
          </a:p>
        </p:txBody>
      </p:sp>
      <p:sp>
        <p:nvSpPr>
          <p:cNvPr id="413" name="CuadroTexto 412">
            <a:extLst>
              <a:ext uri="{FF2B5EF4-FFF2-40B4-BE49-F238E27FC236}">
                <a16:creationId xmlns:a16="http://schemas.microsoft.com/office/drawing/2014/main" id="{F3C5E29D-7951-BE4A-8704-B1F2DE6FC3F4}"/>
              </a:ext>
            </a:extLst>
          </p:cNvPr>
          <p:cNvSpPr txBox="1"/>
          <p:nvPr/>
        </p:nvSpPr>
        <p:spPr>
          <a:xfrm>
            <a:off x="11361674" y="9245683"/>
            <a:ext cx="1725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Days</a:t>
            </a:r>
          </a:p>
        </p:txBody>
      </p:sp>
      <p:sp>
        <p:nvSpPr>
          <p:cNvPr id="466" name="CuadroTexto 465">
            <a:extLst>
              <a:ext uri="{FF2B5EF4-FFF2-40B4-BE49-F238E27FC236}">
                <a16:creationId xmlns:a16="http://schemas.microsoft.com/office/drawing/2014/main" id="{B0FCD8C5-2A99-764C-B0DB-42178F2AA3BF}"/>
              </a:ext>
            </a:extLst>
          </p:cNvPr>
          <p:cNvSpPr txBox="1"/>
          <p:nvPr/>
        </p:nvSpPr>
        <p:spPr>
          <a:xfrm>
            <a:off x="13106286" y="5202991"/>
            <a:ext cx="116570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24</a:t>
            </a:r>
          </a:p>
        </p:txBody>
      </p:sp>
      <p:sp>
        <p:nvSpPr>
          <p:cNvPr id="467" name="CuadroTexto 466">
            <a:extLst>
              <a:ext uri="{FF2B5EF4-FFF2-40B4-BE49-F238E27FC236}">
                <a16:creationId xmlns:a16="http://schemas.microsoft.com/office/drawing/2014/main" id="{88B6716B-0245-D649-8C48-7018FE4D7257}"/>
              </a:ext>
            </a:extLst>
          </p:cNvPr>
          <p:cNvSpPr txBox="1"/>
          <p:nvPr/>
        </p:nvSpPr>
        <p:spPr>
          <a:xfrm>
            <a:off x="12982257" y="6078710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Hours</a:t>
            </a:r>
          </a:p>
        </p:txBody>
      </p:sp>
      <p:grpSp>
        <p:nvGrpSpPr>
          <p:cNvPr id="468" name="Grupo 467">
            <a:extLst>
              <a:ext uri="{FF2B5EF4-FFF2-40B4-BE49-F238E27FC236}">
                <a16:creationId xmlns:a16="http://schemas.microsoft.com/office/drawing/2014/main" id="{E3455535-9FD9-9446-AAE1-EC8762782B43}"/>
              </a:ext>
            </a:extLst>
          </p:cNvPr>
          <p:cNvGrpSpPr/>
          <p:nvPr/>
        </p:nvGrpSpPr>
        <p:grpSpPr>
          <a:xfrm>
            <a:off x="2783599" y="9180504"/>
            <a:ext cx="2100255" cy="1218322"/>
            <a:chOff x="10582006" y="10044267"/>
            <a:chExt cx="2100255" cy="1218322"/>
          </a:xfrm>
        </p:grpSpPr>
        <p:sp>
          <p:nvSpPr>
            <p:cNvPr id="469" name="Rectángulo 468">
              <a:extLst>
                <a:ext uri="{FF2B5EF4-FFF2-40B4-BE49-F238E27FC236}">
                  <a16:creationId xmlns:a16="http://schemas.microsoft.com/office/drawing/2014/main" id="{4C7989A3-17DE-5345-A7A7-CD8E42ADB7B7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70" name="CuadroTexto 469">
              <a:extLst>
                <a:ext uri="{FF2B5EF4-FFF2-40B4-BE49-F238E27FC236}">
                  <a16:creationId xmlns:a16="http://schemas.microsoft.com/office/drawing/2014/main" id="{636A791B-2E70-3A4D-8B6B-3773744DABEE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71" name="Grupo 470">
            <a:extLst>
              <a:ext uri="{FF2B5EF4-FFF2-40B4-BE49-F238E27FC236}">
                <a16:creationId xmlns:a16="http://schemas.microsoft.com/office/drawing/2014/main" id="{6736734D-9A13-6745-AFD7-B348EF935EF2}"/>
              </a:ext>
            </a:extLst>
          </p:cNvPr>
          <p:cNvGrpSpPr/>
          <p:nvPr/>
        </p:nvGrpSpPr>
        <p:grpSpPr>
          <a:xfrm>
            <a:off x="6571278" y="9180436"/>
            <a:ext cx="2100255" cy="1218322"/>
            <a:chOff x="10582006" y="10044267"/>
            <a:chExt cx="2100255" cy="1218322"/>
          </a:xfrm>
        </p:grpSpPr>
        <p:sp>
          <p:nvSpPr>
            <p:cNvPr id="472" name="Rectángulo 471">
              <a:extLst>
                <a:ext uri="{FF2B5EF4-FFF2-40B4-BE49-F238E27FC236}">
                  <a16:creationId xmlns:a16="http://schemas.microsoft.com/office/drawing/2014/main" id="{A7ED4163-C3DD-8546-B3CA-792F11B8E198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73" name="CuadroTexto 472">
              <a:extLst>
                <a:ext uri="{FF2B5EF4-FFF2-40B4-BE49-F238E27FC236}">
                  <a16:creationId xmlns:a16="http://schemas.microsoft.com/office/drawing/2014/main" id="{F013F05F-6327-B541-AD4B-C9DE0786E509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74" name="Grupo 473">
            <a:extLst>
              <a:ext uri="{FF2B5EF4-FFF2-40B4-BE49-F238E27FC236}">
                <a16:creationId xmlns:a16="http://schemas.microsoft.com/office/drawing/2014/main" id="{CD0EEF43-746B-2043-902F-CD9E155F1F72}"/>
              </a:ext>
            </a:extLst>
          </p:cNvPr>
          <p:cNvGrpSpPr/>
          <p:nvPr/>
        </p:nvGrpSpPr>
        <p:grpSpPr>
          <a:xfrm>
            <a:off x="16475261" y="9180436"/>
            <a:ext cx="2100255" cy="1218322"/>
            <a:chOff x="10582006" y="10044267"/>
            <a:chExt cx="2100255" cy="1218322"/>
          </a:xfrm>
        </p:grpSpPr>
        <p:sp>
          <p:nvSpPr>
            <p:cNvPr id="475" name="Rectángulo 474">
              <a:extLst>
                <a:ext uri="{FF2B5EF4-FFF2-40B4-BE49-F238E27FC236}">
                  <a16:creationId xmlns:a16="http://schemas.microsoft.com/office/drawing/2014/main" id="{D2A6848F-E1D3-B64E-AFBB-DB312546C59A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76" name="CuadroTexto 475">
              <a:extLst>
                <a:ext uri="{FF2B5EF4-FFF2-40B4-BE49-F238E27FC236}">
                  <a16:creationId xmlns:a16="http://schemas.microsoft.com/office/drawing/2014/main" id="{99C9A10E-E048-BF4C-BE97-9859132B1A4B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77" name="Grupo 476">
            <a:extLst>
              <a:ext uri="{FF2B5EF4-FFF2-40B4-BE49-F238E27FC236}">
                <a16:creationId xmlns:a16="http://schemas.microsoft.com/office/drawing/2014/main" id="{BD545C38-3253-5445-9625-B3AE4A4595CA}"/>
              </a:ext>
            </a:extLst>
          </p:cNvPr>
          <p:cNvGrpSpPr/>
          <p:nvPr/>
        </p:nvGrpSpPr>
        <p:grpSpPr>
          <a:xfrm>
            <a:off x="20221896" y="9179855"/>
            <a:ext cx="2100255" cy="1218322"/>
            <a:chOff x="10582006" y="10044267"/>
            <a:chExt cx="2100255" cy="1218322"/>
          </a:xfrm>
        </p:grpSpPr>
        <p:sp>
          <p:nvSpPr>
            <p:cNvPr id="478" name="Rectángulo 477">
              <a:extLst>
                <a:ext uri="{FF2B5EF4-FFF2-40B4-BE49-F238E27FC236}">
                  <a16:creationId xmlns:a16="http://schemas.microsoft.com/office/drawing/2014/main" id="{AA7D59A4-3876-AB4F-B516-C190DFD3A204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79" name="CuadroTexto 478">
              <a:extLst>
                <a:ext uri="{FF2B5EF4-FFF2-40B4-BE49-F238E27FC236}">
                  <a16:creationId xmlns:a16="http://schemas.microsoft.com/office/drawing/2014/main" id="{80AF85C5-30AE-A14D-9465-D7FAFFC7115F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80" name="Grupo 479">
            <a:extLst>
              <a:ext uri="{FF2B5EF4-FFF2-40B4-BE49-F238E27FC236}">
                <a16:creationId xmlns:a16="http://schemas.microsoft.com/office/drawing/2014/main" id="{8B797881-C554-E84D-8AF8-350B58559301}"/>
              </a:ext>
            </a:extLst>
          </p:cNvPr>
          <p:cNvGrpSpPr/>
          <p:nvPr/>
        </p:nvGrpSpPr>
        <p:grpSpPr>
          <a:xfrm>
            <a:off x="16263026" y="5419869"/>
            <a:ext cx="2100255" cy="1175792"/>
            <a:chOff x="10385639" y="10086797"/>
            <a:chExt cx="2100255" cy="1175792"/>
          </a:xfrm>
        </p:grpSpPr>
        <p:sp>
          <p:nvSpPr>
            <p:cNvPr id="481" name="Rectángulo 480">
              <a:extLst>
                <a:ext uri="{FF2B5EF4-FFF2-40B4-BE49-F238E27FC236}">
                  <a16:creationId xmlns:a16="http://schemas.microsoft.com/office/drawing/2014/main" id="{72CA5A7D-5193-8341-9CAB-9D09A9B1FCAD}"/>
                </a:ext>
              </a:extLst>
            </p:cNvPr>
            <p:cNvSpPr/>
            <p:nvPr/>
          </p:nvSpPr>
          <p:spPr>
            <a:xfrm>
              <a:off x="10385639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82" name="CuadroTexto 481">
              <a:extLst>
                <a:ext uri="{FF2B5EF4-FFF2-40B4-BE49-F238E27FC236}">
                  <a16:creationId xmlns:a16="http://schemas.microsoft.com/office/drawing/2014/main" id="{1C289372-F384-DE44-A30D-7C4091966AD0}"/>
                </a:ext>
              </a:extLst>
            </p:cNvPr>
            <p:cNvSpPr txBox="1"/>
            <p:nvPr/>
          </p:nvSpPr>
          <p:spPr>
            <a:xfrm>
              <a:off x="10397989" y="100867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83" name="Grupo 482">
            <a:extLst>
              <a:ext uri="{FF2B5EF4-FFF2-40B4-BE49-F238E27FC236}">
                <a16:creationId xmlns:a16="http://schemas.microsoft.com/office/drawing/2014/main" id="{C96D267A-9341-A040-9573-8C2CC069A2C2}"/>
              </a:ext>
            </a:extLst>
          </p:cNvPr>
          <p:cNvGrpSpPr/>
          <p:nvPr/>
        </p:nvGrpSpPr>
        <p:grpSpPr>
          <a:xfrm>
            <a:off x="9992207" y="4882803"/>
            <a:ext cx="2100255" cy="1175792"/>
            <a:chOff x="10385639" y="10086797"/>
            <a:chExt cx="2100255" cy="1175792"/>
          </a:xfrm>
        </p:grpSpPr>
        <p:sp>
          <p:nvSpPr>
            <p:cNvPr id="484" name="Rectángulo 483">
              <a:extLst>
                <a:ext uri="{FF2B5EF4-FFF2-40B4-BE49-F238E27FC236}">
                  <a16:creationId xmlns:a16="http://schemas.microsoft.com/office/drawing/2014/main" id="{DACE5477-7146-CB46-9200-C7979808F21C}"/>
                </a:ext>
              </a:extLst>
            </p:cNvPr>
            <p:cNvSpPr/>
            <p:nvPr/>
          </p:nvSpPr>
          <p:spPr>
            <a:xfrm>
              <a:off x="10385639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85" name="CuadroTexto 484">
              <a:extLst>
                <a:ext uri="{FF2B5EF4-FFF2-40B4-BE49-F238E27FC236}">
                  <a16:creationId xmlns:a16="http://schemas.microsoft.com/office/drawing/2014/main" id="{89514EC4-9986-BD41-A872-3D0471EB266C}"/>
                </a:ext>
              </a:extLst>
            </p:cNvPr>
            <p:cNvSpPr txBox="1"/>
            <p:nvPr/>
          </p:nvSpPr>
          <p:spPr>
            <a:xfrm>
              <a:off x="10724569" y="100867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Freeform 149">
            <a:extLst>
              <a:ext uri="{FF2B5EF4-FFF2-40B4-BE49-F238E27FC236}">
                <a16:creationId xmlns:a16="http://schemas.microsoft.com/office/drawing/2014/main" id="{F48511B3-812C-0D48-93EF-1E1CF1BF2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3184" y="5758450"/>
            <a:ext cx="5445147" cy="5961111"/>
          </a:xfrm>
          <a:custGeom>
            <a:avLst/>
            <a:gdLst>
              <a:gd name="T0" fmla="*/ 4165 w 4794"/>
              <a:gd name="T1" fmla="*/ 810 h 5249"/>
              <a:gd name="T2" fmla="*/ 4165 w 4794"/>
              <a:gd name="T3" fmla="*/ 810 h 5249"/>
              <a:gd name="T4" fmla="*/ 4793 w 4794"/>
              <a:gd name="T5" fmla="*/ 1429 h 5249"/>
              <a:gd name="T6" fmla="*/ 4793 w 4794"/>
              <a:gd name="T7" fmla="*/ 4620 h 5249"/>
              <a:gd name="T8" fmla="*/ 4165 w 4794"/>
              <a:gd name="T9" fmla="*/ 5248 h 5249"/>
              <a:gd name="T10" fmla="*/ 620 w 4794"/>
              <a:gd name="T11" fmla="*/ 5248 h 5249"/>
              <a:gd name="T12" fmla="*/ 0 w 4794"/>
              <a:gd name="T13" fmla="*/ 4620 h 5249"/>
              <a:gd name="T14" fmla="*/ 0 w 4794"/>
              <a:gd name="T15" fmla="*/ 628 h 5249"/>
              <a:gd name="T16" fmla="*/ 620 w 4794"/>
              <a:gd name="T17" fmla="*/ 0 h 5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794" h="5249">
                <a:moveTo>
                  <a:pt x="4165" y="810"/>
                </a:moveTo>
                <a:lnTo>
                  <a:pt x="4165" y="810"/>
                </a:lnTo>
                <a:cubicBezTo>
                  <a:pt x="4512" y="810"/>
                  <a:pt x="4793" y="1090"/>
                  <a:pt x="4793" y="1429"/>
                </a:cubicBezTo>
                <a:cubicBezTo>
                  <a:pt x="4793" y="4620"/>
                  <a:pt x="4793" y="4620"/>
                  <a:pt x="4793" y="4620"/>
                </a:cubicBezTo>
                <a:cubicBezTo>
                  <a:pt x="4793" y="4967"/>
                  <a:pt x="4512" y="5248"/>
                  <a:pt x="4165" y="5248"/>
                </a:cubicBezTo>
                <a:cubicBezTo>
                  <a:pt x="620" y="5248"/>
                  <a:pt x="620" y="5248"/>
                  <a:pt x="620" y="5248"/>
                </a:cubicBezTo>
                <a:cubicBezTo>
                  <a:pt x="281" y="5248"/>
                  <a:pt x="0" y="4967"/>
                  <a:pt x="0" y="4620"/>
                </a:cubicBezTo>
                <a:cubicBezTo>
                  <a:pt x="0" y="628"/>
                  <a:pt x="0" y="628"/>
                  <a:pt x="0" y="628"/>
                </a:cubicBezTo>
                <a:cubicBezTo>
                  <a:pt x="0" y="281"/>
                  <a:pt x="281" y="0"/>
                  <a:pt x="620" y="0"/>
                </a:cubicBezTo>
              </a:path>
            </a:pathLst>
          </a:custGeom>
          <a:noFill/>
          <a:ln w="802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2" name="Freeform 150">
            <a:extLst>
              <a:ext uri="{FF2B5EF4-FFF2-40B4-BE49-F238E27FC236}">
                <a16:creationId xmlns:a16="http://schemas.microsoft.com/office/drawing/2014/main" id="{3E22235D-A80E-934A-B2A2-B6C0EC495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64230" y="5563088"/>
            <a:ext cx="500934" cy="405755"/>
          </a:xfrm>
          <a:custGeom>
            <a:avLst/>
            <a:gdLst>
              <a:gd name="T0" fmla="*/ 438 w 439"/>
              <a:gd name="T1" fmla="*/ 173 h 356"/>
              <a:gd name="T2" fmla="*/ 0 w 439"/>
              <a:gd name="T3" fmla="*/ 355 h 356"/>
              <a:gd name="T4" fmla="*/ 99 w 439"/>
              <a:gd name="T5" fmla="*/ 173 h 356"/>
              <a:gd name="T6" fmla="*/ 0 w 439"/>
              <a:gd name="T7" fmla="*/ 0 h 356"/>
              <a:gd name="T8" fmla="*/ 438 w 439"/>
              <a:gd name="T9" fmla="*/ 173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" h="356">
                <a:moveTo>
                  <a:pt x="438" y="173"/>
                </a:moveTo>
                <a:lnTo>
                  <a:pt x="0" y="355"/>
                </a:lnTo>
                <a:lnTo>
                  <a:pt x="99" y="173"/>
                </a:lnTo>
                <a:lnTo>
                  <a:pt x="0" y="0"/>
                </a:lnTo>
                <a:lnTo>
                  <a:pt x="438" y="17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3" name="Line 151">
            <a:extLst>
              <a:ext uri="{FF2B5EF4-FFF2-40B4-BE49-F238E27FC236}">
                <a16:creationId xmlns:a16="http://schemas.microsoft.com/office/drawing/2014/main" id="{EAB508B5-0201-BE46-B1E7-03CCA321B7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40732" y="6690187"/>
            <a:ext cx="13425023" cy="5011"/>
          </a:xfrm>
          <a:prstGeom prst="line">
            <a:avLst/>
          </a:prstGeom>
          <a:noFill/>
          <a:ln w="802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4" name="Freeform 152">
            <a:extLst>
              <a:ext uri="{FF2B5EF4-FFF2-40B4-BE49-F238E27FC236}">
                <a16:creationId xmlns:a16="http://schemas.microsoft.com/office/drawing/2014/main" id="{F02130BA-9707-2447-B244-935485CD8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5474" y="6489813"/>
            <a:ext cx="500934" cy="405758"/>
          </a:xfrm>
          <a:custGeom>
            <a:avLst/>
            <a:gdLst>
              <a:gd name="T0" fmla="*/ 438 w 439"/>
              <a:gd name="T1" fmla="*/ 174 h 355"/>
              <a:gd name="T2" fmla="*/ 0 w 439"/>
              <a:gd name="T3" fmla="*/ 0 h 355"/>
              <a:gd name="T4" fmla="*/ 107 w 439"/>
              <a:gd name="T5" fmla="*/ 174 h 355"/>
              <a:gd name="T6" fmla="*/ 0 w 439"/>
              <a:gd name="T7" fmla="*/ 354 h 355"/>
              <a:gd name="T8" fmla="*/ 438 w 439"/>
              <a:gd name="T9" fmla="*/ 174 h 3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" h="355">
                <a:moveTo>
                  <a:pt x="438" y="174"/>
                </a:moveTo>
                <a:lnTo>
                  <a:pt x="0" y="0"/>
                </a:lnTo>
                <a:lnTo>
                  <a:pt x="107" y="174"/>
                </a:lnTo>
                <a:lnTo>
                  <a:pt x="0" y="354"/>
                </a:lnTo>
                <a:lnTo>
                  <a:pt x="438" y="174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5" name="Line 153">
            <a:extLst>
              <a:ext uri="{FF2B5EF4-FFF2-40B4-BE49-F238E27FC236}">
                <a16:creationId xmlns:a16="http://schemas.microsoft.com/office/drawing/2014/main" id="{84785BC1-A3AB-BB43-A543-A6C0720B6E65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90769" y="5758450"/>
            <a:ext cx="8525891" cy="5011"/>
          </a:xfrm>
          <a:prstGeom prst="line">
            <a:avLst/>
          </a:prstGeom>
          <a:noFill/>
          <a:ln w="802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226" name="Freeform 154">
            <a:extLst>
              <a:ext uri="{FF2B5EF4-FFF2-40B4-BE49-F238E27FC236}">
                <a16:creationId xmlns:a16="http://schemas.microsoft.com/office/drawing/2014/main" id="{1D3C278B-04B8-E345-85C5-866005C65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6398" y="5563088"/>
            <a:ext cx="500934" cy="405755"/>
          </a:xfrm>
          <a:custGeom>
            <a:avLst/>
            <a:gdLst>
              <a:gd name="T0" fmla="*/ 438 w 439"/>
              <a:gd name="T1" fmla="*/ 173 h 356"/>
              <a:gd name="T2" fmla="*/ 0 w 439"/>
              <a:gd name="T3" fmla="*/ 355 h 356"/>
              <a:gd name="T4" fmla="*/ 107 w 439"/>
              <a:gd name="T5" fmla="*/ 173 h 356"/>
              <a:gd name="T6" fmla="*/ 0 w 439"/>
              <a:gd name="T7" fmla="*/ 0 h 356"/>
              <a:gd name="T8" fmla="*/ 438 w 439"/>
              <a:gd name="T9" fmla="*/ 173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9" h="356">
                <a:moveTo>
                  <a:pt x="438" y="173"/>
                </a:moveTo>
                <a:lnTo>
                  <a:pt x="0" y="355"/>
                </a:lnTo>
                <a:lnTo>
                  <a:pt x="107" y="173"/>
                </a:lnTo>
                <a:lnTo>
                  <a:pt x="0" y="0"/>
                </a:lnTo>
                <a:lnTo>
                  <a:pt x="438" y="173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7" name="Freeform 155">
            <a:extLst>
              <a:ext uri="{FF2B5EF4-FFF2-40B4-BE49-F238E27FC236}">
                <a16:creationId xmlns:a16="http://schemas.microsoft.com/office/drawing/2014/main" id="{3B45E160-411B-774D-86A2-83B625632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3813" y="5843611"/>
            <a:ext cx="1718204" cy="1728220"/>
          </a:xfrm>
          <a:custGeom>
            <a:avLst/>
            <a:gdLst>
              <a:gd name="T0" fmla="*/ 1215 w 1513"/>
              <a:gd name="T1" fmla="*/ 1519 h 1520"/>
              <a:gd name="T2" fmla="*/ 1215 w 1513"/>
              <a:gd name="T3" fmla="*/ 1519 h 1520"/>
              <a:gd name="T4" fmla="*/ 297 w 1513"/>
              <a:gd name="T5" fmla="*/ 1519 h 1520"/>
              <a:gd name="T6" fmla="*/ 0 w 1513"/>
              <a:gd name="T7" fmla="*/ 1214 h 1520"/>
              <a:gd name="T8" fmla="*/ 0 w 1513"/>
              <a:gd name="T9" fmla="*/ 305 h 1520"/>
              <a:gd name="T10" fmla="*/ 297 w 1513"/>
              <a:gd name="T11" fmla="*/ 0 h 1520"/>
              <a:gd name="T12" fmla="*/ 1215 w 1513"/>
              <a:gd name="T13" fmla="*/ 0 h 1520"/>
              <a:gd name="T14" fmla="*/ 1512 w 1513"/>
              <a:gd name="T15" fmla="*/ 305 h 1520"/>
              <a:gd name="T16" fmla="*/ 1512 w 1513"/>
              <a:gd name="T17" fmla="*/ 1214 h 1520"/>
              <a:gd name="T18" fmla="*/ 1215 w 1513"/>
              <a:gd name="T19" fmla="*/ 1519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13" h="1520">
                <a:moveTo>
                  <a:pt x="1215" y="1519"/>
                </a:moveTo>
                <a:lnTo>
                  <a:pt x="1215" y="1519"/>
                </a:lnTo>
                <a:cubicBezTo>
                  <a:pt x="297" y="1519"/>
                  <a:pt x="297" y="1519"/>
                  <a:pt x="297" y="1519"/>
                </a:cubicBezTo>
                <a:cubicBezTo>
                  <a:pt x="132" y="1519"/>
                  <a:pt x="0" y="1379"/>
                  <a:pt x="0" y="1214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40"/>
                  <a:pt x="132" y="0"/>
                  <a:pt x="297" y="0"/>
                </a:cubicBezTo>
                <a:cubicBezTo>
                  <a:pt x="1215" y="0"/>
                  <a:pt x="1215" y="0"/>
                  <a:pt x="1215" y="0"/>
                </a:cubicBezTo>
                <a:cubicBezTo>
                  <a:pt x="1380" y="0"/>
                  <a:pt x="1512" y="140"/>
                  <a:pt x="1512" y="305"/>
                </a:cubicBezTo>
                <a:cubicBezTo>
                  <a:pt x="1512" y="1214"/>
                  <a:pt x="1512" y="1214"/>
                  <a:pt x="1512" y="1214"/>
                </a:cubicBezTo>
                <a:cubicBezTo>
                  <a:pt x="1512" y="1379"/>
                  <a:pt x="1380" y="1519"/>
                  <a:pt x="1215" y="1519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8" name="Freeform 156">
            <a:extLst>
              <a:ext uri="{FF2B5EF4-FFF2-40B4-BE49-F238E27FC236}">
                <a16:creationId xmlns:a16="http://schemas.microsoft.com/office/drawing/2014/main" id="{5445BA6F-B74D-D84E-9BAA-A6ADE7A87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6219" y="5843611"/>
            <a:ext cx="1728220" cy="1728220"/>
          </a:xfrm>
          <a:custGeom>
            <a:avLst/>
            <a:gdLst>
              <a:gd name="T0" fmla="*/ 1215 w 1522"/>
              <a:gd name="T1" fmla="*/ 1519 h 1520"/>
              <a:gd name="T2" fmla="*/ 1215 w 1522"/>
              <a:gd name="T3" fmla="*/ 1519 h 1520"/>
              <a:gd name="T4" fmla="*/ 306 w 1522"/>
              <a:gd name="T5" fmla="*/ 1519 h 1520"/>
              <a:gd name="T6" fmla="*/ 0 w 1522"/>
              <a:gd name="T7" fmla="*/ 1214 h 1520"/>
              <a:gd name="T8" fmla="*/ 0 w 1522"/>
              <a:gd name="T9" fmla="*/ 305 h 1520"/>
              <a:gd name="T10" fmla="*/ 306 w 1522"/>
              <a:gd name="T11" fmla="*/ 0 h 1520"/>
              <a:gd name="T12" fmla="*/ 1215 w 1522"/>
              <a:gd name="T13" fmla="*/ 0 h 1520"/>
              <a:gd name="T14" fmla="*/ 1521 w 1522"/>
              <a:gd name="T15" fmla="*/ 305 h 1520"/>
              <a:gd name="T16" fmla="*/ 1521 w 1522"/>
              <a:gd name="T17" fmla="*/ 1214 h 1520"/>
              <a:gd name="T18" fmla="*/ 1215 w 1522"/>
              <a:gd name="T19" fmla="*/ 1519 h 1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22" h="1520">
                <a:moveTo>
                  <a:pt x="1215" y="1519"/>
                </a:moveTo>
                <a:lnTo>
                  <a:pt x="1215" y="1519"/>
                </a:lnTo>
                <a:cubicBezTo>
                  <a:pt x="306" y="1519"/>
                  <a:pt x="306" y="1519"/>
                  <a:pt x="306" y="1519"/>
                </a:cubicBezTo>
                <a:cubicBezTo>
                  <a:pt x="141" y="1519"/>
                  <a:pt x="0" y="1379"/>
                  <a:pt x="0" y="1214"/>
                </a:cubicBezTo>
                <a:cubicBezTo>
                  <a:pt x="0" y="305"/>
                  <a:pt x="0" y="305"/>
                  <a:pt x="0" y="305"/>
                </a:cubicBezTo>
                <a:cubicBezTo>
                  <a:pt x="0" y="140"/>
                  <a:pt x="141" y="0"/>
                  <a:pt x="306" y="0"/>
                </a:cubicBezTo>
                <a:cubicBezTo>
                  <a:pt x="1215" y="0"/>
                  <a:pt x="1215" y="0"/>
                  <a:pt x="1215" y="0"/>
                </a:cubicBezTo>
                <a:cubicBezTo>
                  <a:pt x="1381" y="0"/>
                  <a:pt x="1521" y="140"/>
                  <a:pt x="1521" y="305"/>
                </a:cubicBezTo>
                <a:cubicBezTo>
                  <a:pt x="1521" y="1214"/>
                  <a:pt x="1521" y="1214"/>
                  <a:pt x="1521" y="1214"/>
                </a:cubicBezTo>
                <a:cubicBezTo>
                  <a:pt x="1521" y="1379"/>
                  <a:pt x="1381" y="1519"/>
                  <a:pt x="1215" y="151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29" name="Freeform 157">
            <a:extLst>
              <a:ext uri="{FF2B5EF4-FFF2-40B4-BE49-F238E27FC236}">
                <a16:creationId xmlns:a16="http://schemas.microsoft.com/office/drawing/2014/main" id="{5325CBFB-AF3A-CD46-A9AF-C8D5D7343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6031" y="4851762"/>
            <a:ext cx="1718201" cy="1718201"/>
          </a:xfrm>
          <a:custGeom>
            <a:avLst/>
            <a:gdLst>
              <a:gd name="T0" fmla="*/ 1215 w 1514"/>
              <a:gd name="T1" fmla="*/ 1512 h 1513"/>
              <a:gd name="T2" fmla="*/ 1215 w 1514"/>
              <a:gd name="T3" fmla="*/ 1512 h 1513"/>
              <a:gd name="T4" fmla="*/ 297 w 1514"/>
              <a:gd name="T5" fmla="*/ 1512 h 1513"/>
              <a:gd name="T6" fmla="*/ 0 w 1514"/>
              <a:gd name="T7" fmla="*/ 1214 h 1513"/>
              <a:gd name="T8" fmla="*/ 0 w 1514"/>
              <a:gd name="T9" fmla="*/ 297 h 1513"/>
              <a:gd name="T10" fmla="*/ 297 w 1514"/>
              <a:gd name="T11" fmla="*/ 0 h 1513"/>
              <a:gd name="T12" fmla="*/ 1215 w 1514"/>
              <a:gd name="T13" fmla="*/ 0 h 1513"/>
              <a:gd name="T14" fmla="*/ 1513 w 1514"/>
              <a:gd name="T15" fmla="*/ 297 h 1513"/>
              <a:gd name="T16" fmla="*/ 1513 w 1514"/>
              <a:gd name="T17" fmla="*/ 1214 h 1513"/>
              <a:gd name="T18" fmla="*/ 1215 w 1514"/>
              <a:gd name="T19" fmla="*/ 1512 h 1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14" h="1513">
                <a:moveTo>
                  <a:pt x="1215" y="1512"/>
                </a:moveTo>
                <a:lnTo>
                  <a:pt x="1215" y="1512"/>
                </a:lnTo>
                <a:cubicBezTo>
                  <a:pt x="297" y="1512"/>
                  <a:pt x="297" y="1512"/>
                  <a:pt x="297" y="1512"/>
                </a:cubicBezTo>
                <a:cubicBezTo>
                  <a:pt x="132" y="1512"/>
                  <a:pt x="0" y="1380"/>
                  <a:pt x="0" y="1214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132"/>
                  <a:pt x="132" y="0"/>
                  <a:pt x="297" y="0"/>
                </a:cubicBezTo>
                <a:cubicBezTo>
                  <a:pt x="1215" y="0"/>
                  <a:pt x="1215" y="0"/>
                  <a:pt x="1215" y="0"/>
                </a:cubicBezTo>
                <a:cubicBezTo>
                  <a:pt x="1380" y="0"/>
                  <a:pt x="1513" y="132"/>
                  <a:pt x="1513" y="297"/>
                </a:cubicBezTo>
                <a:cubicBezTo>
                  <a:pt x="1513" y="1214"/>
                  <a:pt x="1513" y="1214"/>
                  <a:pt x="1513" y="1214"/>
                </a:cubicBezTo>
                <a:cubicBezTo>
                  <a:pt x="1513" y="1380"/>
                  <a:pt x="1380" y="1512"/>
                  <a:pt x="1215" y="151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0" name="Freeform 158">
            <a:extLst>
              <a:ext uri="{FF2B5EF4-FFF2-40B4-BE49-F238E27FC236}">
                <a16:creationId xmlns:a16="http://schemas.microsoft.com/office/drawing/2014/main" id="{7D5213C6-6385-634E-9BCF-C98A74DFD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66471" y="10857955"/>
            <a:ext cx="1718201" cy="1718204"/>
          </a:xfrm>
          <a:custGeom>
            <a:avLst/>
            <a:gdLst>
              <a:gd name="T0" fmla="*/ 1214 w 1512"/>
              <a:gd name="T1" fmla="*/ 1513 h 1514"/>
              <a:gd name="T2" fmla="*/ 1214 w 1512"/>
              <a:gd name="T3" fmla="*/ 1513 h 1514"/>
              <a:gd name="T4" fmla="*/ 296 w 1512"/>
              <a:gd name="T5" fmla="*/ 1513 h 1514"/>
              <a:gd name="T6" fmla="*/ 0 w 1512"/>
              <a:gd name="T7" fmla="*/ 1215 h 1514"/>
              <a:gd name="T8" fmla="*/ 0 w 1512"/>
              <a:gd name="T9" fmla="*/ 298 h 1514"/>
              <a:gd name="T10" fmla="*/ 296 w 1512"/>
              <a:gd name="T11" fmla="*/ 0 h 1514"/>
              <a:gd name="T12" fmla="*/ 1214 w 1512"/>
              <a:gd name="T13" fmla="*/ 0 h 1514"/>
              <a:gd name="T14" fmla="*/ 1511 w 1512"/>
              <a:gd name="T15" fmla="*/ 298 h 1514"/>
              <a:gd name="T16" fmla="*/ 1511 w 1512"/>
              <a:gd name="T17" fmla="*/ 1215 h 1514"/>
              <a:gd name="T18" fmla="*/ 1214 w 1512"/>
              <a:gd name="T19" fmla="*/ 1513 h 15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12" h="1514">
                <a:moveTo>
                  <a:pt x="1214" y="1513"/>
                </a:moveTo>
                <a:lnTo>
                  <a:pt x="1214" y="1513"/>
                </a:lnTo>
                <a:cubicBezTo>
                  <a:pt x="296" y="1513"/>
                  <a:pt x="296" y="1513"/>
                  <a:pt x="296" y="1513"/>
                </a:cubicBezTo>
                <a:cubicBezTo>
                  <a:pt x="131" y="1513"/>
                  <a:pt x="0" y="1380"/>
                  <a:pt x="0" y="1215"/>
                </a:cubicBezTo>
                <a:cubicBezTo>
                  <a:pt x="0" y="298"/>
                  <a:pt x="0" y="298"/>
                  <a:pt x="0" y="298"/>
                </a:cubicBezTo>
                <a:cubicBezTo>
                  <a:pt x="0" y="133"/>
                  <a:pt x="131" y="0"/>
                  <a:pt x="296" y="0"/>
                </a:cubicBezTo>
                <a:cubicBezTo>
                  <a:pt x="1214" y="0"/>
                  <a:pt x="1214" y="0"/>
                  <a:pt x="1214" y="0"/>
                </a:cubicBezTo>
                <a:cubicBezTo>
                  <a:pt x="1379" y="0"/>
                  <a:pt x="1511" y="133"/>
                  <a:pt x="1511" y="298"/>
                </a:cubicBezTo>
                <a:cubicBezTo>
                  <a:pt x="1511" y="1215"/>
                  <a:pt x="1511" y="1215"/>
                  <a:pt x="1511" y="1215"/>
                </a:cubicBezTo>
                <a:cubicBezTo>
                  <a:pt x="1511" y="1380"/>
                  <a:pt x="1379" y="1513"/>
                  <a:pt x="1214" y="151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31" name="Freeform 159">
            <a:extLst>
              <a:ext uri="{FF2B5EF4-FFF2-40B4-BE49-F238E27FC236}">
                <a16:creationId xmlns:a16="http://schemas.microsoft.com/office/drawing/2014/main" id="{915286CE-2CB9-5C42-BCDF-ADD663D52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3426" y="4851762"/>
            <a:ext cx="1728220" cy="1718201"/>
          </a:xfrm>
          <a:custGeom>
            <a:avLst/>
            <a:gdLst>
              <a:gd name="T0" fmla="*/ 1215 w 1522"/>
              <a:gd name="T1" fmla="*/ 1512 h 1513"/>
              <a:gd name="T2" fmla="*/ 1215 w 1522"/>
              <a:gd name="T3" fmla="*/ 1512 h 1513"/>
              <a:gd name="T4" fmla="*/ 306 w 1522"/>
              <a:gd name="T5" fmla="*/ 1512 h 1513"/>
              <a:gd name="T6" fmla="*/ 0 w 1522"/>
              <a:gd name="T7" fmla="*/ 1214 h 1513"/>
              <a:gd name="T8" fmla="*/ 0 w 1522"/>
              <a:gd name="T9" fmla="*/ 297 h 1513"/>
              <a:gd name="T10" fmla="*/ 306 w 1522"/>
              <a:gd name="T11" fmla="*/ 0 h 1513"/>
              <a:gd name="T12" fmla="*/ 1215 w 1522"/>
              <a:gd name="T13" fmla="*/ 0 h 1513"/>
              <a:gd name="T14" fmla="*/ 1521 w 1522"/>
              <a:gd name="T15" fmla="*/ 297 h 1513"/>
              <a:gd name="T16" fmla="*/ 1521 w 1522"/>
              <a:gd name="T17" fmla="*/ 1214 h 1513"/>
              <a:gd name="T18" fmla="*/ 1215 w 1522"/>
              <a:gd name="T19" fmla="*/ 1512 h 1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22" h="1513">
                <a:moveTo>
                  <a:pt x="1215" y="1512"/>
                </a:moveTo>
                <a:lnTo>
                  <a:pt x="1215" y="1512"/>
                </a:lnTo>
                <a:cubicBezTo>
                  <a:pt x="306" y="1512"/>
                  <a:pt x="306" y="1512"/>
                  <a:pt x="306" y="1512"/>
                </a:cubicBezTo>
                <a:cubicBezTo>
                  <a:pt x="141" y="1512"/>
                  <a:pt x="0" y="1380"/>
                  <a:pt x="0" y="1214"/>
                </a:cubicBezTo>
                <a:cubicBezTo>
                  <a:pt x="0" y="297"/>
                  <a:pt x="0" y="297"/>
                  <a:pt x="0" y="297"/>
                </a:cubicBezTo>
                <a:cubicBezTo>
                  <a:pt x="0" y="132"/>
                  <a:pt x="141" y="0"/>
                  <a:pt x="306" y="0"/>
                </a:cubicBezTo>
                <a:cubicBezTo>
                  <a:pt x="1215" y="0"/>
                  <a:pt x="1215" y="0"/>
                  <a:pt x="1215" y="0"/>
                </a:cubicBezTo>
                <a:cubicBezTo>
                  <a:pt x="1381" y="0"/>
                  <a:pt x="1521" y="132"/>
                  <a:pt x="1521" y="297"/>
                </a:cubicBezTo>
                <a:cubicBezTo>
                  <a:pt x="1521" y="1214"/>
                  <a:pt x="1521" y="1214"/>
                  <a:pt x="1521" y="1214"/>
                </a:cubicBezTo>
                <a:cubicBezTo>
                  <a:pt x="1521" y="1380"/>
                  <a:pt x="1381" y="1512"/>
                  <a:pt x="1215" y="151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52">
            <a:extLst>
              <a:ext uri="{FF2B5EF4-FFF2-40B4-BE49-F238E27FC236}">
                <a16:creationId xmlns:a16="http://schemas.microsoft.com/office/drawing/2014/main" id="{F5EF9686-65E9-B546-B9D5-1BF6CB2CE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214" y="6725254"/>
            <a:ext cx="205384" cy="290542"/>
          </a:xfrm>
          <a:custGeom>
            <a:avLst/>
            <a:gdLst>
              <a:gd name="T0" fmla="*/ 182 w 183"/>
              <a:gd name="T1" fmla="*/ 255 h 256"/>
              <a:gd name="T2" fmla="*/ 182 w 183"/>
              <a:gd name="T3" fmla="*/ 255 h 256"/>
              <a:gd name="T4" fmla="*/ 0 w 183"/>
              <a:gd name="T5" fmla="*/ 255 h 256"/>
              <a:gd name="T6" fmla="*/ 0 w 183"/>
              <a:gd name="T7" fmla="*/ 33 h 256"/>
              <a:gd name="T8" fmla="*/ 41 w 183"/>
              <a:gd name="T9" fmla="*/ 0 h 256"/>
              <a:gd name="T10" fmla="*/ 140 w 183"/>
              <a:gd name="T11" fmla="*/ 0 h 256"/>
              <a:gd name="T12" fmla="*/ 182 w 183"/>
              <a:gd name="T13" fmla="*/ 33 h 256"/>
              <a:gd name="T14" fmla="*/ 182 w 183"/>
              <a:gd name="T15" fmla="*/ 255 h 256"/>
              <a:gd name="T16" fmla="*/ 33 w 183"/>
              <a:gd name="T17" fmla="*/ 213 h 256"/>
              <a:gd name="T18" fmla="*/ 33 w 183"/>
              <a:gd name="T19" fmla="*/ 213 h 256"/>
              <a:gd name="T20" fmla="*/ 140 w 183"/>
              <a:gd name="T21" fmla="*/ 213 h 256"/>
              <a:gd name="T22" fmla="*/ 140 w 183"/>
              <a:gd name="T23" fmla="*/ 33 h 256"/>
              <a:gd name="T24" fmla="*/ 140 w 183"/>
              <a:gd name="T25" fmla="*/ 33 h 256"/>
              <a:gd name="T26" fmla="*/ 41 w 183"/>
              <a:gd name="T27" fmla="*/ 33 h 256"/>
              <a:gd name="T28" fmla="*/ 33 w 183"/>
              <a:gd name="T29" fmla="*/ 33 h 256"/>
              <a:gd name="T30" fmla="*/ 33 w 183"/>
              <a:gd name="T31" fmla="*/ 213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3" h="256">
                <a:moveTo>
                  <a:pt x="182" y="255"/>
                </a:moveTo>
                <a:lnTo>
                  <a:pt x="182" y="255"/>
                </a:lnTo>
                <a:cubicBezTo>
                  <a:pt x="0" y="255"/>
                  <a:pt x="0" y="255"/>
                  <a:pt x="0" y="25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17" y="0"/>
                  <a:pt x="41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65" y="0"/>
                  <a:pt x="182" y="16"/>
                  <a:pt x="182" y="33"/>
                </a:cubicBezTo>
                <a:lnTo>
                  <a:pt x="182" y="255"/>
                </a:lnTo>
                <a:close/>
                <a:moveTo>
                  <a:pt x="33" y="213"/>
                </a:moveTo>
                <a:lnTo>
                  <a:pt x="33" y="213"/>
                </a:lnTo>
                <a:cubicBezTo>
                  <a:pt x="140" y="213"/>
                  <a:pt x="140" y="213"/>
                  <a:pt x="140" y="213"/>
                </a:cubicBezTo>
                <a:cubicBezTo>
                  <a:pt x="140" y="33"/>
                  <a:pt x="140" y="33"/>
                  <a:pt x="140" y="33"/>
                </a:cubicBezTo>
                <a:lnTo>
                  <a:pt x="140" y="33"/>
                </a:lnTo>
                <a:cubicBezTo>
                  <a:pt x="41" y="33"/>
                  <a:pt x="41" y="33"/>
                  <a:pt x="41" y="33"/>
                </a:cubicBezTo>
                <a:lnTo>
                  <a:pt x="33" y="33"/>
                </a:lnTo>
                <a:lnTo>
                  <a:pt x="33" y="21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53">
            <a:extLst>
              <a:ext uri="{FF2B5EF4-FFF2-40B4-BE49-F238E27FC236}">
                <a16:creationId xmlns:a16="http://schemas.microsoft.com/office/drawing/2014/main" id="{E518B8A5-DC8B-874F-9539-B40CDB82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870" y="6640094"/>
            <a:ext cx="601120" cy="375702"/>
          </a:xfrm>
          <a:custGeom>
            <a:avLst/>
            <a:gdLst>
              <a:gd name="T0" fmla="*/ 471 w 530"/>
              <a:gd name="T1" fmla="*/ 330 h 331"/>
              <a:gd name="T2" fmla="*/ 471 w 530"/>
              <a:gd name="T3" fmla="*/ 330 h 331"/>
              <a:gd name="T4" fmla="*/ 58 w 530"/>
              <a:gd name="T5" fmla="*/ 330 h 331"/>
              <a:gd name="T6" fmla="*/ 0 w 530"/>
              <a:gd name="T7" fmla="*/ 280 h 331"/>
              <a:gd name="T8" fmla="*/ 0 w 530"/>
              <a:gd name="T9" fmla="*/ 66 h 331"/>
              <a:gd name="T10" fmla="*/ 25 w 530"/>
              <a:gd name="T11" fmla="*/ 42 h 331"/>
              <a:gd name="T12" fmla="*/ 25 w 530"/>
              <a:gd name="T13" fmla="*/ 42 h 331"/>
              <a:gd name="T14" fmla="*/ 49 w 530"/>
              <a:gd name="T15" fmla="*/ 66 h 331"/>
              <a:gd name="T16" fmla="*/ 49 w 530"/>
              <a:gd name="T17" fmla="*/ 280 h 331"/>
              <a:gd name="T18" fmla="*/ 58 w 530"/>
              <a:gd name="T19" fmla="*/ 288 h 331"/>
              <a:gd name="T20" fmla="*/ 471 w 530"/>
              <a:gd name="T21" fmla="*/ 288 h 331"/>
              <a:gd name="T22" fmla="*/ 479 w 530"/>
              <a:gd name="T23" fmla="*/ 280 h 331"/>
              <a:gd name="T24" fmla="*/ 479 w 530"/>
              <a:gd name="T25" fmla="*/ 0 h 331"/>
              <a:gd name="T26" fmla="*/ 529 w 530"/>
              <a:gd name="T27" fmla="*/ 0 h 331"/>
              <a:gd name="T28" fmla="*/ 529 w 530"/>
              <a:gd name="T29" fmla="*/ 280 h 331"/>
              <a:gd name="T30" fmla="*/ 471 w 530"/>
              <a:gd name="T31" fmla="*/ 33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0" h="331">
                <a:moveTo>
                  <a:pt x="471" y="330"/>
                </a:moveTo>
                <a:lnTo>
                  <a:pt x="471" y="330"/>
                </a:lnTo>
                <a:cubicBezTo>
                  <a:pt x="58" y="330"/>
                  <a:pt x="58" y="330"/>
                  <a:pt x="58" y="330"/>
                </a:cubicBezTo>
                <a:cubicBezTo>
                  <a:pt x="25" y="330"/>
                  <a:pt x="0" y="305"/>
                  <a:pt x="0" y="280"/>
                </a:cubicBezTo>
                <a:cubicBezTo>
                  <a:pt x="0" y="66"/>
                  <a:pt x="0" y="66"/>
                  <a:pt x="0" y="66"/>
                </a:cubicBezTo>
                <a:cubicBezTo>
                  <a:pt x="0" y="50"/>
                  <a:pt x="16" y="42"/>
                  <a:pt x="25" y="42"/>
                </a:cubicBezTo>
                <a:lnTo>
                  <a:pt x="25" y="42"/>
                </a:lnTo>
                <a:cubicBezTo>
                  <a:pt x="41" y="42"/>
                  <a:pt x="49" y="50"/>
                  <a:pt x="49" y="66"/>
                </a:cubicBezTo>
                <a:cubicBezTo>
                  <a:pt x="49" y="280"/>
                  <a:pt x="49" y="280"/>
                  <a:pt x="49" y="280"/>
                </a:cubicBezTo>
                <a:lnTo>
                  <a:pt x="58" y="288"/>
                </a:lnTo>
                <a:cubicBezTo>
                  <a:pt x="471" y="288"/>
                  <a:pt x="471" y="288"/>
                  <a:pt x="471" y="288"/>
                </a:cubicBezTo>
                <a:cubicBezTo>
                  <a:pt x="479" y="288"/>
                  <a:pt x="479" y="280"/>
                  <a:pt x="479" y="280"/>
                </a:cubicBezTo>
                <a:cubicBezTo>
                  <a:pt x="479" y="0"/>
                  <a:pt x="479" y="0"/>
                  <a:pt x="479" y="0"/>
                </a:cubicBezTo>
                <a:cubicBezTo>
                  <a:pt x="529" y="0"/>
                  <a:pt x="529" y="0"/>
                  <a:pt x="529" y="0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529" y="305"/>
                  <a:pt x="504" y="330"/>
                  <a:pt x="471" y="3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54">
            <a:extLst>
              <a:ext uri="{FF2B5EF4-FFF2-40B4-BE49-F238E27FC236}">
                <a16:creationId xmlns:a16="http://schemas.microsoft.com/office/drawing/2014/main" id="{05322690-7013-8D42-8602-D566A4C7F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776" y="6399645"/>
            <a:ext cx="686278" cy="280523"/>
          </a:xfrm>
          <a:custGeom>
            <a:avLst/>
            <a:gdLst>
              <a:gd name="T0" fmla="*/ 513 w 605"/>
              <a:gd name="T1" fmla="*/ 248 h 249"/>
              <a:gd name="T2" fmla="*/ 513 w 605"/>
              <a:gd name="T3" fmla="*/ 248 h 249"/>
              <a:gd name="T4" fmla="*/ 438 w 605"/>
              <a:gd name="T5" fmla="*/ 215 h 249"/>
              <a:gd name="T6" fmla="*/ 372 w 605"/>
              <a:gd name="T7" fmla="*/ 240 h 249"/>
              <a:gd name="T8" fmla="*/ 306 w 605"/>
              <a:gd name="T9" fmla="*/ 215 h 249"/>
              <a:gd name="T10" fmla="*/ 232 w 605"/>
              <a:gd name="T11" fmla="*/ 240 h 249"/>
              <a:gd name="T12" fmla="*/ 166 w 605"/>
              <a:gd name="T13" fmla="*/ 215 h 249"/>
              <a:gd name="T14" fmla="*/ 91 w 605"/>
              <a:gd name="T15" fmla="*/ 240 h 249"/>
              <a:gd name="T16" fmla="*/ 0 w 605"/>
              <a:gd name="T17" fmla="*/ 149 h 249"/>
              <a:gd name="T18" fmla="*/ 0 w 605"/>
              <a:gd name="T19" fmla="*/ 141 h 249"/>
              <a:gd name="T20" fmla="*/ 83 w 605"/>
              <a:gd name="T21" fmla="*/ 17 h 249"/>
              <a:gd name="T22" fmla="*/ 124 w 605"/>
              <a:gd name="T23" fmla="*/ 0 h 249"/>
              <a:gd name="T24" fmla="*/ 480 w 605"/>
              <a:gd name="T25" fmla="*/ 0 h 249"/>
              <a:gd name="T26" fmla="*/ 480 w 605"/>
              <a:gd name="T27" fmla="*/ 0 h 249"/>
              <a:gd name="T28" fmla="*/ 521 w 605"/>
              <a:gd name="T29" fmla="*/ 17 h 249"/>
              <a:gd name="T30" fmla="*/ 604 w 605"/>
              <a:gd name="T31" fmla="*/ 141 h 249"/>
              <a:gd name="T32" fmla="*/ 604 w 605"/>
              <a:gd name="T33" fmla="*/ 149 h 249"/>
              <a:gd name="T34" fmla="*/ 513 w 605"/>
              <a:gd name="T35" fmla="*/ 248 h 249"/>
              <a:gd name="T36" fmla="*/ 438 w 605"/>
              <a:gd name="T37" fmla="*/ 149 h 249"/>
              <a:gd name="T38" fmla="*/ 438 w 605"/>
              <a:gd name="T39" fmla="*/ 149 h 249"/>
              <a:gd name="T40" fmla="*/ 438 w 605"/>
              <a:gd name="T41" fmla="*/ 149 h 249"/>
              <a:gd name="T42" fmla="*/ 472 w 605"/>
              <a:gd name="T43" fmla="*/ 174 h 249"/>
              <a:gd name="T44" fmla="*/ 513 w 605"/>
              <a:gd name="T45" fmla="*/ 199 h 249"/>
              <a:gd name="T46" fmla="*/ 554 w 605"/>
              <a:gd name="T47" fmla="*/ 157 h 249"/>
              <a:gd name="T48" fmla="*/ 480 w 605"/>
              <a:gd name="T49" fmla="*/ 50 h 249"/>
              <a:gd name="T50" fmla="*/ 124 w 605"/>
              <a:gd name="T51" fmla="*/ 50 h 249"/>
              <a:gd name="T52" fmla="*/ 124 w 605"/>
              <a:gd name="T53" fmla="*/ 50 h 249"/>
              <a:gd name="T54" fmla="*/ 50 w 605"/>
              <a:gd name="T55" fmla="*/ 157 h 249"/>
              <a:gd name="T56" fmla="*/ 91 w 605"/>
              <a:gd name="T57" fmla="*/ 199 h 249"/>
              <a:gd name="T58" fmla="*/ 141 w 605"/>
              <a:gd name="T59" fmla="*/ 166 h 249"/>
              <a:gd name="T60" fmla="*/ 166 w 605"/>
              <a:gd name="T61" fmla="*/ 149 h 249"/>
              <a:gd name="T62" fmla="*/ 166 w 605"/>
              <a:gd name="T63" fmla="*/ 149 h 249"/>
              <a:gd name="T64" fmla="*/ 191 w 605"/>
              <a:gd name="T65" fmla="*/ 166 h 249"/>
              <a:gd name="T66" fmla="*/ 232 w 605"/>
              <a:gd name="T67" fmla="*/ 199 h 249"/>
              <a:gd name="T68" fmla="*/ 273 w 605"/>
              <a:gd name="T69" fmla="*/ 166 h 249"/>
              <a:gd name="T70" fmla="*/ 306 w 605"/>
              <a:gd name="T71" fmla="*/ 149 h 249"/>
              <a:gd name="T72" fmla="*/ 306 w 605"/>
              <a:gd name="T73" fmla="*/ 149 h 249"/>
              <a:gd name="T74" fmla="*/ 331 w 605"/>
              <a:gd name="T75" fmla="*/ 166 h 249"/>
              <a:gd name="T76" fmla="*/ 372 w 605"/>
              <a:gd name="T77" fmla="*/ 199 h 249"/>
              <a:gd name="T78" fmla="*/ 414 w 605"/>
              <a:gd name="T79" fmla="*/ 166 h 249"/>
              <a:gd name="T80" fmla="*/ 438 w 605"/>
              <a:gd name="T81" fmla="*/ 149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605" h="249">
                <a:moveTo>
                  <a:pt x="513" y="248"/>
                </a:moveTo>
                <a:lnTo>
                  <a:pt x="513" y="248"/>
                </a:lnTo>
                <a:cubicBezTo>
                  <a:pt x="480" y="248"/>
                  <a:pt x="455" y="232"/>
                  <a:pt x="438" y="215"/>
                </a:cubicBezTo>
                <a:cubicBezTo>
                  <a:pt x="422" y="232"/>
                  <a:pt x="397" y="240"/>
                  <a:pt x="372" y="240"/>
                </a:cubicBezTo>
                <a:cubicBezTo>
                  <a:pt x="347" y="240"/>
                  <a:pt x="323" y="232"/>
                  <a:pt x="306" y="215"/>
                </a:cubicBezTo>
                <a:cubicBezTo>
                  <a:pt x="281" y="232"/>
                  <a:pt x="257" y="240"/>
                  <a:pt x="232" y="240"/>
                </a:cubicBezTo>
                <a:cubicBezTo>
                  <a:pt x="207" y="240"/>
                  <a:pt x="182" y="232"/>
                  <a:pt x="166" y="215"/>
                </a:cubicBezTo>
                <a:cubicBezTo>
                  <a:pt x="149" y="232"/>
                  <a:pt x="116" y="248"/>
                  <a:pt x="91" y="240"/>
                </a:cubicBezTo>
                <a:cubicBezTo>
                  <a:pt x="42" y="240"/>
                  <a:pt x="0" y="199"/>
                  <a:pt x="0" y="149"/>
                </a:cubicBezTo>
                <a:cubicBezTo>
                  <a:pt x="0" y="141"/>
                  <a:pt x="0" y="141"/>
                  <a:pt x="0" y="141"/>
                </a:cubicBezTo>
                <a:cubicBezTo>
                  <a:pt x="83" y="17"/>
                  <a:pt x="83" y="17"/>
                  <a:pt x="83" y="17"/>
                </a:cubicBezTo>
                <a:cubicBezTo>
                  <a:pt x="91" y="8"/>
                  <a:pt x="108" y="0"/>
                  <a:pt x="124" y="0"/>
                </a:cubicBezTo>
                <a:cubicBezTo>
                  <a:pt x="480" y="0"/>
                  <a:pt x="480" y="0"/>
                  <a:pt x="480" y="0"/>
                </a:cubicBezTo>
                <a:lnTo>
                  <a:pt x="480" y="0"/>
                </a:lnTo>
                <a:cubicBezTo>
                  <a:pt x="496" y="0"/>
                  <a:pt x="513" y="8"/>
                  <a:pt x="521" y="17"/>
                </a:cubicBezTo>
                <a:cubicBezTo>
                  <a:pt x="604" y="141"/>
                  <a:pt x="604" y="141"/>
                  <a:pt x="604" y="141"/>
                </a:cubicBezTo>
                <a:cubicBezTo>
                  <a:pt x="604" y="149"/>
                  <a:pt x="604" y="149"/>
                  <a:pt x="604" y="149"/>
                </a:cubicBezTo>
                <a:cubicBezTo>
                  <a:pt x="604" y="199"/>
                  <a:pt x="562" y="240"/>
                  <a:pt x="513" y="248"/>
                </a:cubicBezTo>
                <a:close/>
                <a:moveTo>
                  <a:pt x="438" y="149"/>
                </a:moveTo>
                <a:lnTo>
                  <a:pt x="438" y="149"/>
                </a:lnTo>
                <a:lnTo>
                  <a:pt x="438" y="149"/>
                </a:lnTo>
                <a:cubicBezTo>
                  <a:pt x="455" y="149"/>
                  <a:pt x="463" y="157"/>
                  <a:pt x="472" y="174"/>
                </a:cubicBezTo>
                <a:cubicBezTo>
                  <a:pt x="472" y="190"/>
                  <a:pt x="496" y="199"/>
                  <a:pt x="513" y="199"/>
                </a:cubicBezTo>
                <a:cubicBezTo>
                  <a:pt x="538" y="199"/>
                  <a:pt x="554" y="174"/>
                  <a:pt x="554" y="157"/>
                </a:cubicBezTo>
                <a:cubicBezTo>
                  <a:pt x="480" y="50"/>
                  <a:pt x="480" y="50"/>
                  <a:pt x="480" y="50"/>
                </a:cubicBezTo>
                <a:cubicBezTo>
                  <a:pt x="124" y="50"/>
                  <a:pt x="124" y="50"/>
                  <a:pt x="124" y="50"/>
                </a:cubicBezTo>
                <a:lnTo>
                  <a:pt x="124" y="50"/>
                </a:lnTo>
                <a:cubicBezTo>
                  <a:pt x="50" y="157"/>
                  <a:pt x="50" y="157"/>
                  <a:pt x="50" y="157"/>
                </a:cubicBezTo>
                <a:cubicBezTo>
                  <a:pt x="50" y="174"/>
                  <a:pt x="75" y="190"/>
                  <a:pt x="91" y="199"/>
                </a:cubicBezTo>
                <a:cubicBezTo>
                  <a:pt x="108" y="199"/>
                  <a:pt x="133" y="190"/>
                  <a:pt x="141" y="166"/>
                </a:cubicBezTo>
                <a:cubicBezTo>
                  <a:pt x="141" y="157"/>
                  <a:pt x="149" y="149"/>
                  <a:pt x="166" y="149"/>
                </a:cubicBezTo>
                <a:lnTo>
                  <a:pt x="166" y="149"/>
                </a:lnTo>
                <a:cubicBezTo>
                  <a:pt x="174" y="149"/>
                  <a:pt x="191" y="157"/>
                  <a:pt x="191" y="166"/>
                </a:cubicBezTo>
                <a:cubicBezTo>
                  <a:pt x="199" y="182"/>
                  <a:pt x="215" y="199"/>
                  <a:pt x="232" y="199"/>
                </a:cubicBezTo>
                <a:cubicBezTo>
                  <a:pt x="248" y="199"/>
                  <a:pt x="265" y="182"/>
                  <a:pt x="273" y="166"/>
                </a:cubicBezTo>
                <a:cubicBezTo>
                  <a:pt x="281" y="157"/>
                  <a:pt x="290" y="149"/>
                  <a:pt x="306" y="149"/>
                </a:cubicBezTo>
                <a:lnTo>
                  <a:pt x="306" y="149"/>
                </a:lnTo>
                <a:cubicBezTo>
                  <a:pt x="314" y="149"/>
                  <a:pt x="323" y="157"/>
                  <a:pt x="331" y="166"/>
                </a:cubicBezTo>
                <a:cubicBezTo>
                  <a:pt x="339" y="182"/>
                  <a:pt x="356" y="199"/>
                  <a:pt x="372" y="199"/>
                </a:cubicBezTo>
                <a:cubicBezTo>
                  <a:pt x="389" y="199"/>
                  <a:pt x="405" y="182"/>
                  <a:pt x="414" y="166"/>
                </a:cubicBezTo>
                <a:cubicBezTo>
                  <a:pt x="414" y="157"/>
                  <a:pt x="430" y="149"/>
                  <a:pt x="438" y="14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55">
            <a:extLst>
              <a:ext uri="{FF2B5EF4-FFF2-40B4-BE49-F238E27FC236}">
                <a16:creationId xmlns:a16="http://schemas.microsoft.com/office/drawing/2014/main" id="{C5EFFF85-979C-6044-8FFF-FAC545BB5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8105" y="6680168"/>
            <a:ext cx="180336" cy="50093"/>
          </a:xfrm>
          <a:custGeom>
            <a:avLst/>
            <a:gdLst>
              <a:gd name="T0" fmla="*/ 157 w 158"/>
              <a:gd name="T1" fmla="*/ 42 h 43"/>
              <a:gd name="T2" fmla="*/ 0 w 158"/>
              <a:gd name="T3" fmla="*/ 42 h 43"/>
              <a:gd name="T4" fmla="*/ 0 w 158"/>
              <a:gd name="T5" fmla="*/ 0 h 43"/>
              <a:gd name="T6" fmla="*/ 157 w 158"/>
              <a:gd name="T7" fmla="*/ 0 h 43"/>
              <a:gd name="T8" fmla="*/ 157 w 158"/>
              <a:gd name="T9" fmla="*/ 42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" h="43">
                <a:moveTo>
                  <a:pt x="157" y="42"/>
                </a:moveTo>
                <a:lnTo>
                  <a:pt x="0" y="42"/>
                </a:lnTo>
                <a:lnTo>
                  <a:pt x="0" y="0"/>
                </a:lnTo>
                <a:lnTo>
                  <a:pt x="157" y="0"/>
                </a:lnTo>
                <a:lnTo>
                  <a:pt x="157" y="4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56">
            <a:extLst>
              <a:ext uri="{FF2B5EF4-FFF2-40B4-BE49-F238E27FC236}">
                <a16:creationId xmlns:a16="http://schemas.microsoft.com/office/drawing/2014/main" id="{FB337FAB-2427-0041-BB7B-81CC9D357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8142" y="6564955"/>
            <a:ext cx="180336" cy="330616"/>
          </a:xfrm>
          <a:custGeom>
            <a:avLst/>
            <a:gdLst>
              <a:gd name="T0" fmla="*/ 66 w 158"/>
              <a:gd name="T1" fmla="*/ 0 h 289"/>
              <a:gd name="T2" fmla="*/ 66 w 158"/>
              <a:gd name="T3" fmla="*/ 0 h 289"/>
              <a:gd name="T4" fmla="*/ 0 w 158"/>
              <a:gd name="T5" fmla="*/ 0 h 289"/>
              <a:gd name="T6" fmla="*/ 0 w 158"/>
              <a:gd name="T7" fmla="*/ 41 h 289"/>
              <a:gd name="T8" fmla="*/ 50 w 158"/>
              <a:gd name="T9" fmla="*/ 41 h 289"/>
              <a:gd name="T10" fmla="*/ 58 w 158"/>
              <a:gd name="T11" fmla="*/ 41 h 289"/>
              <a:gd name="T12" fmla="*/ 116 w 158"/>
              <a:gd name="T13" fmla="*/ 116 h 289"/>
              <a:gd name="T14" fmla="*/ 116 w 158"/>
              <a:gd name="T15" fmla="*/ 255 h 289"/>
              <a:gd name="T16" fmla="*/ 25 w 158"/>
              <a:gd name="T17" fmla="*/ 255 h 289"/>
              <a:gd name="T18" fmla="*/ 25 w 158"/>
              <a:gd name="T19" fmla="*/ 272 h 289"/>
              <a:gd name="T20" fmla="*/ 25 w 158"/>
              <a:gd name="T21" fmla="*/ 288 h 289"/>
              <a:gd name="T22" fmla="*/ 116 w 158"/>
              <a:gd name="T23" fmla="*/ 288 h 289"/>
              <a:gd name="T24" fmla="*/ 157 w 158"/>
              <a:gd name="T25" fmla="*/ 255 h 289"/>
              <a:gd name="T26" fmla="*/ 157 w 158"/>
              <a:gd name="T27" fmla="*/ 99 h 289"/>
              <a:gd name="T28" fmla="*/ 149 w 158"/>
              <a:gd name="T29" fmla="*/ 99 h 289"/>
              <a:gd name="T30" fmla="*/ 75 w 158"/>
              <a:gd name="T31" fmla="*/ 8 h 289"/>
              <a:gd name="T32" fmla="*/ 66 w 158"/>
              <a:gd name="T33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8" h="289">
                <a:moveTo>
                  <a:pt x="66" y="0"/>
                </a:moveTo>
                <a:lnTo>
                  <a:pt x="66" y="0"/>
                </a:lnTo>
                <a:cubicBezTo>
                  <a:pt x="0" y="0"/>
                  <a:pt x="0" y="0"/>
                  <a:pt x="0" y="0"/>
                </a:cubicBezTo>
                <a:cubicBezTo>
                  <a:pt x="0" y="41"/>
                  <a:pt x="0" y="41"/>
                  <a:pt x="0" y="41"/>
                </a:cubicBezTo>
                <a:cubicBezTo>
                  <a:pt x="50" y="41"/>
                  <a:pt x="50" y="41"/>
                  <a:pt x="50" y="41"/>
                </a:cubicBezTo>
                <a:lnTo>
                  <a:pt x="58" y="41"/>
                </a:lnTo>
                <a:cubicBezTo>
                  <a:pt x="116" y="116"/>
                  <a:pt x="116" y="116"/>
                  <a:pt x="116" y="116"/>
                </a:cubicBezTo>
                <a:cubicBezTo>
                  <a:pt x="116" y="255"/>
                  <a:pt x="116" y="255"/>
                  <a:pt x="116" y="255"/>
                </a:cubicBezTo>
                <a:cubicBezTo>
                  <a:pt x="25" y="255"/>
                  <a:pt x="25" y="255"/>
                  <a:pt x="25" y="255"/>
                </a:cubicBezTo>
                <a:cubicBezTo>
                  <a:pt x="25" y="263"/>
                  <a:pt x="25" y="263"/>
                  <a:pt x="25" y="272"/>
                </a:cubicBezTo>
                <a:cubicBezTo>
                  <a:pt x="25" y="280"/>
                  <a:pt x="25" y="288"/>
                  <a:pt x="25" y="288"/>
                </a:cubicBezTo>
                <a:cubicBezTo>
                  <a:pt x="116" y="288"/>
                  <a:pt x="116" y="288"/>
                  <a:pt x="116" y="288"/>
                </a:cubicBezTo>
                <a:cubicBezTo>
                  <a:pt x="141" y="288"/>
                  <a:pt x="157" y="272"/>
                  <a:pt x="157" y="255"/>
                </a:cubicBezTo>
                <a:cubicBezTo>
                  <a:pt x="157" y="99"/>
                  <a:pt x="157" y="99"/>
                  <a:pt x="157" y="99"/>
                </a:cubicBezTo>
                <a:cubicBezTo>
                  <a:pt x="157" y="99"/>
                  <a:pt x="157" y="99"/>
                  <a:pt x="149" y="99"/>
                </a:cubicBezTo>
                <a:cubicBezTo>
                  <a:pt x="75" y="8"/>
                  <a:pt x="75" y="8"/>
                  <a:pt x="75" y="8"/>
                </a:cubicBezTo>
                <a:lnTo>
                  <a:pt x="66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57">
            <a:extLst>
              <a:ext uri="{FF2B5EF4-FFF2-40B4-BE49-F238E27FC236}">
                <a16:creationId xmlns:a16="http://schemas.microsoft.com/office/drawing/2014/main" id="{2FAC8C01-1925-B641-8375-09000250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7638" y="6845478"/>
            <a:ext cx="205381" cy="55101"/>
          </a:xfrm>
          <a:custGeom>
            <a:avLst/>
            <a:gdLst>
              <a:gd name="T0" fmla="*/ 182 w 183"/>
              <a:gd name="T1" fmla="*/ 0 h 50"/>
              <a:gd name="T2" fmla="*/ 182 w 183"/>
              <a:gd name="T3" fmla="*/ 0 h 50"/>
              <a:gd name="T4" fmla="*/ 8 w 183"/>
              <a:gd name="T5" fmla="*/ 0 h 50"/>
              <a:gd name="T6" fmla="*/ 8 w 183"/>
              <a:gd name="T7" fmla="*/ 25 h 50"/>
              <a:gd name="T8" fmla="*/ 0 w 183"/>
              <a:gd name="T9" fmla="*/ 49 h 50"/>
              <a:gd name="T10" fmla="*/ 182 w 183"/>
              <a:gd name="T11" fmla="*/ 49 h 50"/>
              <a:gd name="T12" fmla="*/ 173 w 183"/>
              <a:gd name="T13" fmla="*/ 25 h 50"/>
              <a:gd name="T14" fmla="*/ 182 w 183"/>
              <a:gd name="T15" fmla="*/ 0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3" h="50">
                <a:moveTo>
                  <a:pt x="182" y="0"/>
                </a:moveTo>
                <a:lnTo>
                  <a:pt x="182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6"/>
                  <a:pt x="8" y="25"/>
                </a:cubicBezTo>
                <a:cubicBezTo>
                  <a:pt x="8" y="33"/>
                  <a:pt x="8" y="41"/>
                  <a:pt x="0" y="49"/>
                </a:cubicBezTo>
                <a:cubicBezTo>
                  <a:pt x="182" y="49"/>
                  <a:pt x="182" y="49"/>
                  <a:pt x="182" y="49"/>
                </a:cubicBezTo>
                <a:cubicBezTo>
                  <a:pt x="182" y="41"/>
                  <a:pt x="173" y="33"/>
                  <a:pt x="173" y="25"/>
                </a:cubicBezTo>
                <a:cubicBezTo>
                  <a:pt x="173" y="16"/>
                  <a:pt x="182" y="8"/>
                  <a:pt x="18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58">
            <a:extLst>
              <a:ext uri="{FF2B5EF4-FFF2-40B4-BE49-F238E27FC236}">
                <a16:creationId xmlns:a16="http://schemas.microsoft.com/office/drawing/2014/main" id="{78432131-53CB-CB42-BB22-5A479266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179" y="6464768"/>
            <a:ext cx="515963" cy="375699"/>
          </a:xfrm>
          <a:custGeom>
            <a:avLst/>
            <a:gdLst>
              <a:gd name="T0" fmla="*/ 438 w 455"/>
              <a:gd name="T1" fmla="*/ 314 h 331"/>
              <a:gd name="T2" fmla="*/ 438 w 455"/>
              <a:gd name="T3" fmla="*/ 314 h 331"/>
              <a:gd name="T4" fmla="*/ 454 w 455"/>
              <a:gd name="T5" fmla="*/ 322 h 331"/>
              <a:gd name="T6" fmla="*/ 454 w 455"/>
              <a:gd name="T7" fmla="*/ 132 h 331"/>
              <a:gd name="T8" fmla="*/ 454 w 455"/>
              <a:gd name="T9" fmla="*/ 91 h 331"/>
              <a:gd name="T10" fmla="*/ 454 w 455"/>
              <a:gd name="T11" fmla="*/ 50 h 331"/>
              <a:gd name="T12" fmla="*/ 413 w 455"/>
              <a:gd name="T13" fmla="*/ 0 h 331"/>
              <a:gd name="T14" fmla="*/ 24 w 455"/>
              <a:gd name="T15" fmla="*/ 0 h 331"/>
              <a:gd name="T16" fmla="*/ 0 w 455"/>
              <a:gd name="T17" fmla="*/ 25 h 331"/>
              <a:gd name="T18" fmla="*/ 24 w 455"/>
              <a:gd name="T19" fmla="*/ 50 h 331"/>
              <a:gd name="T20" fmla="*/ 405 w 455"/>
              <a:gd name="T21" fmla="*/ 50 h 331"/>
              <a:gd name="T22" fmla="*/ 405 w 455"/>
              <a:gd name="T23" fmla="*/ 330 h 331"/>
              <a:gd name="T24" fmla="*/ 438 w 455"/>
              <a:gd name="T25" fmla="*/ 314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55" h="331">
                <a:moveTo>
                  <a:pt x="438" y="314"/>
                </a:moveTo>
                <a:lnTo>
                  <a:pt x="438" y="314"/>
                </a:lnTo>
                <a:cubicBezTo>
                  <a:pt x="446" y="314"/>
                  <a:pt x="446" y="314"/>
                  <a:pt x="454" y="322"/>
                </a:cubicBezTo>
                <a:cubicBezTo>
                  <a:pt x="454" y="132"/>
                  <a:pt x="454" y="132"/>
                  <a:pt x="454" y="132"/>
                </a:cubicBezTo>
                <a:cubicBezTo>
                  <a:pt x="454" y="91"/>
                  <a:pt x="454" y="91"/>
                  <a:pt x="454" y="91"/>
                </a:cubicBezTo>
                <a:cubicBezTo>
                  <a:pt x="454" y="50"/>
                  <a:pt x="454" y="50"/>
                  <a:pt x="454" y="50"/>
                </a:cubicBezTo>
                <a:cubicBezTo>
                  <a:pt x="454" y="25"/>
                  <a:pt x="438" y="0"/>
                  <a:pt x="413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8" y="0"/>
                  <a:pt x="0" y="17"/>
                  <a:pt x="0" y="25"/>
                </a:cubicBezTo>
                <a:cubicBezTo>
                  <a:pt x="0" y="41"/>
                  <a:pt x="8" y="50"/>
                  <a:pt x="24" y="50"/>
                </a:cubicBezTo>
                <a:cubicBezTo>
                  <a:pt x="405" y="50"/>
                  <a:pt x="405" y="50"/>
                  <a:pt x="405" y="50"/>
                </a:cubicBezTo>
                <a:cubicBezTo>
                  <a:pt x="405" y="330"/>
                  <a:pt x="405" y="330"/>
                  <a:pt x="405" y="330"/>
                </a:cubicBezTo>
                <a:cubicBezTo>
                  <a:pt x="413" y="322"/>
                  <a:pt x="430" y="314"/>
                  <a:pt x="438" y="31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59">
            <a:extLst>
              <a:ext uri="{FF2B5EF4-FFF2-40B4-BE49-F238E27FC236}">
                <a16:creationId xmlns:a16="http://schemas.microsoft.com/office/drawing/2014/main" id="{669A6A19-BE9C-9448-B9BD-0CDFAA8DB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283" y="6670150"/>
            <a:ext cx="105194" cy="235440"/>
          </a:xfrm>
          <a:custGeom>
            <a:avLst/>
            <a:gdLst>
              <a:gd name="T0" fmla="*/ 91 w 92"/>
              <a:gd name="T1" fmla="*/ 156 h 206"/>
              <a:gd name="T2" fmla="*/ 91 w 92"/>
              <a:gd name="T3" fmla="*/ 156 h 206"/>
              <a:gd name="T4" fmla="*/ 50 w 92"/>
              <a:gd name="T5" fmla="*/ 156 h 206"/>
              <a:gd name="T6" fmla="*/ 50 w 92"/>
              <a:gd name="T7" fmla="*/ 0 h 206"/>
              <a:gd name="T8" fmla="*/ 0 w 92"/>
              <a:gd name="T9" fmla="*/ 0 h 206"/>
              <a:gd name="T10" fmla="*/ 0 w 92"/>
              <a:gd name="T11" fmla="*/ 164 h 206"/>
              <a:gd name="T12" fmla="*/ 9 w 92"/>
              <a:gd name="T13" fmla="*/ 189 h 206"/>
              <a:gd name="T14" fmla="*/ 50 w 92"/>
              <a:gd name="T15" fmla="*/ 205 h 206"/>
              <a:gd name="T16" fmla="*/ 50 w 92"/>
              <a:gd name="T17" fmla="*/ 205 h 206"/>
              <a:gd name="T18" fmla="*/ 91 w 92"/>
              <a:gd name="T19" fmla="*/ 205 h 206"/>
              <a:gd name="T20" fmla="*/ 83 w 92"/>
              <a:gd name="T21" fmla="*/ 181 h 206"/>
              <a:gd name="T22" fmla="*/ 91 w 92"/>
              <a:gd name="T23" fmla="*/ 156 h 2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206">
                <a:moveTo>
                  <a:pt x="91" y="156"/>
                </a:moveTo>
                <a:lnTo>
                  <a:pt x="91" y="156"/>
                </a:lnTo>
                <a:cubicBezTo>
                  <a:pt x="50" y="156"/>
                  <a:pt x="50" y="156"/>
                  <a:pt x="50" y="156"/>
                </a:cubicBezTo>
                <a:cubicBezTo>
                  <a:pt x="50" y="0"/>
                  <a:pt x="50" y="0"/>
                  <a:pt x="5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4"/>
                  <a:pt x="0" y="164"/>
                  <a:pt x="0" y="164"/>
                </a:cubicBezTo>
                <a:cubicBezTo>
                  <a:pt x="0" y="172"/>
                  <a:pt x="9" y="181"/>
                  <a:pt x="9" y="189"/>
                </a:cubicBezTo>
                <a:cubicBezTo>
                  <a:pt x="17" y="197"/>
                  <a:pt x="33" y="205"/>
                  <a:pt x="50" y="205"/>
                </a:cubicBezTo>
                <a:lnTo>
                  <a:pt x="50" y="205"/>
                </a:lnTo>
                <a:cubicBezTo>
                  <a:pt x="91" y="205"/>
                  <a:pt x="91" y="205"/>
                  <a:pt x="91" y="205"/>
                </a:cubicBezTo>
                <a:cubicBezTo>
                  <a:pt x="91" y="197"/>
                  <a:pt x="83" y="189"/>
                  <a:pt x="83" y="181"/>
                </a:cubicBezTo>
                <a:cubicBezTo>
                  <a:pt x="83" y="172"/>
                  <a:pt x="91" y="164"/>
                  <a:pt x="91" y="1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60">
            <a:extLst>
              <a:ext uri="{FF2B5EF4-FFF2-40B4-BE49-F238E27FC236}">
                <a16:creationId xmlns:a16="http://schemas.microsoft.com/office/drawing/2014/main" id="{C39C1CDE-0342-944E-B22B-6ECD24C44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963" y="6800392"/>
            <a:ext cx="150280" cy="150280"/>
          </a:xfrm>
          <a:custGeom>
            <a:avLst/>
            <a:gdLst>
              <a:gd name="T0" fmla="*/ 66 w 133"/>
              <a:gd name="T1" fmla="*/ 131 h 132"/>
              <a:gd name="T2" fmla="*/ 66 w 133"/>
              <a:gd name="T3" fmla="*/ 131 h 132"/>
              <a:gd name="T4" fmla="*/ 0 w 133"/>
              <a:gd name="T5" fmla="*/ 65 h 132"/>
              <a:gd name="T6" fmla="*/ 66 w 133"/>
              <a:gd name="T7" fmla="*/ 0 h 132"/>
              <a:gd name="T8" fmla="*/ 132 w 133"/>
              <a:gd name="T9" fmla="*/ 65 h 132"/>
              <a:gd name="T10" fmla="*/ 66 w 133"/>
              <a:gd name="T11" fmla="*/ 131 h 132"/>
              <a:gd name="T12" fmla="*/ 66 w 133"/>
              <a:gd name="T13" fmla="*/ 32 h 132"/>
              <a:gd name="T14" fmla="*/ 66 w 133"/>
              <a:gd name="T15" fmla="*/ 32 h 132"/>
              <a:gd name="T16" fmla="*/ 33 w 133"/>
              <a:gd name="T17" fmla="*/ 65 h 132"/>
              <a:gd name="T18" fmla="*/ 66 w 133"/>
              <a:gd name="T19" fmla="*/ 89 h 132"/>
              <a:gd name="T20" fmla="*/ 91 w 133"/>
              <a:gd name="T21" fmla="*/ 65 h 132"/>
              <a:gd name="T22" fmla="*/ 66 w 133"/>
              <a:gd name="T23" fmla="*/ 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132">
                <a:moveTo>
                  <a:pt x="66" y="131"/>
                </a:moveTo>
                <a:lnTo>
                  <a:pt x="66" y="131"/>
                </a:lnTo>
                <a:cubicBezTo>
                  <a:pt x="33" y="131"/>
                  <a:pt x="0" y="98"/>
                  <a:pt x="0" y="65"/>
                </a:cubicBezTo>
                <a:cubicBezTo>
                  <a:pt x="0" y="32"/>
                  <a:pt x="33" y="0"/>
                  <a:pt x="66" y="0"/>
                </a:cubicBezTo>
                <a:cubicBezTo>
                  <a:pt x="99" y="0"/>
                  <a:pt x="132" y="32"/>
                  <a:pt x="132" y="65"/>
                </a:cubicBezTo>
                <a:cubicBezTo>
                  <a:pt x="132" y="98"/>
                  <a:pt x="99" y="131"/>
                  <a:pt x="66" y="131"/>
                </a:cubicBezTo>
                <a:close/>
                <a:moveTo>
                  <a:pt x="66" y="32"/>
                </a:moveTo>
                <a:lnTo>
                  <a:pt x="66" y="32"/>
                </a:lnTo>
                <a:cubicBezTo>
                  <a:pt x="49" y="32"/>
                  <a:pt x="33" y="48"/>
                  <a:pt x="33" y="65"/>
                </a:cubicBezTo>
                <a:cubicBezTo>
                  <a:pt x="33" y="81"/>
                  <a:pt x="49" y="89"/>
                  <a:pt x="66" y="89"/>
                </a:cubicBezTo>
                <a:cubicBezTo>
                  <a:pt x="82" y="89"/>
                  <a:pt x="91" y="81"/>
                  <a:pt x="91" y="65"/>
                </a:cubicBezTo>
                <a:cubicBezTo>
                  <a:pt x="91" y="48"/>
                  <a:pt x="82" y="32"/>
                  <a:pt x="66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61">
            <a:extLst>
              <a:ext uri="{FF2B5EF4-FFF2-40B4-BE49-F238E27FC236}">
                <a16:creationId xmlns:a16="http://schemas.microsoft.com/office/drawing/2014/main" id="{9062831B-86A2-544C-8DDD-A16F9EAE7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422" y="6800392"/>
            <a:ext cx="150280" cy="150280"/>
          </a:xfrm>
          <a:custGeom>
            <a:avLst/>
            <a:gdLst>
              <a:gd name="T0" fmla="*/ 67 w 134"/>
              <a:gd name="T1" fmla="*/ 131 h 132"/>
              <a:gd name="T2" fmla="*/ 67 w 134"/>
              <a:gd name="T3" fmla="*/ 131 h 132"/>
              <a:gd name="T4" fmla="*/ 0 w 134"/>
              <a:gd name="T5" fmla="*/ 65 h 132"/>
              <a:gd name="T6" fmla="*/ 67 w 134"/>
              <a:gd name="T7" fmla="*/ 0 h 132"/>
              <a:gd name="T8" fmla="*/ 133 w 134"/>
              <a:gd name="T9" fmla="*/ 65 h 132"/>
              <a:gd name="T10" fmla="*/ 67 w 134"/>
              <a:gd name="T11" fmla="*/ 131 h 132"/>
              <a:gd name="T12" fmla="*/ 67 w 134"/>
              <a:gd name="T13" fmla="*/ 32 h 132"/>
              <a:gd name="T14" fmla="*/ 67 w 134"/>
              <a:gd name="T15" fmla="*/ 32 h 132"/>
              <a:gd name="T16" fmla="*/ 34 w 134"/>
              <a:gd name="T17" fmla="*/ 65 h 132"/>
              <a:gd name="T18" fmla="*/ 67 w 134"/>
              <a:gd name="T19" fmla="*/ 89 h 132"/>
              <a:gd name="T20" fmla="*/ 91 w 134"/>
              <a:gd name="T21" fmla="*/ 65 h 132"/>
              <a:gd name="T22" fmla="*/ 67 w 134"/>
              <a:gd name="T23" fmla="*/ 3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4" h="132">
                <a:moveTo>
                  <a:pt x="67" y="131"/>
                </a:moveTo>
                <a:lnTo>
                  <a:pt x="67" y="131"/>
                </a:lnTo>
                <a:cubicBezTo>
                  <a:pt x="34" y="131"/>
                  <a:pt x="0" y="98"/>
                  <a:pt x="0" y="65"/>
                </a:cubicBezTo>
                <a:cubicBezTo>
                  <a:pt x="0" y="32"/>
                  <a:pt x="34" y="0"/>
                  <a:pt x="67" y="0"/>
                </a:cubicBezTo>
                <a:cubicBezTo>
                  <a:pt x="100" y="0"/>
                  <a:pt x="133" y="32"/>
                  <a:pt x="133" y="65"/>
                </a:cubicBezTo>
                <a:cubicBezTo>
                  <a:pt x="133" y="98"/>
                  <a:pt x="100" y="131"/>
                  <a:pt x="67" y="131"/>
                </a:cubicBezTo>
                <a:close/>
                <a:moveTo>
                  <a:pt x="67" y="32"/>
                </a:moveTo>
                <a:lnTo>
                  <a:pt x="67" y="32"/>
                </a:lnTo>
                <a:cubicBezTo>
                  <a:pt x="50" y="32"/>
                  <a:pt x="34" y="48"/>
                  <a:pt x="34" y="65"/>
                </a:cubicBezTo>
                <a:cubicBezTo>
                  <a:pt x="34" y="81"/>
                  <a:pt x="50" y="89"/>
                  <a:pt x="67" y="89"/>
                </a:cubicBezTo>
                <a:cubicBezTo>
                  <a:pt x="83" y="89"/>
                  <a:pt x="91" y="81"/>
                  <a:pt x="91" y="65"/>
                </a:cubicBezTo>
                <a:cubicBezTo>
                  <a:pt x="91" y="48"/>
                  <a:pt x="83" y="32"/>
                  <a:pt x="67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62">
            <a:extLst>
              <a:ext uri="{FF2B5EF4-FFF2-40B4-BE49-F238E27FC236}">
                <a16:creationId xmlns:a16="http://schemas.microsoft.com/office/drawing/2014/main" id="{66589890-769E-E947-B5FC-7114D67BC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2216" y="6564955"/>
            <a:ext cx="205384" cy="50093"/>
          </a:xfrm>
          <a:custGeom>
            <a:avLst/>
            <a:gdLst>
              <a:gd name="T0" fmla="*/ 166 w 183"/>
              <a:gd name="T1" fmla="*/ 41 h 42"/>
              <a:gd name="T2" fmla="*/ 166 w 183"/>
              <a:gd name="T3" fmla="*/ 41 h 42"/>
              <a:gd name="T4" fmla="*/ 17 w 183"/>
              <a:gd name="T5" fmla="*/ 41 h 42"/>
              <a:gd name="T6" fmla="*/ 0 w 183"/>
              <a:gd name="T7" fmla="*/ 17 h 42"/>
              <a:gd name="T8" fmla="*/ 0 w 183"/>
              <a:gd name="T9" fmla="*/ 17 h 42"/>
              <a:gd name="T10" fmla="*/ 17 w 183"/>
              <a:gd name="T11" fmla="*/ 0 h 42"/>
              <a:gd name="T12" fmla="*/ 166 w 183"/>
              <a:gd name="T13" fmla="*/ 0 h 42"/>
              <a:gd name="T14" fmla="*/ 182 w 183"/>
              <a:gd name="T15" fmla="*/ 17 h 42"/>
              <a:gd name="T16" fmla="*/ 182 w 183"/>
              <a:gd name="T17" fmla="*/ 17 h 42"/>
              <a:gd name="T18" fmla="*/ 166 w 183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3" h="42">
                <a:moveTo>
                  <a:pt x="166" y="41"/>
                </a:moveTo>
                <a:lnTo>
                  <a:pt x="166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25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7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4" y="0"/>
                  <a:pt x="182" y="8"/>
                  <a:pt x="182" y="17"/>
                </a:cubicBezTo>
                <a:lnTo>
                  <a:pt x="182" y="17"/>
                </a:lnTo>
                <a:cubicBezTo>
                  <a:pt x="182" y="25"/>
                  <a:pt x="174" y="41"/>
                  <a:pt x="166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63">
            <a:extLst>
              <a:ext uri="{FF2B5EF4-FFF2-40B4-BE49-F238E27FC236}">
                <a16:creationId xmlns:a16="http://schemas.microsoft.com/office/drawing/2014/main" id="{A3D5E284-5799-C44C-A1A9-D1A47A3CC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264" y="6640094"/>
            <a:ext cx="115213" cy="40075"/>
          </a:xfrm>
          <a:custGeom>
            <a:avLst/>
            <a:gdLst>
              <a:gd name="T0" fmla="*/ 83 w 100"/>
              <a:gd name="T1" fmla="*/ 33 h 34"/>
              <a:gd name="T2" fmla="*/ 83 w 100"/>
              <a:gd name="T3" fmla="*/ 33 h 34"/>
              <a:gd name="T4" fmla="*/ 17 w 100"/>
              <a:gd name="T5" fmla="*/ 33 h 34"/>
              <a:gd name="T6" fmla="*/ 0 w 100"/>
              <a:gd name="T7" fmla="*/ 17 h 34"/>
              <a:gd name="T8" fmla="*/ 0 w 100"/>
              <a:gd name="T9" fmla="*/ 17 h 34"/>
              <a:gd name="T10" fmla="*/ 25 w 100"/>
              <a:gd name="T11" fmla="*/ 0 h 34"/>
              <a:gd name="T12" fmla="*/ 83 w 100"/>
              <a:gd name="T13" fmla="*/ 0 h 34"/>
              <a:gd name="T14" fmla="*/ 99 w 100"/>
              <a:gd name="T15" fmla="*/ 17 h 34"/>
              <a:gd name="T16" fmla="*/ 99 w 100"/>
              <a:gd name="T17" fmla="*/ 17 h 34"/>
              <a:gd name="T18" fmla="*/ 83 w 100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0" h="34">
                <a:moveTo>
                  <a:pt x="83" y="33"/>
                </a:moveTo>
                <a:lnTo>
                  <a:pt x="83" y="33"/>
                </a:lnTo>
                <a:cubicBezTo>
                  <a:pt x="17" y="33"/>
                  <a:pt x="17" y="33"/>
                  <a:pt x="17" y="33"/>
                </a:cubicBezTo>
                <a:cubicBezTo>
                  <a:pt x="8" y="33"/>
                  <a:pt x="0" y="25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25" y="0"/>
                </a:cubicBezTo>
                <a:cubicBezTo>
                  <a:pt x="83" y="0"/>
                  <a:pt x="83" y="0"/>
                  <a:pt x="83" y="0"/>
                </a:cubicBezTo>
                <a:cubicBezTo>
                  <a:pt x="91" y="0"/>
                  <a:pt x="99" y="9"/>
                  <a:pt x="99" y="17"/>
                </a:cubicBezTo>
                <a:lnTo>
                  <a:pt x="99" y="17"/>
                </a:lnTo>
                <a:cubicBezTo>
                  <a:pt x="99" y="33"/>
                  <a:pt x="91" y="33"/>
                  <a:pt x="83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64">
            <a:extLst>
              <a:ext uri="{FF2B5EF4-FFF2-40B4-BE49-F238E27FC236}">
                <a16:creationId xmlns:a16="http://schemas.microsoft.com/office/drawing/2014/main" id="{79377774-F54C-DB40-813E-DB2D0CC94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7077" y="5628208"/>
            <a:ext cx="611139" cy="75142"/>
          </a:xfrm>
          <a:custGeom>
            <a:avLst/>
            <a:gdLst>
              <a:gd name="T0" fmla="*/ 537 w 538"/>
              <a:gd name="T1" fmla="*/ 67 h 68"/>
              <a:gd name="T2" fmla="*/ 0 w 538"/>
              <a:gd name="T3" fmla="*/ 67 h 68"/>
              <a:gd name="T4" fmla="*/ 0 w 538"/>
              <a:gd name="T5" fmla="*/ 0 h 68"/>
              <a:gd name="T6" fmla="*/ 537 w 538"/>
              <a:gd name="T7" fmla="*/ 0 h 68"/>
              <a:gd name="T8" fmla="*/ 537 w 538"/>
              <a:gd name="T9" fmla="*/ 67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8" h="68">
                <a:moveTo>
                  <a:pt x="537" y="67"/>
                </a:moveTo>
                <a:lnTo>
                  <a:pt x="0" y="67"/>
                </a:lnTo>
                <a:lnTo>
                  <a:pt x="0" y="0"/>
                </a:lnTo>
                <a:lnTo>
                  <a:pt x="537" y="0"/>
                </a:lnTo>
                <a:lnTo>
                  <a:pt x="537" y="6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65">
            <a:extLst>
              <a:ext uri="{FF2B5EF4-FFF2-40B4-BE49-F238E27FC236}">
                <a16:creationId xmlns:a16="http://schemas.microsoft.com/office/drawing/2014/main" id="{82F17DAA-CD87-5247-AAE4-8107ED514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2178" y="5808544"/>
            <a:ext cx="135254" cy="55104"/>
          </a:xfrm>
          <a:custGeom>
            <a:avLst/>
            <a:gdLst>
              <a:gd name="T0" fmla="*/ 91 w 117"/>
              <a:gd name="T1" fmla="*/ 49 h 50"/>
              <a:gd name="T2" fmla="*/ 91 w 117"/>
              <a:gd name="T3" fmla="*/ 49 h 50"/>
              <a:gd name="T4" fmla="*/ 25 w 117"/>
              <a:gd name="T5" fmla="*/ 49 h 50"/>
              <a:gd name="T6" fmla="*/ 0 w 117"/>
              <a:gd name="T7" fmla="*/ 24 h 50"/>
              <a:gd name="T8" fmla="*/ 0 w 117"/>
              <a:gd name="T9" fmla="*/ 24 h 50"/>
              <a:gd name="T10" fmla="*/ 25 w 117"/>
              <a:gd name="T11" fmla="*/ 0 h 50"/>
              <a:gd name="T12" fmla="*/ 91 w 117"/>
              <a:gd name="T13" fmla="*/ 0 h 50"/>
              <a:gd name="T14" fmla="*/ 116 w 117"/>
              <a:gd name="T15" fmla="*/ 24 h 50"/>
              <a:gd name="T16" fmla="*/ 116 w 117"/>
              <a:gd name="T17" fmla="*/ 24 h 50"/>
              <a:gd name="T18" fmla="*/ 91 w 117"/>
              <a:gd name="T1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7" h="50">
                <a:moveTo>
                  <a:pt x="91" y="49"/>
                </a:moveTo>
                <a:lnTo>
                  <a:pt x="91" y="49"/>
                </a:lnTo>
                <a:cubicBezTo>
                  <a:pt x="25" y="49"/>
                  <a:pt x="25" y="49"/>
                  <a:pt x="25" y="49"/>
                </a:cubicBezTo>
                <a:cubicBezTo>
                  <a:pt x="17" y="49"/>
                  <a:pt x="0" y="41"/>
                  <a:pt x="0" y="24"/>
                </a:cubicBezTo>
                <a:lnTo>
                  <a:pt x="0" y="24"/>
                </a:lnTo>
                <a:cubicBezTo>
                  <a:pt x="0" y="8"/>
                  <a:pt x="17" y="0"/>
                  <a:pt x="25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8" y="0"/>
                  <a:pt x="116" y="8"/>
                  <a:pt x="116" y="24"/>
                </a:cubicBezTo>
                <a:lnTo>
                  <a:pt x="116" y="24"/>
                </a:lnTo>
                <a:cubicBezTo>
                  <a:pt x="116" y="41"/>
                  <a:pt x="108" y="49"/>
                  <a:pt x="91" y="4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66">
            <a:extLst>
              <a:ext uri="{FF2B5EF4-FFF2-40B4-BE49-F238E27FC236}">
                <a16:creationId xmlns:a16="http://schemas.microsoft.com/office/drawing/2014/main" id="{657CFE99-F9D2-7F4B-817E-E0788930B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11991" y="5447871"/>
            <a:ext cx="686281" cy="515963"/>
          </a:xfrm>
          <a:custGeom>
            <a:avLst/>
            <a:gdLst>
              <a:gd name="T0" fmla="*/ 513 w 605"/>
              <a:gd name="T1" fmla="*/ 454 h 455"/>
              <a:gd name="T2" fmla="*/ 513 w 605"/>
              <a:gd name="T3" fmla="*/ 454 h 455"/>
              <a:gd name="T4" fmla="*/ 91 w 605"/>
              <a:gd name="T5" fmla="*/ 454 h 455"/>
              <a:gd name="T6" fmla="*/ 0 w 605"/>
              <a:gd name="T7" fmla="*/ 363 h 455"/>
              <a:gd name="T8" fmla="*/ 0 w 605"/>
              <a:gd name="T9" fmla="*/ 82 h 455"/>
              <a:gd name="T10" fmla="*/ 91 w 605"/>
              <a:gd name="T11" fmla="*/ 0 h 455"/>
              <a:gd name="T12" fmla="*/ 513 w 605"/>
              <a:gd name="T13" fmla="*/ 0 h 455"/>
              <a:gd name="T14" fmla="*/ 604 w 605"/>
              <a:gd name="T15" fmla="*/ 82 h 455"/>
              <a:gd name="T16" fmla="*/ 604 w 605"/>
              <a:gd name="T17" fmla="*/ 363 h 455"/>
              <a:gd name="T18" fmla="*/ 513 w 605"/>
              <a:gd name="T19" fmla="*/ 454 h 455"/>
              <a:gd name="T20" fmla="*/ 91 w 605"/>
              <a:gd name="T21" fmla="*/ 41 h 455"/>
              <a:gd name="T22" fmla="*/ 91 w 605"/>
              <a:gd name="T23" fmla="*/ 41 h 455"/>
              <a:gd name="T24" fmla="*/ 50 w 605"/>
              <a:gd name="T25" fmla="*/ 82 h 455"/>
              <a:gd name="T26" fmla="*/ 50 w 605"/>
              <a:gd name="T27" fmla="*/ 363 h 455"/>
              <a:gd name="T28" fmla="*/ 91 w 605"/>
              <a:gd name="T29" fmla="*/ 404 h 455"/>
              <a:gd name="T30" fmla="*/ 513 w 605"/>
              <a:gd name="T31" fmla="*/ 404 h 455"/>
              <a:gd name="T32" fmla="*/ 554 w 605"/>
              <a:gd name="T33" fmla="*/ 363 h 455"/>
              <a:gd name="T34" fmla="*/ 554 w 605"/>
              <a:gd name="T35" fmla="*/ 82 h 455"/>
              <a:gd name="T36" fmla="*/ 513 w 605"/>
              <a:gd name="T37" fmla="*/ 41 h 455"/>
              <a:gd name="T38" fmla="*/ 91 w 605"/>
              <a:gd name="T39" fmla="*/ 41 h 4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5" h="455">
                <a:moveTo>
                  <a:pt x="513" y="454"/>
                </a:moveTo>
                <a:lnTo>
                  <a:pt x="513" y="454"/>
                </a:lnTo>
                <a:cubicBezTo>
                  <a:pt x="91" y="454"/>
                  <a:pt x="91" y="454"/>
                  <a:pt x="91" y="454"/>
                </a:cubicBezTo>
                <a:cubicBezTo>
                  <a:pt x="42" y="454"/>
                  <a:pt x="0" y="413"/>
                  <a:pt x="0" y="363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33"/>
                  <a:pt x="42" y="0"/>
                  <a:pt x="91" y="0"/>
                </a:cubicBezTo>
                <a:cubicBezTo>
                  <a:pt x="513" y="0"/>
                  <a:pt x="513" y="0"/>
                  <a:pt x="513" y="0"/>
                </a:cubicBezTo>
                <a:cubicBezTo>
                  <a:pt x="562" y="0"/>
                  <a:pt x="604" y="33"/>
                  <a:pt x="604" y="82"/>
                </a:cubicBezTo>
                <a:cubicBezTo>
                  <a:pt x="604" y="363"/>
                  <a:pt x="604" y="363"/>
                  <a:pt x="604" y="363"/>
                </a:cubicBezTo>
                <a:cubicBezTo>
                  <a:pt x="604" y="413"/>
                  <a:pt x="562" y="454"/>
                  <a:pt x="513" y="454"/>
                </a:cubicBezTo>
                <a:close/>
                <a:moveTo>
                  <a:pt x="91" y="41"/>
                </a:moveTo>
                <a:lnTo>
                  <a:pt x="91" y="41"/>
                </a:lnTo>
                <a:cubicBezTo>
                  <a:pt x="67" y="41"/>
                  <a:pt x="50" y="66"/>
                  <a:pt x="50" y="82"/>
                </a:cubicBezTo>
                <a:cubicBezTo>
                  <a:pt x="50" y="363"/>
                  <a:pt x="50" y="363"/>
                  <a:pt x="50" y="363"/>
                </a:cubicBezTo>
                <a:cubicBezTo>
                  <a:pt x="50" y="388"/>
                  <a:pt x="67" y="404"/>
                  <a:pt x="91" y="404"/>
                </a:cubicBezTo>
                <a:cubicBezTo>
                  <a:pt x="513" y="404"/>
                  <a:pt x="513" y="404"/>
                  <a:pt x="513" y="404"/>
                </a:cubicBezTo>
                <a:cubicBezTo>
                  <a:pt x="538" y="404"/>
                  <a:pt x="554" y="388"/>
                  <a:pt x="554" y="363"/>
                </a:cubicBezTo>
                <a:cubicBezTo>
                  <a:pt x="554" y="82"/>
                  <a:pt x="554" y="82"/>
                  <a:pt x="554" y="82"/>
                </a:cubicBezTo>
                <a:cubicBezTo>
                  <a:pt x="554" y="66"/>
                  <a:pt x="538" y="41"/>
                  <a:pt x="513" y="41"/>
                </a:cubicBezTo>
                <a:lnTo>
                  <a:pt x="91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67">
            <a:extLst>
              <a:ext uri="{FF2B5EF4-FFF2-40B4-BE49-F238E27FC236}">
                <a16:creationId xmlns:a16="http://schemas.microsoft.com/office/drawing/2014/main" id="{F390D21C-0FF5-5644-9613-A89E8593C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07666" y="11975039"/>
            <a:ext cx="450840" cy="55101"/>
          </a:xfrm>
          <a:custGeom>
            <a:avLst/>
            <a:gdLst>
              <a:gd name="T0" fmla="*/ 397 w 398"/>
              <a:gd name="T1" fmla="*/ 49 h 50"/>
              <a:gd name="T2" fmla="*/ 0 w 398"/>
              <a:gd name="T3" fmla="*/ 49 h 50"/>
              <a:gd name="T4" fmla="*/ 0 w 398"/>
              <a:gd name="T5" fmla="*/ 0 h 50"/>
              <a:gd name="T6" fmla="*/ 397 w 398"/>
              <a:gd name="T7" fmla="*/ 0 h 50"/>
              <a:gd name="T8" fmla="*/ 397 w 398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8" h="50">
                <a:moveTo>
                  <a:pt x="397" y="49"/>
                </a:moveTo>
                <a:lnTo>
                  <a:pt x="0" y="49"/>
                </a:lnTo>
                <a:lnTo>
                  <a:pt x="0" y="0"/>
                </a:lnTo>
                <a:lnTo>
                  <a:pt x="397" y="0"/>
                </a:lnTo>
                <a:lnTo>
                  <a:pt x="397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68">
            <a:extLst>
              <a:ext uri="{FF2B5EF4-FFF2-40B4-BE49-F238E27FC236}">
                <a16:creationId xmlns:a16="http://schemas.microsoft.com/office/drawing/2014/main" id="{A54203A7-7241-0F40-831A-02610EDA3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2487" y="11403974"/>
            <a:ext cx="631176" cy="631176"/>
          </a:xfrm>
          <a:custGeom>
            <a:avLst/>
            <a:gdLst>
              <a:gd name="T0" fmla="*/ 480 w 555"/>
              <a:gd name="T1" fmla="*/ 553 h 554"/>
              <a:gd name="T2" fmla="*/ 480 w 555"/>
              <a:gd name="T3" fmla="*/ 553 h 554"/>
              <a:gd name="T4" fmla="*/ 480 w 555"/>
              <a:gd name="T5" fmla="*/ 504 h 554"/>
              <a:gd name="T6" fmla="*/ 504 w 555"/>
              <a:gd name="T7" fmla="*/ 479 h 554"/>
              <a:gd name="T8" fmla="*/ 504 w 555"/>
              <a:gd name="T9" fmla="*/ 438 h 554"/>
              <a:gd name="T10" fmla="*/ 174 w 555"/>
              <a:gd name="T11" fmla="*/ 438 h 554"/>
              <a:gd name="T12" fmla="*/ 174 w 555"/>
              <a:gd name="T13" fmla="*/ 462 h 554"/>
              <a:gd name="T14" fmla="*/ 91 w 555"/>
              <a:gd name="T15" fmla="*/ 553 h 554"/>
              <a:gd name="T16" fmla="*/ 0 w 555"/>
              <a:gd name="T17" fmla="*/ 462 h 554"/>
              <a:gd name="T18" fmla="*/ 0 w 555"/>
              <a:gd name="T19" fmla="*/ 41 h 554"/>
              <a:gd name="T20" fmla="*/ 42 w 555"/>
              <a:gd name="T21" fmla="*/ 0 h 554"/>
              <a:gd name="T22" fmla="*/ 430 w 555"/>
              <a:gd name="T23" fmla="*/ 0 h 554"/>
              <a:gd name="T24" fmla="*/ 463 w 555"/>
              <a:gd name="T25" fmla="*/ 41 h 554"/>
              <a:gd name="T26" fmla="*/ 463 w 555"/>
              <a:gd name="T27" fmla="*/ 388 h 554"/>
              <a:gd name="T28" fmla="*/ 529 w 555"/>
              <a:gd name="T29" fmla="*/ 388 h 554"/>
              <a:gd name="T30" fmla="*/ 554 w 555"/>
              <a:gd name="T31" fmla="*/ 413 h 554"/>
              <a:gd name="T32" fmla="*/ 554 w 555"/>
              <a:gd name="T33" fmla="*/ 479 h 554"/>
              <a:gd name="T34" fmla="*/ 480 w 555"/>
              <a:gd name="T35" fmla="*/ 553 h 554"/>
              <a:gd name="T36" fmla="*/ 50 w 555"/>
              <a:gd name="T37" fmla="*/ 49 h 554"/>
              <a:gd name="T38" fmla="*/ 50 w 555"/>
              <a:gd name="T39" fmla="*/ 49 h 554"/>
              <a:gd name="T40" fmla="*/ 50 w 555"/>
              <a:gd name="T41" fmla="*/ 462 h 554"/>
              <a:gd name="T42" fmla="*/ 91 w 555"/>
              <a:gd name="T43" fmla="*/ 504 h 554"/>
              <a:gd name="T44" fmla="*/ 133 w 555"/>
              <a:gd name="T45" fmla="*/ 462 h 554"/>
              <a:gd name="T46" fmla="*/ 133 w 555"/>
              <a:gd name="T47" fmla="*/ 413 h 554"/>
              <a:gd name="T48" fmla="*/ 157 w 555"/>
              <a:gd name="T49" fmla="*/ 388 h 554"/>
              <a:gd name="T50" fmla="*/ 422 w 555"/>
              <a:gd name="T51" fmla="*/ 388 h 554"/>
              <a:gd name="T52" fmla="*/ 422 w 555"/>
              <a:gd name="T53" fmla="*/ 49 h 554"/>
              <a:gd name="T54" fmla="*/ 50 w 555"/>
              <a:gd name="T55" fmla="*/ 49 h 5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55" h="554">
                <a:moveTo>
                  <a:pt x="480" y="553"/>
                </a:moveTo>
                <a:lnTo>
                  <a:pt x="480" y="553"/>
                </a:lnTo>
                <a:cubicBezTo>
                  <a:pt x="480" y="504"/>
                  <a:pt x="480" y="504"/>
                  <a:pt x="480" y="504"/>
                </a:cubicBezTo>
                <a:cubicBezTo>
                  <a:pt x="488" y="504"/>
                  <a:pt x="504" y="496"/>
                  <a:pt x="504" y="479"/>
                </a:cubicBezTo>
                <a:cubicBezTo>
                  <a:pt x="504" y="438"/>
                  <a:pt x="504" y="438"/>
                  <a:pt x="504" y="438"/>
                </a:cubicBezTo>
                <a:cubicBezTo>
                  <a:pt x="174" y="438"/>
                  <a:pt x="174" y="438"/>
                  <a:pt x="174" y="438"/>
                </a:cubicBezTo>
                <a:cubicBezTo>
                  <a:pt x="174" y="462"/>
                  <a:pt x="174" y="462"/>
                  <a:pt x="174" y="462"/>
                </a:cubicBezTo>
                <a:cubicBezTo>
                  <a:pt x="174" y="512"/>
                  <a:pt x="141" y="553"/>
                  <a:pt x="91" y="553"/>
                </a:cubicBezTo>
                <a:cubicBezTo>
                  <a:pt x="42" y="553"/>
                  <a:pt x="0" y="512"/>
                  <a:pt x="0" y="462"/>
                </a:cubicBezTo>
                <a:cubicBezTo>
                  <a:pt x="0" y="41"/>
                  <a:pt x="0" y="41"/>
                  <a:pt x="0" y="41"/>
                </a:cubicBezTo>
                <a:cubicBezTo>
                  <a:pt x="0" y="16"/>
                  <a:pt x="17" y="0"/>
                  <a:pt x="42" y="0"/>
                </a:cubicBezTo>
                <a:cubicBezTo>
                  <a:pt x="430" y="0"/>
                  <a:pt x="430" y="0"/>
                  <a:pt x="430" y="0"/>
                </a:cubicBezTo>
                <a:cubicBezTo>
                  <a:pt x="446" y="0"/>
                  <a:pt x="463" y="16"/>
                  <a:pt x="463" y="41"/>
                </a:cubicBezTo>
                <a:cubicBezTo>
                  <a:pt x="463" y="388"/>
                  <a:pt x="463" y="388"/>
                  <a:pt x="463" y="388"/>
                </a:cubicBezTo>
                <a:cubicBezTo>
                  <a:pt x="529" y="388"/>
                  <a:pt x="529" y="388"/>
                  <a:pt x="529" y="388"/>
                </a:cubicBezTo>
                <a:cubicBezTo>
                  <a:pt x="537" y="388"/>
                  <a:pt x="554" y="396"/>
                  <a:pt x="554" y="413"/>
                </a:cubicBezTo>
                <a:cubicBezTo>
                  <a:pt x="554" y="479"/>
                  <a:pt x="554" y="479"/>
                  <a:pt x="554" y="479"/>
                </a:cubicBezTo>
                <a:cubicBezTo>
                  <a:pt x="554" y="520"/>
                  <a:pt x="521" y="553"/>
                  <a:pt x="480" y="553"/>
                </a:cubicBezTo>
                <a:close/>
                <a:moveTo>
                  <a:pt x="50" y="49"/>
                </a:moveTo>
                <a:lnTo>
                  <a:pt x="50" y="49"/>
                </a:lnTo>
                <a:cubicBezTo>
                  <a:pt x="50" y="462"/>
                  <a:pt x="50" y="462"/>
                  <a:pt x="50" y="462"/>
                </a:cubicBezTo>
                <a:cubicBezTo>
                  <a:pt x="50" y="487"/>
                  <a:pt x="66" y="504"/>
                  <a:pt x="91" y="504"/>
                </a:cubicBezTo>
                <a:cubicBezTo>
                  <a:pt x="116" y="504"/>
                  <a:pt x="133" y="487"/>
                  <a:pt x="133" y="462"/>
                </a:cubicBezTo>
                <a:cubicBezTo>
                  <a:pt x="133" y="413"/>
                  <a:pt x="133" y="413"/>
                  <a:pt x="133" y="413"/>
                </a:cubicBezTo>
                <a:cubicBezTo>
                  <a:pt x="133" y="396"/>
                  <a:pt x="141" y="388"/>
                  <a:pt x="157" y="388"/>
                </a:cubicBezTo>
                <a:cubicBezTo>
                  <a:pt x="422" y="388"/>
                  <a:pt x="422" y="388"/>
                  <a:pt x="422" y="388"/>
                </a:cubicBezTo>
                <a:cubicBezTo>
                  <a:pt x="422" y="49"/>
                  <a:pt x="422" y="49"/>
                  <a:pt x="422" y="49"/>
                </a:cubicBezTo>
                <a:lnTo>
                  <a:pt x="50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69">
            <a:extLst>
              <a:ext uri="{FF2B5EF4-FFF2-40B4-BE49-F238E27FC236}">
                <a16:creationId xmlns:a16="http://schemas.microsoft.com/office/drawing/2014/main" id="{3A7487AC-DC4B-834B-BFE2-9DBC21A3E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729" y="11549243"/>
            <a:ext cx="265496" cy="50093"/>
          </a:xfrm>
          <a:custGeom>
            <a:avLst/>
            <a:gdLst>
              <a:gd name="T0" fmla="*/ 215 w 232"/>
              <a:gd name="T1" fmla="*/ 41 h 42"/>
              <a:gd name="T2" fmla="*/ 215 w 232"/>
              <a:gd name="T3" fmla="*/ 41 h 42"/>
              <a:gd name="T4" fmla="*/ 17 w 232"/>
              <a:gd name="T5" fmla="*/ 41 h 42"/>
              <a:gd name="T6" fmla="*/ 0 w 232"/>
              <a:gd name="T7" fmla="*/ 25 h 42"/>
              <a:gd name="T8" fmla="*/ 0 w 232"/>
              <a:gd name="T9" fmla="*/ 25 h 42"/>
              <a:gd name="T10" fmla="*/ 17 w 232"/>
              <a:gd name="T11" fmla="*/ 0 h 42"/>
              <a:gd name="T12" fmla="*/ 215 w 232"/>
              <a:gd name="T13" fmla="*/ 0 h 42"/>
              <a:gd name="T14" fmla="*/ 231 w 232"/>
              <a:gd name="T15" fmla="*/ 25 h 42"/>
              <a:gd name="T16" fmla="*/ 231 w 232"/>
              <a:gd name="T17" fmla="*/ 25 h 42"/>
              <a:gd name="T18" fmla="*/ 215 w 232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2" h="42">
                <a:moveTo>
                  <a:pt x="215" y="41"/>
                </a:moveTo>
                <a:lnTo>
                  <a:pt x="215" y="41"/>
                </a:lnTo>
                <a:cubicBezTo>
                  <a:pt x="17" y="41"/>
                  <a:pt x="17" y="41"/>
                  <a:pt x="17" y="41"/>
                </a:cubicBezTo>
                <a:cubicBezTo>
                  <a:pt x="8" y="41"/>
                  <a:pt x="0" y="33"/>
                  <a:pt x="0" y="25"/>
                </a:cubicBezTo>
                <a:lnTo>
                  <a:pt x="0" y="25"/>
                </a:lnTo>
                <a:cubicBezTo>
                  <a:pt x="0" y="8"/>
                  <a:pt x="8" y="0"/>
                  <a:pt x="17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23" y="0"/>
                  <a:pt x="231" y="8"/>
                  <a:pt x="231" y="25"/>
                </a:cubicBezTo>
                <a:lnTo>
                  <a:pt x="231" y="25"/>
                </a:lnTo>
                <a:cubicBezTo>
                  <a:pt x="231" y="33"/>
                  <a:pt x="223" y="41"/>
                  <a:pt x="215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70">
            <a:extLst>
              <a:ext uri="{FF2B5EF4-FFF2-40B4-BE49-F238E27FC236}">
                <a16:creationId xmlns:a16="http://schemas.microsoft.com/office/drawing/2014/main" id="{BBE366C0-E688-6044-ACFC-117CB6749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729" y="11644422"/>
            <a:ext cx="265496" cy="40075"/>
          </a:xfrm>
          <a:custGeom>
            <a:avLst/>
            <a:gdLst>
              <a:gd name="T0" fmla="*/ 215 w 232"/>
              <a:gd name="T1" fmla="*/ 33 h 34"/>
              <a:gd name="T2" fmla="*/ 215 w 232"/>
              <a:gd name="T3" fmla="*/ 33 h 34"/>
              <a:gd name="T4" fmla="*/ 17 w 232"/>
              <a:gd name="T5" fmla="*/ 33 h 34"/>
              <a:gd name="T6" fmla="*/ 0 w 232"/>
              <a:gd name="T7" fmla="*/ 16 h 34"/>
              <a:gd name="T8" fmla="*/ 0 w 232"/>
              <a:gd name="T9" fmla="*/ 16 h 34"/>
              <a:gd name="T10" fmla="*/ 17 w 232"/>
              <a:gd name="T11" fmla="*/ 0 h 34"/>
              <a:gd name="T12" fmla="*/ 215 w 232"/>
              <a:gd name="T13" fmla="*/ 0 h 34"/>
              <a:gd name="T14" fmla="*/ 231 w 232"/>
              <a:gd name="T15" fmla="*/ 16 h 34"/>
              <a:gd name="T16" fmla="*/ 231 w 232"/>
              <a:gd name="T17" fmla="*/ 16 h 34"/>
              <a:gd name="T18" fmla="*/ 215 w 232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32" h="34">
                <a:moveTo>
                  <a:pt x="215" y="33"/>
                </a:moveTo>
                <a:lnTo>
                  <a:pt x="215" y="33"/>
                </a:lnTo>
                <a:cubicBezTo>
                  <a:pt x="17" y="33"/>
                  <a:pt x="17" y="33"/>
                  <a:pt x="17" y="33"/>
                </a:cubicBezTo>
                <a:cubicBezTo>
                  <a:pt x="8" y="33"/>
                  <a:pt x="0" y="24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7" y="0"/>
                </a:cubicBezTo>
                <a:cubicBezTo>
                  <a:pt x="215" y="0"/>
                  <a:pt x="215" y="0"/>
                  <a:pt x="215" y="0"/>
                </a:cubicBezTo>
                <a:cubicBezTo>
                  <a:pt x="223" y="0"/>
                  <a:pt x="231" y="8"/>
                  <a:pt x="231" y="16"/>
                </a:cubicBezTo>
                <a:lnTo>
                  <a:pt x="231" y="16"/>
                </a:lnTo>
                <a:cubicBezTo>
                  <a:pt x="231" y="24"/>
                  <a:pt x="223" y="33"/>
                  <a:pt x="215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71">
            <a:extLst>
              <a:ext uri="{FF2B5EF4-FFF2-40B4-BE49-F238E27FC236}">
                <a16:creationId xmlns:a16="http://schemas.microsoft.com/office/drawing/2014/main" id="{75119DAE-6A91-B944-A3EB-A6A914AEC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2729" y="11729580"/>
            <a:ext cx="170317" cy="40075"/>
          </a:xfrm>
          <a:custGeom>
            <a:avLst/>
            <a:gdLst>
              <a:gd name="T0" fmla="*/ 132 w 150"/>
              <a:gd name="T1" fmla="*/ 33 h 34"/>
              <a:gd name="T2" fmla="*/ 132 w 150"/>
              <a:gd name="T3" fmla="*/ 33 h 34"/>
              <a:gd name="T4" fmla="*/ 17 w 150"/>
              <a:gd name="T5" fmla="*/ 33 h 34"/>
              <a:gd name="T6" fmla="*/ 0 w 150"/>
              <a:gd name="T7" fmla="*/ 16 h 34"/>
              <a:gd name="T8" fmla="*/ 0 w 150"/>
              <a:gd name="T9" fmla="*/ 16 h 34"/>
              <a:gd name="T10" fmla="*/ 17 w 150"/>
              <a:gd name="T11" fmla="*/ 0 h 34"/>
              <a:gd name="T12" fmla="*/ 132 w 150"/>
              <a:gd name="T13" fmla="*/ 0 h 34"/>
              <a:gd name="T14" fmla="*/ 149 w 150"/>
              <a:gd name="T15" fmla="*/ 16 h 34"/>
              <a:gd name="T16" fmla="*/ 149 w 150"/>
              <a:gd name="T17" fmla="*/ 16 h 34"/>
              <a:gd name="T18" fmla="*/ 132 w 150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" h="34">
                <a:moveTo>
                  <a:pt x="132" y="33"/>
                </a:moveTo>
                <a:lnTo>
                  <a:pt x="132" y="33"/>
                </a:lnTo>
                <a:cubicBezTo>
                  <a:pt x="17" y="33"/>
                  <a:pt x="17" y="33"/>
                  <a:pt x="17" y="33"/>
                </a:cubicBezTo>
                <a:cubicBezTo>
                  <a:pt x="8" y="33"/>
                  <a:pt x="0" y="25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7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41" y="0"/>
                  <a:pt x="149" y="8"/>
                  <a:pt x="149" y="16"/>
                </a:cubicBezTo>
                <a:lnTo>
                  <a:pt x="149" y="16"/>
                </a:lnTo>
                <a:cubicBezTo>
                  <a:pt x="149" y="25"/>
                  <a:pt x="141" y="33"/>
                  <a:pt x="132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72">
            <a:extLst>
              <a:ext uri="{FF2B5EF4-FFF2-40B4-BE49-F238E27FC236}">
                <a16:creationId xmlns:a16="http://schemas.microsoft.com/office/drawing/2014/main" id="{1C86ED97-0788-EC4F-9B86-9F84143A43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9722" y="5392770"/>
            <a:ext cx="170317" cy="180336"/>
          </a:xfrm>
          <a:custGeom>
            <a:avLst/>
            <a:gdLst>
              <a:gd name="T0" fmla="*/ 149 w 150"/>
              <a:gd name="T1" fmla="*/ 157 h 158"/>
              <a:gd name="T2" fmla="*/ 149 w 150"/>
              <a:gd name="T3" fmla="*/ 157 h 158"/>
              <a:gd name="T4" fmla="*/ 74 w 150"/>
              <a:gd name="T5" fmla="*/ 157 h 158"/>
              <a:gd name="T6" fmla="*/ 0 w 150"/>
              <a:gd name="T7" fmla="*/ 83 h 158"/>
              <a:gd name="T8" fmla="*/ 0 w 150"/>
              <a:gd name="T9" fmla="*/ 74 h 158"/>
              <a:gd name="T10" fmla="*/ 83 w 150"/>
              <a:gd name="T11" fmla="*/ 0 h 158"/>
              <a:gd name="T12" fmla="*/ 149 w 150"/>
              <a:gd name="T13" fmla="*/ 74 h 158"/>
              <a:gd name="T14" fmla="*/ 149 w 150"/>
              <a:gd name="T15" fmla="*/ 157 h 158"/>
              <a:gd name="T16" fmla="*/ 83 w 150"/>
              <a:gd name="T17" fmla="*/ 50 h 158"/>
              <a:gd name="T18" fmla="*/ 83 w 150"/>
              <a:gd name="T19" fmla="*/ 50 h 158"/>
              <a:gd name="T20" fmla="*/ 50 w 150"/>
              <a:gd name="T21" fmla="*/ 74 h 158"/>
              <a:gd name="T22" fmla="*/ 50 w 150"/>
              <a:gd name="T23" fmla="*/ 83 h 158"/>
              <a:gd name="T24" fmla="*/ 74 w 150"/>
              <a:gd name="T25" fmla="*/ 107 h 158"/>
              <a:gd name="T26" fmla="*/ 107 w 150"/>
              <a:gd name="T27" fmla="*/ 107 h 158"/>
              <a:gd name="T28" fmla="*/ 107 w 150"/>
              <a:gd name="T29" fmla="*/ 74 h 158"/>
              <a:gd name="T30" fmla="*/ 83 w 150"/>
              <a:gd name="T31" fmla="*/ 50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0" h="158">
                <a:moveTo>
                  <a:pt x="149" y="157"/>
                </a:moveTo>
                <a:lnTo>
                  <a:pt x="149" y="157"/>
                </a:lnTo>
                <a:cubicBezTo>
                  <a:pt x="74" y="157"/>
                  <a:pt x="74" y="157"/>
                  <a:pt x="74" y="157"/>
                </a:cubicBezTo>
                <a:cubicBezTo>
                  <a:pt x="33" y="157"/>
                  <a:pt x="0" y="124"/>
                  <a:pt x="0" y="83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3"/>
                  <a:pt x="33" y="0"/>
                  <a:pt x="83" y="0"/>
                </a:cubicBezTo>
                <a:cubicBezTo>
                  <a:pt x="116" y="0"/>
                  <a:pt x="149" y="33"/>
                  <a:pt x="149" y="74"/>
                </a:cubicBezTo>
                <a:lnTo>
                  <a:pt x="149" y="157"/>
                </a:lnTo>
                <a:close/>
                <a:moveTo>
                  <a:pt x="83" y="50"/>
                </a:moveTo>
                <a:lnTo>
                  <a:pt x="83" y="50"/>
                </a:lnTo>
                <a:cubicBezTo>
                  <a:pt x="66" y="50"/>
                  <a:pt x="50" y="58"/>
                  <a:pt x="50" y="74"/>
                </a:cubicBezTo>
                <a:cubicBezTo>
                  <a:pt x="50" y="83"/>
                  <a:pt x="50" y="83"/>
                  <a:pt x="50" y="83"/>
                </a:cubicBezTo>
                <a:cubicBezTo>
                  <a:pt x="50" y="99"/>
                  <a:pt x="58" y="107"/>
                  <a:pt x="74" y="107"/>
                </a:cubicBezTo>
                <a:cubicBezTo>
                  <a:pt x="107" y="107"/>
                  <a:pt x="107" y="107"/>
                  <a:pt x="107" y="107"/>
                </a:cubicBezTo>
                <a:cubicBezTo>
                  <a:pt x="107" y="74"/>
                  <a:pt x="107" y="74"/>
                  <a:pt x="107" y="74"/>
                </a:cubicBezTo>
                <a:cubicBezTo>
                  <a:pt x="107" y="58"/>
                  <a:pt x="91" y="50"/>
                  <a:pt x="83" y="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73">
            <a:extLst>
              <a:ext uri="{FF2B5EF4-FFF2-40B4-BE49-F238E27FC236}">
                <a16:creationId xmlns:a16="http://schemas.microsoft.com/office/drawing/2014/main" id="{E8943737-6D74-C34F-92DA-7D10428DA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30040" y="5392770"/>
            <a:ext cx="170317" cy="180336"/>
          </a:xfrm>
          <a:custGeom>
            <a:avLst/>
            <a:gdLst>
              <a:gd name="T0" fmla="*/ 74 w 149"/>
              <a:gd name="T1" fmla="*/ 157 h 158"/>
              <a:gd name="T2" fmla="*/ 74 w 149"/>
              <a:gd name="T3" fmla="*/ 157 h 158"/>
              <a:gd name="T4" fmla="*/ 0 w 149"/>
              <a:gd name="T5" fmla="*/ 157 h 158"/>
              <a:gd name="T6" fmla="*/ 0 w 149"/>
              <a:gd name="T7" fmla="*/ 74 h 158"/>
              <a:gd name="T8" fmla="*/ 66 w 149"/>
              <a:gd name="T9" fmla="*/ 0 h 158"/>
              <a:gd name="T10" fmla="*/ 148 w 149"/>
              <a:gd name="T11" fmla="*/ 74 h 158"/>
              <a:gd name="T12" fmla="*/ 148 w 149"/>
              <a:gd name="T13" fmla="*/ 83 h 158"/>
              <a:gd name="T14" fmla="*/ 74 w 149"/>
              <a:gd name="T15" fmla="*/ 157 h 158"/>
              <a:gd name="T16" fmla="*/ 41 w 149"/>
              <a:gd name="T17" fmla="*/ 107 h 158"/>
              <a:gd name="T18" fmla="*/ 41 w 149"/>
              <a:gd name="T19" fmla="*/ 107 h 158"/>
              <a:gd name="T20" fmla="*/ 74 w 149"/>
              <a:gd name="T21" fmla="*/ 107 h 158"/>
              <a:gd name="T22" fmla="*/ 99 w 149"/>
              <a:gd name="T23" fmla="*/ 83 h 158"/>
              <a:gd name="T24" fmla="*/ 99 w 149"/>
              <a:gd name="T25" fmla="*/ 74 h 158"/>
              <a:gd name="T26" fmla="*/ 66 w 149"/>
              <a:gd name="T27" fmla="*/ 50 h 158"/>
              <a:gd name="T28" fmla="*/ 41 w 149"/>
              <a:gd name="T29" fmla="*/ 74 h 158"/>
              <a:gd name="T30" fmla="*/ 41 w 149"/>
              <a:gd name="T31" fmla="*/ 107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158">
                <a:moveTo>
                  <a:pt x="74" y="157"/>
                </a:moveTo>
                <a:lnTo>
                  <a:pt x="74" y="157"/>
                </a:lnTo>
                <a:cubicBezTo>
                  <a:pt x="0" y="157"/>
                  <a:pt x="0" y="157"/>
                  <a:pt x="0" y="157"/>
                </a:cubicBezTo>
                <a:cubicBezTo>
                  <a:pt x="0" y="74"/>
                  <a:pt x="0" y="74"/>
                  <a:pt x="0" y="74"/>
                </a:cubicBezTo>
                <a:cubicBezTo>
                  <a:pt x="0" y="33"/>
                  <a:pt x="33" y="0"/>
                  <a:pt x="66" y="0"/>
                </a:cubicBezTo>
                <a:cubicBezTo>
                  <a:pt x="115" y="0"/>
                  <a:pt x="148" y="33"/>
                  <a:pt x="148" y="74"/>
                </a:cubicBezTo>
                <a:cubicBezTo>
                  <a:pt x="148" y="83"/>
                  <a:pt x="148" y="83"/>
                  <a:pt x="148" y="83"/>
                </a:cubicBezTo>
                <a:cubicBezTo>
                  <a:pt x="148" y="124"/>
                  <a:pt x="115" y="157"/>
                  <a:pt x="74" y="157"/>
                </a:cubicBezTo>
                <a:close/>
                <a:moveTo>
                  <a:pt x="41" y="107"/>
                </a:moveTo>
                <a:lnTo>
                  <a:pt x="41" y="107"/>
                </a:lnTo>
                <a:cubicBezTo>
                  <a:pt x="74" y="107"/>
                  <a:pt x="74" y="107"/>
                  <a:pt x="74" y="107"/>
                </a:cubicBezTo>
                <a:cubicBezTo>
                  <a:pt x="91" y="107"/>
                  <a:pt x="99" y="99"/>
                  <a:pt x="99" y="83"/>
                </a:cubicBezTo>
                <a:cubicBezTo>
                  <a:pt x="99" y="74"/>
                  <a:pt x="99" y="74"/>
                  <a:pt x="99" y="74"/>
                </a:cubicBezTo>
                <a:cubicBezTo>
                  <a:pt x="99" y="58"/>
                  <a:pt x="82" y="50"/>
                  <a:pt x="66" y="50"/>
                </a:cubicBezTo>
                <a:cubicBezTo>
                  <a:pt x="57" y="50"/>
                  <a:pt x="41" y="58"/>
                  <a:pt x="41" y="74"/>
                </a:cubicBezTo>
                <a:lnTo>
                  <a:pt x="41" y="10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74">
            <a:extLst>
              <a:ext uri="{FF2B5EF4-FFF2-40B4-BE49-F238E27FC236}">
                <a16:creationId xmlns:a16="http://schemas.microsoft.com/office/drawing/2014/main" id="{C655EE5D-A79E-1142-A63E-17452E86B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9965" y="5743424"/>
            <a:ext cx="55104" cy="255475"/>
          </a:xfrm>
          <a:custGeom>
            <a:avLst/>
            <a:gdLst>
              <a:gd name="T0" fmla="*/ 49 w 50"/>
              <a:gd name="T1" fmla="*/ 223 h 224"/>
              <a:gd name="T2" fmla="*/ 49 w 50"/>
              <a:gd name="T3" fmla="*/ 223 h 224"/>
              <a:gd name="T4" fmla="*/ 0 w 50"/>
              <a:gd name="T5" fmla="*/ 223 h 224"/>
              <a:gd name="T6" fmla="*/ 0 w 50"/>
              <a:gd name="T7" fmla="*/ 24 h 224"/>
              <a:gd name="T8" fmla="*/ 24 w 50"/>
              <a:gd name="T9" fmla="*/ 0 h 224"/>
              <a:gd name="T10" fmla="*/ 24 w 50"/>
              <a:gd name="T11" fmla="*/ 0 h 224"/>
              <a:gd name="T12" fmla="*/ 49 w 50"/>
              <a:gd name="T13" fmla="*/ 24 h 224"/>
              <a:gd name="T14" fmla="*/ 49 w 50"/>
              <a:gd name="T15" fmla="*/ 22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0" h="224">
                <a:moveTo>
                  <a:pt x="49" y="223"/>
                </a:moveTo>
                <a:lnTo>
                  <a:pt x="49" y="223"/>
                </a:lnTo>
                <a:cubicBezTo>
                  <a:pt x="0" y="223"/>
                  <a:pt x="0" y="223"/>
                  <a:pt x="0" y="22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lnTo>
                  <a:pt x="24" y="0"/>
                </a:lnTo>
                <a:cubicBezTo>
                  <a:pt x="41" y="0"/>
                  <a:pt x="49" y="8"/>
                  <a:pt x="49" y="24"/>
                </a:cubicBezTo>
                <a:lnTo>
                  <a:pt x="49" y="22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75">
            <a:extLst>
              <a:ext uri="{FF2B5EF4-FFF2-40B4-BE49-F238E27FC236}">
                <a16:creationId xmlns:a16="http://schemas.microsoft.com/office/drawing/2014/main" id="{4801083F-C079-D344-A7EE-FC7095E34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9984" y="5543050"/>
            <a:ext cx="50093" cy="140261"/>
          </a:xfrm>
          <a:custGeom>
            <a:avLst/>
            <a:gdLst>
              <a:gd name="T0" fmla="*/ 41 w 42"/>
              <a:gd name="T1" fmla="*/ 124 h 125"/>
              <a:gd name="T2" fmla="*/ 0 w 42"/>
              <a:gd name="T3" fmla="*/ 124 h 125"/>
              <a:gd name="T4" fmla="*/ 0 w 42"/>
              <a:gd name="T5" fmla="*/ 0 h 125"/>
              <a:gd name="T6" fmla="*/ 41 w 42"/>
              <a:gd name="T7" fmla="*/ 0 h 125"/>
              <a:gd name="T8" fmla="*/ 41 w 42"/>
              <a:gd name="T9" fmla="*/ 124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" h="125">
                <a:moveTo>
                  <a:pt x="41" y="124"/>
                </a:moveTo>
                <a:lnTo>
                  <a:pt x="0" y="124"/>
                </a:lnTo>
                <a:lnTo>
                  <a:pt x="0" y="0"/>
                </a:lnTo>
                <a:lnTo>
                  <a:pt x="41" y="0"/>
                </a:lnTo>
                <a:lnTo>
                  <a:pt x="41" y="12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76">
            <a:extLst>
              <a:ext uri="{FF2B5EF4-FFF2-40B4-BE49-F238E27FC236}">
                <a16:creationId xmlns:a16="http://schemas.microsoft.com/office/drawing/2014/main" id="{62F79D0D-84CA-8942-84E3-89D6CAC9E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9517" y="5663275"/>
            <a:ext cx="566057" cy="360672"/>
          </a:xfrm>
          <a:custGeom>
            <a:avLst/>
            <a:gdLst>
              <a:gd name="T0" fmla="*/ 49 w 497"/>
              <a:gd name="T1" fmla="*/ 0 h 316"/>
              <a:gd name="T2" fmla="*/ 49 w 497"/>
              <a:gd name="T3" fmla="*/ 0 h 316"/>
              <a:gd name="T4" fmla="*/ 49 w 497"/>
              <a:gd name="T5" fmla="*/ 42 h 316"/>
              <a:gd name="T6" fmla="*/ 446 w 497"/>
              <a:gd name="T7" fmla="*/ 42 h 316"/>
              <a:gd name="T8" fmla="*/ 446 w 497"/>
              <a:gd name="T9" fmla="*/ 265 h 316"/>
              <a:gd name="T10" fmla="*/ 446 w 497"/>
              <a:gd name="T11" fmla="*/ 265 h 316"/>
              <a:gd name="T12" fmla="*/ 49 w 497"/>
              <a:gd name="T13" fmla="*/ 265 h 316"/>
              <a:gd name="T14" fmla="*/ 49 w 497"/>
              <a:gd name="T15" fmla="*/ 83 h 316"/>
              <a:gd name="T16" fmla="*/ 25 w 497"/>
              <a:gd name="T17" fmla="*/ 58 h 316"/>
              <a:gd name="T18" fmla="*/ 25 w 497"/>
              <a:gd name="T19" fmla="*/ 58 h 316"/>
              <a:gd name="T20" fmla="*/ 0 w 497"/>
              <a:gd name="T21" fmla="*/ 83 h 316"/>
              <a:gd name="T22" fmla="*/ 0 w 497"/>
              <a:gd name="T23" fmla="*/ 265 h 316"/>
              <a:gd name="T24" fmla="*/ 49 w 497"/>
              <a:gd name="T25" fmla="*/ 315 h 316"/>
              <a:gd name="T26" fmla="*/ 446 w 497"/>
              <a:gd name="T27" fmla="*/ 315 h 316"/>
              <a:gd name="T28" fmla="*/ 496 w 497"/>
              <a:gd name="T29" fmla="*/ 265 h 316"/>
              <a:gd name="T30" fmla="*/ 496 w 497"/>
              <a:gd name="T31" fmla="*/ 0 h 316"/>
              <a:gd name="T32" fmla="*/ 49 w 497"/>
              <a:gd name="T33" fmla="*/ 0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97" h="316">
                <a:moveTo>
                  <a:pt x="49" y="0"/>
                </a:moveTo>
                <a:lnTo>
                  <a:pt x="49" y="0"/>
                </a:lnTo>
                <a:cubicBezTo>
                  <a:pt x="49" y="42"/>
                  <a:pt x="49" y="42"/>
                  <a:pt x="49" y="42"/>
                </a:cubicBezTo>
                <a:cubicBezTo>
                  <a:pt x="446" y="42"/>
                  <a:pt x="446" y="42"/>
                  <a:pt x="446" y="42"/>
                </a:cubicBezTo>
                <a:cubicBezTo>
                  <a:pt x="446" y="265"/>
                  <a:pt x="446" y="265"/>
                  <a:pt x="446" y="265"/>
                </a:cubicBezTo>
                <a:lnTo>
                  <a:pt x="446" y="265"/>
                </a:lnTo>
                <a:cubicBezTo>
                  <a:pt x="49" y="265"/>
                  <a:pt x="49" y="265"/>
                  <a:pt x="49" y="265"/>
                </a:cubicBezTo>
                <a:cubicBezTo>
                  <a:pt x="49" y="83"/>
                  <a:pt x="49" y="83"/>
                  <a:pt x="49" y="83"/>
                </a:cubicBezTo>
                <a:cubicBezTo>
                  <a:pt x="49" y="75"/>
                  <a:pt x="33" y="58"/>
                  <a:pt x="25" y="58"/>
                </a:cubicBezTo>
                <a:lnTo>
                  <a:pt x="25" y="58"/>
                </a:lnTo>
                <a:cubicBezTo>
                  <a:pt x="8" y="58"/>
                  <a:pt x="0" y="75"/>
                  <a:pt x="0" y="83"/>
                </a:cubicBezTo>
                <a:cubicBezTo>
                  <a:pt x="0" y="265"/>
                  <a:pt x="0" y="265"/>
                  <a:pt x="0" y="265"/>
                </a:cubicBezTo>
                <a:cubicBezTo>
                  <a:pt x="0" y="290"/>
                  <a:pt x="16" y="315"/>
                  <a:pt x="49" y="315"/>
                </a:cubicBezTo>
                <a:cubicBezTo>
                  <a:pt x="446" y="315"/>
                  <a:pt x="446" y="315"/>
                  <a:pt x="446" y="315"/>
                </a:cubicBezTo>
                <a:cubicBezTo>
                  <a:pt x="479" y="315"/>
                  <a:pt x="496" y="290"/>
                  <a:pt x="496" y="265"/>
                </a:cubicBezTo>
                <a:cubicBezTo>
                  <a:pt x="496" y="0"/>
                  <a:pt x="496" y="0"/>
                  <a:pt x="496" y="0"/>
                </a:cubicBezTo>
                <a:lnTo>
                  <a:pt x="49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77">
            <a:extLst>
              <a:ext uri="{FF2B5EF4-FFF2-40B4-BE49-F238E27FC236}">
                <a16:creationId xmlns:a16="http://schemas.microsoft.com/office/drawing/2014/main" id="{1923F3AC-50FE-5E46-ACBF-D80E0841A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4397" y="5512994"/>
            <a:ext cx="696296" cy="200373"/>
          </a:xfrm>
          <a:custGeom>
            <a:avLst/>
            <a:gdLst>
              <a:gd name="T0" fmla="*/ 545 w 613"/>
              <a:gd name="T1" fmla="*/ 174 h 175"/>
              <a:gd name="T2" fmla="*/ 545 w 613"/>
              <a:gd name="T3" fmla="*/ 174 h 175"/>
              <a:gd name="T4" fmla="*/ 66 w 613"/>
              <a:gd name="T5" fmla="*/ 174 h 175"/>
              <a:gd name="T6" fmla="*/ 0 w 613"/>
              <a:gd name="T7" fmla="*/ 108 h 175"/>
              <a:gd name="T8" fmla="*/ 0 w 613"/>
              <a:gd name="T9" fmla="*/ 75 h 175"/>
              <a:gd name="T10" fmla="*/ 66 w 613"/>
              <a:gd name="T11" fmla="*/ 0 h 175"/>
              <a:gd name="T12" fmla="*/ 545 w 613"/>
              <a:gd name="T13" fmla="*/ 0 h 175"/>
              <a:gd name="T14" fmla="*/ 612 w 613"/>
              <a:gd name="T15" fmla="*/ 75 h 175"/>
              <a:gd name="T16" fmla="*/ 612 w 613"/>
              <a:gd name="T17" fmla="*/ 108 h 175"/>
              <a:gd name="T18" fmla="*/ 545 w 613"/>
              <a:gd name="T19" fmla="*/ 174 h 175"/>
              <a:gd name="T20" fmla="*/ 66 w 613"/>
              <a:gd name="T21" fmla="*/ 50 h 175"/>
              <a:gd name="T22" fmla="*/ 66 w 613"/>
              <a:gd name="T23" fmla="*/ 50 h 175"/>
              <a:gd name="T24" fmla="*/ 49 w 613"/>
              <a:gd name="T25" fmla="*/ 75 h 175"/>
              <a:gd name="T26" fmla="*/ 49 w 613"/>
              <a:gd name="T27" fmla="*/ 108 h 175"/>
              <a:gd name="T28" fmla="*/ 66 w 613"/>
              <a:gd name="T29" fmla="*/ 124 h 175"/>
              <a:gd name="T30" fmla="*/ 545 w 613"/>
              <a:gd name="T31" fmla="*/ 124 h 175"/>
              <a:gd name="T32" fmla="*/ 562 w 613"/>
              <a:gd name="T33" fmla="*/ 108 h 175"/>
              <a:gd name="T34" fmla="*/ 562 w 613"/>
              <a:gd name="T35" fmla="*/ 75 h 175"/>
              <a:gd name="T36" fmla="*/ 545 w 613"/>
              <a:gd name="T37" fmla="*/ 50 h 175"/>
              <a:gd name="T38" fmla="*/ 66 w 613"/>
              <a:gd name="T39" fmla="*/ 50 h 1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13" h="175">
                <a:moveTo>
                  <a:pt x="545" y="174"/>
                </a:moveTo>
                <a:lnTo>
                  <a:pt x="545" y="174"/>
                </a:lnTo>
                <a:cubicBezTo>
                  <a:pt x="66" y="174"/>
                  <a:pt x="66" y="174"/>
                  <a:pt x="66" y="174"/>
                </a:cubicBezTo>
                <a:cubicBezTo>
                  <a:pt x="33" y="174"/>
                  <a:pt x="0" y="149"/>
                  <a:pt x="0" y="108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33"/>
                  <a:pt x="33" y="0"/>
                  <a:pt x="66" y="0"/>
                </a:cubicBezTo>
                <a:cubicBezTo>
                  <a:pt x="545" y="0"/>
                  <a:pt x="545" y="0"/>
                  <a:pt x="545" y="0"/>
                </a:cubicBezTo>
                <a:cubicBezTo>
                  <a:pt x="578" y="0"/>
                  <a:pt x="612" y="33"/>
                  <a:pt x="612" y="75"/>
                </a:cubicBezTo>
                <a:cubicBezTo>
                  <a:pt x="612" y="108"/>
                  <a:pt x="612" y="108"/>
                  <a:pt x="612" y="108"/>
                </a:cubicBezTo>
                <a:cubicBezTo>
                  <a:pt x="612" y="149"/>
                  <a:pt x="578" y="174"/>
                  <a:pt x="545" y="174"/>
                </a:cubicBezTo>
                <a:close/>
                <a:moveTo>
                  <a:pt x="66" y="50"/>
                </a:moveTo>
                <a:lnTo>
                  <a:pt x="66" y="50"/>
                </a:lnTo>
                <a:cubicBezTo>
                  <a:pt x="58" y="50"/>
                  <a:pt x="49" y="58"/>
                  <a:pt x="49" y="75"/>
                </a:cubicBezTo>
                <a:cubicBezTo>
                  <a:pt x="49" y="108"/>
                  <a:pt x="49" y="108"/>
                  <a:pt x="49" y="108"/>
                </a:cubicBezTo>
                <a:cubicBezTo>
                  <a:pt x="49" y="116"/>
                  <a:pt x="58" y="124"/>
                  <a:pt x="66" y="124"/>
                </a:cubicBezTo>
                <a:cubicBezTo>
                  <a:pt x="545" y="124"/>
                  <a:pt x="545" y="124"/>
                  <a:pt x="545" y="124"/>
                </a:cubicBezTo>
                <a:cubicBezTo>
                  <a:pt x="554" y="124"/>
                  <a:pt x="562" y="116"/>
                  <a:pt x="562" y="108"/>
                </a:cubicBezTo>
                <a:cubicBezTo>
                  <a:pt x="562" y="75"/>
                  <a:pt x="562" y="75"/>
                  <a:pt x="562" y="75"/>
                </a:cubicBezTo>
                <a:cubicBezTo>
                  <a:pt x="562" y="58"/>
                  <a:pt x="554" y="50"/>
                  <a:pt x="545" y="50"/>
                </a:cubicBezTo>
                <a:lnTo>
                  <a:pt x="66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1" name="Grupo 420">
            <a:extLst>
              <a:ext uri="{FF2B5EF4-FFF2-40B4-BE49-F238E27FC236}">
                <a16:creationId xmlns:a16="http://schemas.microsoft.com/office/drawing/2014/main" id="{30ABAE08-FE20-464A-A79B-1B74F776B6BE}"/>
              </a:ext>
            </a:extLst>
          </p:cNvPr>
          <p:cNvGrpSpPr/>
          <p:nvPr/>
        </p:nvGrpSpPr>
        <p:grpSpPr>
          <a:xfrm>
            <a:off x="2668308" y="1059724"/>
            <a:ext cx="19041035" cy="2561450"/>
            <a:chOff x="2668308" y="861425"/>
            <a:chExt cx="19041035" cy="2561450"/>
          </a:xfrm>
        </p:grpSpPr>
        <p:sp>
          <p:nvSpPr>
            <p:cNvPr id="422" name="CuadroTexto 421">
              <a:extLst>
                <a:ext uri="{FF2B5EF4-FFF2-40B4-BE49-F238E27FC236}">
                  <a16:creationId xmlns:a16="http://schemas.microsoft.com/office/drawing/2014/main" id="{43EF9798-A890-044B-9697-EDCDBF47D492}"/>
                </a:ext>
              </a:extLst>
            </p:cNvPr>
            <p:cNvSpPr txBox="1"/>
            <p:nvPr/>
          </p:nvSpPr>
          <p:spPr>
            <a:xfrm>
              <a:off x="8202003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423" name="CuadroTexto 422">
              <a:extLst>
                <a:ext uri="{FF2B5EF4-FFF2-40B4-BE49-F238E27FC236}">
                  <a16:creationId xmlns:a16="http://schemas.microsoft.com/office/drawing/2014/main" id="{2AA778A5-C1DC-034D-AF99-5CDECCB151FD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24" name="Grupo 423">
            <a:extLst>
              <a:ext uri="{FF2B5EF4-FFF2-40B4-BE49-F238E27FC236}">
                <a16:creationId xmlns:a16="http://schemas.microsoft.com/office/drawing/2014/main" id="{D2CB061C-1811-224D-A4AF-499790E02CBF}"/>
              </a:ext>
            </a:extLst>
          </p:cNvPr>
          <p:cNvGrpSpPr/>
          <p:nvPr/>
        </p:nvGrpSpPr>
        <p:grpSpPr>
          <a:xfrm>
            <a:off x="12082958" y="9310165"/>
            <a:ext cx="2100255" cy="1218322"/>
            <a:chOff x="10582006" y="10044267"/>
            <a:chExt cx="2100255" cy="1218322"/>
          </a:xfrm>
        </p:grpSpPr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EC66ED5C-2EDC-D34C-9C71-36D5A8D71D5D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26" name="CuadroTexto 425">
              <a:extLst>
                <a:ext uri="{FF2B5EF4-FFF2-40B4-BE49-F238E27FC236}">
                  <a16:creationId xmlns:a16="http://schemas.microsoft.com/office/drawing/2014/main" id="{A7443A49-5C5C-9B40-847D-408A18F73D6E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27" name="Grupo 426">
            <a:extLst>
              <a:ext uri="{FF2B5EF4-FFF2-40B4-BE49-F238E27FC236}">
                <a16:creationId xmlns:a16="http://schemas.microsoft.com/office/drawing/2014/main" id="{79E21BF3-BA82-B945-BD88-D675F5F4C676}"/>
              </a:ext>
            </a:extLst>
          </p:cNvPr>
          <p:cNvGrpSpPr/>
          <p:nvPr/>
        </p:nvGrpSpPr>
        <p:grpSpPr>
          <a:xfrm>
            <a:off x="17205003" y="6755946"/>
            <a:ext cx="2100255" cy="1218322"/>
            <a:chOff x="10582006" y="10044267"/>
            <a:chExt cx="2100255" cy="1218322"/>
          </a:xfrm>
        </p:grpSpPr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B172F2CA-C42E-2147-8AEF-79FBE708B55D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29" name="CuadroTexto 428">
              <a:extLst>
                <a:ext uri="{FF2B5EF4-FFF2-40B4-BE49-F238E27FC236}">
                  <a16:creationId xmlns:a16="http://schemas.microsoft.com/office/drawing/2014/main" id="{540D50FA-7A27-F042-8F5A-5A92D25F946E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30" name="Grupo 429">
            <a:extLst>
              <a:ext uri="{FF2B5EF4-FFF2-40B4-BE49-F238E27FC236}">
                <a16:creationId xmlns:a16="http://schemas.microsoft.com/office/drawing/2014/main" id="{79BBEBFD-3F91-D04E-AE00-CBE2E2D3C700}"/>
              </a:ext>
            </a:extLst>
          </p:cNvPr>
          <p:cNvGrpSpPr/>
          <p:nvPr/>
        </p:nvGrpSpPr>
        <p:grpSpPr>
          <a:xfrm>
            <a:off x="21199756" y="6775153"/>
            <a:ext cx="2100255" cy="1218322"/>
            <a:chOff x="10582006" y="10044267"/>
            <a:chExt cx="2100255" cy="1218322"/>
          </a:xfrm>
        </p:grpSpPr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B0C5609A-A425-E941-8FEA-745F06AA2BE9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32" name="CuadroTexto 431">
              <a:extLst>
                <a:ext uri="{FF2B5EF4-FFF2-40B4-BE49-F238E27FC236}">
                  <a16:creationId xmlns:a16="http://schemas.microsoft.com/office/drawing/2014/main" id="{A54953E2-4DB8-9245-A20C-2DED53D23A30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33" name="Grupo 432">
            <a:extLst>
              <a:ext uri="{FF2B5EF4-FFF2-40B4-BE49-F238E27FC236}">
                <a16:creationId xmlns:a16="http://schemas.microsoft.com/office/drawing/2014/main" id="{235E77DF-E042-014A-9B5A-48B425B4440D}"/>
              </a:ext>
            </a:extLst>
          </p:cNvPr>
          <p:cNvGrpSpPr/>
          <p:nvPr/>
        </p:nvGrpSpPr>
        <p:grpSpPr>
          <a:xfrm>
            <a:off x="2597778" y="7843385"/>
            <a:ext cx="2100255" cy="1218322"/>
            <a:chOff x="10582006" y="10044267"/>
            <a:chExt cx="2100255" cy="1218322"/>
          </a:xfrm>
        </p:grpSpPr>
        <p:sp>
          <p:nvSpPr>
            <p:cNvPr id="434" name="Rectángulo 433">
              <a:extLst>
                <a:ext uri="{FF2B5EF4-FFF2-40B4-BE49-F238E27FC236}">
                  <a16:creationId xmlns:a16="http://schemas.microsoft.com/office/drawing/2014/main" id="{553DA52C-7CDA-3447-A61D-B55705307855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35" name="CuadroTexto 434">
              <a:extLst>
                <a:ext uri="{FF2B5EF4-FFF2-40B4-BE49-F238E27FC236}">
                  <a16:creationId xmlns:a16="http://schemas.microsoft.com/office/drawing/2014/main" id="{13FE0E70-B94A-3647-82D8-5BC341C8E2CA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36" name="Grupo 435">
            <a:extLst>
              <a:ext uri="{FF2B5EF4-FFF2-40B4-BE49-F238E27FC236}">
                <a16:creationId xmlns:a16="http://schemas.microsoft.com/office/drawing/2014/main" id="{FF6D6094-24A1-684B-9C59-089A79B40A41}"/>
              </a:ext>
            </a:extLst>
          </p:cNvPr>
          <p:cNvGrpSpPr/>
          <p:nvPr/>
        </p:nvGrpSpPr>
        <p:grpSpPr>
          <a:xfrm>
            <a:off x="6564235" y="7843385"/>
            <a:ext cx="2100255" cy="1218322"/>
            <a:chOff x="10582006" y="10044267"/>
            <a:chExt cx="2100255" cy="1218322"/>
          </a:xfrm>
        </p:grpSpPr>
        <p:sp>
          <p:nvSpPr>
            <p:cNvPr id="437" name="Rectángulo 436">
              <a:extLst>
                <a:ext uri="{FF2B5EF4-FFF2-40B4-BE49-F238E27FC236}">
                  <a16:creationId xmlns:a16="http://schemas.microsoft.com/office/drawing/2014/main" id="{BFA89470-D365-7740-8B58-43561971D949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38" name="CuadroTexto 437">
              <a:extLst>
                <a:ext uri="{FF2B5EF4-FFF2-40B4-BE49-F238E27FC236}">
                  <a16:creationId xmlns:a16="http://schemas.microsoft.com/office/drawing/2014/main" id="{E5FC221C-0428-364B-BBC0-2433A3A153CE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Freeform 248">
            <a:extLst>
              <a:ext uri="{FF2B5EF4-FFF2-40B4-BE49-F238E27FC236}">
                <a16:creationId xmlns:a16="http://schemas.microsoft.com/office/drawing/2014/main" id="{DF048A52-69BB-3044-B2D2-3303BFFBC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305" y="8713597"/>
            <a:ext cx="3390226" cy="1700130"/>
          </a:xfrm>
          <a:custGeom>
            <a:avLst/>
            <a:gdLst>
              <a:gd name="T0" fmla="*/ 2980 w 2981"/>
              <a:gd name="T1" fmla="*/ 0 h 1495"/>
              <a:gd name="T2" fmla="*/ 2980 w 2981"/>
              <a:gd name="T3" fmla="*/ 0 h 1495"/>
              <a:gd name="T4" fmla="*/ 1494 w 2981"/>
              <a:gd name="T5" fmla="*/ 1494 h 1495"/>
              <a:gd name="T6" fmla="*/ 0 w 2981"/>
              <a:gd name="T7" fmla="*/ 0 h 14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81" h="1495">
                <a:moveTo>
                  <a:pt x="2980" y="0"/>
                </a:moveTo>
                <a:lnTo>
                  <a:pt x="2980" y="0"/>
                </a:lnTo>
                <a:cubicBezTo>
                  <a:pt x="2980" y="829"/>
                  <a:pt x="2315" y="1494"/>
                  <a:pt x="1494" y="1494"/>
                </a:cubicBezTo>
                <a:cubicBezTo>
                  <a:pt x="665" y="1494"/>
                  <a:pt x="0" y="829"/>
                  <a:pt x="0" y="0"/>
                </a:cubicBezTo>
              </a:path>
            </a:pathLst>
          </a:custGeom>
          <a:noFill/>
          <a:ln w="208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8" name="Freeform 249">
            <a:extLst>
              <a:ext uri="{FF2B5EF4-FFF2-40B4-BE49-F238E27FC236}">
                <a16:creationId xmlns:a16="http://schemas.microsoft.com/office/drawing/2014/main" id="{977FF76C-C436-FC4A-912A-49885D6B7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531" y="6632321"/>
            <a:ext cx="4182616" cy="2081276"/>
          </a:xfrm>
          <a:custGeom>
            <a:avLst/>
            <a:gdLst>
              <a:gd name="T0" fmla="*/ 3678 w 3679"/>
              <a:gd name="T1" fmla="*/ 1830 h 1831"/>
              <a:gd name="T2" fmla="*/ 3678 w 3679"/>
              <a:gd name="T3" fmla="*/ 1830 h 1831"/>
              <a:gd name="T4" fmla="*/ 1839 w 3679"/>
              <a:gd name="T5" fmla="*/ 0 h 1831"/>
              <a:gd name="T6" fmla="*/ 0 w 3679"/>
              <a:gd name="T7" fmla="*/ 1830 h 18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79" h="1831">
                <a:moveTo>
                  <a:pt x="3678" y="1830"/>
                </a:moveTo>
                <a:lnTo>
                  <a:pt x="3678" y="1830"/>
                </a:lnTo>
                <a:cubicBezTo>
                  <a:pt x="3678" y="820"/>
                  <a:pt x="2857" y="0"/>
                  <a:pt x="1839" y="0"/>
                </a:cubicBezTo>
                <a:cubicBezTo>
                  <a:pt x="821" y="0"/>
                  <a:pt x="0" y="820"/>
                  <a:pt x="0" y="1830"/>
                </a:cubicBezTo>
              </a:path>
            </a:pathLst>
          </a:custGeom>
          <a:noFill/>
          <a:ln w="208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9" name="Freeform 250">
            <a:extLst>
              <a:ext uri="{FF2B5EF4-FFF2-40B4-BE49-F238E27FC236}">
                <a16:creationId xmlns:a16="http://schemas.microsoft.com/office/drawing/2014/main" id="{9891156E-63B5-5A42-800B-6FABC981F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146" y="5177935"/>
            <a:ext cx="7086372" cy="7086372"/>
          </a:xfrm>
          <a:custGeom>
            <a:avLst/>
            <a:gdLst>
              <a:gd name="T0" fmla="*/ 3112 w 6232"/>
              <a:gd name="T1" fmla="*/ 0 h 6231"/>
              <a:gd name="T2" fmla="*/ 3112 w 6232"/>
              <a:gd name="T3" fmla="*/ 0 h 6231"/>
              <a:gd name="T4" fmla="*/ 6231 w 6232"/>
              <a:gd name="T5" fmla="*/ 3111 h 6231"/>
              <a:gd name="T6" fmla="*/ 3112 w 6232"/>
              <a:gd name="T7" fmla="*/ 6230 h 6231"/>
              <a:gd name="T8" fmla="*/ 0 w 6232"/>
              <a:gd name="T9" fmla="*/ 3111 h 6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32" h="6231">
                <a:moveTo>
                  <a:pt x="3112" y="0"/>
                </a:moveTo>
                <a:lnTo>
                  <a:pt x="3112" y="0"/>
                </a:lnTo>
                <a:cubicBezTo>
                  <a:pt x="4835" y="0"/>
                  <a:pt x="6231" y="1395"/>
                  <a:pt x="6231" y="3111"/>
                </a:cubicBezTo>
                <a:cubicBezTo>
                  <a:pt x="6231" y="4834"/>
                  <a:pt x="4835" y="6230"/>
                  <a:pt x="3112" y="6230"/>
                </a:cubicBezTo>
                <a:cubicBezTo>
                  <a:pt x="1396" y="6230"/>
                  <a:pt x="0" y="4834"/>
                  <a:pt x="0" y="3111"/>
                </a:cubicBezTo>
              </a:path>
            </a:pathLst>
          </a:custGeom>
          <a:noFill/>
          <a:ln w="20880" cap="flat">
            <a:solidFill>
              <a:srgbClr val="A9A9A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0" name="Freeform 251">
            <a:extLst>
              <a:ext uri="{FF2B5EF4-FFF2-40B4-BE49-F238E27FC236}">
                <a16:creationId xmlns:a16="http://schemas.microsoft.com/office/drawing/2014/main" id="{54A4BD58-4442-CD4D-BC3E-C4C9FED30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8146" y="5177935"/>
            <a:ext cx="7086372" cy="7086372"/>
          </a:xfrm>
          <a:custGeom>
            <a:avLst/>
            <a:gdLst>
              <a:gd name="T0" fmla="*/ 3112 w 6232"/>
              <a:gd name="T1" fmla="*/ 0 h 6231"/>
              <a:gd name="T2" fmla="*/ 3112 w 6232"/>
              <a:gd name="T3" fmla="*/ 0 h 6231"/>
              <a:gd name="T4" fmla="*/ 0 w 6232"/>
              <a:gd name="T5" fmla="*/ 3111 h 6231"/>
              <a:gd name="T6" fmla="*/ 3112 w 6232"/>
              <a:gd name="T7" fmla="*/ 6230 h 6231"/>
              <a:gd name="T8" fmla="*/ 6231 w 6232"/>
              <a:gd name="T9" fmla="*/ 3111 h 6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32" h="6231">
                <a:moveTo>
                  <a:pt x="3112" y="0"/>
                </a:moveTo>
                <a:lnTo>
                  <a:pt x="3112" y="0"/>
                </a:lnTo>
                <a:cubicBezTo>
                  <a:pt x="1396" y="0"/>
                  <a:pt x="0" y="1395"/>
                  <a:pt x="0" y="3111"/>
                </a:cubicBezTo>
                <a:cubicBezTo>
                  <a:pt x="0" y="4834"/>
                  <a:pt x="1396" y="6230"/>
                  <a:pt x="3112" y="6230"/>
                </a:cubicBezTo>
                <a:cubicBezTo>
                  <a:pt x="4835" y="6230"/>
                  <a:pt x="6231" y="4834"/>
                  <a:pt x="6231" y="3111"/>
                </a:cubicBezTo>
              </a:path>
            </a:pathLst>
          </a:custGeom>
          <a:noFill/>
          <a:ln w="208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1" name="Freeform 252">
            <a:extLst>
              <a:ext uri="{FF2B5EF4-FFF2-40B4-BE49-F238E27FC236}">
                <a16:creationId xmlns:a16="http://schemas.microsoft.com/office/drawing/2014/main" id="{9A90AEA7-6DA7-1A4B-8D55-EBD6E1073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4488" y="7023501"/>
            <a:ext cx="3335061" cy="1700126"/>
          </a:xfrm>
          <a:custGeom>
            <a:avLst/>
            <a:gdLst>
              <a:gd name="T0" fmla="*/ 2932 w 2933"/>
              <a:gd name="T1" fmla="*/ 1109 h 1496"/>
              <a:gd name="T2" fmla="*/ 2932 w 2933"/>
              <a:gd name="T3" fmla="*/ 1109 h 1496"/>
              <a:gd name="T4" fmla="*/ 1495 w 2933"/>
              <a:gd name="T5" fmla="*/ 0 h 1496"/>
              <a:gd name="T6" fmla="*/ 0 w 2933"/>
              <a:gd name="T7" fmla="*/ 1495 h 1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933" h="1496">
                <a:moveTo>
                  <a:pt x="2932" y="1109"/>
                </a:moveTo>
                <a:lnTo>
                  <a:pt x="2932" y="1109"/>
                </a:lnTo>
                <a:cubicBezTo>
                  <a:pt x="2768" y="477"/>
                  <a:pt x="2185" y="0"/>
                  <a:pt x="1495" y="0"/>
                </a:cubicBezTo>
                <a:cubicBezTo>
                  <a:pt x="666" y="0"/>
                  <a:pt x="0" y="674"/>
                  <a:pt x="0" y="1495"/>
                </a:cubicBezTo>
              </a:path>
            </a:pathLst>
          </a:custGeom>
          <a:noFill/>
          <a:ln w="208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2" name="Freeform 253">
            <a:extLst>
              <a:ext uri="{FF2B5EF4-FFF2-40B4-BE49-F238E27FC236}">
                <a16:creationId xmlns:a16="http://schemas.microsoft.com/office/drawing/2014/main" id="{D305734F-E4A7-3D45-B434-9466BE3A7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3685" y="8071661"/>
            <a:ext cx="506529" cy="656983"/>
          </a:xfrm>
          <a:custGeom>
            <a:avLst/>
            <a:gdLst>
              <a:gd name="T0" fmla="*/ 304 w 445"/>
              <a:gd name="T1" fmla="*/ 575 h 576"/>
              <a:gd name="T2" fmla="*/ 444 w 445"/>
              <a:gd name="T3" fmla="*/ 0 h 576"/>
              <a:gd name="T4" fmla="*/ 238 w 445"/>
              <a:gd name="T5" fmla="*/ 164 h 576"/>
              <a:gd name="T6" fmla="*/ 0 w 445"/>
              <a:gd name="T7" fmla="*/ 66 h 576"/>
              <a:gd name="T8" fmla="*/ 304 w 445"/>
              <a:gd name="T9" fmla="*/ 575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5" h="576">
                <a:moveTo>
                  <a:pt x="304" y="575"/>
                </a:moveTo>
                <a:lnTo>
                  <a:pt x="444" y="0"/>
                </a:lnTo>
                <a:lnTo>
                  <a:pt x="238" y="164"/>
                </a:lnTo>
                <a:lnTo>
                  <a:pt x="0" y="66"/>
                </a:lnTo>
                <a:lnTo>
                  <a:pt x="304" y="575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54">
            <a:extLst>
              <a:ext uri="{FF2B5EF4-FFF2-40B4-BE49-F238E27FC236}">
                <a16:creationId xmlns:a16="http://schemas.microsoft.com/office/drawing/2014/main" id="{D71837A6-5BE4-5B47-AEE0-BE634EC3A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4956" y="8723628"/>
            <a:ext cx="4107390" cy="2276867"/>
          </a:xfrm>
          <a:custGeom>
            <a:avLst/>
            <a:gdLst>
              <a:gd name="T0" fmla="*/ 3604 w 3613"/>
              <a:gd name="T1" fmla="*/ 0 h 2004"/>
              <a:gd name="T2" fmla="*/ 3604 w 3613"/>
              <a:gd name="T3" fmla="*/ 0 h 2004"/>
              <a:gd name="T4" fmla="*/ 3300 w 3613"/>
              <a:gd name="T5" fmla="*/ 1026 h 2004"/>
              <a:gd name="T6" fmla="*/ 3243 w 3613"/>
              <a:gd name="T7" fmla="*/ 1100 h 2004"/>
              <a:gd name="T8" fmla="*/ 2233 w 3613"/>
              <a:gd name="T9" fmla="*/ 1781 h 2004"/>
              <a:gd name="T10" fmla="*/ 197 w 3613"/>
              <a:gd name="T11" fmla="*/ 952 h 2004"/>
              <a:gd name="T12" fmla="*/ 164 w 3613"/>
              <a:gd name="T13" fmla="*/ 919 h 2004"/>
              <a:gd name="T14" fmla="*/ 0 w 3613"/>
              <a:gd name="T15" fmla="*/ 500 h 20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13" h="2004">
                <a:moveTo>
                  <a:pt x="3604" y="0"/>
                </a:moveTo>
                <a:lnTo>
                  <a:pt x="3604" y="0"/>
                </a:lnTo>
                <a:cubicBezTo>
                  <a:pt x="3612" y="361"/>
                  <a:pt x="3506" y="706"/>
                  <a:pt x="3300" y="1026"/>
                </a:cubicBezTo>
                <a:cubicBezTo>
                  <a:pt x="3276" y="1051"/>
                  <a:pt x="3267" y="1067"/>
                  <a:pt x="3243" y="1100"/>
                </a:cubicBezTo>
                <a:cubicBezTo>
                  <a:pt x="2980" y="1445"/>
                  <a:pt x="2644" y="1675"/>
                  <a:pt x="2233" y="1781"/>
                </a:cubicBezTo>
                <a:cubicBezTo>
                  <a:pt x="1461" y="2003"/>
                  <a:pt x="607" y="1658"/>
                  <a:pt x="197" y="952"/>
                </a:cubicBezTo>
                <a:cubicBezTo>
                  <a:pt x="189" y="935"/>
                  <a:pt x="180" y="927"/>
                  <a:pt x="164" y="919"/>
                </a:cubicBezTo>
                <a:cubicBezTo>
                  <a:pt x="98" y="788"/>
                  <a:pt x="33" y="640"/>
                  <a:pt x="0" y="500"/>
                </a:cubicBezTo>
              </a:path>
            </a:pathLst>
          </a:custGeom>
          <a:noFill/>
          <a:ln w="208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4" name="Freeform 255">
            <a:extLst>
              <a:ext uri="{FF2B5EF4-FFF2-40B4-BE49-F238E27FC236}">
                <a16:creationId xmlns:a16="http://schemas.microsoft.com/office/drawing/2014/main" id="{707990AD-5E0A-9844-96ED-803B8A9A4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377" y="7379574"/>
            <a:ext cx="2683094" cy="2683094"/>
          </a:xfrm>
          <a:custGeom>
            <a:avLst/>
            <a:gdLst>
              <a:gd name="T0" fmla="*/ 2356 w 2357"/>
              <a:gd name="T1" fmla="*/ 1175 h 2358"/>
              <a:gd name="T2" fmla="*/ 2356 w 2357"/>
              <a:gd name="T3" fmla="*/ 1175 h 2358"/>
              <a:gd name="T4" fmla="*/ 1182 w 2357"/>
              <a:gd name="T5" fmla="*/ 2357 h 2358"/>
              <a:gd name="T6" fmla="*/ 0 w 2357"/>
              <a:gd name="T7" fmla="*/ 1175 h 2358"/>
              <a:gd name="T8" fmla="*/ 1182 w 2357"/>
              <a:gd name="T9" fmla="*/ 0 h 2358"/>
              <a:gd name="T10" fmla="*/ 2356 w 2357"/>
              <a:gd name="T11" fmla="*/ 1175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57" h="2358">
                <a:moveTo>
                  <a:pt x="2356" y="1175"/>
                </a:moveTo>
                <a:lnTo>
                  <a:pt x="2356" y="1175"/>
                </a:lnTo>
                <a:cubicBezTo>
                  <a:pt x="2356" y="1831"/>
                  <a:pt x="1831" y="2357"/>
                  <a:pt x="1182" y="2357"/>
                </a:cubicBezTo>
                <a:cubicBezTo>
                  <a:pt x="533" y="2357"/>
                  <a:pt x="0" y="1831"/>
                  <a:pt x="0" y="1175"/>
                </a:cubicBezTo>
                <a:cubicBezTo>
                  <a:pt x="0" y="526"/>
                  <a:pt x="533" y="0"/>
                  <a:pt x="1182" y="0"/>
                </a:cubicBezTo>
                <a:cubicBezTo>
                  <a:pt x="1831" y="0"/>
                  <a:pt x="2356" y="526"/>
                  <a:pt x="2356" y="1175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56">
            <a:extLst>
              <a:ext uri="{FF2B5EF4-FFF2-40B4-BE49-F238E27FC236}">
                <a16:creationId xmlns:a16="http://schemas.microsoft.com/office/drawing/2014/main" id="{8788928E-A0A5-BB4E-BF54-B183109E3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85577" y="7379574"/>
            <a:ext cx="2673064" cy="2683094"/>
          </a:xfrm>
          <a:custGeom>
            <a:avLst/>
            <a:gdLst>
              <a:gd name="T0" fmla="*/ 2348 w 2349"/>
              <a:gd name="T1" fmla="*/ 1175 h 2358"/>
              <a:gd name="T2" fmla="*/ 2348 w 2349"/>
              <a:gd name="T3" fmla="*/ 1175 h 2358"/>
              <a:gd name="T4" fmla="*/ 1174 w 2349"/>
              <a:gd name="T5" fmla="*/ 2357 h 2358"/>
              <a:gd name="T6" fmla="*/ 0 w 2349"/>
              <a:gd name="T7" fmla="*/ 1175 h 2358"/>
              <a:gd name="T8" fmla="*/ 1174 w 2349"/>
              <a:gd name="T9" fmla="*/ 0 h 2358"/>
              <a:gd name="T10" fmla="*/ 2348 w 2349"/>
              <a:gd name="T11" fmla="*/ 1175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49" h="2358">
                <a:moveTo>
                  <a:pt x="2348" y="1175"/>
                </a:moveTo>
                <a:lnTo>
                  <a:pt x="2348" y="1175"/>
                </a:lnTo>
                <a:cubicBezTo>
                  <a:pt x="2348" y="1831"/>
                  <a:pt x="1823" y="2357"/>
                  <a:pt x="1174" y="2357"/>
                </a:cubicBezTo>
                <a:cubicBezTo>
                  <a:pt x="525" y="2357"/>
                  <a:pt x="0" y="1831"/>
                  <a:pt x="0" y="1175"/>
                </a:cubicBezTo>
                <a:cubicBezTo>
                  <a:pt x="0" y="526"/>
                  <a:pt x="525" y="0"/>
                  <a:pt x="1174" y="0"/>
                </a:cubicBezTo>
                <a:cubicBezTo>
                  <a:pt x="1823" y="0"/>
                  <a:pt x="2348" y="526"/>
                  <a:pt x="2348" y="117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57">
            <a:extLst>
              <a:ext uri="{FF2B5EF4-FFF2-40B4-BE49-F238E27FC236}">
                <a16:creationId xmlns:a16="http://schemas.microsoft.com/office/drawing/2014/main" id="{EF7BE933-03DD-864F-8E30-F54B6699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2208" y="7194016"/>
            <a:ext cx="3064244" cy="3054211"/>
          </a:xfrm>
          <a:custGeom>
            <a:avLst/>
            <a:gdLst>
              <a:gd name="T0" fmla="*/ 2693 w 2694"/>
              <a:gd name="T1" fmla="*/ 1339 h 2686"/>
              <a:gd name="T2" fmla="*/ 2693 w 2694"/>
              <a:gd name="T3" fmla="*/ 1339 h 2686"/>
              <a:gd name="T4" fmla="*/ 1346 w 2694"/>
              <a:gd name="T5" fmla="*/ 2685 h 2686"/>
              <a:gd name="T6" fmla="*/ 0 w 2694"/>
              <a:gd name="T7" fmla="*/ 1339 h 2686"/>
              <a:gd name="T8" fmla="*/ 1346 w 2694"/>
              <a:gd name="T9" fmla="*/ 0 h 2686"/>
              <a:gd name="T10" fmla="*/ 2693 w 2694"/>
              <a:gd name="T11" fmla="*/ 1339 h 2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94" h="2686">
                <a:moveTo>
                  <a:pt x="2693" y="1339"/>
                </a:moveTo>
                <a:lnTo>
                  <a:pt x="2693" y="1339"/>
                </a:lnTo>
                <a:cubicBezTo>
                  <a:pt x="2693" y="2085"/>
                  <a:pt x="2093" y="2685"/>
                  <a:pt x="1346" y="2685"/>
                </a:cubicBezTo>
                <a:cubicBezTo>
                  <a:pt x="599" y="2685"/>
                  <a:pt x="0" y="2085"/>
                  <a:pt x="0" y="1339"/>
                </a:cubicBezTo>
                <a:cubicBezTo>
                  <a:pt x="0" y="600"/>
                  <a:pt x="599" y="0"/>
                  <a:pt x="1346" y="0"/>
                </a:cubicBezTo>
                <a:cubicBezTo>
                  <a:pt x="2093" y="0"/>
                  <a:pt x="2693" y="600"/>
                  <a:pt x="2693" y="1339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58">
            <a:extLst>
              <a:ext uri="{FF2B5EF4-FFF2-40B4-BE49-F238E27FC236}">
                <a16:creationId xmlns:a16="http://schemas.microsoft.com/office/drawing/2014/main" id="{CD3EABD5-5114-7B4A-9EF1-422B3A4B0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1394" y="7194016"/>
            <a:ext cx="3064241" cy="3054211"/>
          </a:xfrm>
          <a:custGeom>
            <a:avLst/>
            <a:gdLst>
              <a:gd name="T0" fmla="*/ 2693 w 2694"/>
              <a:gd name="T1" fmla="*/ 1339 h 2686"/>
              <a:gd name="T2" fmla="*/ 2693 w 2694"/>
              <a:gd name="T3" fmla="*/ 1339 h 2686"/>
              <a:gd name="T4" fmla="*/ 1347 w 2694"/>
              <a:gd name="T5" fmla="*/ 2685 h 2686"/>
              <a:gd name="T6" fmla="*/ 0 w 2694"/>
              <a:gd name="T7" fmla="*/ 1339 h 2686"/>
              <a:gd name="T8" fmla="*/ 1347 w 2694"/>
              <a:gd name="T9" fmla="*/ 0 h 2686"/>
              <a:gd name="T10" fmla="*/ 2693 w 2694"/>
              <a:gd name="T11" fmla="*/ 1339 h 2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94" h="2686">
                <a:moveTo>
                  <a:pt x="2693" y="1339"/>
                </a:moveTo>
                <a:lnTo>
                  <a:pt x="2693" y="1339"/>
                </a:lnTo>
                <a:cubicBezTo>
                  <a:pt x="2693" y="2085"/>
                  <a:pt x="2094" y="2685"/>
                  <a:pt x="1347" y="2685"/>
                </a:cubicBezTo>
                <a:cubicBezTo>
                  <a:pt x="608" y="2685"/>
                  <a:pt x="0" y="2085"/>
                  <a:pt x="0" y="1339"/>
                </a:cubicBezTo>
                <a:cubicBezTo>
                  <a:pt x="0" y="600"/>
                  <a:pt x="608" y="0"/>
                  <a:pt x="1347" y="0"/>
                </a:cubicBezTo>
                <a:cubicBezTo>
                  <a:pt x="2094" y="0"/>
                  <a:pt x="2693" y="600"/>
                  <a:pt x="2693" y="1339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59">
            <a:extLst>
              <a:ext uri="{FF2B5EF4-FFF2-40B4-BE49-F238E27FC236}">
                <a16:creationId xmlns:a16="http://schemas.microsoft.com/office/drawing/2014/main" id="{A6EB90C9-D17B-3A47-AB41-73233EFD6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04953" y="3899076"/>
            <a:ext cx="2567745" cy="2557715"/>
          </a:xfrm>
          <a:custGeom>
            <a:avLst/>
            <a:gdLst>
              <a:gd name="T0" fmla="*/ 2257 w 2258"/>
              <a:gd name="T1" fmla="*/ 1125 h 2251"/>
              <a:gd name="T2" fmla="*/ 2257 w 2258"/>
              <a:gd name="T3" fmla="*/ 1125 h 2251"/>
              <a:gd name="T4" fmla="*/ 1125 w 2258"/>
              <a:gd name="T5" fmla="*/ 2250 h 2251"/>
              <a:gd name="T6" fmla="*/ 0 w 2258"/>
              <a:gd name="T7" fmla="*/ 1125 h 2251"/>
              <a:gd name="T8" fmla="*/ 1125 w 2258"/>
              <a:gd name="T9" fmla="*/ 0 h 2251"/>
              <a:gd name="T10" fmla="*/ 2257 w 2258"/>
              <a:gd name="T11" fmla="*/ 1125 h 22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258" h="2251">
                <a:moveTo>
                  <a:pt x="2257" y="1125"/>
                </a:moveTo>
                <a:lnTo>
                  <a:pt x="2257" y="1125"/>
                </a:lnTo>
                <a:cubicBezTo>
                  <a:pt x="2257" y="1749"/>
                  <a:pt x="1748" y="2250"/>
                  <a:pt x="1125" y="2250"/>
                </a:cubicBezTo>
                <a:cubicBezTo>
                  <a:pt x="509" y="2250"/>
                  <a:pt x="0" y="1749"/>
                  <a:pt x="0" y="1125"/>
                </a:cubicBezTo>
                <a:cubicBezTo>
                  <a:pt x="0" y="501"/>
                  <a:pt x="509" y="0"/>
                  <a:pt x="1125" y="0"/>
                </a:cubicBezTo>
                <a:cubicBezTo>
                  <a:pt x="1748" y="0"/>
                  <a:pt x="2257" y="501"/>
                  <a:pt x="2257" y="1125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60">
            <a:extLst>
              <a:ext uri="{FF2B5EF4-FFF2-40B4-BE49-F238E27FC236}">
                <a16:creationId xmlns:a16="http://schemas.microsoft.com/office/drawing/2014/main" id="{C0F4D0B7-2CD2-D740-BF0B-D2E7BFAF7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32750" y="4831889"/>
            <a:ext cx="702118" cy="692087"/>
          </a:xfrm>
          <a:custGeom>
            <a:avLst/>
            <a:gdLst>
              <a:gd name="T0" fmla="*/ 312 w 616"/>
              <a:gd name="T1" fmla="*/ 608 h 609"/>
              <a:gd name="T2" fmla="*/ 312 w 616"/>
              <a:gd name="T3" fmla="*/ 608 h 609"/>
              <a:gd name="T4" fmla="*/ 222 w 616"/>
              <a:gd name="T5" fmla="*/ 575 h 609"/>
              <a:gd name="T6" fmla="*/ 49 w 616"/>
              <a:gd name="T7" fmla="*/ 402 h 609"/>
              <a:gd name="T8" fmla="*/ 49 w 616"/>
              <a:gd name="T9" fmla="*/ 230 h 609"/>
              <a:gd name="T10" fmla="*/ 263 w 616"/>
              <a:gd name="T11" fmla="*/ 8 h 609"/>
              <a:gd name="T12" fmla="*/ 287 w 616"/>
              <a:gd name="T13" fmla="*/ 0 h 609"/>
              <a:gd name="T14" fmla="*/ 557 w 616"/>
              <a:gd name="T15" fmla="*/ 0 h 609"/>
              <a:gd name="T16" fmla="*/ 615 w 616"/>
              <a:gd name="T17" fmla="*/ 58 h 609"/>
              <a:gd name="T18" fmla="*/ 615 w 616"/>
              <a:gd name="T19" fmla="*/ 337 h 609"/>
              <a:gd name="T20" fmla="*/ 607 w 616"/>
              <a:gd name="T21" fmla="*/ 353 h 609"/>
              <a:gd name="T22" fmla="*/ 393 w 616"/>
              <a:gd name="T23" fmla="*/ 575 h 609"/>
              <a:gd name="T24" fmla="*/ 312 w 616"/>
              <a:gd name="T25" fmla="*/ 608 h 609"/>
              <a:gd name="T26" fmla="*/ 295 w 616"/>
              <a:gd name="T27" fmla="*/ 66 h 609"/>
              <a:gd name="T28" fmla="*/ 295 w 616"/>
              <a:gd name="T29" fmla="*/ 66 h 609"/>
              <a:gd name="T30" fmla="*/ 90 w 616"/>
              <a:gd name="T31" fmla="*/ 271 h 609"/>
              <a:gd name="T32" fmla="*/ 90 w 616"/>
              <a:gd name="T33" fmla="*/ 361 h 609"/>
              <a:gd name="T34" fmla="*/ 263 w 616"/>
              <a:gd name="T35" fmla="*/ 526 h 609"/>
              <a:gd name="T36" fmla="*/ 352 w 616"/>
              <a:gd name="T37" fmla="*/ 526 h 609"/>
              <a:gd name="T38" fmla="*/ 557 w 616"/>
              <a:gd name="T39" fmla="*/ 320 h 609"/>
              <a:gd name="T40" fmla="*/ 557 w 616"/>
              <a:gd name="T41" fmla="*/ 58 h 609"/>
              <a:gd name="T42" fmla="*/ 295 w 616"/>
              <a:gd name="T43" fmla="*/ 66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6" h="609">
                <a:moveTo>
                  <a:pt x="312" y="608"/>
                </a:moveTo>
                <a:lnTo>
                  <a:pt x="312" y="608"/>
                </a:lnTo>
                <a:cubicBezTo>
                  <a:pt x="279" y="608"/>
                  <a:pt x="246" y="599"/>
                  <a:pt x="222" y="575"/>
                </a:cubicBezTo>
                <a:cubicBezTo>
                  <a:pt x="49" y="402"/>
                  <a:pt x="49" y="402"/>
                  <a:pt x="49" y="402"/>
                </a:cubicBezTo>
                <a:cubicBezTo>
                  <a:pt x="0" y="353"/>
                  <a:pt x="0" y="279"/>
                  <a:pt x="49" y="230"/>
                </a:cubicBezTo>
                <a:cubicBezTo>
                  <a:pt x="263" y="8"/>
                  <a:pt x="263" y="8"/>
                  <a:pt x="263" y="8"/>
                </a:cubicBezTo>
                <a:cubicBezTo>
                  <a:pt x="271" y="8"/>
                  <a:pt x="279" y="0"/>
                  <a:pt x="287" y="0"/>
                </a:cubicBezTo>
                <a:cubicBezTo>
                  <a:pt x="557" y="0"/>
                  <a:pt x="557" y="0"/>
                  <a:pt x="557" y="0"/>
                </a:cubicBezTo>
                <a:cubicBezTo>
                  <a:pt x="590" y="0"/>
                  <a:pt x="615" y="25"/>
                  <a:pt x="615" y="58"/>
                </a:cubicBezTo>
                <a:cubicBezTo>
                  <a:pt x="615" y="337"/>
                  <a:pt x="615" y="337"/>
                  <a:pt x="615" y="337"/>
                </a:cubicBezTo>
                <a:cubicBezTo>
                  <a:pt x="615" y="345"/>
                  <a:pt x="615" y="345"/>
                  <a:pt x="607" y="353"/>
                </a:cubicBezTo>
                <a:cubicBezTo>
                  <a:pt x="393" y="575"/>
                  <a:pt x="393" y="575"/>
                  <a:pt x="393" y="575"/>
                </a:cubicBezTo>
                <a:cubicBezTo>
                  <a:pt x="368" y="591"/>
                  <a:pt x="335" y="608"/>
                  <a:pt x="312" y="608"/>
                </a:cubicBezTo>
                <a:close/>
                <a:moveTo>
                  <a:pt x="295" y="66"/>
                </a:moveTo>
                <a:lnTo>
                  <a:pt x="295" y="66"/>
                </a:lnTo>
                <a:cubicBezTo>
                  <a:pt x="90" y="271"/>
                  <a:pt x="90" y="271"/>
                  <a:pt x="90" y="271"/>
                </a:cubicBezTo>
                <a:cubicBezTo>
                  <a:pt x="66" y="296"/>
                  <a:pt x="66" y="337"/>
                  <a:pt x="90" y="361"/>
                </a:cubicBezTo>
                <a:cubicBezTo>
                  <a:pt x="263" y="526"/>
                  <a:pt x="263" y="526"/>
                  <a:pt x="263" y="526"/>
                </a:cubicBezTo>
                <a:cubicBezTo>
                  <a:pt x="287" y="550"/>
                  <a:pt x="327" y="550"/>
                  <a:pt x="352" y="526"/>
                </a:cubicBezTo>
                <a:cubicBezTo>
                  <a:pt x="557" y="320"/>
                  <a:pt x="557" y="320"/>
                  <a:pt x="557" y="320"/>
                </a:cubicBezTo>
                <a:cubicBezTo>
                  <a:pt x="557" y="58"/>
                  <a:pt x="557" y="58"/>
                  <a:pt x="557" y="58"/>
                </a:cubicBezTo>
                <a:lnTo>
                  <a:pt x="295" y="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61">
            <a:extLst>
              <a:ext uri="{FF2B5EF4-FFF2-40B4-BE49-F238E27FC236}">
                <a16:creationId xmlns:a16="http://schemas.microsoft.com/office/drawing/2014/main" id="{3DE4E34F-0761-0745-B10F-9DF6DD3F6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79098" y="4982343"/>
            <a:ext cx="110333" cy="110333"/>
          </a:xfrm>
          <a:custGeom>
            <a:avLst/>
            <a:gdLst>
              <a:gd name="T0" fmla="*/ 82 w 99"/>
              <a:gd name="T1" fmla="*/ 82 h 99"/>
              <a:gd name="T2" fmla="*/ 82 w 99"/>
              <a:gd name="T3" fmla="*/ 82 h 99"/>
              <a:gd name="T4" fmla="*/ 17 w 99"/>
              <a:gd name="T5" fmla="*/ 82 h 99"/>
              <a:gd name="T6" fmla="*/ 17 w 99"/>
              <a:gd name="T7" fmla="*/ 16 h 99"/>
              <a:gd name="T8" fmla="*/ 82 w 99"/>
              <a:gd name="T9" fmla="*/ 16 h 99"/>
              <a:gd name="T10" fmla="*/ 82 w 99"/>
              <a:gd name="T11" fmla="*/ 82 h 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9" h="99">
                <a:moveTo>
                  <a:pt x="82" y="82"/>
                </a:moveTo>
                <a:lnTo>
                  <a:pt x="82" y="82"/>
                </a:lnTo>
                <a:cubicBezTo>
                  <a:pt x="66" y="98"/>
                  <a:pt x="33" y="98"/>
                  <a:pt x="17" y="82"/>
                </a:cubicBezTo>
                <a:cubicBezTo>
                  <a:pt x="0" y="65"/>
                  <a:pt x="0" y="32"/>
                  <a:pt x="17" y="16"/>
                </a:cubicBezTo>
                <a:cubicBezTo>
                  <a:pt x="33" y="0"/>
                  <a:pt x="66" y="0"/>
                  <a:pt x="82" y="16"/>
                </a:cubicBezTo>
                <a:cubicBezTo>
                  <a:pt x="98" y="32"/>
                  <a:pt x="98" y="65"/>
                  <a:pt x="82" y="8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62">
            <a:extLst>
              <a:ext uri="{FF2B5EF4-FFF2-40B4-BE49-F238E27FC236}">
                <a16:creationId xmlns:a16="http://schemas.microsoft.com/office/drawing/2014/main" id="{506DF5D8-2DE4-1244-808E-3E6DE3B2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0734" y="8387616"/>
            <a:ext cx="727192" cy="456375"/>
          </a:xfrm>
          <a:custGeom>
            <a:avLst/>
            <a:gdLst>
              <a:gd name="T0" fmla="*/ 517 w 641"/>
              <a:gd name="T1" fmla="*/ 402 h 403"/>
              <a:gd name="T2" fmla="*/ 517 w 641"/>
              <a:gd name="T3" fmla="*/ 402 h 403"/>
              <a:gd name="T4" fmla="*/ 238 w 641"/>
              <a:gd name="T5" fmla="*/ 402 h 403"/>
              <a:gd name="T6" fmla="*/ 181 w 641"/>
              <a:gd name="T7" fmla="*/ 345 h 403"/>
              <a:gd name="T8" fmla="*/ 98 w 641"/>
              <a:gd name="T9" fmla="*/ 58 h 403"/>
              <a:gd name="T10" fmla="*/ 25 w 641"/>
              <a:gd name="T11" fmla="*/ 58 h 403"/>
              <a:gd name="T12" fmla="*/ 0 w 641"/>
              <a:gd name="T13" fmla="*/ 33 h 403"/>
              <a:gd name="T14" fmla="*/ 25 w 641"/>
              <a:gd name="T15" fmla="*/ 0 h 403"/>
              <a:gd name="T16" fmla="*/ 123 w 641"/>
              <a:gd name="T17" fmla="*/ 0 h 403"/>
              <a:gd name="T18" fmla="*/ 148 w 641"/>
              <a:gd name="T19" fmla="*/ 25 h 403"/>
              <a:gd name="T20" fmla="*/ 238 w 641"/>
              <a:gd name="T21" fmla="*/ 329 h 403"/>
              <a:gd name="T22" fmla="*/ 246 w 641"/>
              <a:gd name="T23" fmla="*/ 337 h 403"/>
              <a:gd name="T24" fmla="*/ 517 w 641"/>
              <a:gd name="T25" fmla="*/ 337 h 403"/>
              <a:gd name="T26" fmla="*/ 517 w 641"/>
              <a:gd name="T27" fmla="*/ 329 h 403"/>
              <a:gd name="T28" fmla="*/ 575 w 641"/>
              <a:gd name="T29" fmla="*/ 156 h 403"/>
              <a:gd name="T30" fmla="*/ 336 w 641"/>
              <a:gd name="T31" fmla="*/ 156 h 403"/>
              <a:gd name="T32" fmla="*/ 304 w 641"/>
              <a:gd name="T33" fmla="*/ 123 h 403"/>
              <a:gd name="T34" fmla="*/ 336 w 641"/>
              <a:gd name="T35" fmla="*/ 90 h 403"/>
              <a:gd name="T36" fmla="*/ 608 w 641"/>
              <a:gd name="T37" fmla="*/ 90 h 403"/>
              <a:gd name="T38" fmla="*/ 632 w 641"/>
              <a:gd name="T39" fmla="*/ 107 h 403"/>
              <a:gd name="T40" fmla="*/ 640 w 641"/>
              <a:gd name="T41" fmla="*/ 131 h 403"/>
              <a:gd name="T42" fmla="*/ 583 w 641"/>
              <a:gd name="T43" fmla="*/ 345 h 403"/>
              <a:gd name="T44" fmla="*/ 517 w 641"/>
              <a:gd name="T45" fmla="*/ 402 h 4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1" h="403">
                <a:moveTo>
                  <a:pt x="517" y="402"/>
                </a:moveTo>
                <a:lnTo>
                  <a:pt x="517" y="402"/>
                </a:lnTo>
                <a:cubicBezTo>
                  <a:pt x="238" y="402"/>
                  <a:pt x="238" y="402"/>
                  <a:pt x="238" y="402"/>
                </a:cubicBezTo>
                <a:cubicBezTo>
                  <a:pt x="213" y="402"/>
                  <a:pt x="189" y="378"/>
                  <a:pt x="181" y="345"/>
                </a:cubicBezTo>
                <a:cubicBezTo>
                  <a:pt x="98" y="58"/>
                  <a:pt x="98" y="58"/>
                  <a:pt x="98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8" y="58"/>
                  <a:pt x="0" y="49"/>
                  <a:pt x="0" y="33"/>
                </a:cubicBezTo>
                <a:cubicBezTo>
                  <a:pt x="0" y="16"/>
                  <a:pt x="8" y="0"/>
                  <a:pt x="25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1" y="0"/>
                  <a:pt x="148" y="8"/>
                  <a:pt x="148" y="25"/>
                </a:cubicBezTo>
                <a:cubicBezTo>
                  <a:pt x="238" y="329"/>
                  <a:pt x="238" y="329"/>
                  <a:pt x="238" y="329"/>
                </a:cubicBezTo>
                <a:cubicBezTo>
                  <a:pt x="246" y="337"/>
                  <a:pt x="246" y="337"/>
                  <a:pt x="246" y="337"/>
                </a:cubicBezTo>
                <a:cubicBezTo>
                  <a:pt x="517" y="337"/>
                  <a:pt x="517" y="337"/>
                  <a:pt x="517" y="337"/>
                </a:cubicBezTo>
                <a:cubicBezTo>
                  <a:pt x="517" y="337"/>
                  <a:pt x="517" y="337"/>
                  <a:pt x="517" y="329"/>
                </a:cubicBezTo>
                <a:cubicBezTo>
                  <a:pt x="575" y="156"/>
                  <a:pt x="575" y="156"/>
                  <a:pt x="575" y="156"/>
                </a:cubicBezTo>
                <a:cubicBezTo>
                  <a:pt x="336" y="156"/>
                  <a:pt x="336" y="156"/>
                  <a:pt x="336" y="156"/>
                </a:cubicBezTo>
                <a:cubicBezTo>
                  <a:pt x="320" y="156"/>
                  <a:pt x="304" y="140"/>
                  <a:pt x="304" y="123"/>
                </a:cubicBezTo>
                <a:cubicBezTo>
                  <a:pt x="304" y="107"/>
                  <a:pt x="320" y="90"/>
                  <a:pt x="336" y="90"/>
                </a:cubicBezTo>
                <a:cubicBezTo>
                  <a:pt x="608" y="90"/>
                  <a:pt x="608" y="90"/>
                  <a:pt x="608" y="90"/>
                </a:cubicBezTo>
                <a:cubicBezTo>
                  <a:pt x="624" y="90"/>
                  <a:pt x="632" y="99"/>
                  <a:pt x="632" y="107"/>
                </a:cubicBezTo>
                <a:cubicBezTo>
                  <a:pt x="640" y="115"/>
                  <a:pt x="640" y="123"/>
                  <a:pt x="640" y="131"/>
                </a:cubicBezTo>
                <a:cubicBezTo>
                  <a:pt x="583" y="345"/>
                  <a:pt x="583" y="345"/>
                  <a:pt x="583" y="345"/>
                </a:cubicBezTo>
                <a:cubicBezTo>
                  <a:pt x="575" y="378"/>
                  <a:pt x="550" y="402"/>
                  <a:pt x="517" y="40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63">
            <a:extLst>
              <a:ext uri="{FF2B5EF4-FFF2-40B4-BE49-F238E27FC236}">
                <a16:creationId xmlns:a16="http://schemas.microsoft.com/office/drawing/2014/main" id="{541FB721-236C-2740-AEEA-6576567FD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248" y="8909189"/>
            <a:ext cx="140424" cy="140424"/>
          </a:xfrm>
          <a:custGeom>
            <a:avLst/>
            <a:gdLst>
              <a:gd name="T0" fmla="*/ 0 w 124"/>
              <a:gd name="T1" fmla="*/ 66 h 124"/>
              <a:gd name="T2" fmla="*/ 0 w 124"/>
              <a:gd name="T3" fmla="*/ 66 h 124"/>
              <a:gd name="T4" fmla="*/ 65 w 124"/>
              <a:gd name="T5" fmla="*/ 0 h 124"/>
              <a:gd name="T6" fmla="*/ 123 w 124"/>
              <a:gd name="T7" fmla="*/ 66 h 124"/>
              <a:gd name="T8" fmla="*/ 65 w 124"/>
              <a:gd name="T9" fmla="*/ 123 h 124"/>
              <a:gd name="T10" fmla="*/ 0 w 124"/>
              <a:gd name="T11" fmla="*/ 66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4" h="124">
                <a:moveTo>
                  <a:pt x="0" y="66"/>
                </a:moveTo>
                <a:lnTo>
                  <a:pt x="0" y="66"/>
                </a:lnTo>
                <a:cubicBezTo>
                  <a:pt x="0" y="25"/>
                  <a:pt x="33" y="0"/>
                  <a:pt x="65" y="0"/>
                </a:cubicBezTo>
                <a:cubicBezTo>
                  <a:pt x="98" y="0"/>
                  <a:pt x="123" y="25"/>
                  <a:pt x="123" y="66"/>
                </a:cubicBezTo>
                <a:cubicBezTo>
                  <a:pt x="123" y="98"/>
                  <a:pt x="98" y="123"/>
                  <a:pt x="65" y="123"/>
                </a:cubicBezTo>
                <a:cubicBezTo>
                  <a:pt x="33" y="123"/>
                  <a:pt x="0" y="98"/>
                  <a:pt x="0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64">
            <a:extLst>
              <a:ext uri="{FF2B5EF4-FFF2-40B4-BE49-F238E27FC236}">
                <a16:creationId xmlns:a16="http://schemas.microsoft.com/office/drawing/2014/main" id="{7F10CCCA-014E-C94E-9348-41018B140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2428" y="8909189"/>
            <a:ext cx="130393" cy="140424"/>
          </a:xfrm>
          <a:custGeom>
            <a:avLst/>
            <a:gdLst>
              <a:gd name="T0" fmla="*/ 0 w 116"/>
              <a:gd name="T1" fmla="*/ 66 h 124"/>
              <a:gd name="T2" fmla="*/ 0 w 116"/>
              <a:gd name="T3" fmla="*/ 66 h 124"/>
              <a:gd name="T4" fmla="*/ 57 w 116"/>
              <a:gd name="T5" fmla="*/ 0 h 124"/>
              <a:gd name="T6" fmla="*/ 115 w 116"/>
              <a:gd name="T7" fmla="*/ 66 h 124"/>
              <a:gd name="T8" fmla="*/ 57 w 116"/>
              <a:gd name="T9" fmla="*/ 123 h 124"/>
              <a:gd name="T10" fmla="*/ 0 w 116"/>
              <a:gd name="T11" fmla="*/ 66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16" h="124">
                <a:moveTo>
                  <a:pt x="0" y="66"/>
                </a:moveTo>
                <a:lnTo>
                  <a:pt x="0" y="66"/>
                </a:lnTo>
                <a:cubicBezTo>
                  <a:pt x="0" y="25"/>
                  <a:pt x="24" y="0"/>
                  <a:pt x="57" y="0"/>
                </a:cubicBezTo>
                <a:cubicBezTo>
                  <a:pt x="90" y="0"/>
                  <a:pt x="115" y="25"/>
                  <a:pt x="115" y="66"/>
                </a:cubicBezTo>
                <a:cubicBezTo>
                  <a:pt x="115" y="98"/>
                  <a:pt x="90" y="123"/>
                  <a:pt x="57" y="123"/>
                </a:cubicBezTo>
                <a:cubicBezTo>
                  <a:pt x="24" y="123"/>
                  <a:pt x="0" y="98"/>
                  <a:pt x="0" y="6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65">
            <a:extLst>
              <a:ext uri="{FF2B5EF4-FFF2-40B4-BE49-F238E27FC236}">
                <a16:creationId xmlns:a16="http://schemas.microsoft.com/office/drawing/2014/main" id="{02CC1E61-EF4B-BC48-8081-70EC963CA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24070" y="8397646"/>
            <a:ext cx="887679" cy="646950"/>
          </a:xfrm>
          <a:custGeom>
            <a:avLst/>
            <a:gdLst>
              <a:gd name="T0" fmla="*/ 665 w 781"/>
              <a:gd name="T1" fmla="*/ 567 h 568"/>
              <a:gd name="T2" fmla="*/ 665 w 781"/>
              <a:gd name="T3" fmla="*/ 567 h 568"/>
              <a:gd name="T4" fmla="*/ 115 w 781"/>
              <a:gd name="T5" fmla="*/ 567 h 568"/>
              <a:gd name="T6" fmla="*/ 0 w 781"/>
              <a:gd name="T7" fmla="*/ 452 h 568"/>
              <a:gd name="T8" fmla="*/ 0 w 781"/>
              <a:gd name="T9" fmla="*/ 115 h 568"/>
              <a:gd name="T10" fmla="*/ 115 w 781"/>
              <a:gd name="T11" fmla="*/ 0 h 568"/>
              <a:gd name="T12" fmla="*/ 665 w 781"/>
              <a:gd name="T13" fmla="*/ 0 h 568"/>
              <a:gd name="T14" fmla="*/ 780 w 781"/>
              <a:gd name="T15" fmla="*/ 115 h 568"/>
              <a:gd name="T16" fmla="*/ 780 w 781"/>
              <a:gd name="T17" fmla="*/ 452 h 568"/>
              <a:gd name="T18" fmla="*/ 665 w 781"/>
              <a:gd name="T19" fmla="*/ 567 h 568"/>
              <a:gd name="T20" fmla="*/ 115 w 781"/>
              <a:gd name="T21" fmla="*/ 66 h 568"/>
              <a:gd name="T22" fmla="*/ 115 w 781"/>
              <a:gd name="T23" fmla="*/ 66 h 568"/>
              <a:gd name="T24" fmla="*/ 66 w 781"/>
              <a:gd name="T25" fmla="*/ 115 h 568"/>
              <a:gd name="T26" fmla="*/ 66 w 781"/>
              <a:gd name="T27" fmla="*/ 452 h 568"/>
              <a:gd name="T28" fmla="*/ 115 w 781"/>
              <a:gd name="T29" fmla="*/ 501 h 568"/>
              <a:gd name="T30" fmla="*/ 665 w 781"/>
              <a:gd name="T31" fmla="*/ 501 h 568"/>
              <a:gd name="T32" fmla="*/ 714 w 781"/>
              <a:gd name="T33" fmla="*/ 452 h 568"/>
              <a:gd name="T34" fmla="*/ 714 w 781"/>
              <a:gd name="T35" fmla="*/ 115 h 568"/>
              <a:gd name="T36" fmla="*/ 665 w 781"/>
              <a:gd name="T37" fmla="*/ 66 h 568"/>
              <a:gd name="T38" fmla="*/ 115 w 781"/>
              <a:gd name="T39" fmla="*/ 66 h 5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1" h="568">
                <a:moveTo>
                  <a:pt x="665" y="567"/>
                </a:moveTo>
                <a:lnTo>
                  <a:pt x="665" y="567"/>
                </a:lnTo>
                <a:cubicBezTo>
                  <a:pt x="115" y="567"/>
                  <a:pt x="115" y="567"/>
                  <a:pt x="115" y="567"/>
                </a:cubicBezTo>
                <a:cubicBezTo>
                  <a:pt x="57" y="567"/>
                  <a:pt x="0" y="518"/>
                  <a:pt x="0" y="452"/>
                </a:cubicBezTo>
                <a:cubicBezTo>
                  <a:pt x="0" y="115"/>
                  <a:pt x="0" y="115"/>
                  <a:pt x="0" y="115"/>
                </a:cubicBezTo>
                <a:cubicBezTo>
                  <a:pt x="0" y="50"/>
                  <a:pt x="57" y="0"/>
                  <a:pt x="115" y="0"/>
                </a:cubicBezTo>
                <a:cubicBezTo>
                  <a:pt x="665" y="0"/>
                  <a:pt x="665" y="0"/>
                  <a:pt x="665" y="0"/>
                </a:cubicBezTo>
                <a:cubicBezTo>
                  <a:pt x="731" y="0"/>
                  <a:pt x="780" y="50"/>
                  <a:pt x="780" y="115"/>
                </a:cubicBezTo>
                <a:cubicBezTo>
                  <a:pt x="780" y="452"/>
                  <a:pt x="780" y="452"/>
                  <a:pt x="780" y="452"/>
                </a:cubicBezTo>
                <a:cubicBezTo>
                  <a:pt x="780" y="518"/>
                  <a:pt x="731" y="567"/>
                  <a:pt x="665" y="567"/>
                </a:cubicBezTo>
                <a:close/>
                <a:moveTo>
                  <a:pt x="115" y="66"/>
                </a:moveTo>
                <a:lnTo>
                  <a:pt x="115" y="66"/>
                </a:lnTo>
                <a:cubicBezTo>
                  <a:pt x="90" y="66"/>
                  <a:pt x="66" y="91"/>
                  <a:pt x="66" y="115"/>
                </a:cubicBezTo>
                <a:cubicBezTo>
                  <a:pt x="66" y="452"/>
                  <a:pt x="66" y="452"/>
                  <a:pt x="66" y="452"/>
                </a:cubicBezTo>
                <a:cubicBezTo>
                  <a:pt x="66" y="477"/>
                  <a:pt x="90" y="501"/>
                  <a:pt x="115" y="501"/>
                </a:cubicBezTo>
                <a:cubicBezTo>
                  <a:pt x="665" y="501"/>
                  <a:pt x="665" y="501"/>
                  <a:pt x="665" y="501"/>
                </a:cubicBezTo>
                <a:cubicBezTo>
                  <a:pt x="690" y="501"/>
                  <a:pt x="714" y="477"/>
                  <a:pt x="714" y="452"/>
                </a:cubicBezTo>
                <a:cubicBezTo>
                  <a:pt x="714" y="115"/>
                  <a:pt x="714" y="115"/>
                  <a:pt x="714" y="115"/>
                </a:cubicBezTo>
                <a:cubicBezTo>
                  <a:pt x="714" y="91"/>
                  <a:pt x="690" y="66"/>
                  <a:pt x="665" y="66"/>
                </a:cubicBezTo>
                <a:lnTo>
                  <a:pt x="115" y="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66">
            <a:extLst>
              <a:ext uri="{FF2B5EF4-FFF2-40B4-BE49-F238E27FC236}">
                <a16:creationId xmlns:a16="http://schemas.microsoft.com/office/drawing/2014/main" id="{26599946-C117-1C45-B5E2-8FE9A4BA5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115" y="8583204"/>
            <a:ext cx="195588" cy="270817"/>
          </a:xfrm>
          <a:custGeom>
            <a:avLst/>
            <a:gdLst>
              <a:gd name="T0" fmla="*/ 98 w 173"/>
              <a:gd name="T1" fmla="*/ 239 h 240"/>
              <a:gd name="T2" fmla="*/ 98 w 173"/>
              <a:gd name="T3" fmla="*/ 239 h 240"/>
              <a:gd name="T4" fmla="*/ 33 w 173"/>
              <a:gd name="T5" fmla="*/ 239 h 240"/>
              <a:gd name="T6" fmla="*/ 16 w 173"/>
              <a:gd name="T7" fmla="*/ 214 h 240"/>
              <a:gd name="T8" fmla="*/ 16 w 173"/>
              <a:gd name="T9" fmla="*/ 214 h 240"/>
              <a:gd name="T10" fmla="*/ 33 w 173"/>
              <a:gd name="T11" fmla="*/ 189 h 240"/>
              <a:gd name="T12" fmla="*/ 98 w 173"/>
              <a:gd name="T13" fmla="*/ 189 h 240"/>
              <a:gd name="T14" fmla="*/ 123 w 173"/>
              <a:gd name="T15" fmla="*/ 165 h 240"/>
              <a:gd name="T16" fmla="*/ 98 w 173"/>
              <a:gd name="T17" fmla="*/ 140 h 240"/>
              <a:gd name="T18" fmla="*/ 82 w 173"/>
              <a:gd name="T19" fmla="*/ 140 h 240"/>
              <a:gd name="T20" fmla="*/ 8 w 173"/>
              <a:gd name="T21" fmla="*/ 83 h 240"/>
              <a:gd name="T22" fmla="*/ 74 w 173"/>
              <a:gd name="T23" fmla="*/ 0 h 240"/>
              <a:gd name="T24" fmla="*/ 139 w 173"/>
              <a:gd name="T25" fmla="*/ 0 h 240"/>
              <a:gd name="T26" fmla="*/ 164 w 173"/>
              <a:gd name="T27" fmla="*/ 25 h 240"/>
              <a:gd name="T28" fmla="*/ 164 w 173"/>
              <a:gd name="T29" fmla="*/ 25 h 240"/>
              <a:gd name="T30" fmla="*/ 139 w 173"/>
              <a:gd name="T31" fmla="*/ 50 h 240"/>
              <a:gd name="T32" fmla="*/ 74 w 173"/>
              <a:gd name="T33" fmla="*/ 50 h 240"/>
              <a:gd name="T34" fmla="*/ 57 w 173"/>
              <a:gd name="T35" fmla="*/ 74 h 240"/>
              <a:gd name="T36" fmla="*/ 74 w 173"/>
              <a:gd name="T37" fmla="*/ 99 h 240"/>
              <a:gd name="T38" fmla="*/ 98 w 173"/>
              <a:gd name="T39" fmla="*/ 99 h 240"/>
              <a:gd name="T40" fmla="*/ 164 w 173"/>
              <a:gd name="T41" fmla="*/ 173 h 240"/>
              <a:gd name="T42" fmla="*/ 98 w 173"/>
              <a:gd name="T43" fmla="*/ 239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3" h="240">
                <a:moveTo>
                  <a:pt x="98" y="239"/>
                </a:moveTo>
                <a:lnTo>
                  <a:pt x="98" y="239"/>
                </a:lnTo>
                <a:cubicBezTo>
                  <a:pt x="33" y="239"/>
                  <a:pt x="33" y="239"/>
                  <a:pt x="33" y="239"/>
                </a:cubicBezTo>
                <a:cubicBezTo>
                  <a:pt x="24" y="239"/>
                  <a:pt x="16" y="222"/>
                  <a:pt x="16" y="214"/>
                </a:cubicBezTo>
                <a:lnTo>
                  <a:pt x="16" y="214"/>
                </a:lnTo>
                <a:cubicBezTo>
                  <a:pt x="16" y="198"/>
                  <a:pt x="24" y="189"/>
                  <a:pt x="33" y="189"/>
                </a:cubicBezTo>
                <a:cubicBezTo>
                  <a:pt x="98" y="189"/>
                  <a:pt x="98" y="189"/>
                  <a:pt x="98" y="189"/>
                </a:cubicBezTo>
                <a:cubicBezTo>
                  <a:pt x="115" y="189"/>
                  <a:pt x="123" y="181"/>
                  <a:pt x="123" y="165"/>
                </a:cubicBezTo>
                <a:cubicBezTo>
                  <a:pt x="123" y="157"/>
                  <a:pt x="115" y="140"/>
                  <a:pt x="98" y="140"/>
                </a:cubicBezTo>
                <a:cubicBezTo>
                  <a:pt x="82" y="140"/>
                  <a:pt x="82" y="140"/>
                  <a:pt x="82" y="140"/>
                </a:cubicBezTo>
                <a:cubicBezTo>
                  <a:pt x="41" y="140"/>
                  <a:pt x="8" y="116"/>
                  <a:pt x="8" y="83"/>
                </a:cubicBezTo>
                <a:cubicBezTo>
                  <a:pt x="0" y="41"/>
                  <a:pt x="33" y="0"/>
                  <a:pt x="74" y="0"/>
                </a:cubicBezTo>
                <a:cubicBezTo>
                  <a:pt x="139" y="0"/>
                  <a:pt x="139" y="0"/>
                  <a:pt x="139" y="0"/>
                </a:cubicBezTo>
                <a:cubicBezTo>
                  <a:pt x="147" y="0"/>
                  <a:pt x="164" y="17"/>
                  <a:pt x="164" y="25"/>
                </a:cubicBezTo>
                <a:lnTo>
                  <a:pt x="164" y="25"/>
                </a:lnTo>
                <a:cubicBezTo>
                  <a:pt x="164" y="41"/>
                  <a:pt x="147" y="50"/>
                  <a:pt x="139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65" y="50"/>
                  <a:pt x="57" y="58"/>
                  <a:pt x="57" y="74"/>
                </a:cubicBezTo>
                <a:cubicBezTo>
                  <a:pt x="57" y="83"/>
                  <a:pt x="65" y="99"/>
                  <a:pt x="74" y="99"/>
                </a:cubicBezTo>
                <a:cubicBezTo>
                  <a:pt x="98" y="99"/>
                  <a:pt x="98" y="99"/>
                  <a:pt x="98" y="99"/>
                </a:cubicBezTo>
                <a:cubicBezTo>
                  <a:pt x="139" y="99"/>
                  <a:pt x="172" y="132"/>
                  <a:pt x="164" y="173"/>
                </a:cubicBezTo>
                <a:cubicBezTo>
                  <a:pt x="164" y="206"/>
                  <a:pt x="131" y="239"/>
                  <a:pt x="98" y="2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67">
            <a:extLst>
              <a:ext uri="{FF2B5EF4-FFF2-40B4-BE49-F238E27FC236}">
                <a16:creationId xmlns:a16="http://schemas.microsoft.com/office/drawing/2014/main" id="{9E44076D-A65F-374D-915C-8CB653972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5341" y="8548100"/>
            <a:ext cx="60182" cy="65195"/>
          </a:xfrm>
          <a:custGeom>
            <a:avLst/>
            <a:gdLst>
              <a:gd name="T0" fmla="*/ 50 w 51"/>
              <a:gd name="T1" fmla="*/ 57 h 58"/>
              <a:gd name="T2" fmla="*/ 0 w 51"/>
              <a:gd name="T3" fmla="*/ 57 h 58"/>
              <a:gd name="T4" fmla="*/ 0 w 51"/>
              <a:gd name="T5" fmla="*/ 0 h 58"/>
              <a:gd name="T6" fmla="*/ 50 w 51"/>
              <a:gd name="T7" fmla="*/ 0 h 58"/>
              <a:gd name="T8" fmla="*/ 50 w 51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58">
                <a:moveTo>
                  <a:pt x="50" y="57"/>
                </a:moveTo>
                <a:lnTo>
                  <a:pt x="0" y="57"/>
                </a:lnTo>
                <a:lnTo>
                  <a:pt x="0" y="0"/>
                </a:lnTo>
                <a:lnTo>
                  <a:pt x="50" y="0"/>
                </a:lnTo>
                <a:lnTo>
                  <a:pt x="50" y="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68">
            <a:extLst>
              <a:ext uri="{FF2B5EF4-FFF2-40B4-BE49-F238E27FC236}">
                <a16:creationId xmlns:a16="http://schemas.microsoft.com/office/drawing/2014/main" id="{2491B8DA-CED8-FC41-B132-B3BD9316B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5341" y="8828947"/>
            <a:ext cx="60182" cy="65195"/>
          </a:xfrm>
          <a:custGeom>
            <a:avLst/>
            <a:gdLst>
              <a:gd name="T0" fmla="*/ 50 w 51"/>
              <a:gd name="T1" fmla="*/ 57 h 58"/>
              <a:gd name="T2" fmla="*/ 0 w 51"/>
              <a:gd name="T3" fmla="*/ 57 h 58"/>
              <a:gd name="T4" fmla="*/ 0 w 51"/>
              <a:gd name="T5" fmla="*/ 0 h 58"/>
              <a:gd name="T6" fmla="*/ 50 w 51"/>
              <a:gd name="T7" fmla="*/ 0 h 58"/>
              <a:gd name="T8" fmla="*/ 50 w 51"/>
              <a:gd name="T9" fmla="*/ 57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" h="58">
                <a:moveTo>
                  <a:pt x="50" y="57"/>
                </a:moveTo>
                <a:lnTo>
                  <a:pt x="0" y="57"/>
                </a:lnTo>
                <a:lnTo>
                  <a:pt x="0" y="0"/>
                </a:lnTo>
                <a:lnTo>
                  <a:pt x="50" y="0"/>
                </a:lnTo>
                <a:lnTo>
                  <a:pt x="50" y="5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69">
            <a:extLst>
              <a:ext uri="{FF2B5EF4-FFF2-40B4-BE49-F238E27FC236}">
                <a16:creationId xmlns:a16="http://schemas.microsoft.com/office/drawing/2014/main" id="{5F98B038-DC84-DC43-8A58-6693A8616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6157" y="8492932"/>
            <a:ext cx="105319" cy="85259"/>
          </a:xfrm>
          <a:custGeom>
            <a:avLst/>
            <a:gdLst>
              <a:gd name="T0" fmla="*/ 50 w 92"/>
              <a:gd name="T1" fmla="*/ 9 h 75"/>
              <a:gd name="T2" fmla="*/ 50 w 92"/>
              <a:gd name="T3" fmla="*/ 9 h 75"/>
              <a:gd name="T4" fmla="*/ 17 w 92"/>
              <a:gd name="T5" fmla="*/ 33 h 75"/>
              <a:gd name="T6" fmla="*/ 9 w 92"/>
              <a:gd name="T7" fmla="*/ 66 h 75"/>
              <a:gd name="T8" fmla="*/ 9 w 92"/>
              <a:gd name="T9" fmla="*/ 66 h 75"/>
              <a:gd name="T10" fmla="*/ 41 w 92"/>
              <a:gd name="T11" fmla="*/ 66 h 75"/>
              <a:gd name="T12" fmla="*/ 74 w 92"/>
              <a:gd name="T13" fmla="*/ 50 h 75"/>
              <a:gd name="T14" fmla="*/ 83 w 92"/>
              <a:gd name="T15" fmla="*/ 17 h 75"/>
              <a:gd name="T16" fmla="*/ 83 w 92"/>
              <a:gd name="T17" fmla="*/ 17 h 75"/>
              <a:gd name="T18" fmla="*/ 50 w 92"/>
              <a:gd name="T19" fmla="*/ 9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75">
                <a:moveTo>
                  <a:pt x="50" y="9"/>
                </a:moveTo>
                <a:lnTo>
                  <a:pt x="50" y="9"/>
                </a:lnTo>
                <a:cubicBezTo>
                  <a:pt x="17" y="33"/>
                  <a:pt x="17" y="33"/>
                  <a:pt x="17" y="33"/>
                </a:cubicBezTo>
                <a:cubicBezTo>
                  <a:pt x="9" y="41"/>
                  <a:pt x="0" y="50"/>
                  <a:pt x="9" y="66"/>
                </a:cubicBezTo>
                <a:lnTo>
                  <a:pt x="9" y="66"/>
                </a:lnTo>
                <a:cubicBezTo>
                  <a:pt x="17" y="74"/>
                  <a:pt x="33" y="74"/>
                  <a:pt x="41" y="66"/>
                </a:cubicBezTo>
                <a:cubicBezTo>
                  <a:pt x="74" y="50"/>
                  <a:pt x="74" y="50"/>
                  <a:pt x="74" y="50"/>
                </a:cubicBezTo>
                <a:cubicBezTo>
                  <a:pt x="83" y="41"/>
                  <a:pt x="91" y="25"/>
                  <a:pt x="83" y="17"/>
                </a:cubicBezTo>
                <a:lnTo>
                  <a:pt x="83" y="17"/>
                </a:lnTo>
                <a:cubicBezTo>
                  <a:pt x="74" y="9"/>
                  <a:pt x="58" y="0"/>
                  <a:pt x="50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70">
            <a:extLst>
              <a:ext uri="{FF2B5EF4-FFF2-40B4-BE49-F238E27FC236}">
                <a16:creationId xmlns:a16="http://schemas.microsoft.com/office/drawing/2014/main" id="{FAF1452A-1DDC-C449-BEC8-643DA1FF3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389" y="8854021"/>
            <a:ext cx="105316" cy="85259"/>
          </a:xfrm>
          <a:custGeom>
            <a:avLst/>
            <a:gdLst>
              <a:gd name="T0" fmla="*/ 50 w 91"/>
              <a:gd name="T1" fmla="*/ 8 h 75"/>
              <a:gd name="T2" fmla="*/ 50 w 91"/>
              <a:gd name="T3" fmla="*/ 8 h 75"/>
              <a:gd name="T4" fmla="*/ 17 w 91"/>
              <a:gd name="T5" fmla="*/ 24 h 75"/>
              <a:gd name="T6" fmla="*/ 9 w 91"/>
              <a:gd name="T7" fmla="*/ 57 h 75"/>
              <a:gd name="T8" fmla="*/ 9 w 91"/>
              <a:gd name="T9" fmla="*/ 57 h 75"/>
              <a:gd name="T10" fmla="*/ 41 w 91"/>
              <a:gd name="T11" fmla="*/ 65 h 75"/>
              <a:gd name="T12" fmla="*/ 74 w 91"/>
              <a:gd name="T13" fmla="*/ 41 h 75"/>
              <a:gd name="T14" fmla="*/ 82 w 91"/>
              <a:gd name="T15" fmla="*/ 8 h 75"/>
              <a:gd name="T16" fmla="*/ 82 w 91"/>
              <a:gd name="T17" fmla="*/ 8 h 75"/>
              <a:gd name="T18" fmla="*/ 50 w 91"/>
              <a:gd name="T19" fmla="*/ 8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75">
                <a:moveTo>
                  <a:pt x="50" y="8"/>
                </a:moveTo>
                <a:lnTo>
                  <a:pt x="50" y="8"/>
                </a:lnTo>
                <a:cubicBezTo>
                  <a:pt x="17" y="24"/>
                  <a:pt x="17" y="24"/>
                  <a:pt x="17" y="24"/>
                </a:cubicBezTo>
                <a:cubicBezTo>
                  <a:pt x="9" y="32"/>
                  <a:pt x="0" y="49"/>
                  <a:pt x="9" y="57"/>
                </a:cubicBezTo>
                <a:lnTo>
                  <a:pt x="9" y="57"/>
                </a:lnTo>
                <a:cubicBezTo>
                  <a:pt x="17" y="74"/>
                  <a:pt x="33" y="74"/>
                  <a:pt x="41" y="65"/>
                </a:cubicBezTo>
                <a:cubicBezTo>
                  <a:pt x="74" y="41"/>
                  <a:pt x="74" y="41"/>
                  <a:pt x="74" y="41"/>
                </a:cubicBezTo>
                <a:cubicBezTo>
                  <a:pt x="82" y="32"/>
                  <a:pt x="90" y="24"/>
                  <a:pt x="82" y="8"/>
                </a:cubicBezTo>
                <a:lnTo>
                  <a:pt x="82" y="8"/>
                </a:lnTo>
                <a:cubicBezTo>
                  <a:pt x="74" y="0"/>
                  <a:pt x="58" y="0"/>
                  <a:pt x="50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71">
            <a:extLst>
              <a:ext uri="{FF2B5EF4-FFF2-40B4-BE49-F238E27FC236}">
                <a16:creationId xmlns:a16="http://schemas.microsoft.com/office/drawing/2014/main" id="{7731CF12-B0B9-5547-96D2-5839538EF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01611" y="8723628"/>
            <a:ext cx="195592" cy="195592"/>
          </a:xfrm>
          <a:custGeom>
            <a:avLst/>
            <a:gdLst>
              <a:gd name="T0" fmla="*/ 132 w 174"/>
              <a:gd name="T1" fmla="*/ 172 h 173"/>
              <a:gd name="T2" fmla="*/ 132 w 174"/>
              <a:gd name="T3" fmla="*/ 172 h 173"/>
              <a:gd name="T4" fmla="*/ 50 w 174"/>
              <a:gd name="T5" fmla="*/ 172 h 173"/>
              <a:gd name="T6" fmla="*/ 0 w 174"/>
              <a:gd name="T7" fmla="*/ 123 h 173"/>
              <a:gd name="T8" fmla="*/ 0 w 174"/>
              <a:gd name="T9" fmla="*/ 49 h 173"/>
              <a:gd name="T10" fmla="*/ 50 w 174"/>
              <a:gd name="T11" fmla="*/ 0 h 173"/>
              <a:gd name="T12" fmla="*/ 132 w 174"/>
              <a:gd name="T13" fmla="*/ 0 h 173"/>
              <a:gd name="T14" fmla="*/ 173 w 174"/>
              <a:gd name="T15" fmla="*/ 49 h 173"/>
              <a:gd name="T16" fmla="*/ 173 w 174"/>
              <a:gd name="T17" fmla="*/ 123 h 173"/>
              <a:gd name="T18" fmla="*/ 132 w 174"/>
              <a:gd name="T19" fmla="*/ 172 h 173"/>
              <a:gd name="T20" fmla="*/ 132 w 174"/>
              <a:gd name="T21" fmla="*/ 49 h 173"/>
              <a:gd name="T22" fmla="*/ 132 w 174"/>
              <a:gd name="T23" fmla="*/ 49 h 173"/>
              <a:gd name="T24" fmla="*/ 50 w 174"/>
              <a:gd name="T25" fmla="*/ 49 h 173"/>
              <a:gd name="T26" fmla="*/ 50 w 174"/>
              <a:gd name="T27" fmla="*/ 123 h 173"/>
              <a:gd name="T28" fmla="*/ 132 w 174"/>
              <a:gd name="T29" fmla="*/ 123 h 173"/>
              <a:gd name="T30" fmla="*/ 132 w 174"/>
              <a:gd name="T31" fmla="*/ 49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4" h="173">
                <a:moveTo>
                  <a:pt x="132" y="172"/>
                </a:moveTo>
                <a:lnTo>
                  <a:pt x="132" y="172"/>
                </a:lnTo>
                <a:cubicBezTo>
                  <a:pt x="50" y="172"/>
                  <a:pt x="50" y="172"/>
                  <a:pt x="50" y="172"/>
                </a:cubicBezTo>
                <a:cubicBezTo>
                  <a:pt x="25" y="172"/>
                  <a:pt x="0" y="147"/>
                  <a:pt x="0" y="123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24"/>
                  <a:pt x="25" y="0"/>
                  <a:pt x="50" y="0"/>
                </a:cubicBezTo>
                <a:cubicBezTo>
                  <a:pt x="132" y="0"/>
                  <a:pt x="132" y="0"/>
                  <a:pt x="132" y="0"/>
                </a:cubicBezTo>
                <a:cubicBezTo>
                  <a:pt x="156" y="0"/>
                  <a:pt x="173" y="24"/>
                  <a:pt x="173" y="49"/>
                </a:cubicBezTo>
                <a:cubicBezTo>
                  <a:pt x="173" y="123"/>
                  <a:pt x="173" y="123"/>
                  <a:pt x="173" y="123"/>
                </a:cubicBezTo>
                <a:cubicBezTo>
                  <a:pt x="173" y="147"/>
                  <a:pt x="156" y="172"/>
                  <a:pt x="132" y="172"/>
                </a:cubicBezTo>
                <a:close/>
                <a:moveTo>
                  <a:pt x="132" y="49"/>
                </a:moveTo>
                <a:lnTo>
                  <a:pt x="132" y="49"/>
                </a:lnTo>
                <a:cubicBezTo>
                  <a:pt x="50" y="49"/>
                  <a:pt x="50" y="49"/>
                  <a:pt x="50" y="49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132" y="123"/>
                  <a:pt x="132" y="123"/>
                  <a:pt x="132" y="123"/>
                </a:cubicBezTo>
                <a:lnTo>
                  <a:pt x="132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72">
            <a:extLst>
              <a:ext uri="{FF2B5EF4-FFF2-40B4-BE49-F238E27FC236}">
                <a16:creationId xmlns:a16="http://schemas.microsoft.com/office/drawing/2014/main" id="{101EAE1A-ABF0-2242-82E9-C338E64EA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4813" y="8472871"/>
            <a:ext cx="802420" cy="636923"/>
          </a:xfrm>
          <a:custGeom>
            <a:avLst/>
            <a:gdLst>
              <a:gd name="T0" fmla="*/ 591 w 707"/>
              <a:gd name="T1" fmla="*/ 558 h 559"/>
              <a:gd name="T2" fmla="*/ 591 w 707"/>
              <a:gd name="T3" fmla="*/ 558 h 559"/>
              <a:gd name="T4" fmla="*/ 115 w 707"/>
              <a:gd name="T5" fmla="*/ 558 h 559"/>
              <a:gd name="T6" fmla="*/ 0 w 707"/>
              <a:gd name="T7" fmla="*/ 443 h 559"/>
              <a:gd name="T8" fmla="*/ 0 w 707"/>
              <a:gd name="T9" fmla="*/ 0 h 559"/>
              <a:gd name="T10" fmla="*/ 66 w 707"/>
              <a:gd name="T11" fmla="*/ 0 h 559"/>
              <a:gd name="T12" fmla="*/ 66 w 707"/>
              <a:gd name="T13" fmla="*/ 443 h 559"/>
              <a:gd name="T14" fmla="*/ 115 w 707"/>
              <a:gd name="T15" fmla="*/ 501 h 559"/>
              <a:gd name="T16" fmla="*/ 591 w 707"/>
              <a:gd name="T17" fmla="*/ 501 h 559"/>
              <a:gd name="T18" fmla="*/ 649 w 707"/>
              <a:gd name="T19" fmla="*/ 443 h 559"/>
              <a:gd name="T20" fmla="*/ 649 w 707"/>
              <a:gd name="T21" fmla="*/ 164 h 559"/>
              <a:gd name="T22" fmla="*/ 591 w 707"/>
              <a:gd name="T23" fmla="*/ 115 h 559"/>
              <a:gd name="T24" fmla="*/ 115 w 707"/>
              <a:gd name="T25" fmla="*/ 115 h 559"/>
              <a:gd name="T26" fmla="*/ 115 w 707"/>
              <a:gd name="T27" fmla="*/ 49 h 559"/>
              <a:gd name="T28" fmla="*/ 591 w 707"/>
              <a:gd name="T29" fmla="*/ 49 h 559"/>
              <a:gd name="T30" fmla="*/ 706 w 707"/>
              <a:gd name="T31" fmla="*/ 164 h 559"/>
              <a:gd name="T32" fmla="*/ 706 w 707"/>
              <a:gd name="T33" fmla="*/ 443 h 559"/>
              <a:gd name="T34" fmla="*/ 591 w 707"/>
              <a:gd name="T35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7" h="559">
                <a:moveTo>
                  <a:pt x="591" y="558"/>
                </a:moveTo>
                <a:lnTo>
                  <a:pt x="591" y="558"/>
                </a:lnTo>
                <a:cubicBezTo>
                  <a:pt x="115" y="558"/>
                  <a:pt x="115" y="558"/>
                  <a:pt x="115" y="558"/>
                </a:cubicBezTo>
                <a:cubicBezTo>
                  <a:pt x="49" y="558"/>
                  <a:pt x="0" y="509"/>
                  <a:pt x="0" y="443"/>
                </a:cubicBezTo>
                <a:cubicBezTo>
                  <a:pt x="0" y="0"/>
                  <a:pt x="0" y="0"/>
                  <a:pt x="0" y="0"/>
                </a:cubicBezTo>
                <a:cubicBezTo>
                  <a:pt x="66" y="0"/>
                  <a:pt x="66" y="0"/>
                  <a:pt x="66" y="0"/>
                </a:cubicBezTo>
                <a:cubicBezTo>
                  <a:pt x="66" y="443"/>
                  <a:pt x="66" y="443"/>
                  <a:pt x="66" y="443"/>
                </a:cubicBezTo>
                <a:cubicBezTo>
                  <a:pt x="66" y="476"/>
                  <a:pt x="90" y="501"/>
                  <a:pt x="115" y="501"/>
                </a:cubicBezTo>
                <a:cubicBezTo>
                  <a:pt x="591" y="501"/>
                  <a:pt x="591" y="501"/>
                  <a:pt x="591" y="501"/>
                </a:cubicBezTo>
                <a:cubicBezTo>
                  <a:pt x="624" y="501"/>
                  <a:pt x="649" y="476"/>
                  <a:pt x="649" y="443"/>
                </a:cubicBezTo>
                <a:cubicBezTo>
                  <a:pt x="649" y="164"/>
                  <a:pt x="649" y="164"/>
                  <a:pt x="649" y="164"/>
                </a:cubicBezTo>
                <a:cubicBezTo>
                  <a:pt x="649" y="131"/>
                  <a:pt x="624" y="115"/>
                  <a:pt x="591" y="115"/>
                </a:cubicBezTo>
                <a:cubicBezTo>
                  <a:pt x="115" y="115"/>
                  <a:pt x="115" y="115"/>
                  <a:pt x="115" y="115"/>
                </a:cubicBezTo>
                <a:cubicBezTo>
                  <a:pt x="115" y="49"/>
                  <a:pt x="115" y="49"/>
                  <a:pt x="115" y="49"/>
                </a:cubicBezTo>
                <a:cubicBezTo>
                  <a:pt x="591" y="49"/>
                  <a:pt x="591" y="49"/>
                  <a:pt x="591" y="49"/>
                </a:cubicBezTo>
                <a:cubicBezTo>
                  <a:pt x="657" y="49"/>
                  <a:pt x="706" y="98"/>
                  <a:pt x="706" y="164"/>
                </a:cubicBezTo>
                <a:cubicBezTo>
                  <a:pt x="706" y="443"/>
                  <a:pt x="706" y="443"/>
                  <a:pt x="706" y="443"/>
                </a:cubicBezTo>
                <a:cubicBezTo>
                  <a:pt x="706" y="509"/>
                  <a:pt x="657" y="558"/>
                  <a:pt x="591" y="5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73">
            <a:extLst>
              <a:ext uri="{FF2B5EF4-FFF2-40B4-BE49-F238E27FC236}">
                <a16:creationId xmlns:a16="http://schemas.microsoft.com/office/drawing/2014/main" id="{6C21F303-180C-A445-8EC4-D38FE69D8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4783" y="8332448"/>
            <a:ext cx="737222" cy="270817"/>
          </a:xfrm>
          <a:custGeom>
            <a:avLst/>
            <a:gdLst>
              <a:gd name="T0" fmla="*/ 131 w 649"/>
              <a:gd name="T1" fmla="*/ 238 h 239"/>
              <a:gd name="T2" fmla="*/ 131 w 649"/>
              <a:gd name="T3" fmla="*/ 238 h 239"/>
              <a:gd name="T4" fmla="*/ 8 w 649"/>
              <a:gd name="T5" fmla="*/ 98 h 239"/>
              <a:gd name="T6" fmla="*/ 131 w 649"/>
              <a:gd name="T7" fmla="*/ 0 h 239"/>
              <a:gd name="T8" fmla="*/ 550 w 649"/>
              <a:gd name="T9" fmla="*/ 0 h 239"/>
              <a:gd name="T10" fmla="*/ 648 w 649"/>
              <a:gd name="T11" fmla="*/ 98 h 239"/>
              <a:gd name="T12" fmla="*/ 648 w 649"/>
              <a:gd name="T13" fmla="*/ 115 h 239"/>
              <a:gd name="T14" fmla="*/ 616 w 649"/>
              <a:gd name="T15" fmla="*/ 148 h 239"/>
              <a:gd name="T16" fmla="*/ 616 w 649"/>
              <a:gd name="T17" fmla="*/ 148 h 239"/>
              <a:gd name="T18" fmla="*/ 583 w 649"/>
              <a:gd name="T19" fmla="*/ 115 h 239"/>
              <a:gd name="T20" fmla="*/ 583 w 649"/>
              <a:gd name="T21" fmla="*/ 98 h 239"/>
              <a:gd name="T22" fmla="*/ 550 w 649"/>
              <a:gd name="T23" fmla="*/ 57 h 239"/>
              <a:gd name="T24" fmla="*/ 131 w 649"/>
              <a:gd name="T25" fmla="*/ 57 h 239"/>
              <a:gd name="T26" fmla="*/ 74 w 649"/>
              <a:gd name="T27" fmla="*/ 107 h 239"/>
              <a:gd name="T28" fmla="*/ 131 w 649"/>
              <a:gd name="T29" fmla="*/ 172 h 239"/>
              <a:gd name="T30" fmla="*/ 131 w 649"/>
              <a:gd name="T31" fmla="*/ 238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9" h="239">
                <a:moveTo>
                  <a:pt x="131" y="238"/>
                </a:moveTo>
                <a:lnTo>
                  <a:pt x="131" y="238"/>
                </a:lnTo>
                <a:cubicBezTo>
                  <a:pt x="57" y="238"/>
                  <a:pt x="0" y="172"/>
                  <a:pt x="8" y="98"/>
                </a:cubicBezTo>
                <a:cubicBezTo>
                  <a:pt x="16" y="41"/>
                  <a:pt x="74" y="0"/>
                  <a:pt x="131" y="0"/>
                </a:cubicBezTo>
                <a:cubicBezTo>
                  <a:pt x="550" y="0"/>
                  <a:pt x="550" y="0"/>
                  <a:pt x="550" y="0"/>
                </a:cubicBezTo>
                <a:cubicBezTo>
                  <a:pt x="607" y="0"/>
                  <a:pt x="648" y="41"/>
                  <a:pt x="648" y="98"/>
                </a:cubicBezTo>
                <a:cubicBezTo>
                  <a:pt x="648" y="115"/>
                  <a:pt x="648" y="115"/>
                  <a:pt x="648" y="115"/>
                </a:cubicBezTo>
                <a:cubicBezTo>
                  <a:pt x="648" y="131"/>
                  <a:pt x="632" y="148"/>
                  <a:pt x="616" y="148"/>
                </a:cubicBezTo>
                <a:lnTo>
                  <a:pt x="616" y="148"/>
                </a:lnTo>
                <a:cubicBezTo>
                  <a:pt x="599" y="148"/>
                  <a:pt x="583" y="131"/>
                  <a:pt x="583" y="115"/>
                </a:cubicBezTo>
                <a:cubicBezTo>
                  <a:pt x="583" y="98"/>
                  <a:pt x="583" y="98"/>
                  <a:pt x="583" y="98"/>
                </a:cubicBezTo>
                <a:cubicBezTo>
                  <a:pt x="583" y="74"/>
                  <a:pt x="566" y="57"/>
                  <a:pt x="550" y="57"/>
                </a:cubicBezTo>
                <a:cubicBezTo>
                  <a:pt x="131" y="57"/>
                  <a:pt x="131" y="57"/>
                  <a:pt x="131" y="57"/>
                </a:cubicBezTo>
                <a:cubicBezTo>
                  <a:pt x="106" y="57"/>
                  <a:pt x="82" y="82"/>
                  <a:pt x="74" y="107"/>
                </a:cubicBezTo>
                <a:cubicBezTo>
                  <a:pt x="65" y="139"/>
                  <a:pt x="90" y="172"/>
                  <a:pt x="131" y="172"/>
                </a:cubicBezTo>
                <a:lnTo>
                  <a:pt x="131" y="2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74">
            <a:extLst>
              <a:ext uri="{FF2B5EF4-FFF2-40B4-BE49-F238E27FC236}">
                <a16:creationId xmlns:a16="http://schemas.microsoft.com/office/drawing/2014/main" id="{AE39577A-4FC7-EB44-8C11-288CD4B9C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8935" y="8969370"/>
            <a:ext cx="506529" cy="50151"/>
          </a:xfrm>
          <a:custGeom>
            <a:avLst/>
            <a:gdLst>
              <a:gd name="T0" fmla="*/ 443 w 444"/>
              <a:gd name="T1" fmla="*/ 41 h 42"/>
              <a:gd name="T2" fmla="*/ 443 w 444"/>
              <a:gd name="T3" fmla="*/ 41 h 42"/>
              <a:gd name="T4" fmla="*/ 25 w 444"/>
              <a:gd name="T5" fmla="*/ 41 h 42"/>
              <a:gd name="T6" fmla="*/ 0 w 444"/>
              <a:gd name="T7" fmla="*/ 17 h 42"/>
              <a:gd name="T8" fmla="*/ 0 w 444"/>
              <a:gd name="T9" fmla="*/ 17 h 42"/>
              <a:gd name="T10" fmla="*/ 25 w 444"/>
              <a:gd name="T11" fmla="*/ 0 h 42"/>
              <a:gd name="T12" fmla="*/ 443 w 444"/>
              <a:gd name="T13" fmla="*/ 0 h 42"/>
              <a:gd name="T14" fmla="*/ 443 w 444"/>
              <a:gd name="T15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" h="42">
                <a:moveTo>
                  <a:pt x="443" y="41"/>
                </a:moveTo>
                <a:lnTo>
                  <a:pt x="443" y="41"/>
                </a:lnTo>
                <a:cubicBezTo>
                  <a:pt x="25" y="41"/>
                  <a:pt x="25" y="41"/>
                  <a:pt x="25" y="41"/>
                </a:cubicBezTo>
                <a:cubicBezTo>
                  <a:pt x="8" y="41"/>
                  <a:pt x="0" y="33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25" y="0"/>
                </a:cubicBezTo>
                <a:cubicBezTo>
                  <a:pt x="443" y="0"/>
                  <a:pt x="443" y="0"/>
                  <a:pt x="443" y="0"/>
                </a:cubicBezTo>
                <a:lnTo>
                  <a:pt x="443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75">
            <a:extLst>
              <a:ext uri="{FF2B5EF4-FFF2-40B4-BE49-F238E27FC236}">
                <a16:creationId xmlns:a16="http://schemas.microsoft.com/office/drawing/2014/main" id="{640B5AE4-41C4-0B47-BB38-3AD2ACDF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93619" y="8432750"/>
            <a:ext cx="646950" cy="732208"/>
          </a:xfrm>
          <a:custGeom>
            <a:avLst/>
            <a:gdLst>
              <a:gd name="T0" fmla="*/ 436 w 568"/>
              <a:gd name="T1" fmla="*/ 641 h 642"/>
              <a:gd name="T2" fmla="*/ 436 w 568"/>
              <a:gd name="T3" fmla="*/ 641 h 642"/>
              <a:gd name="T4" fmla="*/ 132 w 568"/>
              <a:gd name="T5" fmla="*/ 641 h 642"/>
              <a:gd name="T6" fmla="*/ 41 w 568"/>
              <a:gd name="T7" fmla="*/ 599 h 642"/>
              <a:gd name="T8" fmla="*/ 9 w 568"/>
              <a:gd name="T9" fmla="*/ 509 h 642"/>
              <a:gd name="T10" fmla="*/ 33 w 568"/>
              <a:gd name="T11" fmla="*/ 90 h 642"/>
              <a:gd name="T12" fmla="*/ 124 w 568"/>
              <a:gd name="T13" fmla="*/ 0 h 642"/>
              <a:gd name="T14" fmla="*/ 444 w 568"/>
              <a:gd name="T15" fmla="*/ 0 h 642"/>
              <a:gd name="T16" fmla="*/ 542 w 568"/>
              <a:gd name="T17" fmla="*/ 90 h 642"/>
              <a:gd name="T18" fmla="*/ 567 w 568"/>
              <a:gd name="T19" fmla="*/ 509 h 642"/>
              <a:gd name="T20" fmla="*/ 534 w 568"/>
              <a:gd name="T21" fmla="*/ 599 h 642"/>
              <a:gd name="T22" fmla="*/ 436 w 568"/>
              <a:gd name="T23" fmla="*/ 641 h 642"/>
              <a:gd name="T24" fmla="*/ 124 w 568"/>
              <a:gd name="T25" fmla="*/ 66 h 642"/>
              <a:gd name="T26" fmla="*/ 124 w 568"/>
              <a:gd name="T27" fmla="*/ 66 h 642"/>
              <a:gd name="T28" fmla="*/ 91 w 568"/>
              <a:gd name="T29" fmla="*/ 99 h 642"/>
              <a:gd name="T30" fmla="*/ 66 w 568"/>
              <a:gd name="T31" fmla="*/ 509 h 642"/>
              <a:gd name="T32" fmla="*/ 83 w 568"/>
              <a:gd name="T33" fmla="*/ 558 h 642"/>
              <a:gd name="T34" fmla="*/ 132 w 568"/>
              <a:gd name="T35" fmla="*/ 583 h 642"/>
              <a:gd name="T36" fmla="*/ 436 w 568"/>
              <a:gd name="T37" fmla="*/ 583 h 642"/>
              <a:gd name="T38" fmla="*/ 485 w 568"/>
              <a:gd name="T39" fmla="*/ 558 h 642"/>
              <a:gd name="T40" fmla="*/ 501 w 568"/>
              <a:gd name="T41" fmla="*/ 509 h 642"/>
              <a:gd name="T42" fmla="*/ 485 w 568"/>
              <a:gd name="T43" fmla="*/ 99 h 642"/>
              <a:gd name="T44" fmla="*/ 444 w 568"/>
              <a:gd name="T45" fmla="*/ 66 h 642"/>
              <a:gd name="T46" fmla="*/ 124 w 568"/>
              <a:gd name="T47" fmla="*/ 66 h 6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68" h="642">
                <a:moveTo>
                  <a:pt x="436" y="641"/>
                </a:moveTo>
                <a:lnTo>
                  <a:pt x="436" y="641"/>
                </a:lnTo>
                <a:cubicBezTo>
                  <a:pt x="132" y="641"/>
                  <a:pt x="132" y="641"/>
                  <a:pt x="132" y="641"/>
                </a:cubicBezTo>
                <a:cubicBezTo>
                  <a:pt x="99" y="641"/>
                  <a:pt x="66" y="632"/>
                  <a:pt x="41" y="599"/>
                </a:cubicBezTo>
                <a:cubicBezTo>
                  <a:pt x="17" y="575"/>
                  <a:pt x="0" y="542"/>
                  <a:pt x="9" y="509"/>
                </a:cubicBezTo>
                <a:cubicBezTo>
                  <a:pt x="33" y="90"/>
                  <a:pt x="33" y="90"/>
                  <a:pt x="33" y="90"/>
                </a:cubicBezTo>
                <a:cubicBezTo>
                  <a:pt x="33" y="41"/>
                  <a:pt x="74" y="0"/>
                  <a:pt x="124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501" y="0"/>
                  <a:pt x="542" y="41"/>
                  <a:pt x="542" y="90"/>
                </a:cubicBezTo>
                <a:cubicBezTo>
                  <a:pt x="567" y="509"/>
                  <a:pt x="567" y="509"/>
                  <a:pt x="567" y="509"/>
                </a:cubicBezTo>
                <a:cubicBezTo>
                  <a:pt x="567" y="542"/>
                  <a:pt x="559" y="575"/>
                  <a:pt x="534" y="599"/>
                </a:cubicBezTo>
                <a:cubicBezTo>
                  <a:pt x="510" y="632"/>
                  <a:pt x="477" y="641"/>
                  <a:pt x="436" y="641"/>
                </a:cubicBezTo>
                <a:close/>
                <a:moveTo>
                  <a:pt x="124" y="66"/>
                </a:moveTo>
                <a:lnTo>
                  <a:pt x="124" y="66"/>
                </a:lnTo>
                <a:cubicBezTo>
                  <a:pt x="107" y="66"/>
                  <a:pt x="91" y="74"/>
                  <a:pt x="91" y="99"/>
                </a:cubicBezTo>
                <a:cubicBezTo>
                  <a:pt x="66" y="509"/>
                  <a:pt x="66" y="509"/>
                  <a:pt x="66" y="509"/>
                </a:cubicBezTo>
                <a:cubicBezTo>
                  <a:pt x="66" y="526"/>
                  <a:pt x="74" y="550"/>
                  <a:pt x="83" y="558"/>
                </a:cubicBezTo>
                <a:cubicBezTo>
                  <a:pt x="99" y="575"/>
                  <a:pt x="116" y="583"/>
                  <a:pt x="132" y="583"/>
                </a:cubicBezTo>
                <a:cubicBezTo>
                  <a:pt x="436" y="583"/>
                  <a:pt x="436" y="583"/>
                  <a:pt x="436" y="583"/>
                </a:cubicBezTo>
                <a:cubicBezTo>
                  <a:pt x="460" y="583"/>
                  <a:pt x="477" y="575"/>
                  <a:pt x="485" y="558"/>
                </a:cubicBezTo>
                <a:cubicBezTo>
                  <a:pt x="501" y="550"/>
                  <a:pt x="510" y="526"/>
                  <a:pt x="501" y="509"/>
                </a:cubicBezTo>
                <a:cubicBezTo>
                  <a:pt x="485" y="99"/>
                  <a:pt x="485" y="99"/>
                  <a:pt x="485" y="99"/>
                </a:cubicBezTo>
                <a:cubicBezTo>
                  <a:pt x="477" y="74"/>
                  <a:pt x="468" y="66"/>
                  <a:pt x="444" y="66"/>
                </a:cubicBezTo>
                <a:lnTo>
                  <a:pt x="124" y="6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76">
            <a:extLst>
              <a:ext uri="{FF2B5EF4-FFF2-40B4-BE49-F238E27FC236}">
                <a16:creationId xmlns:a16="http://schemas.microsoft.com/office/drawing/2014/main" id="{E48C693E-6166-9149-AE6F-F1B86D160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4134" y="8267253"/>
            <a:ext cx="315951" cy="336012"/>
          </a:xfrm>
          <a:custGeom>
            <a:avLst/>
            <a:gdLst>
              <a:gd name="T0" fmla="*/ 247 w 280"/>
              <a:gd name="T1" fmla="*/ 296 h 297"/>
              <a:gd name="T2" fmla="*/ 247 w 280"/>
              <a:gd name="T3" fmla="*/ 296 h 297"/>
              <a:gd name="T4" fmla="*/ 247 w 280"/>
              <a:gd name="T5" fmla="*/ 296 h 297"/>
              <a:gd name="T6" fmla="*/ 222 w 280"/>
              <a:gd name="T7" fmla="*/ 263 h 297"/>
              <a:gd name="T8" fmla="*/ 222 w 280"/>
              <a:gd name="T9" fmla="*/ 148 h 297"/>
              <a:gd name="T10" fmla="*/ 148 w 280"/>
              <a:gd name="T11" fmla="*/ 66 h 297"/>
              <a:gd name="T12" fmla="*/ 66 w 280"/>
              <a:gd name="T13" fmla="*/ 148 h 297"/>
              <a:gd name="T14" fmla="*/ 66 w 280"/>
              <a:gd name="T15" fmla="*/ 263 h 297"/>
              <a:gd name="T16" fmla="*/ 33 w 280"/>
              <a:gd name="T17" fmla="*/ 296 h 297"/>
              <a:gd name="T18" fmla="*/ 33 w 280"/>
              <a:gd name="T19" fmla="*/ 296 h 297"/>
              <a:gd name="T20" fmla="*/ 0 w 280"/>
              <a:gd name="T21" fmla="*/ 263 h 297"/>
              <a:gd name="T22" fmla="*/ 0 w 280"/>
              <a:gd name="T23" fmla="*/ 148 h 297"/>
              <a:gd name="T24" fmla="*/ 132 w 280"/>
              <a:gd name="T25" fmla="*/ 9 h 297"/>
              <a:gd name="T26" fmla="*/ 279 w 280"/>
              <a:gd name="T27" fmla="*/ 148 h 297"/>
              <a:gd name="T28" fmla="*/ 279 w 280"/>
              <a:gd name="T29" fmla="*/ 263 h 297"/>
              <a:gd name="T30" fmla="*/ 247 w 280"/>
              <a:gd name="T31" fmla="*/ 296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80" h="297">
                <a:moveTo>
                  <a:pt x="247" y="296"/>
                </a:moveTo>
                <a:lnTo>
                  <a:pt x="247" y="296"/>
                </a:lnTo>
                <a:lnTo>
                  <a:pt x="247" y="296"/>
                </a:lnTo>
                <a:cubicBezTo>
                  <a:pt x="230" y="296"/>
                  <a:pt x="222" y="288"/>
                  <a:pt x="222" y="263"/>
                </a:cubicBezTo>
                <a:cubicBezTo>
                  <a:pt x="222" y="148"/>
                  <a:pt x="222" y="148"/>
                  <a:pt x="222" y="148"/>
                </a:cubicBezTo>
                <a:cubicBezTo>
                  <a:pt x="222" y="107"/>
                  <a:pt x="189" y="74"/>
                  <a:pt x="148" y="66"/>
                </a:cubicBezTo>
                <a:cubicBezTo>
                  <a:pt x="99" y="66"/>
                  <a:pt x="66" y="99"/>
                  <a:pt x="66" y="148"/>
                </a:cubicBezTo>
                <a:cubicBezTo>
                  <a:pt x="66" y="263"/>
                  <a:pt x="66" y="263"/>
                  <a:pt x="66" y="263"/>
                </a:cubicBezTo>
                <a:cubicBezTo>
                  <a:pt x="66" y="288"/>
                  <a:pt x="49" y="296"/>
                  <a:pt x="33" y="296"/>
                </a:cubicBezTo>
                <a:lnTo>
                  <a:pt x="33" y="296"/>
                </a:lnTo>
                <a:cubicBezTo>
                  <a:pt x="17" y="296"/>
                  <a:pt x="0" y="288"/>
                  <a:pt x="0" y="263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74"/>
                  <a:pt x="58" y="9"/>
                  <a:pt x="132" y="9"/>
                </a:cubicBezTo>
                <a:cubicBezTo>
                  <a:pt x="214" y="0"/>
                  <a:pt x="279" y="66"/>
                  <a:pt x="279" y="148"/>
                </a:cubicBezTo>
                <a:cubicBezTo>
                  <a:pt x="279" y="263"/>
                  <a:pt x="279" y="263"/>
                  <a:pt x="279" y="263"/>
                </a:cubicBezTo>
                <a:cubicBezTo>
                  <a:pt x="279" y="288"/>
                  <a:pt x="263" y="296"/>
                  <a:pt x="247" y="29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47" name="Grupo 346">
            <a:extLst>
              <a:ext uri="{FF2B5EF4-FFF2-40B4-BE49-F238E27FC236}">
                <a16:creationId xmlns:a16="http://schemas.microsoft.com/office/drawing/2014/main" id="{437B5D44-F804-634F-A239-10DA73C6CA50}"/>
              </a:ext>
            </a:extLst>
          </p:cNvPr>
          <p:cNvGrpSpPr/>
          <p:nvPr/>
        </p:nvGrpSpPr>
        <p:grpSpPr>
          <a:xfrm>
            <a:off x="2668308" y="863782"/>
            <a:ext cx="19041035" cy="2561450"/>
            <a:chOff x="2668308" y="861425"/>
            <a:chExt cx="19041035" cy="2561450"/>
          </a:xfrm>
        </p:grpSpPr>
        <p:sp>
          <p:nvSpPr>
            <p:cNvPr id="348" name="CuadroTexto 347">
              <a:extLst>
                <a:ext uri="{FF2B5EF4-FFF2-40B4-BE49-F238E27FC236}">
                  <a16:creationId xmlns:a16="http://schemas.microsoft.com/office/drawing/2014/main" id="{9A94FA9E-4DD2-C04D-A96F-BCB15A0C26D2}"/>
                </a:ext>
              </a:extLst>
            </p:cNvPr>
            <p:cNvSpPr txBox="1"/>
            <p:nvPr/>
          </p:nvSpPr>
          <p:spPr>
            <a:xfrm>
              <a:off x="8202003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349" name="CuadroTexto 348">
              <a:extLst>
                <a:ext uri="{FF2B5EF4-FFF2-40B4-BE49-F238E27FC236}">
                  <a16:creationId xmlns:a16="http://schemas.microsoft.com/office/drawing/2014/main" id="{91EAFD36-73E4-2B4D-9914-21693C988892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350" name="CuadroTexto 349">
            <a:extLst>
              <a:ext uri="{FF2B5EF4-FFF2-40B4-BE49-F238E27FC236}">
                <a16:creationId xmlns:a16="http://schemas.microsoft.com/office/drawing/2014/main" id="{1F793FCF-EE70-0846-B30A-A73F97CA56F7}"/>
              </a:ext>
            </a:extLst>
          </p:cNvPr>
          <p:cNvSpPr txBox="1"/>
          <p:nvPr/>
        </p:nvSpPr>
        <p:spPr>
          <a:xfrm>
            <a:off x="11409010" y="8062646"/>
            <a:ext cx="1600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1-6</a:t>
            </a:r>
          </a:p>
        </p:txBody>
      </p:sp>
      <p:sp>
        <p:nvSpPr>
          <p:cNvPr id="351" name="CuadroTexto 350">
            <a:extLst>
              <a:ext uri="{FF2B5EF4-FFF2-40B4-BE49-F238E27FC236}">
                <a16:creationId xmlns:a16="http://schemas.microsoft.com/office/drawing/2014/main" id="{2226DE72-5142-9546-8327-8798664752A8}"/>
              </a:ext>
            </a:extLst>
          </p:cNvPr>
          <p:cNvSpPr txBox="1"/>
          <p:nvPr/>
        </p:nvSpPr>
        <p:spPr>
          <a:xfrm>
            <a:off x="11340285" y="9068994"/>
            <a:ext cx="1757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Weeks</a:t>
            </a:r>
          </a:p>
        </p:txBody>
      </p:sp>
      <p:grpSp>
        <p:nvGrpSpPr>
          <p:cNvPr id="352" name="Grupo 351">
            <a:extLst>
              <a:ext uri="{FF2B5EF4-FFF2-40B4-BE49-F238E27FC236}">
                <a16:creationId xmlns:a16="http://schemas.microsoft.com/office/drawing/2014/main" id="{6721C196-0A62-744A-9314-DC4020D094AB}"/>
              </a:ext>
            </a:extLst>
          </p:cNvPr>
          <p:cNvGrpSpPr/>
          <p:nvPr/>
        </p:nvGrpSpPr>
        <p:grpSpPr>
          <a:xfrm>
            <a:off x="11156794" y="6597663"/>
            <a:ext cx="2100255" cy="1218322"/>
            <a:chOff x="10582006" y="10044267"/>
            <a:chExt cx="2100255" cy="1218322"/>
          </a:xfrm>
        </p:grpSpPr>
        <p:sp>
          <p:nvSpPr>
            <p:cNvPr id="353" name="Rectángulo 352">
              <a:extLst>
                <a:ext uri="{FF2B5EF4-FFF2-40B4-BE49-F238E27FC236}">
                  <a16:creationId xmlns:a16="http://schemas.microsoft.com/office/drawing/2014/main" id="{03798FF0-331E-094C-9A9C-BA69FAEAC85A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354" name="CuadroTexto 353">
              <a:extLst>
                <a:ext uri="{FF2B5EF4-FFF2-40B4-BE49-F238E27FC236}">
                  <a16:creationId xmlns:a16="http://schemas.microsoft.com/office/drawing/2014/main" id="{E38A57BA-0D0A-6146-9A45-162408C34391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55" name="Grupo 354">
            <a:extLst>
              <a:ext uri="{FF2B5EF4-FFF2-40B4-BE49-F238E27FC236}">
                <a16:creationId xmlns:a16="http://schemas.microsoft.com/office/drawing/2014/main" id="{2F022F7B-AFC8-EA46-81F9-B986EC59D2A2}"/>
              </a:ext>
            </a:extLst>
          </p:cNvPr>
          <p:cNvGrpSpPr/>
          <p:nvPr/>
        </p:nvGrpSpPr>
        <p:grpSpPr>
          <a:xfrm>
            <a:off x="11145679" y="10539046"/>
            <a:ext cx="2100255" cy="1218322"/>
            <a:chOff x="10582006" y="10044267"/>
            <a:chExt cx="2100255" cy="1218322"/>
          </a:xfrm>
        </p:grpSpPr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9C57C66F-2414-1E46-BBDB-FF5A7DC6954B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357" name="CuadroTexto 356">
              <a:extLst>
                <a:ext uri="{FF2B5EF4-FFF2-40B4-BE49-F238E27FC236}">
                  <a16:creationId xmlns:a16="http://schemas.microsoft.com/office/drawing/2014/main" id="{AC511D1C-70C8-D04D-B4BF-C46E6845AF01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1BE8ACCA-971F-D54B-8955-09EB629B307E}"/>
              </a:ext>
            </a:extLst>
          </p:cNvPr>
          <p:cNvGrpSpPr/>
          <p:nvPr/>
        </p:nvGrpSpPr>
        <p:grpSpPr>
          <a:xfrm>
            <a:off x="20198523" y="5594827"/>
            <a:ext cx="2100255" cy="1218322"/>
            <a:chOff x="10582006" y="10044267"/>
            <a:chExt cx="2100255" cy="1218322"/>
          </a:xfrm>
        </p:grpSpPr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E7768D56-6872-A94F-A2F5-A45E9AA470F7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360" name="CuadroTexto 359">
              <a:extLst>
                <a:ext uri="{FF2B5EF4-FFF2-40B4-BE49-F238E27FC236}">
                  <a16:creationId xmlns:a16="http://schemas.microsoft.com/office/drawing/2014/main" id="{3FAFD564-8DF4-ED43-AD98-83E78EBFABCC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61" name="Grupo 360">
            <a:extLst>
              <a:ext uri="{FF2B5EF4-FFF2-40B4-BE49-F238E27FC236}">
                <a16:creationId xmlns:a16="http://schemas.microsoft.com/office/drawing/2014/main" id="{0248A3B3-80D9-B647-B575-EE76CE49A2DD}"/>
              </a:ext>
            </a:extLst>
          </p:cNvPr>
          <p:cNvGrpSpPr/>
          <p:nvPr/>
        </p:nvGrpSpPr>
        <p:grpSpPr>
          <a:xfrm>
            <a:off x="16341890" y="10480466"/>
            <a:ext cx="2100255" cy="1218322"/>
            <a:chOff x="10582006" y="10044267"/>
            <a:chExt cx="2100255" cy="1218322"/>
          </a:xfrm>
        </p:grpSpPr>
        <p:sp>
          <p:nvSpPr>
            <p:cNvPr id="362" name="Rectángulo 361">
              <a:extLst>
                <a:ext uri="{FF2B5EF4-FFF2-40B4-BE49-F238E27FC236}">
                  <a16:creationId xmlns:a16="http://schemas.microsoft.com/office/drawing/2014/main" id="{14489204-7300-824F-B330-E05974EB0EBC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363" name="CuadroTexto 362">
              <a:extLst>
                <a:ext uri="{FF2B5EF4-FFF2-40B4-BE49-F238E27FC236}">
                  <a16:creationId xmlns:a16="http://schemas.microsoft.com/office/drawing/2014/main" id="{0C9F7505-811C-F748-BB95-3957CD3A9177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64" name="Grupo 363">
            <a:extLst>
              <a:ext uri="{FF2B5EF4-FFF2-40B4-BE49-F238E27FC236}">
                <a16:creationId xmlns:a16="http://schemas.microsoft.com/office/drawing/2014/main" id="{769C7E2C-CD1C-3046-B334-044991D4BB4A}"/>
              </a:ext>
            </a:extLst>
          </p:cNvPr>
          <p:cNvGrpSpPr/>
          <p:nvPr/>
        </p:nvGrpSpPr>
        <p:grpSpPr>
          <a:xfrm>
            <a:off x="5506711" y="10506389"/>
            <a:ext cx="2100255" cy="1218322"/>
            <a:chOff x="10582006" y="10044267"/>
            <a:chExt cx="2100255" cy="1218322"/>
          </a:xfrm>
        </p:grpSpPr>
        <p:sp>
          <p:nvSpPr>
            <p:cNvPr id="365" name="Rectángulo 364">
              <a:extLst>
                <a:ext uri="{FF2B5EF4-FFF2-40B4-BE49-F238E27FC236}">
                  <a16:creationId xmlns:a16="http://schemas.microsoft.com/office/drawing/2014/main" id="{0DBBDAAF-AAFA-3845-A584-B9A08D8A1397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374" name="CuadroTexto 373">
              <a:extLst>
                <a:ext uri="{FF2B5EF4-FFF2-40B4-BE49-F238E27FC236}">
                  <a16:creationId xmlns:a16="http://schemas.microsoft.com/office/drawing/2014/main" id="{2219E0D3-AC63-7843-8A79-BE9A24B7309F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90" name="Grupo 389">
            <a:extLst>
              <a:ext uri="{FF2B5EF4-FFF2-40B4-BE49-F238E27FC236}">
                <a16:creationId xmlns:a16="http://schemas.microsoft.com/office/drawing/2014/main" id="{CA615343-845C-1646-9EB6-B747D26D5CF4}"/>
              </a:ext>
            </a:extLst>
          </p:cNvPr>
          <p:cNvGrpSpPr/>
          <p:nvPr/>
        </p:nvGrpSpPr>
        <p:grpSpPr>
          <a:xfrm>
            <a:off x="1844686" y="5594827"/>
            <a:ext cx="2100255" cy="1218322"/>
            <a:chOff x="10582006" y="10044267"/>
            <a:chExt cx="2100255" cy="1218322"/>
          </a:xfrm>
        </p:grpSpPr>
        <p:sp>
          <p:nvSpPr>
            <p:cNvPr id="436" name="Rectángulo 435">
              <a:extLst>
                <a:ext uri="{FF2B5EF4-FFF2-40B4-BE49-F238E27FC236}">
                  <a16:creationId xmlns:a16="http://schemas.microsoft.com/office/drawing/2014/main" id="{30185A33-236D-0642-9B34-D3957C152623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37" name="CuadroTexto 436">
              <a:extLst>
                <a:ext uri="{FF2B5EF4-FFF2-40B4-BE49-F238E27FC236}">
                  <a16:creationId xmlns:a16="http://schemas.microsoft.com/office/drawing/2014/main" id="{EEF00FBC-F4EC-0341-9692-F4289132C9EE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6555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1">
            <a:extLst>
              <a:ext uri="{FF2B5EF4-FFF2-40B4-BE49-F238E27FC236}">
                <a16:creationId xmlns:a16="http://schemas.microsoft.com/office/drawing/2014/main" id="{B0A28686-FBC2-0F4B-AE68-802D55818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18702" y="1192581"/>
            <a:ext cx="3063881" cy="3556125"/>
          </a:xfrm>
          <a:custGeom>
            <a:avLst/>
            <a:gdLst>
              <a:gd name="T0" fmla="*/ 979 w 2936"/>
              <a:gd name="T1" fmla="*/ 0 h 3408"/>
              <a:gd name="T2" fmla="*/ 979 w 2936"/>
              <a:gd name="T3" fmla="*/ 0 h 3408"/>
              <a:gd name="T4" fmla="*/ 2935 w 2936"/>
              <a:gd name="T5" fmla="*/ 0 h 3408"/>
              <a:gd name="T6" fmla="*/ 2935 w 2936"/>
              <a:gd name="T7" fmla="*/ 3407 h 3408"/>
              <a:gd name="T8" fmla="*/ 979 w 2936"/>
              <a:gd name="T9" fmla="*/ 3407 h 3408"/>
              <a:gd name="T10" fmla="*/ 603 w 2936"/>
              <a:gd name="T11" fmla="*/ 3162 h 3408"/>
              <a:gd name="T12" fmla="*/ 44 w 2936"/>
              <a:gd name="T13" fmla="*/ 1870 h 3408"/>
              <a:gd name="T14" fmla="*/ 44 w 2936"/>
              <a:gd name="T15" fmla="*/ 1538 h 3408"/>
              <a:gd name="T16" fmla="*/ 603 w 2936"/>
              <a:gd name="T17" fmla="*/ 254 h 3408"/>
              <a:gd name="T18" fmla="*/ 979 w 2936"/>
              <a:gd name="T19" fmla="*/ 0 h 3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936" h="3408">
                <a:moveTo>
                  <a:pt x="979" y="0"/>
                </a:moveTo>
                <a:lnTo>
                  <a:pt x="979" y="0"/>
                </a:lnTo>
                <a:cubicBezTo>
                  <a:pt x="2935" y="0"/>
                  <a:pt x="2935" y="0"/>
                  <a:pt x="2935" y="0"/>
                </a:cubicBezTo>
                <a:cubicBezTo>
                  <a:pt x="2935" y="3407"/>
                  <a:pt x="2935" y="3407"/>
                  <a:pt x="2935" y="3407"/>
                </a:cubicBezTo>
                <a:cubicBezTo>
                  <a:pt x="979" y="3407"/>
                  <a:pt x="979" y="3407"/>
                  <a:pt x="979" y="3407"/>
                </a:cubicBezTo>
                <a:cubicBezTo>
                  <a:pt x="813" y="3407"/>
                  <a:pt x="664" y="3311"/>
                  <a:pt x="603" y="3162"/>
                </a:cubicBezTo>
                <a:cubicBezTo>
                  <a:pt x="44" y="1870"/>
                  <a:pt x="44" y="1870"/>
                  <a:pt x="44" y="1870"/>
                </a:cubicBezTo>
                <a:cubicBezTo>
                  <a:pt x="0" y="1765"/>
                  <a:pt x="0" y="1642"/>
                  <a:pt x="44" y="1538"/>
                </a:cubicBezTo>
                <a:cubicBezTo>
                  <a:pt x="603" y="254"/>
                  <a:pt x="603" y="254"/>
                  <a:pt x="603" y="254"/>
                </a:cubicBezTo>
                <a:cubicBezTo>
                  <a:pt x="664" y="97"/>
                  <a:pt x="813" y="0"/>
                  <a:pt x="979" y="0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1" name="Freeform 2">
            <a:extLst>
              <a:ext uri="{FF2B5EF4-FFF2-40B4-BE49-F238E27FC236}">
                <a16:creationId xmlns:a16="http://schemas.microsoft.com/office/drawing/2014/main" id="{68B837EA-BEBF-ED49-9D79-676120ABB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67414" y="4546288"/>
            <a:ext cx="3560727" cy="3445718"/>
          </a:xfrm>
          <a:custGeom>
            <a:avLst/>
            <a:gdLst>
              <a:gd name="T0" fmla="*/ 3414 w 3415"/>
              <a:gd name="T1" fmla="*/ 0 h 3302"/>
              <a:gd name="T2" fmla="*/ 3414 w 3415"/>
              <a:gd name="T3" fmla="*/ 3301 h 3302"/>
              <a:gd name="T4" fmla="*/ 0 w 3415"/>
              <a:gd name="T5" fmla="*/ 3301 h 3302"/>
              <a:gd name="T6" fmla="*/ 0 w 3415"/>
              <a:gd name="T7" fmla="*/ 0 h 3302"/>
              <a:gd name="T8" fmla="*/ 3414 w 3415"/>
              <a:gd name="T9" fmla="*/ 0 h 3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15" h="3302">
                <a:moveTo>
                  <a:pt x="3414" y="0"/>
                </a:moveTo>
                <a:lnTo>
                  <a:pt x="3414" y="3301"/>
                </a:lnTo>
                <a:lnTo>
                  <a:pt x="0" y="3301"/>
                </a:lnTo>
                <a:lnTo>
                  <a:pt x="0" y="0"/>
                </a:lnTo>
                <a:lnTo>
                  <a:pt x="3414" y="0"/>
                </a:ln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63" name="Freeform 94">
            <a:extLst>
              <a:ext uri="{FF2B5EF4-FFF2-40B4-BE49-F238E27FC236}">
                <a16:creationId xmlns:a16="http://schemas.microsoft.com/office/drawing/2014/main" id="{F8FB92B4-F85A-514B-BADA-42372026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8602" y="6851101"/>
            <a:ext cx="4375000" cy="4089774"/>
          </a:xfrm>
          <a:custGeom>
            <a:avLst/>
            <a:gdLst>
              <a:gd name="T0" fmla="*/ 3633 w 4192"/>
              <a:gd name="T1" fmla="*/ 0 h 3921"/>
              <a:gd name="T2" fmla="*/ 3633 w 4192"/>
              <a:gd name="T3" fmla="*/ 0 h 3921"/>
              <a:gd name="T4" fmla="*/ 0 w 4192"/>
              <a:gd name="T5" fmla="*/ 0 h 3921"/>
              <a:gd name="T6" fmla="*/ 1624 w 4192"/>
              <a:gd name="T7" fmla="*/ 3920 h 3921"/>
              <a:gd name="T8" fmla="*/ 4191 w 4192"/>
              <a:gd name="T9" fmla="*/ 1344 h 3921"/>
              <a:gd name="T10" fmla="*/ 3633 w 4192"/>
              <a:gd name="T11" fmla="*/ 0 h 3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92" h="3921">
                <a:moveTo>
                  <a:pt x="3633" y="0"/>
                </a:moveTo>
                <a:lnTo>
                  <a:pt x="3633" y="0"/>
                </a:lnTo>
                <a:cubicBezTo>
                  <a:pt x="0" y="0"/>
                  <a:pt x="0" y="0"/>
                  <a:pt x="0" y="0"/>
                </a:cubicBezTo>
                <a:cubicBezTo>
                  <a:pt x="0" y="1527"/>
                  <a:pt x="620" y="2916"/>
                  <a:pt x="1624" y="3920"/>
                </a:cubicBezTo>
                <a:cubicBezTo>
                  <a:pt x="4191" y="1344"/>
                  <a:pt x="4191" y="1344"/>
                  <a:pt x="4191" y="1344"/>
                </a:cubicBezTo>
                <a:cubicBezTo>
                  <a:pt x="3851" y="1003"/>
                  <a:pt x="3633" y="523"/>
                  <a:pt x="3633" y="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4" name="Freeform 95">
            <a:extLst>
              <a:ext uri="{FF2B5EF4-FFF2-40B4-BE49-F238E27FC236}">
                <a16:creationId xmlns:a16="http://schemas.microsoft.com/office/drawing/2014/main" id="{4C51893C-9EC7-2F42-AF51-468A961B2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733" y="1077569"/>
            <a:ext cx="4089774" cy="4375003"/>
          </a:xfrm>
          <a:custGeom>
            <a:avLst/>
            <a:gdLst>
              <a:gd name="T0" fmla="*/ 1344 w 3922"/>
              <a:gd name="T1" fmla="*/ 4192 h 4193"/>
              <a:gd name="T2" fmla="*/ 1344 w 3922"/>
              <a:gd name="T3" fmla="*/ 4192 h 4193"/>
              <a:gd name="T4" fmla="*/ 3921 w 3922"/>
              <a:gd name="T5" fmla="*/ 1624 h 4193"/>
              <a:gd name="T6" fmla="*/ 0 w 3922"/>
              <a:gd name="T7" fmla="*/ 0 h 4193"/>
              <a:gd name="T8" fmla="*/ 0 w 3922"/>
              <a:gd name="T9" fmla="*/ 3642 h 4193"/>
              <a:gd name="T10" fmla="*/ 1344 w 3922"/>
              <a:gd name="T11" fmla="*/ 4192 h 4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22" h="4193">
                <a:moveTo>
                  <a:pt x="1344" y="4192"/>
                </a:moveTo>
                <a:lnTo>
                  <a:pt x="1344" y="4192"/>
                </a:lnTo>
                <a:cubicBezTo>
                  <a:pt x="3921" y="1624"/>
                  <a:pt x="3921" y="1624"/>
                  <a:pt x="3921" y="1624"/>
                </a:cubicBezTo>
                <a:cubicBezTo>
                  <a:pt x="2917" y="620"/>
                  <a:pt x="1528" y="0"/>
                  <a:pt x="0" y="0"/>
                </a:cubicBezTo>
                <a:cubicBezTo>
                  <a:pt x="0" y="3642"/>
                  <a:pt x="0" y="3642"/>
                  <a:pt x="0" y="3642"/>
                </a:cubicBezTo>
                <a:cubicBezTo>
                  <a:pt x="524" y="3642"/>
                  <a:pt x="1004" y="3851"/>
                  <a:pt x="1344" y="419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5" name="Freeform 96">
            <a:extLst>
              <a:ext uri="{FF2B5EF4-FFF2-40B4-BE49-F238E27FC236}">
                <a16:creationId xmlns:a16="http://schemas.microsoft.com/office/drawing/2014/main" id="{07E9B787-8882-0D4B-92A8-FDCD9675E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6157" y="8254228"/>
            <a:ext cx="4085175" cy="4384204"/>
          </a:xfrm>
          <a:custGeom>
            <a:avLst/>
            <a:gdLst>
              <a:gd name="T0" fmla="*/ 2567 w 3914"/>
              <a:gd name="T1" fmla="*/ 0 h 4202"/>
              <a:gd name="T2" fmla="*/ 2567 w 3914"/>
              <a:gd name="T3" fmla="*/ 0 h 4202"/>
              <a:gd name="T4" fmla="*/ 0 w 3914"/>
              <a:gd name="T5" fmla="*/ 2576 h 4202"/>
              <a:gd name="T6" fmla="*/ 3913 w 3914"/>
              <a:gd name="T7" fmla="*/ 4201 h 4202"/>
              <a:gd name="T8" fmla="*/ 3913 w 3914"/>
              <a:gd name="T9" fmla="*/ 559 h 4202"/>
              <a:gd name="T10" fmla="*/ 2567 w 3914"/>
              <a:gd name="T11" fmla="*/ 0 h 4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14" h="4202">
                <a:moveTo>
                  <a:pt x="2567" y="0"/>
                </a:moveTo>
                <a:lnTo>
                  <a:pt x="2567" y="0"/>
                </a:lnTo>
                <a:cubicBezTo>
                  <a:pt x="0" y="2576"/>
                  <a:pt x="0" y="2576"/>
                  <a:pt x="0" y="2576"/>
                </a:cubicBezTo>
                <a:cubicBezTo>
                  <a:pt x="1004" y="3581"/>
                  <a:pt x="2384" y="4201"/>
                  <a:pt x="3913" y="4201"/>
                </a:cubicBezTo>
                <a:cubicBezTo>
                  <a:pt x="3913" y="559"/>
                  <a:pt x="3913" y="559"/>
                  <a:pt x="3913" y="559"/>
                </a:cubicBezTo>
                <a:cubicBezTo>
                  <a:pt x="3389" y="559"/>
                  <a:pt x="2917" y="349"/>
                  <a:pt x="2567" y="0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6" name="Freeform 97">
            <a:extLst>
              <a:ext uri="{FF2B5EF4-FFF2-40B4-BE49-F238E27FC236}">
                <a16:creationId xmlns:a16="http://schemas.microsoft.com/office/drawing/2014/main" id="{69E2DB64-B99E-0E47-82CA-90EBB1C9E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9860" y="2770524"/>
            <a:ext cx="4375003" cy="4085175"/>
          </a:xfrm>
          <a:custGeom>
            <a:avLst/>
            <a:gdLst>
              <a:gd name="T0" fmla="*/ 0 w 4194"/>
              <a:gd name="T1" fmla="*/ 2568 h 3914"/>
              <a:gd name="T2" fmla="*/ 0 w 4194"/>
              <a:gd name="T3" fmla="*/ 2568 h 3914"/>
              <a:gd name="T4" fmla="*/ 559 w 4194"/>
              <a:gd name="T5" fmla="*/ 3913 h 3914"/>
              <a:gd name="T6" fmla="*/ 4193 w 4194"/>
              <a:gd name="T7" fmla="*/ 3913 h 3914"/>
              <a:gd name="T8" fmla="*/ 2577 w 4194"/>
              <a:gd name="T9" fmla="*/ 0 h 3914"/>
              <a:gd name="T10" fmla="*/ 0 w 4194"/>
              <a:gd name="T11" fmla="*/ 2568 h 39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94" h="3914">
                <a:moveTo>
                  <a:pt x="0" y="2568"/>
                </a:moveTo>
                <a:lnTo>
                  <a:pt x="0" y="2568"/>
                </a:lnTo>
                <a:cubicBezTo>
                  <a:pt x="350" y="2917"/>
                  <a:pt x="559" y="3389"/>
                  <a:pt x="559" y="3913"/>
                </a:cubicBezTo>
                <a:cubicBezTo>
                  <a:pt x="4193" y="3913"/>
                  <a:pt x="4193" y="3913"/>
                  <a:pt x="4193" y="3913"/>
                </a:cubicBezTo>
                <a:cubicBezTo>
                  <a:pt x="4193" y="2385"/>
                  <a:pt x="3573" y="1005"/>
                  <a:pt x="2577" y="0"/>
                </a:cubicBezTo>
                <a:lnTo>
                  <a:pt x="0" y="256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7" name="Freeform 98">
            <a:extLst>
              <a:ext uri="{FF2B5EF4-FFF2-40B4-BE49-F238E27FC236}">
                <a16:creationId xmlns:a16="http://schemas.microsoft.com/office/drawing/2014/main" id="{15579EED-A1F1-F949-8053-747991128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6733" y="8254228"/>
            <a:ext cx="4089774" cy="4384204"/>
          </a:xfrm>
          <a:custGeom>
            <a:avLst/>
            <a:gdLst>
              <a:gd name="T0" fmla="*/ 0 w 3922"/>
              <a:gd name="T1" fmla="*/ 559 h 4202"/>
              <a:gd name="T2" fmla="*/ 0 w 3922"/>
              <a:gd name="T3" fmla="*/ 559 h 4202"/>
              <a:gd name="T4" fmla="*/ 0 w 3922"/>
              <a:gd name="T5" fmla="*/ 4201 h 4202"/>
              <a:gd name="T6" fmla="*/ 3921 w 3922"/>
              <a:gd name="T7" fmla="*/ 2576 h 4202"/>
              <a:gd name="T8" fmla="*/ 1344 w 3922"/>
              <a:gd name="T9" fmla="*/ 0 h 4202"/>
              <a:gd name="T10" fmla="*/ 0 w 3922"/>
              <a:gd name="T11" fmla="*/ 559 h 4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922" h="4202">
                <a:moveTo>
                  <a:pt x="0" y="559"/>
                </a:moveTo>
                <a:lnTo>
                  <a:pt x="0" y="559"/>
                </a:lnTo>
                <a:cubicBezTo>
                  <a:pt x="0" y="4201"/>
                  <a:pt x="0" y="4201"/>
                  <a:pt x="0" y="4201"/>
                </a:cubicBezTo>
                <a:cubicBezTo>
                  <a:pt x="1528" y="4201"/>
                  <a:pt x="2917" y="3581"/>
                  <a:pt x="3921" y="2576"/>
                </a:cubicBezTo>
                <a:cubicBezTo>
                  <a:pt x="1344" y="0"/>
                  <a:pt x="1344" y="0"/>
                  <a:pt x="1344" y="0"/>
                </a:cubicBezTo>
                <a:cubicBezTo>
                  <a:pt x="1004" y="349"/>
                  <a:pt x="524" y="559"/>
                  <a:pt x="0" y="559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68" name="Freeform 99">
            <a:extLst>
              <a:ext uri="{FF2B5EF4-FFF2-40B4-BE49-F238E27FC236}">
                <a16:creationId xmlns:a16="http://schemas.microsoft.com/office/drawing/2014/main" id="{7E9EFF42-A850-3E44-B2BC-808BD5132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9860" y="6851101"/>
            <a:ext cx="4375003" cy="4089774"/>
          </a:xfrm>
          <a:custGeom>
            <a:avLst/>
            <a:gdLst>
              <a:gd name="T0" fmla="*/ 0 w 4194"/>
              <a:gd name="T1" fmla="*/ 1344 h 3921"/>
              <a:gd name="T2" fmla="*/ 0 w 4194"/>
              <a:gd name="T3" fmla="*/ 1344 h 3921"/>
              <a:gd name="T4" fmla="*/ 2577 w 4194"/>
              <a:gd name="T5" fmla="*/ 3920 h 3921"/>
              <a:gd name="T6" fmla="*/ 4193 w 4194"/>
              <a:gd name="T7" fmla="*/ 0 h 3921"/>
              <a:gd name="T8" fmla="*/ 559 w 4194"/>
              <a:gd name="T9" fmla="*/ 0 h 3921"/>
              <a:gd name="T10" fmla="*/ 0 w 4194"/>
              <a:gd name="T11" fmla="*/ 1344 h 39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194" h="3921">
                <a:moveTo>
                  <a:pt x="0" y="1344"/>
                </a:moveTo>
                <a:lnTo>
                  <a:pt x="0" y="1344"/>
                </a:lnTo>
                <a:cubicBezTo>
                  <a:pt x="2577" y="3920"/>
                  <a:pt x="2577" y="3920"/>
                  <a:pt x="2577" y="3920"/>
                </a:cubicBezTo>
                <a:cubicBezTo>
                  <a:pt x="3573" y="2916"/>
                  <a:pt x="4193" y="1527"/>
                  <a:pt x="4193" y="0"/>
                </a:cubicBezTo>
                <a:cubicBezTo>
                  <a:pt x="559" y="0"/>
                  <a:pt x="559" y="0"/>
                  <a:pt x="559" y="0"/>
                </a:cubicBezTo>
                <a:cubicBezTo>
                  <a:pt x="559" y="523"/>
                  <a:pt x="350" y="1003"/>
                  <a:pt x="0" y="134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1" name="Freeform 232">
            <a:extLst>
              <a:ext uri="{FF2B5EF4-FFF2-40B4-BE49-F238E27FC236}">
                <a16:creationId xmlns:a16="http://schemas.microsoft.com/office/drawing/2014/main" id="{F2AE3E56-467A-764C-A73C-5A141EEA3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33976" y="5194949"/>
            <a:ext cx="184017" cy="266825"/>
          </a:xfrm>
          <a:custGeom>
            <a:avLst/>
            <a:gdLst>
              <a:gd name="T0" fmla="*/ 175 w 176"/>
              <a:gd name="T1" fmla="*/ 253 h 254"/>
              <a:gd name="T2" fmla="*/ 175 w 176"/>
              <a:gd name="T3" fmla="*/ 253 h 254"/>
              <a:gd name="T4" fmla="*/ 0 w 176"/>
              <a:gd name="T5" fmla="*/ 253 h 254"/>
              <a:gd name="T6" fmla="*/ 0 w 176"/>
              <a:gd name="T7" fmla="*/ 34 h 254"/>
              <a:gd name="T8" fmla="*/ 35 w 176"/>
              <a:gd name="T9" fmla="*/ 0 h 254"/>
              <a:gd name="T10" fmla="*/ 140 w 176"/>
              <a:gd name="T11" fmla="*/ 0 h 254"/>
              <a:gd name="T12" fmla="*/ 175 w 176"/>
              <a:gd name="T13" fmla="*/ 34 h 254"/>
              <a:gd name="T14" fmla="*/ 175 w 176"/>
              <a:gd name="T15" fmla="*/ 253 h 254"/>
              <a:gd name="T16" fmla="*/ 35 w 176"/>
              <a:gd name="T17" fmla="*/ 218 h 254"/>
              <a:gd name="T18" fmla="*/ 35 w 176"/>
              <a:gd name="T19" fmla="*/ 218 h 254"/>
              <a:gd name="T20" fmla="*/ 140 w 176"/>
              <a:gd name="T21" fmla="*/ 218 h 254"/>
              <a:gd name="T22" fmla="*/ 140 w 176"/>
              <a:gd name="T23" fmla="*/ 34 h 254"/>
              <a:gd name="T24" fmla="*/ 140 w 176"/>
              <a:gd name="T25" fmla="*/ 34 h 254"/>
              <a:gd name="T26" fmla="*/ 35 w 176"/>
              <a:gd name="T27" fmla="*/ 34 h 254"/>
              <a:gd name="T28" fmla="*/ 35 w 176"/>
              <a:gd name="T29" fmla="*/ 34 h 254"/>
              <a:gd name="T30" fmla="*/ 35 w 176"/>
              <a:gd name="T31" fmla="*/ 218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6" h="254">
                <a:moveTo>
                  <a:pt x="175" y="253"/>
                </a:moveTo>
                <a:lnTo>
                  <a:pt x="175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17" y="0"/>
                  <a:pt x="35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57" y="0"/>
                  <a:pt x="175" y="17"/>
                  <a:pt x="175" y="34"/>
                </a:cubicBezTo>
                <a:lnTo>
                  <a:pt x="175" y="253"/>
                </a:lnTo>
                <a:close/>
                <a:moveTo>
                  <a:pt x="35" y="218"/>
                </a:moveTo>
                <a:lnTo>
                  <a:pt x="35" y="218"/>
                </a:lnTo>
                <a:cubicBezTo>
                  <a:pt x="140" y="218"/>
                  <a:pt x="140" y="218"/>
                  <a:pt x="140" y="218"/>
                </a:cubicBezTo>
                <a:cubicBezTo>
                  <a:pt x="140" y="34"/>
                  <a:pt x="140" y="34"/>
                  <a:pt x="140" y="34"/>
                </a:cubicBezTo>
                <a:lnTo>
                  <a:pt x="140" y="34"/>
                </a:lnTo>
                <a:cubicBezTo>
                  <a:pt x="35" y="34"/>
                  <a:pt x="35" y="34"/>
                  <a:pt x="35" y="34"/>
                </a:cubicBezTo>
                <a:lnTo>
                  <a:pt x="35" y="34"/>
                </a:lnTo>
                <a:lnTo>
                  <a:pt x="35" y="21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2" name="Freeform 233">
            <a:extLst>
              <a:ext uri="{FF2B5EF4-FFF2-40B4-BE49-F238E27FC236}">
                <a16:creationId xmlns:a16="http://schemas.microsoft.com/office/drawing/2014/main" id="{DE3CE2C8-6ADF-684E-90E6-C57E28BA3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2960" y="5121342"/>
            <a:ext cx="529050" cy="335829"/>
          </a:xfrm>
          <a:custGeom>
            <a:avLst/>
            <a:gdLst>
              <a:gd name="T0" fmla="*/ 454 w 507"/>
              <a:gd name="T1" fmla="*/ 323 h 324"/>
              <a:gd name="T2" fmla="*/ 454 w 507"/>
              <a:gd name="T3" fmla="*/ 323 h 324"/>
              <a:gd name="T4" fmla="*/ 52 w 507"/>
              <a:gd name="T5" fmla="*/ 323 h 324"/>
              <a:gd name="T6" fmla="*/ 0 w 507"/>
              <a:gd name="T7" fmla="*/ 270 h 324"/>
              <a:gd name="T8" fmla="*/ 0 w 507"/>
              <a:gd name="T9" fmla="*/ 61 h 324"/>
              <a:gd name="T10" fmla="*/ 17 w 507"/>
              <a:gd name="T11" fmla="*/ 43 h 324"/>
              <a:gd name="T12" fmla="*/ 17 w 507"/>
              <a:gd name="T13" fmla="*/ 43 h 324"/>
              <a:gd name="T14" fmla="*/ 43 w 507"/>
              <a:gd name="T15" fmla="*/ 61 h 324"/>
              <a:gd name="T16" fmla="*/ 43 w 507"/>
              <a:gd name="T17" fmla="*/ 270 h 324"/>
              <a:gd name="T18" fmla="*/ 52 w 507"/>
              <a:gd name="T19" fmla="*/ 279 h 324"/>
              <a:gd name="T20" fmla="*/ 454 w 507"/>
              <a:gd name="T21" fmla="*/ 279 h 324"/>
              <a:gd name="T22" fmla="*/ 463 w 507"/>
              <a:gd name="T23" fmla="*/ 270 h 324"/>
              <a:gd name="T24" fmla="*/ 463 w 507"/>
              <a:gd name="T25" fmla="*/ 0 h 324"/>
              <a:gd name="T26" fmla="*/ 506 w 507"/>
              <a:gd name="T27" fmla="*/ 0 h 324"/>
              <a:gd name="T28" fmla="*/ 506 w 507"/>
              <a:gd name="T29" fmla="*/ 270 h 324"/>
              <a:gd name="T30" fmla="*/ 454 w 507"/>
              <a:gd name="T31" fmla="*/ 323 h 3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7" h="324">
                <a:moveTo>
                  <a:pt x="454" y="323"/>
                </a:moveTo>
                <a:lnTo>
                  <a:pt x="454" y="323"/>
                </a:lnTo>
                <a:cubicBezTo>
                  <a:pt x="52" y="323"/>
                  <a:pt x="52" y="323"/>
                  <a:pt x="52" y="323"/>
                </a:cubicBezTo>
                <a:cubicBezTo>
                  <a:pt x="26" y="323"/>
                  <a:pt x="0" y="305"/>
                  <a:pt x="0" y="270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52"/>
                  <a:pt x="8" y="43"/>
                  <a:pt x="17" y="43"/>
                </a:cubicBezTo>
                <a:lnTo>
                  <a:pt x="17" y="43"/>
                </a:lnTo>
                <a:cubicBezTo>
                  <a:pt x="35" y="43"/>
                  <a:pt x="43" y="52"/>
                  <a:pt x="43" y="61"/>
                </a:cubicBezTo>
                <a:cubicBezTo>
                  <a:pt x="43" y="270"/>
                  <a:pt x="43" y="270"/>
                  <a:pt x="43" y="270"/>
                </a:cubicBezTo>
                <a:cubicBezTo>
                  <a:pt x="43" y="279"/>
                  <a:pt x="43" y="279"/>
                  <a:pt x="52" y="279"/>
                </a:cubicBezTo>
                <a:cubicBezTo>
                  <a:pt x="454" y="279"/>
                  <a:pt x="454" y="279"/>
                  <a:pt x="454" y="279"/>
                </a:cubicBezTo>
                <a:cubicBezTo>
                  <a:pt x="463" y="279"/>
                  <a:pt x="463" y="279"/>
                  <a:pt x="463" y="270"/>
                </a:cubicBezTo>
                <a:cubicBezTo>
                  <a:pt x="463" y="0"/>
                  <a:pt x="463" y="0"/>
                  <a:pt x="463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06" y="270"/>
                  <a:pt x="506" y="270"/>
                  <a:pt x="506" y="270"/>
                </a:cubicBezTo>
                <a:cubicBezTo>
                  <a:pt x="506" y="305"/>
                  <a:pt x="480" y="323"/>
                  <a:pt x="454" y="323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34">
            <a:extLst>
              <a:ext uri="{FF2B5EF4-FFF2-40B4-BE49-F238E27FC236}">
                <a16:creationId xmlns:a16="http://schemas.microsoft.com/office/drawing/2014/main" id="{F31D3804-D402-8F46-BDD3-EAEC0E16C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26956" y="4905120"/>
            <a:ext cx="611858" cy="257624"/>
          </a:xfrm>
          <a:custGeom>
            <a:avLst/>
            <a:gdLst>
              <a:gd name="T0" fmla="*/ 498 w 586"/>
              <a:gd name="T1" fmla="*/ 245 h 246"/>
              <a:gd name="T2" fmla="*/ 498 w 586"/>
              <a:gd name="T3" fmla="*/ 245 h 246"/>
              <a:gd name="T4" fmla="*/ 428 w 586"/>
              <a:gd name="T5" fmla="*/ 210 h 246"/>
              <a:gd name="T6" fmla="*/ 358 w 586"/>
              <a:gd name="T7" fmla="*/ 236 h 246"/>
              <a:gd name="T8" fmla="*/ 288 w 586"/>
              <a:gd name="T9" fmla="*/ 210 h 246"/>
              <a:gd name="T10" fmla="*/ 227 w 586"/>
              <a:gd name="T11" fmla="*/ 236 h 246"/>
              <a:gd name="T12" fmla="*/ 157 w 586"/>
              <a:gd name="T13" fmla="*/ 210 h 246"/>
              <a:gd name="T14" fmla="*/ 87 w 586"/>
              <a:gd name="T15" fmla="*/ 236 h 246"/>
              <a:gd name="T16" fmla="*/ 0 w 586"/>
              <a:gd name="T17" fmla="*/ 148 h 246"/>
              <a:gd name="T18" fmla="*/ 0 w 586"/>
              <a:gd name="T19" fmla="*/ 140 h 246"/>
              <a:gd name="T20" fmla="*/ 79 w 586"/>
              <a:gd name="T21" fmla="*/ 26 h 246"/>
              <a:gd name="T22" fmla="*/ 122 w 586"/>
              <a:gd name="T23" fmla="*/ 0 h 246"/>
              <a:gd name="T24" fmla="*/ 463 w 586"/>
              <a:gd name="T25" fmla="*/ 0 h 246"/>
              <a:gd name="T26" fmla="*/ 463 w 586"/>
              <a:gd name="T27" fmla="*/ 0 h 246"/>
              <a:gd name="T28" fmla="*/ 507 w 586"/>
              <a:gd name="T29" fmla="*/ 26 h 246"/>
              <a:gd name="T30" fmla="*/ 585 w 586"/>
              <a:gd name="T31" fmla="*/ 140 h 246"/>
              <a:gd name="T32" fmla="*/ 585 w 586"/>
              <a:gd name="T33" fmla="*/ 148 h 246"/>
              <a:gd name="T34" fmla="*/ 498 w 586"/>
              <a:gd name="T35" fmla="*/ 245 h 246"/>
              <a:gd name="T36" fmla="*/ 428 w 586"/>
              <a:gd name="T37" fmla="*/ 148 h 246"/>
              <a:gd name="T38" fmla="*/ 428 w 586"/>
              <a:gd name="T39" fmla="*/ 148 h 246"/>
              <a:gd name="T40" fmla="*/ 428 w 586"/>
              <a:gd name="T41" fmla="*/ 148 h 246"/>
              <a:gd name="T42" fmla="*/ 454 w 586"/>
              <a:gd name="T43" fmla="*/ 166 h 246"/>
              <a:gd name="T44" fmla="*/ 498 w 586"/>
              <a:gd name="T45" fmla="*/ 192 h 246"/>
              <a:gd name="T46" fmla="*/ 542 w 586"/>
              <a:gd name="T47" fmla="*/ 157 h 246"/>
              <a:gd name="T48" fmla="*/ 472 w 586"/>
              <a:gd name="T49" fmla="*/ 44 h 246"/>
              <a:gd name="T50" fmla="*/ 122 w 586"/>
              <a:gd name="T51" fmla="*/ 44 h 246"/>
              <a:gd name="T52" fmla="*/ 114 w 586"/>
              <a:gd name="T53" fmla="*/ 52 h 246"/>
              <a:gd name="T54" fmla="*/ 44 w 586"/>
              <a:gd name="T55" fmla="*/ 148 h 246"/>
              <a:gd name="T56" fmla="*/ 87 w 586"/>
              <a:gd name="T57" fmla="*/ 192 h 246"/>
              <a:gd name="T58" fmla="*/ 131 w 586"/>
              <a:gd name="T59" fmla="*/ 166 h 246"/>
              <a:gd name="T60" fmla="*/ 157 w 586"/>
              <a:gd name="T61" fmla="*/ 148 h 246"/>
              <a:gd name="T62" fmla="*/ 157 w 586"/>
              <a:gd name="T63" fmla="*/ 148 h 246"/>
              <a:gd name="T64" fmla="*/ 184 w 586"/>
              <a:gd name="T65" fmla="*/ 166 h 246"/>
              <a:gd name="T66" fmla="*/ 227 w 586"/>
              <a:gd name="T67" fmla="*/ 192 h 246"/>
              <a:gd name="T68" fmla="*/ 262 w 586"/>
              <a:gd name="T69" fmla="*/ 166 h 246"/>
              <a:gd name="T70" fmla="*/ 288 w 586"/>
              <a:gd name="T71" fmla="*/ 148 h 246"/>
              <a:gd name="T72" fmla="*/ 288 w 586"/>
              <a:gd name="T73" fmla="*/ 148 h 246"/>
              <a:gd name="T74" fmla="*/ 323 w 586"/>
              <a:gd name="T75" fmla="*/ 166 h 246"/>
              <a:gd name="T76" fmla="*/ 358 w 586"/>
              <a:gd name="T77" fmla="*/ 192 h 246"/>
              <a:gd name="T78" fmla="*/ 402 w 586"/>
              <a:gd name="T79" fmla="*/ 166 h 246"/>
              <a:gd name="T80" fmla="*/ 428 w 586"/>
              <a:gd name="T81" fmla="*/ 148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86" h="246">
                <a:moveTo>
                  <a:pt x="498" y="245"/>
                </a:moveTo>
                <a:lnTo>
                  <a:pt x="498" y="245"/>
                </a:lnTo>
                <a:cubicBezTo>
                  <a:pt x="463" y="245"/>
                  <a:pt x="445" y="227"/>
                  <a:pt x="428" y="210"/>
                </a:cubicBezTo>
                <a:cubicBezTo>
                  <a:pt x="410" y="227"/>
                  <a:pt x="385" y="236"/>
                  <a:pt x="358" y="236"/>
                </a:cubicBezTo>
                <a:cubicBezTo>
                  <a:pt x="332" y="236"/>
                  <a:pt x="306" y="227"/>
                  <a:pt x="288" y="210"/>
                </a:cubicBezTo>
                <a:cubicBezTo>
                  <a:pt x="279" y="227"/>
                  <a:pt x="253" y="236"/>
                  <a:pt x="227" y="236"/>
                </a:cubicBezTo>
                <a:cubicBezTo>
                  <a:pt x="201" y="236"/>
                  <a:pt x="175" y="227"/>
                  <a:pt x="157" y="210"/>
                </a:cubicBezTo>
                <a:cubicBezTo>
                  <a:pt x="140" y="227"/>
                  <a:pt x="114" y="245"/>
                  <a:pt x="87" y="236"/>
                </a:cubicBezTo>
                <a:cubicBezTo>
                  <a:pt x="35" y="236"/>
                  <a:pt x="0" y="192"/>
                  <a:pt x="0" y="148"/>
                </a:cubicBezTo>
                <a:cubicBezTo>
                  <a:pt x="0" y="140"/>
                  <a:pt x="0" y="140"/>
                  <a:pt x="0" y="140"/>
                </a:cubicBezTo>
                <a:cubicBezTo>
                  <a:pt x="79" y="26"/>
                  <a:pt x="79" y="26"/>
                  <a:pt x="79" y="26"/>
                </a:cubicBezTo>
                <a:cubicBezTo>
                  <a:pt x="87" y="9"/>
                  <a:pt x="105" y="0"/>
                  <a:pt x="122" y="0"/>
                </a:cubicBezTo>
                <a:cubicBezTo>
                  <a:pt x="463" y="0"/>
                  <a:pt x="463" y="0"/>
                  <a:pt x="463" y="0"/>
                </a:cubicBezTo>
                <a:lnTo>
                  <a:pt x="463" y="0"/>
                </a:lnTo>
                <a:cubicBezTo>
                  <a:pt x="480" y="0"/>
                  <a:pt x="498" y="9"/>
                  <a:pt x="507" y="26"/>
                </a:cubicBezTo>
                <a:cubicBezTo>
                  <a:pt x="585" y="140"/>
                  <a:pt x="585" y="140"/>
                  <a:pt x="585" y="140"/>
                </a:cubicBezTo>
                <a:cubicBezTo>
                  <a:pt x="585" y="148"/>
                  <a:pt x="585" y="148"/>
                  <a:pt x="585" y="148"/>
                </a:cubicBezTo>
                <a:cubicBezTo>
                  <a:pt x="585" y="201"/>
                  <a:pt x="550" y="236"/>
                  <a:pt x="498" y="245"/>
                </a:cubicBezTo>
                <a:close/>
                <a:moveTo>
                  <a:pt x="428" y="148"/>
                </a:moveTo>
                <a:lnTo>
                  <a:pt x="428" y="148"/>
                </a:lnTo>
                <a:lnTo>
                  <a:pt x="428" y="148"/>
                </a:lnTo>
                <a:cubicBezTo>
                  <a:pt x="437" y="148"/>
                  <a:pt x="445" y="157"/>
                  <a:pt x="454" y="166"/>
                </a:cubicBezTo>
                <a:cubicBezTo>
                  <a:pt x="463" y="183"/>
                  <a:pt x="480" y="192"/>
                  <a:pt x="498" y="192"/>
                </a:cubicBezTo>
                <a:cubicBezTo>
                  <a:pt x="515" y="192"/>
                  <a:pt x="533" y="175"/>
                  <a:pt x="542" y="157"/>
                </a:cubicBezTo>
                <a:cubicBezTo>
                  <a:pt x="472" y="44"/>
                  <a:pt x="472" y="44"/>
                  <a:pt x="472" y="44"/>
                </a:cubicBezTo>
                <a:cubicBezTo>
                  <a:pt x="122" y="44"/>
                  <a:pt x="122" y="44"/>
                  <a:pt x="122" y="44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44" y="148"/>
                  <a:pt x="44" y="148"/>
                  <a:pt x="44" y="148"/>
                </a:cubicBezTo>
                <a:cubicBezTo>
                  <a:pt x="52" y="175"/>
                  <a:pt x="70" y="192"/>
                  <a:pt x="87" y="192"/>
                </a:cubicBezTo>
                <a:cubicBezTo>
                  <a:pt x="105" y="192"/>
                  <a:pt x="122" y="183"/>
                  <a:pt x="131" y="166"/>
                </a:cubicBezTo>
                <a:cubicBezTo>
                  <a:pt x="140" y="157"/>
                  <a:pt x="149" y="148"/>
                  <a:pt x="157" y="148"/>
                </a:cubicBezTo>
                <a:lnTo>
                  <a:pt x="157" y="148"/>
                </a:lnTo>
                <a:cubicBezTo>
                  <a:pt x="166" y="148"/>
                  <a:pt x="184" y="157"/>
                  <a:pt x="184" y="166"/>
                </a:cubicBezTo>
                <a:cubicBezTo>
                  <a:pt x="192" y="183"/>
                  <a:pt x="210" y="192"/>
                  <a:pt x="227" y="192"/>
                </a:cubicBezTo>
                <a:cubicBezTo>
                  <a:pt x="245" y="192"/>
                  <a:pt x="262" y="183"/>
                  <a:pt x="262" y="166"/>
                </a:cubicBezTo>
                <a:cubicBezTo>
                  <a:pt x="271" y="157"/>
                  <a:pt x="279" y="148"/>
                  <a:pt x="288" y="148"/>
                </a:cubicBezTo>
                <a:lnTo>
                  <a:pt x="288" y="148"/>
                </a:lnTo>
                <a:cubicBezTo>
                  <a:pt x="306" y="148"/>
                  <a:pt x="315" y="157"/>
                  <a:pt x="323" y="166"/>
                </a:cubicBezTo>
                <a:cubicBezTo>
                  <a:pt x="323" y="183"/>
                  <a:pt x="341" y="192"/>
                  <a:pt x="358" y="192"/>
                </a:cubicBezTo>
                <a:cubicBezTo>
                  <a:pt x="376" y="192"/>
                  <a:pt x="393" y="183"/>
                  <a:pt x="402" y="166"/>
                </a:cubicBezTo>
                <a:cubicBezTo>
                  <a:pt x="402" y="157"/>
                  <a:pt x="410" y="148"/>
                  <a:pt x="428" y="14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4" name="Freeform 235">
            <a:extLst>
              <a:ext uri="{FF2B5EF4-FFF2-40B4-BE49-F238E27FC236}">
                <a16:creationId xmlns:a16="http://schemas.microsoft.com/office/drawing/2014/main" id="{919B1203-600B-A044-BCB1-DD6AA4FE6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24251" y="2080461"/>
            <a:ext cx="156414" cy="36803"/>
          </a:xfrm>
          <a:custGeom>
            <a:avLst/>
            <a:gdLst>
              <a:gd name="T0" fmla="*/ 148 w 149"/>
              <a:gd name="T1" fmla="*/ 34 h 35"/>
              <a:gd name="T2" fmla="*/ 0 w 149"/>
              <a:gd name="T3" fmla="*/ 34 h 35"/>
              <a:gd name="T4" fmla="*/ 0 w 149"/>
              <a:gd name="T5" fmla="*/ 0 h 35"/>
              <a:gd name="T6" fmla="*/ 148 w 149"/>
              <a:gd name="T7" fmla="*/ 0 h 35"/>
              <a:gd name="T8" fmla="*/ 148 w 149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35">
                <a:moveTo>
                  <a:pt x="148" y="34"/>
                </a:moveTo>
                <a:lnTo>
                  <a:pt x="0" y="34"/>
                </a:lnTo>
                <a:lnTo>
                  <a:pt x="0" y="0"/>
                </a:lnTo>
                <a:lnTo>
                  <a:pt x="148" y="0"/>
                </a:lnTo>
                <a:lnTo>
                  <a:pt x="148" y="34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36">
            <a:extLst>
              <a:ext uri="{FF2B5EF4-FFF2-40B4-BE49-F238E27FC236}">
                <a16:creationId xmlns:a16="http://schemas.microsoft.com/office/drawing/2014/main" id="{AA29817B-2B58-A041-BB3E-2A55D803F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2652" y="1979252"/>
            <a:ext cx="156414" cy="289828"/>
          </a:xfrm>
          <a:custGeom>
            <a:avLst/>
            <a:gdLst>
              <a:gd name="T0" fmla="*/ 61 w 150"/>
              <a:gd name="T1" fmla="*/ 0 h 280"/>
              <a:gd name="T2" fmla="*/ 61 w 150"/>
              <a:gd name="T3" fmla="*/ 0 h 280"/>
              <a:gd name="T4" fmla="*/ 0 w 150"/>
              <a:gd name="T5" fmla="*/ 0 h 280"/>
              <a:gd name="T6" fmla="*/ 0 w 150"/>
              <a:gd name="T7" fmla="*/ 35 h 280"/>
              <a:gd name="T8" fmla="*/ 44 w 150"/>
              <a:gd name="T9" fmla="*/ 35 h 280"/>
              <a:gd name="T10" fmla="*/ 61 w 150"/>
              <a:gd name="T11" fmla="*/ 43 h 280"/>
              <a:gd name="T12" fmla="*/ 114 w 150"/>
              <a:gd name="T13" fmla="*/ 104 h 280"/>
              <a:gd name="T14" fmla="*/ 114 w 150"/>
              <a:gd name="T15" fmla="*/ 244 h 280"/>
              <a:gd name="T16" fmla="*/ 26 w 150"/>
              <a:gd name="T17" fmla="*/ 244 h 280"/>
              <a:gd name="T18" fmla="*/ 26 w 150"/>
              <a:gd name="T19" fmla="*/ 262 h 280"/>
              <a:gd name="T20" fmla="*/ 26 w 150"/>
              <a:gd name="T21" fmla="*/ 279 h 280"/>
              <a:gd name="T22" fmla="*/ 114 w 150"/>
              <a:gd name="T23" fmla="*/ 279 h 280"/>
              <a:gd name="T24" fmla="*/ 149 w 150"/>
              <a:gd name="T25" fmla="*/ 244 h 280"/>
              <a:gd name="T26" fmla="*/ 149 w 150"/>
              <a:gd name="T27" fmla="*/ 96 h 280"/>
              <a:gd name="T28" fmla="*/ 149 w 150"/>
              <a:gd name="T29" fmla="*/ 96 h 280"/>
              <a:gd name="T30" fmla="*/ 79 w 150"/>
              <a:gd name="T31" fmla="*/ 8 h 280"/>
              <a:gd name="T32" fmla="*/ 61 w 150"/>
              <a:gd name="T33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0" h="280">
                <a:moveTo>
                  <a:pt x="61" y="0"/>
                </a:moveTo>
                <a:lnTo>
                  <a:pt x="61" y="0"/>
                </a:lnTo>
                <a:cubicBezTo>
                  <a:pt x="0" y="0"/>
                  <a:pt x="0" y="0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44" y="35"/>
                  <a:pt x="44" y="35"/>
                  <a:pt x="44" y="35"/>
                </a:cubicBezTo>
                <a:cubicBezTo>
                  <a:pt x="52" y="35"/>
                  <a:pt x="61" y="35"/>
                  <a:pt x="61" y="43"/>
                </a:cubicBezTo>
                <a:cubicBezTo>
                  <a:pt x="114" y="104"/>
                  <a:pt x="114" y="104"/>
                  <a:pt x="114" y="104"/>
                </a:cubicBezTo>
                <a:cubicBezTo>
                  <a:pt x="114" y="244"/>
                  <a:pt x="114" y="244"/>
                  <a:pt x="114" y="244"/>
                </a:cubicBezTo>
                <a:cubicBezTo>
                  <a:pt x="26" y="244"/>
                  <a:pt x="26" y="244"/>
                  <a:pt x="26" y="244"/>
                </a:cubicBezTo>
                <a:cubicBezTo>
                  <a:pt x="26" y="253"/>
                  <a:pt x="26" y="262"/>
                  <a:pt x="26" y="262"/>
                </a:cubicBezTo>
                <a:cubicBezTo>
                  <a:pt x="26" y="270"/>
                  <a:pt x="26" y="279"/>
                  <a:pt x="26" y="279"/>
                </a:cubicBezTo>
                <a:cubicBezTo>
                  <a:pt x="114" y="279"/>
                  <a:pt x="114" y="279"/>
                  <a:pt x="114" y="279"/>
                </a:cubicBezTo>
                <a:cubicBezTo>
                  <a:pt x="140" y="279"/>
                  <a:pt x="149" y="270"/>
                  <a:pt x="149" y="244"/>
                </a:cubicBezTo>
                <a:cubicBezTo>
                  <a:pt x="149" y="96"/>
                  <a:pt x="149" y="96"/>
                  <a:pt x="149" y="96"/>
                </a:cubicBezTo>
                <a:lnTo>
                  <a:pt x="149" y="96"/>
                </a:lnTo>
                <a:cubicBezTo>
                  <a:pt x="79" y="8"/>
                  <a:pt x="79" y="8"/>
                  <a:pt x="79" y="8"/>
                </a:cubicBezTo>
                <a:cubicBezTo>
                  <a:pt x="70" y="0"/>
                  <a:pt x="70" y="0"/>
                  <a:pt x="61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7">
            <a:extLst>
              <a:ext uri="{FF2B5EF4-FFF2-40B4-BE49-F238E27FC236}">
                <a16:creationId xmlns:a16="http://schemas.microsoft.com/office/drawing/2014/main" id="{6DFDECA9-EEAC-BE41-8719-D3530D2C3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03430" y="2232276"/>
            <a:ext cx="184017" cy="46004"/>
          </a:xfrm>
          <a:custGeom>
            <a:avLst/>
            <a:gdLst>
              <a:gd name="T0" fmla="*/ 175 w 176"/>
              <a:gd name="T1" fmla="*/ 0 h 45"/>
              <a:gd name="T2" fmla="*/ 175 w 176"/>
              <a:gd name="T3" fmla="*/ 0 h 45"/>
              <a:gd name="T4" fmla="*/ 0 w 176"/>
              <a:gd name="T5" fmla="*/ 0 h 45"/>
              <a:gd name="T6" fmla="*/ 9 w 176"/>
              <a:gd name="T7" fmla="*/ 18 h 45"/>
              <a:gd name="T8" fmla="*/ 0 w 176"/>
              <a:gd name="T9" fmla="*/ 44 h 45"/>
              <a:gd name="T10" fmla="*/ 175 w 176"/>
              <a:gd name="T11" fmla="*/ 44 h 45"/>
              <a:gd name="T12" fmla="*/ 166 w 176"/>
              <a:gd name="T13" fmla="*/ 18 h 45"/>
              <a:gd name="T14" fmla="*/ 175 w 176"/>
              <a:gd name="T1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76" h="45">
                <a:moveTo>
                  <a:pt x="175" y="0"/>
                </a:moveTo>
                <a:lnTo>
                  <a:pt x="175" y="0"/>
                </a:lnTo>
                <a:cubicBezTo>
                  <a:pt x="0" y="0"/>
                  <a:pt x="0" y="0"/>
                  <a:pt x="0" y="0"/>
                </a:cubicBezTo>
                <a:cubicBezTo>
                  <a:pt x="9" y="9"/>
                  <a:pt x="9" y="9"/>
                  <a:pt x="9" y="18"/>
                </a:cubicBezTo>
                <a:cubicBezTo>
                  <a:pt x="9" y="26"/>
                  <a:pt x="0" y="35"/>
                  <a:pt x="0" y="44"/>
                </a:cubicBezTo>
                <a:cubicBezTo>
                  <a:pt x="175" y="44"/>
                  <a:pt x="175" y="44"/>
                  <a:pt x="175" y="44"/>
                </a:cubicBezTo>
                <a:cubicBezTo>
                  <a:pt x="166" y="35"/>
                  <a:pt x="166" y="26"/>
                  <a:pt x="166" y="18"/>
                </a:cubicBezTo>
                <a:cubicBezTo>
                  <a:pt x="166" y="9"/>
                  <a:pt x="166" y="0"/>
                  <a:pt x="175" y="0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38">
            <a:extLst>
              <a:ext uri="{FF2B5EF4-FFF2-40B4-BE49-F238E27FC236}">
                <a16:creationId xmlns:a16="http://schemas.microsoft.com/office/drawing/2014/main" id="{3438BB04-51C5-2F44-8B8A-F78DB5995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7209" y="1887243"/>
            <a:ext cx="455443" cy="331230"/>
          </a:xfrm>
          <a:custGeom>
            <a:avLst/>
            <a:gdLst>
              <a:gd name="T0" fmla="*/ 420 w 438"/>
              <a:gd name="T1" fmla="*/ 306 h 316"/>
              <a:gd name="T2" fmla="*/ 420 w 438"/>
              <a:gd name="T3" fmla="*/ 306 h 316"/>
              <a:gd name="T4" fmla="*/ 437 w 438"/>
              <a:gd name="T5" fmla="*/ 306 h 316"/>
              <a:gd name="T6" fmla="*/ 437 w 438"/>
              <a:gd name="T7" fmla="*/ 123 h 316"/>
              <a:gd name="T8" fmla="*/ 437 w 438"/>
              <a:gd name="T9" fmla="*/ 88 h 316"/>
              <a:gd name="T10" fmla="*/ 437 w 438"/>
              <a:gd name="T11" fmla="*/ 44 h 316"/>
              <a:gd name="T12" fmla="*/ 394 w 438"/>
              <a:gd name="T13" fmla="*/ 0 h 316"/>
              <a:gd name="T14" fmla="*/ 18 w 438"/>
              <a:gd name="T15" fmla="*/ 0 h 316"/>
              <a:gd name="T16" fmla="*/ 0 w 438"/>
              <a:gd name="T17" fmla="*/ 26 h 316"/>
              <a:gd name="T18" fmla="*/ 18 w 438"/>
              <a:gd name="T19" fmla="*/ 44 h 316"/>
              <a:gd name="T20" fmla="*/ 394 w 438"/>
              <a:gd name="T21" fmla="*/ 44 h 316"/>
              <a:gd name="T22" fmla="*/ 394 w 438"/>
              <a:gd name="T23" fmla="*/ 315 h 316"/>
              <a:gd name="T24" fmla="*/ 420 w 438"/>
              <a:gd name="T25" fmla="*/ 306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38" h="316">
                <a:moveTo>
                  <a:pt x="420" y="306"/>
                </a:moveTo>
                <a:lnTo>
                  <a:pt x="420" y="306"/>
                </a:lnTo>
                <a:cubicBezTo>
                  <a:pt x="429" y="306"/>
                  <a:pt x="437" y="306"/>
                  <a:pt x="437" y="306"/>
                </a:cubicBezTo>
                <a:cubicBezTo>
                  <a:pt x="437" y="123"/>
                  <a:pt x="437" y="123"/>
                  <a:pt x="437" y="123"/>
                </a:cubicBezTo>
                <a:cubicBezTo>
                  <a:pt x="437" y="88"/>
                  <a:pt x="437" y="88"/>
                  <a:pt x="437" y="88"/>
                </a:cubicBezTo>
                <a:cubicBezTo>
                  <a:pt x="437" y="44"/>
                  <a:pt x="437" y="44"/>
                  <a:pt x="437" y="44"/>
                </a:cubicBezTo>
                <a:cubicBezTo>
                  <a:pt x="437" y="18"/>
                  <a:pt x="420" y="0"/>
                  <a:pt x="39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9" y="0"/>
                  <a:pt x="0" y="9"/>
                  <a:pt x="0" y="26"/>
                </a:cubicBezTo>
                <a:cubicBezTo>
                  <a:pt x="0" y="35"/>
                  <a:pt x="9" y="44"/>
                  <a:pt x="18" y="44"/>
                </a:cubicBezTo>
                <a:cubicBezTo>
                  <a:pt x="394" y="44"/>
                  <a:pt x="394" y="44"/>
                  <a:pt x="394" y="44"/>
                </a:cubicBezTo>
                <a:cubicBezTo>
                  <a:pt x="394" y="315"/>
                  <a:pt x="394" y="315"/>
                  <a:pt x="394" y="315"/>
                </a:cubicBezTo>
                <a:cubicBezTo>
                  <a:pt x="402" y="306"/>
                  <a:pt x="411" y="306"/>
                  <a:pt x="420" y="30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39">
            <a:extLst>
              <a:ext uri="{FF2B5EF4-FFF2-40B4-BE49-F238E27FC236}">
                <a16:creationId xmlns:a16="http://schemas.microsoft.com/office/drawing/2014/main" id="{9D06747F-CA5A-4B4C-AABB-11B2CBB5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3213" y="2071260"/>
            <a:ext cx="92008" cy="211619"/>
          </a:xfrm>
          <a:custGeom>
            <a:avLst/>
            <a:gdLst>
              <a:gd name="T0" fmla="*/ 87 w 88"/>
              <a:gd name="T1" fmla="*/ 157 h 202"/>
              <a:gd name="T2" fmla="*/ 87 w 88"/>
              <a:gd name="T3" fmla="*/ 157 h 202"/>
              <a:gd name="T4" fmla="*/ 52 w 88"/>
              <a:gd name="T5" fmla="*/ 157 h 202"/>
              <a:gd name="T6" fmla="*/ 52 w 88"/>
              <a:gd name="T7" fmla="*/ 0 h 202"/>
              <a:gd name="T8" fmla="*/ 0 w 88"/>
              <a:gd name="T9" fmla="*/ 0 h 202"/>
              <a:gd name="T10" fmla="*/ 0 w 88"/>
              <a:gd name="T11" fmla="*/ 157 h 202"/>
              <a:gd name="T12" fmla="*/ 9 w 88"/>
              <a:gd name="T13" fmla="*/ 183 h 202"/>
              <a:gd name="T14" fmla="*/ 44 w 88"/>
              <a:gd name="T15" fmla="*/ 201 h 202"/>
              <a:gd name="T16" fmla="*/ 44 w 88"/>
              <a:gd name="T17" fmla="*/ 201 h 202"/>
              <a:gd name="T18" fmla="*/ 87 w 88"/>
              <a:gd name="T19" fmla="*/ 201 h 202"/>
              <a:gd name="T20" fmla="*/ 79 w 88"/>
              <a:gd name="T21" fmla="*/ 175 h 202"/>
              <a:gd name="T22" fmla="*/ 87 w 88"/>
              <a:gd name="T23" fmla="*/ 157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8" h="202">
                <a:moveTo>
                  <a:pt x="87" y="157"/>
                </a:moveTo>
                <a:lnTo>
                  <a:pt x="87" y="157"/>
                </a:lnTo>
                <a:cubicBezTo>
                  <a:pt x="52" y="157"/>
                  <a:pt x="52" y="157"/>
                  <a:pt x="52" y="157"/>
                </a:cubicBezTo>
                <a:cubicBezTo>
                  <a:pt x="52" y="0"/>
                  <a:pt x="52" y="0"/>
                  <a:pt x="5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57"/>
                  <a:pt x="0" y="157"/>
                  <a:pt x="0" y="157"/>
                </a:cubicBezTo>
                <a:cubicBezTo>
                  <a:pt x="0" y="166"/>
                  <a:pt x="9" y="175"/>
                  <a:pt x="9" y="183"/>
                </a:cubicBezTo>
                <a:cubicBezTo>
                  <a:pt x="18" y="192"/>
                  <a:pt x="35" y="201"/>
                  <a:pt x="44" y="201"/>
                </a:cubicBezTo>
                <a:lnTo>
                  <a:pt x="44" y="201"/>
                </a:lnTo>
                <a:cubicBezTo>
                  <a:pt x="87" y="201"/>
                  <a:pt x="87" y="201"/>
                  <a:pt x="87" y="201"/>
                </a:cubicBezTo>
                <a:cubicBezTo>
                  <a:pt x="87" y="192"/>
                  <a:pt x="79" y="183"/>
                  <a:pt x="79" y="175"/>
                </a:cubicBezTo>
                <a:cubicBezTo>
                  <a:pt x="79" y="166"/>
                  <a:pt x="87" y="166"/>
                  <a:pt x="87" y="15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40">
            <a:extLst>
              <a:ext uri="{FF2B5EF4-FFF2-40B4-BE49-F238E27FC236}">
                <a16:creationId xmlns:a16="http://schemas.microsoft.com/office/drawing/2014/main" id="{C7602C1B-1693-F743-AAD7-37BA0310C3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59845" y="2186272"/>
            <a:ext cx="128812" cy="128812"/>
          </a:xfrm>
          <a:custGeom>
            <a:avLst/>
            <a:gdLst>
              <a:gd name="T0" fmla="*/ 61 w 123"/>
              <a:gd name="T1" fmla="*/ 123 h 124"/>
              <a:gd name="T2" fmla="*/ 61 w 123"/>
              <a:gd name="T3" fmla="*/ 123 h 124"/>
              <a:gd name="T4" fmla="*/ 0 w 123"/>
              <a:gd name="T5" fmla="*/ 62 h 124"/>
              <a:gd name="T6" fmla="*/ 61 w 123"/>
              <a:gd name="T7" fmla="*/ 0 h 124"/>
              <a:gd name="T8" fmla="*/ 122 w 123"/>
              <a:gd name="T9" fmla="*/ 62 h 124"/>
              <a:gd name="T10" fmla="*/ 61 w 123"/>
              <a:gd name="T11" fmla="*/ 123 h 124"/>
              <a:gd name="T12" fmla="*/ 61 w 123"/>
              <a:gd name="T13" fmla="*/ 35 h 124"/>
              <a:gd name="T14" fmla="*/ 61 w 123"/>
              <a:gd name="T15" fmla="*/ 35 h 124"/>
              <a:gd name="T16" fmla="*/ 35 w 123"/>
              <a:gd name="T17" fmla="*/ 62 h 124"/>
              <a:gd name="T18" fmla="*/ 61 w 123"/>
              <a:gd name="T19" fmla="*/ 88 h 124"/>
              <a:gd name="T20" fmla="*/ 87 w 123"/>
              <a:gd name="T21" fmla="*/ 62 h 124"/>
              <a:gd name="T22" fmla="*/ 61 w 123"/>
              <a:gd name="T23" fmla="*/ 3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3" h="124">
                <a:moveTo>
                  <a:pt x="61" y="123"/>
                </a:moveTo>
                <a:lnTo>
                  <a:pt x="61" y="123"/>
                </a:lnTo>
                <a:cubicBezTo>
                  <a:pt x="26" y="123"/>
                  <a:pt x="0" y="96"/>
                  <a:pt x="0" y="62"/>
                </a:cubicBezTo>
                <a:cubicBezTo>
                  <a:pt x="0" y="27"/>
                  <a:pt x="26" y="0"/>
                  <a:pt x="61" y="0"/>
                </a:cubicBezTo>
                <a:cubicBezTo>
                  <a:pt x="96" y="0"/>
                  <a:pt x="122" y="27"/>
                  <a:pt x="122" y="62"/>
                </a:cubicBezTo>
                <a:cubicBezTo>
                  <a:pt x="122" y="96"/>
                  <a:pt x="96" y="123"/>
                  <a:pt x="61" y="123"/>
                </a:cubicBezTo>
                <a:close/>
                <a:moveTo>
                  <a:pt x="61" y="35"/>
                </a:moveTo>
                <a:lnTo>
                  <a:pt x="61" y="35"/>
                </a:lnTo>
                <a:cubicBezTo>
                  <a:pt x="43" y="35"/>
                  <a:pt x="35" y="44"/>
                  <a:pt x="35" y="62"/>
                </a:cubicBezTo>
                <a:cubicBezTo>
                  <a:pt x="35" y="79"/>
                  <a:pt x="43" y="88"/>
                  <a:pt x="61" y="88"/>
                </a:cubicBezTo>
                <a:cubicBezTo>
                  <a:pt x="78" y="88"/>
                  <a:pt x="87" y="79"/>
                  <a:pt x="87" y="62"/>
                </a:cubicBezTo>
                <a:cubicBezTo>
                  <a:pt x="87" y="44"/>
                  <a:pt x="78" y="35"/>
                  <a:pt x="61" y="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41">
            <a:extLst>
              <a:ext uri="{FF2B5EF4-FFF2-40B4-BE49-F238E27FC236}">
                <a16:creationId xmlns:a16="http://schemas.microsoft.com/office/drawing/2014/main" id="{636FE974-DA57-7A43-80B3-BA212BAD6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93020" y="2186272"/>
            <a:ext cx="138013" cy="128812"/>
          </a:xfrm>
          <a:custGeom>
            <a:avLst/>
            <a:gdLst>
              <a:gd name="T0" fmla="*/ 70 w 132"/>
              <a:gd name="T1" fmla="*/ 123 h 124"/>
              <a:gd name="T2" fmla="*/ 70 w 132"/>
              <a:gd name="T3" fmla="*/ 123 h 124"/>
              <a:gd name="T4" fmla="*/ 0 w 132"/>
              <a:gd name="T5" fmla="*/ 62 h 124"/>
              <a:gd name="T6" fmla="*/ 70 w 132"/>
              <a:gd name="T7" fmla="*/ 0 h 124"/>
              <a:gd name="T8" fmla="*/ 131 w 132"/>
              <a:gd name="T9" fmla="*/ 62 h 124"/>
              <a:gd name="T10" fmla="*/ 70 w 132"/>
              <a:gd name="T11" fmla="*/ 123 h 124"/>
              <a:gd name="T12" fmla="*/ 70 w 132"/>
              <a:gd name="T13" fmla="*/ 35 h 124"/>
              <a:gd name="T14" fmla="*/ 70 w 132"/>
              <a:gd name="T15" fmla="*/ 35 h 124"/>
              <a:gd name="T16" fmla="*/ 35 w 132"/>
              <a:gd name="T17" fmla="*/ 62 h 124"/>
              <a:gd name="T18" fmla="*/ 70 w 132"/>
              <a:gd name="T19" fmla="*/ 88 h 124"/>
              <a:gd name="T20" fmla="*/ 96 w 132"/>
              <a:gd name="T21" fmla="*/ 62 h 124"/>
              <a:gd name="T22" fmla="*/ 70 w 132"/>
              <a:gd name="T23" fmla="*/ 35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2" h="124">
                <a:moveTo>
                  <a:pt x="70" y="123"/>
                </a:moveTo>
                <a:lnTo>
                  <a:pt x="70" y="123"/>
                </a:lnTo>
                <a:cubicBezTo>
                  <a:pt x="35" y="123"/>
                  <a:pt x="0" y="96"/>
                  <a:pt x="0" y="62"/>
                </a:cubicBezTo>
                <a:cubicBezTo>
                  <a:pt x="0" y="27"/>
                  <a:pt x="35" y="0"/>
                  <a:pt x="70" y="0"/>
                </a:cubicBezTo>
                <a:cubicBezTo>
                  <a:pt x="105" y="0"/>
                  <a:pt x="131" y="27"/>
                  <a:pt x="131" y="62"/>
                </a:cubicBezTo>
                <a:cubicBezTo>
                  <a:pt x="131" y="96"/>
                  <a:pt x="105" y="123"/>
                  <a:pt x="70" y="123"/>
                </a:cubicBezTo>
                <a:close/>
                <a:moveTo>
                  <a:pt x="70" y="35"/>
                </a:moveTo>
                <a:lnTo>
                  <a:pt x="70" y="35"/>
                </a:lnTo>
                <a:cubicBezTo>
                  <a:pt x="53" y="35"/>
                  <a:pt x="35" y="44"/>
                  <a:pt x="35" y="62"/>
                </a:cubicBezTo>
                <a:cubicBezTo>
                  <a:pt x="35" y="79"/>
                  <a:pt x="53" y="88"/>
                  <a:pt x="70" y="88"/>
                </a:cubicBezTo>
                <a:cubicBezTo>
                  <a:pt x="79" y="88"/>
                  <a:pt x="96" y="79"/>
                  <a:pt x="96" y="62"/>
                </a:cubicBezTo>
                <a:cubicBezTo>
                  <a:pt x="96" y="44"/>
                  <a:pt x="79" y="35"/>
                  <a:pt x="70" y="3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42">
            <a:extLst>
              <a:ext uri="{FF2B5EF4-FFF2-40B4-BE49-F238E27FC236}">
                <a16:creationId xmlns:a16="http://schemas.microsoft.com/office/drawing/2014/main" id="{ECB59F47-57BC-914B-924E-8BF1929B2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6410" y="1970051"/>
            <a:ext cx="193218" cy="46004"/>
          </a:xfrm>
          <a:custGeom>
            <a:avLst/>
            <a:gdLst>
              <a:gd name="T0" fmla="*/ 166 w 185"/>
              <a:gd name="T1" fmla="*/ 44 h 45"/>
              <a:gd name="T2" fmla="*/ 166 w 185"/>
              <a:gd name="T3" fmla="*/ 44 h 45"/>
              <a:gd name="T4" fmla="*/ 18 w 185"/>
              <a:gd name="T5" fmla="*/ 44 h 45"/>
              <a:gd name="T6" fmla="*/ 0 w 185"/>
              <a:gd name="T7" fmla="*/ 26 h 45"/>
              <a:gd name="T8" fmla="*/ 0 w 185"/>
              <a:gd name="T9" fmla="*/ 26 h 45"/>
              <a:gd name="T10" fmla="*/ 18 w 185"/>
              <a:gd name="T11" fmla="*/ 0 h 45"/>
              <a:gd name="T12" fmla="*/ 166 w 185"/>
              <a:gd name="T13" fmla="*/ 0 h 45"/>
              <a:gd name="T14" fmla="*/ 184 w 185"/>
              <a:gd name="T15" fmla="*/ 26 h 45"/>
              <a:gd name="T16" fmla="*/ 184 w 185"/>
              <a:gd name="T17" fmla="*/ 26 h 45"/>
              <a:gd name="T18" fmla="*/ 166 w 185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85" h="45">
                <a:moveTo>
                  <a:pt x="166" y="44"/>
                </a:moveTo>
                <a:lnTo>
                  <a:pt x="166" y="44"/>
                </a:lnTo>
                <a:cubicBezTo>
                  <a:pt x="18" y="44"/>
                  <a:pt x="18" y="44"/>
                  <a:pt x="18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18" y="0"/>
                </a:cubicBezTo>
                <a:cubicBezTo>
                  <a:pt x="166" y="0"/>
                  <a:pt x="166" y="0"/>
                  <a:pt x="166" y="0"/>
                </a:cubicBezTo>
                <a:cubicBezTo>
                  <a:pt x="175" y="0"/>
                  <a:pt x="184" y="9"/>
                  <a:pt x="184" y="26"/>
                </a:cubicBezTo>
                <a:lnTo>
                  <a:pt x="184" y="26"/>
                </a:lnTo>
                <a:cubicBezTo>
                  <a:pt x="184" y="35"/>
                  <a:pt x="175" y="44"/>
                  <a:pt x="166" y="44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43">
            <a:extLst>
              <a:ext uri="{FF2B5EF4-FFF2-40B4-BE49-F238E27FC236}">
                <a16:creationId xmlns:a16="http://schemas.microsoft.com/office/drawing/2014/main" id="{68380C1D-938F-D24E-8E14-2E21553EF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4013" y="2043658"/>
            <a:ext cx="101209" cy="36803"/>
          </a:xfrm>
          <a:custGeom>
            <a:avLst/>
            <a:gdLst>
              <a:gd name="T0" fmla="*/ 79 w 97"/>
              <a:gd name="T1" fmla="*/ 35 h 36"/>
              <a:gd name="T2" fmla="*/ 79 w 97"/>
              <a:gd name="T3" fmla="*/ 35 h 36"/>
              <a:gd name="T4" fmla="*/ 18 w 97"/>
              <a:gd name="T5" fmla="*/ 35 h 36"/>
              <a:gd name="T6" fmla="*/ 0 w 97"/>
              <a:gd name="T7" fmla="*/ 17 h 36"/>
              <a:gd name="T8" fmla="*/ 0 w 97"/>
              <a:gd name="T9" fmla="*/ 17 h 36"/>
              <a:gd name="T10" fmla="*/ 18 w 97"/>
              <a:gd name="T11" fmla="*/ 0 h 36"/>
              <a:gd name="T12" fmla="*/ 79 w 97"/>
              <a:gd name="T13" fmla="*/ 0 h 36"/>
              <a:gd name="T14" fmla="*/ 96 w 97"/>
              <a:gd name="T15" fmla="*/ 17 h 36"/>
              <a:gd name="T16" fmla="*/ 96 w 97"/>
              <a:gd name="T17" fmla="*/ 17 h 36"/>
              <a:gd name="T18" fmla="*/ 79 w 97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7" h="36">
                <a:moveTo>
                  <a:pt x="79" y="35"/>
                </a:moveTo>
                <a:lnTo>
                  <a:pt x="79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8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88" y="0"/>
                  <a:pt x="96" y="9"/>
                  <a:pt x="96" y="17"/>
                </a:cubicBezTo>
                <a:lnTo>
                  <a:pt x="96" y="17"/>
                </a:lnTo>
                <a:cubicBezTo>
                  <a:pt x="96" y="26"/>
                  <a:pt x="88" y="35"/>
                  <a:pt x="79" y="35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44">
            <a:extLst>
              <a:ext uri="{FF2B5EF4-FFF2-40B4-BE49-F238E27FC236}">
                <a16:creationId xmlns:a16="http://schemas.microsoft.com/office/drawing/2014/main" id="{4A68771D-2A1A-EC41-A8AE-A2FB4D0B2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5044" y="2223076"/>
            <a:ext cx="556653" cy="55205"/>
          </a:xfrm>
          <a:custGeom>
            <a:avLst/>
            <a:gdLst>
              <a:gd name="T0" fmla="*/ 532 w 533"/>
              <a:gd name="T1" fmla="*/ 53 h 54"/>
              <a:gd name="T2" fmla="*/ 0 w 533"/>
              <a:gd name="T3" fmla="*/ 53 h 54"/>
              <a:gd name="T4" fmla="*/ 0 w 533"/>
              <a:gd name="T5" fmla="*/ 0 h 54"/>
              <a:gd name="T6" fmla="*/ 532 w 533"/>
              <a:gd name="T7" fmla="*/ 0 h 54"/>
              <a:gd name="T8" fmla="*/ 532 w 533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3" h="54">
                <a:moveTo>
                  <a:pt x="532" y="53"/>
                </a:moveTo>
                <a:lnTo>
                  <a:pt x="0" y="53"/>
                </a:lnTo>
                <a:lnTo>
                  <a:pt x="0" y="0"/>
                </a:lnTo>
                <a:lnTo>
                  <a:pt x="532" y="0"/>
                </a:lnTo>
                <a:lnTo>
                  <a:pt x="532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45">
            <a:extLst>
              <a:ext uri="{FF2B5EF4-FFF2-40B4-BE49-F238E27FC236}">
                <a16:creationId xmlns:a16="http://schemas.microsoft.com/office/drawing/2014/main" id="{D60B61CD-AA5A-484E-8AFE-C44BC25E3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09450" y="2379490"/>
            <a:ext cx="110410" cy="46004"/>
          </a:xfrm>
          <a:custGeom>
            <a:avLst/>
            <a:gdLst>
              <a:gd name="T0" fmla="*/ 87 w 105"/>
              <a:gd name="T1" fmla="*/ 44 h 45"/>
              <a:gd name="T2" fmla="*/ 87 w 105"/>
              <a:gd name="T3" fmla="*/ 44 h 45"/>
              <a:gd name="T4" fmla="*/ 17 w 105"/>
              <a:gd name="T5" fmla="*/ 44 h 45"/>
              <a:gd name="T6" fmla="*/ 0 w 105"/>
              <a:gd name="T7" fmla="*/ 26 h 45"/>
              <a:gd name="T8" fmla="*/ 0 w 105"/>
              <a:gd name="T9" fmla="*/ 26 h 45"/>
              <a:gd name="T10" fmla="*/ 17 w 105"/>
              <a:gd name="T11" fmla="*/ 0 h 45"/>
              <a:gd name="T12" fmla="*/ 87 w 105"/>
              <a:gd name="T13" fmla="*/ 0 h 45"/>
              <a:gd name="T14" fmla="*/ 104 w 105"/>
              <a:gd name="T15" fmla="*/ 26 h 45"/>
              <a:gd name="T16" fmla="*/ 104 w 105"/>
              <a:gd name="T17" fmla="*/ 26 h 45"/>
              <a:gd name="T18" fmla="*/ 87 w 105"/>
              <a:gd name="T1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" h="45">
                <a:moveTo>
                  <a:pt x="87" y="44"/>
                </a:moveTo>
                <a:lnTo>
                  <a:pt x="87" y="44"/>
                </a:lnTo>
                <a:cubicBezTo>
                  <a:pt x="17" y="44"/>
                  <a:pt x="17" y="44"/>
                  <a:pt x="17" y="44"/>
                </a:cubicBezTo>
                <a:cubicBezTo>
                  <a:pt x="9" y="44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17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96" y="0"/>
                  <a:pt x="104" y="9"/>
                  <a:pt x="104" y="26"/>
                </a:cubicBezTo>
                <a:lnTo>
                  <a:pt x="104" y="26"/>
                </a:lnTo>
                <a:cubicBezTo>
                  <a:pt x="104" y="35"/>
                  <a:pt x="96" y="44"/>
                  <a:pt x="87" y="4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46">
            <a:extLst>
              <a:ext uri="{FF2B5EF4-FFF2-40B4-BE49-F238E27FC236}">
                <a16:creationId xmlns:a16="http://schemas.microsoft.com/office/drawing/2014/main" id="{9F6EFB05-ECF0-E741-9719-CF72E1DC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7441" y="2062059"/>
            <a:ext cx="602657" cy="464644"/>
          </a:xfrm>
          <a:custGeom>
            <a:avLst/>
            <a:gdLst>
              <a:gd name="T0" fmla="*/ 490 w 578"/>
              <a:gd name="T1" fmla="*/ 446 h 447"/>
              <a:gd name="T2" fmla="*/ 490 w 578"/>
              <a:gd name="T3" fmla="*/ 446 h 447"/>
              <a:gd name="T4" fmla="*/ 88 w 578"/>
              <a:gd name="T5" fmla="*/ 446 h 447"/>
              <a:gd name="T6" fmla="*/ 0 w 578"/>
              <a:gd name="T7" fmla="*/ 358 h 447"/>
              <a:gd name="T8" fmla="*/ 0 w 578"/>
              <a:gd name="T9" fmla="*/ 87 h 447"/>
              <a:gd name="T10" fmla="*/ 88 w 578"/>
              <a:gd name="T11" fmla="*/ 0 h 447"/>
              <a:gd name="T12" fmla="*/ 490 w 578"/>
              <a:gd name="T13" fmla="*/ 0 h 447"/>
              <a:gd name="T14" fmla="*/ 577 w 578"/>
              <a:gd name="T15" fmla="*/ 87 h 447"/>
              <a:gd name="T16" fmla="*/ 577 w 578"/>
              <a:gd name="T17" fmla="*/ 358 h 447"/>
              <a:gd name="T18" fmla="*/ 490 w 578"/>
              <a:gd name="T19" fmla="*/ 446 h 447"/>
              <a:gd name="T20" fmla="*/ 88 w 578"/>
              <a:gd name="T21" fmla="*/ 44 h 447"/>
              <a:gd name="T22" fmla="*/ 88 w 578"/>
              <a:gd name="T23" fmla="*/ 44 h 447"/>
              <a:gd name="T24" fmla="*/ 44 w 578"/>
              <a:gd name="T25" fmla="*/ 87 h 447"/>
              <a:gd name="T26" fmla="*/ 44 w 578"/>
              <a:gd name="T27" fmla="*/ 358 h 447"/>
              <a:gd name="T28" fmla="*/ 88 w 578"/>
              <a:gd name="T29" fmla="*/ 393 h 447"/>
              <a:gd name="T30" fmla="*/ 490 w 578"/>
              <a:gd name="T31" fmla="*/ 393 h 447"/>
              <a:gd name="T32" fmla="*/ 533 w 578"/>
              <a:gd name="T33" fmla="*/ 358 h 447"/>
              <a:gd name="T34" fmla="*/ 533 w 578"/>
              <a:gd name="T35" fmla="*/ 87 h 447"/>
              <a:gd name="T36" fmla="*/ 490 w 578"/>
              <a:gd name="T37" fmla="*/ 44 h 447"/>
              <a:gd name="T38" fmla="*/ 88 w 578"/>
              <a:gd name="T39" fmla="*/ 44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78" h="447">
                <a:moveTo>
                  <a:pt x="490" y="446"/>
                </a:moveTo>
                <a:lnTo>
                  <a:pt x="490" y="446"/>
                </a:lnTo>
                <a:cubicBezTo>
                  <a:pt x="88" y="446"/>
                  <a:pt x="88" y="446"/>
                  <a:pt x="88" y="446"/>
                </a:cubicBezTo>
                <a:cubicBezTo>
                  <a:pt x="35" y="446"/>
                  <a:pt x="0" y="402"/>
                  <a:pt x="0" y="358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35"/>
                  <a:pt x="35" y="0"/>
                  <a:pt x="88" y="0"/>
                </a:cubicBezTo>
                <a:cubicBezTo>
                  <a:pt x="490" y="0"/>
                  <a:pt x="490" y="0"/>
                  <a:pt x="490" y="0"/>
                </a:cubicBezTo>
                <a:cubicBezTo>
                  <a:pt x="542" y="0"/>
                  <a:pt x="577" y="35"/>
                  <a:pt x="577" y="87"/>
                </a:cubicBezTo>
                <a:cubicBezTo>
                  <a:pt x="577" y="358"/>
                  <a:pt x="577" y="358"/>
                  <a:pt x="577" y="358"/>
                </a:cubicBezTo>
                <a:cubicBezTo>
                  <a:pt x="577" y="402"/>
                  <a:pt x="542" y="446"/>
                  <a:pt x="490" y="446"/>
                </a:cubicBezTo>
                <a:close/>
                <a:moveTo>
                  <a:pt x="88" y="44"/>
                </a:moveTo>
                <a:lnTo>
                  <a:pt x="88" y="44"/>
                </a:lnTo>
                <a:cubicBezTo>
                  <a:pt x="62" y="44"/>
                  <a:pt x="44" y="61"/>
                  <a:pt x="44" y="87"/>
                </a:cubicBezTo>
                <a:cubicBezTo>
                  <a:pt x="44" y="358"/>
                  <a:pt x="44" y="358"/>
                  <a:pt x="44" y="358"/>
                </a:cubicBezTo>
                <a:cubicBezTo>
                  <a:pt x="44" y="376"/>
                  <a:pt x="62" y="393"/>
                  <a:pt x="88" y="393"/>
                </a:cubicBezTo>
                <a:cubicBezTo>
                  <a:pt x="490" y="393"/>
                  <a:pt x="490" y="393"/>
                  <a:pt x="490" y="393"/>
                </a:cubicBezTo>
                <a:cubicBezTo>
                  <a:pt x="516" y="393"/>
                  <a:pt x="533" y="376"/>
                  <a:pt x="533" y="358"/>
                </a:cubicBezTo>
                <a:cubicBezTo>
                  <a:pt x="533" y="87"/>
                  <a:pt x="533" y="87"/>
                  <a:pt x="533" y="87"/>
                </a:cubicBezTo>
                <a:cubicBezTo>
                  <a:pt x="533" y="61"/>
                  <a:pt x="516" y="44"/>
                  <a:pt x="490" y="44"/>
                </a:cubicBezTo>
                <a:lnTo>
                  <a:pt x="88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47">
            <a:extLst>
              <a:ext uri="{FF2B5EF4-FFF2-40B4-BE49-F238E27FC236}">
                <a16:creationId xmlns:a16="http://schemas.microsoft.com/office/drawing/2014/main" id="{FC70C845-8766-9147-8078-904203C13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40656" y="4693501"/>
            <a:ext cx="345030" cy="36803"/>
          </a:xfrm>
          <a:custGeom>
            <a:avLst/>
            <a:gdLst>
              <a:gd name="T0" fmla="*/ 331 w 332"/>
              <a:gd name="T1" fmla="*/ 35 h 36"/>
              <a:gd name="T2" fmla="*/ 331 w 332"/>
              <a:gd name="T3" fmla="*/ 35 h 36"/>
              <a:gd name="T4" fmla="*/ 17 w 332"/>
              <a:gd name="T5" fmla="*/ 35 h 36"/>
              <a:gd name="T6" fmla="*/ 0 w 332"/>
              <a:gd name="T7" fmla="*/ 18 h 36"/>
              <a:gd name="T8" fmla="*/ 0 w 332"/>
              <a:gd name="T9" fmla="*/ 18 h 36"/>
              <a:gd name="T10" fmla="*/ 17 w 332"/>
              <a:gd name="T11" fmla="*/ 0 h 36"/>
              <a:gd name="T12" fmla="*/ 331 w 332"/>
              <a:gd name="T13" fmla="*/ 0 h 36"/>
              <a:gd name="T14" fmla="*/ 331 w 332"/>
              <a:gd name="T15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2" h="36">
                <a:moveTo>
                  <a:pt x="331" y="35"/>
                </a:moveTo>
                <a:lnTo>
                  <a:pt x="331" y="35"/>
                </a:lnTo>
                <a:cubicBezTo>
                  <a:pt x="17" y="35"/>
                  <a:pt x="17" y="35"/>
                  <a:pt x="17" y="35"/>
                </a:cubicBezTo>
                <a:cubicBezTo>
                  <a:pt x="8" y="35"/>
                  <a:pt x="0" y="26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cubicBezTo>
                  <a:pt x="331" y="0"/>
                  <a:pt x="331" y="0"/>
                  <a:pt x="331" y="0"/>
                </a:cubicBezTo>
                <a:lnTo>
                  <a:pt x="331" y="3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48">
            <a:extLst>
              <a:ext uri="{FF2B5EF4-FFF2-40B4-BE49-F238E27FC236}">
                <a16:creationId xmlns:a16="http://schemas.microsoft.com/office/drawing/2014/main" id="{1F4E7DAE-CC60-1E4C-86FE-C6D6750FC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76250" y="4330069"/>
            <a:ext cx="437039" cy="501445"/>
          </a:xfrm>
          <a:custGeom>
            <a:avLst/>
            <a:gdLst>
              <a:gd name="T0" fmla="*/ 324 w 421"/>
              <a:gd name="T1" fmla="*/ 480 h 481"/>
              <a:gd name="T2" fmla="*/ 324 w 421"/>
              <a:gd name="T3" fmla="*/ 480 h 481"/>
              <a:gd name="T4" fmla="*/ 97 w 421"/>
              <a:gd name="T5" fmla="*/ 480 h 481"/>
              <a:gd name="T6" fmla="*/ 27 w 421"/>
              <a:gd name="T7" fmla="*/ 454 h 481"/>
              <a:gd name="T8" fmla="*/ 0 w 421"/>
              <a:gd name="T9" fmla="*/ 375 h 481"/>
              <a:gd name="T10" fmla="*/ 18 w 421"/>
              <a:gd name="T11" fmla="*/ 70 h 481"/>
              <a:gd name="T12" fmla="*/ 88 w 421"/>
              <a:gd name="T13" fmla="*/ 0 h 481"/>
              <a:gd name="T14" fmla="*/ 332 w 421"/>
              <a:gd name="T15" fmla="*/ 0 h 481"/>
              <a:gd name="T16" fmla="*/ 402 w 421"/>
              <a:gd name="T17" fmla="*/ 70 h 481"/>
              <a:gd name="T18" fmla="*/ 420 w 421"/>
              <a:gd name="T19" fmla="*/ 375 h 481"/>
              <a:gd name="T20" fmla="*/ 393 w 421"/>
              <a:gd name="T21" fmla="*/ 454 h 481"/>
              <a:gd name="T22" fmla="*/ 324 w 421"/>
              <a:gd name="T23" fmla="*/ 480 h 481"/>
              <a:gd name="T24" fmla="*/ 88 w 421"/>
              <a:gd name="T25" fmla="*/ 43 h 481"/>
              <a:gd name="T26" fmla="*/ 88 w 421"/>
              <a:gd name="T27" fmla="*/ 43 h 481"/>
              <a:gd name="T28" fmla="*/ 62 w 421"/>
              <a:gd name="T29" fmla="*/ 70 h 481"/>
              <a:gd name="T30" fmla="*/ 44 w 421"/>
              <a:gd name="T31" fmla="*/ 384 h 481"/>
              <a:gd name="T32" fmla="*/ 62 w 421"/>
              <a:gd name="T33" fmla="*/ 419 h 481"/>
              <a:gd name="T34" fmla="*/ 97 w 421"/>
              <a:gd name="T35" fmla="*/ 437 h 481"/>
              <a:gd name="T36" fmla="*/ 324 w 421"/>
              <a:gd name="T37" fmla="*/ 437 h 481"/>
              <a:gd name="T38" fmla="*/ 358 w 421"/>
              <a:gd name="T39" fmla="*/ 419 h 481"/>
              <a:gd name="T40" fmla="*/ 376 w 421"/>
              <a:gd name="T41" fmla="*/ 384 h 481"/>
              <a:gd name="T42" fmla="*/ 358 w 421"/>
              <a:gd name="T43" fmla="*/ 70 h 481"/>
              <a:gd name="T44" fmla="*/ 332 w 421"/>
              <a:gd name="T45" fmla="*/ 43 h 481"/>
              <a:gd name="T46" fmla="*/ 88 w 421"/>
              <a:gd name="T47" fmla="*/ 43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21" h="481">
                <a:moveTo>
                  <a:pt x="324" y="480"/>
                </a:moveTo>
                <a:lnTo>
                  <a:pt x="324" y="480"/>
                </a:lnTo>
                <a:cubicBezTo>
                  <a:pt x="97" y="480"/>
                  <a:pt x="97" y="480"/>
                  <a:pt x="97" y="480"/>
                </a:cubicBezTo>
                <a:cubicBezTo>
                  <a:pt x="70" y="480"/>
                  <a:pt x="44" y="472"/>
                  <a:pt x="27" y="454"/>
                </a:cubicBezTo>
                <a:cubicBezTo>
                  <a:pt x="9" y="428"/>
                  <a:pt x="0" y="402"/>
                  <a:pt x="0" y="375"/>
                </a:cubicBezTo>
                <a:cubicBezTo>
                  <a:pt x="18" y="70"/>
                  <a:pt x="18" y="70"/>
                  <a:pt x="18" y="70"/>
                </a:cubicBezTo>
                <a:cubicBezTo>
                  <a:pt x="18" y="26"/>
                  <a:pt x="53" y="0"/>
                  <a:pt x="88" y="0"/>
                </a:cubicBezTo>
                <a:cubicBezTo>
                  <a:pt x="332" y="0"/>
                  <a:pt x="332" y="0"/>
                  <a:pt x="332" y="0"/>
                </a:cubicBezTo>
                <a:cubicBezTo>
                  <a:pt x="367" y="0"/>
                  <a:pt x="402" y="26"/>
                  <a:pt x="402" y="70"/>
                </a:cubicBezTo>
                <a:cubicBezTo>
                  <a:pt x="420" y="375"/>
                  <a:pt x="420" y="375"/>
                  <a:pt x="420" y="375"/>
                </a:cubicBezTo>
                <a:cubicBezTo>
                  <a:pt x="420" y="402"/>
                  <a:pt x="411" y="428"/>
                  <a:pt x="393" y="454"/>
                </a:cubicBezTo>
                <a:cubicBezTo>
                  <a:pt x="376" y="472"/>
                  <a:pt x="350" y="480"/>
                  <a:pt x="324" y="480"/>
                </a:cubicBezTo>
                <a:close/>
                <a:moveTo>
                  <a:pt x="88" y="43"/>
                </a:moveTo>
                <a:lnTo>
                  <a:pt x="88" y="43"/>
                </a:lnTo>
                <a:cubicBezTo>
                  <a:pt x="79" y="43"/>
                  <a:pt x="70" y="52"/>
                  <a:pt x="62" y="70"/>
                </a:cubicBezTo>
                <a:cubicBezTo>
                  <a:pt x="44" y="384"/>
                  <a:pt x="44" y="384"/>
                  <a:pt x="44" y="384"/>
                </a:cubicBezTo>
                <a:cubicBezTo>
                  <a:pt x="44" y="393"/>
                  <a:pt x="53" y="410"/>
                  <a:pt x="62" y="419"/>
                </a:cubicBezTo>
                <a:cubicBezTo>
                  <a:pt x="70" y="428"/>
                  <a:pt x="88" y="437"/>
                  <a:pt x="97" y="437"/>
                </a:cubicBezTo>
                <a:cubicBezTo>
                  <a:pt x="324" y="437"/>
                  <a:pt x="324" y="437"/>
                  <a:pt x="324" y="437"/>
                </a:cubicBezTo>
                <a:cubicBezTo>
                  <a:pt x="341" y="437"/>
                  <a:pt x="350" y="428"/>
                  <a:pt x="358" y="419"/>
                </a:cubicBezTo>
                <a:cubicBezTo>
                  <a:pt x="376" y="410"/>
                  <a:pt x="376" y="393"/>
                  <a:pt x="376" y="384"/>
                </a:cubicBezTo>
                <a:cubicBezTo>
                  <a:pt x="358" y="70"/>
                  <a:pt x="358" y="70"/>
                  <a:pt x="358" y="70"/>
                </a:cubicBezTo>
                <a:cubicBezTo>
                  <a:pt x="358" y="52"/>
                  <a:pt x="350" y="43"/>
                  <a:pt x="332" y="43"/>
                </a:cubicBezTo>
                <a:lnTo>
                  <a:pt x="88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49">
            <a:extLst>
              <a:ext uri="{FF2B5EF4-FFF2-40B4-BE49-F238E27FC236}">
                <a16:creationId xmlns:a16="http://schemas.microsoft.com/office/drawing/2014/main" id="{F97D61A0-DFD9-B04E-9173-28F9B945A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86660" y="4210458"/>
            <a:ext cx="220820" cy="239222"/>
          </a:xfrm>
          <a:custGeom>
            <a:avLst/>
            <a:gdLst>
              <a:gd name="T0" fmla="*/ 192 w 211"/>
              <a:gd name="T1" fmla="*/ 227 h 228"/>
              <a:gd name="T2" fmla="*/ 192 w 211"/>
              <a:gd name="T3" fmla="*/ 227 h 228"/>
              <a:gd name="T4" fmla="*/ 192 w 211"/>
              <a:gd name="T5" fmla="*/ 227 h 228"/>
              <a:gd name="T6" fmla="*/ 166 w 211"/>
              <a:gd name="T7" fmla="*/ 201 h 228"/>
              <a:gd name="T8" fmla="*/ 166 w 211"/>
              <a:gd name="T9" fmla="*/ 114 h 228"/>
              <a:gd name="T10" fmla="*/ 114 w 211"/>
              <a:gd name="T11" fmla="*/ 53 h 228"/>
              <a:gd name="T12" fmla="*/ 53 w 211"/>
              <a:gd name="T13" fmla="*/ 114 h 228"/>
              <a:gd name="T14" fmla="*/ 53 w 211"/>
              <a:gd name="T15" fmla="*/ 201 h 228"/>
              <a:gd name="T16" fmla="*/ 27 w 211"/>
              <a:gd name="T17" fmla="*/ 227 h 228"/>
              <a:gd name="T18" fmla="*/ 27 w 211"/>
              <a:gd name="T19" fmla="*/ 227 h 228"/>
              <a:gd name="T20" fmla="*/ 0 w 211"/>
              <a:gd name="T21" fmla="*/ 201 h 228"/>
              <a:gd name="T22" fmla="*/ 0 w 211"/>
              <a:gd name="T23" fmla="*/ 114 h 228"/>
              <a:gd name="T24" fmla="*/ 105 w 211"/>
              <a:gd name="T25" fmla="*/ 9 h 228"/>
              <a:gd name="T26" fmla="*/ 210 w 211"/>
              <a:gd name="T27" fmla="*/ 114 h 228"/>
              <a:gd name="T28" fmla="*/ 210 w 211"/>
              <a:gd name="T29" fmla="*/ 201 h 228"/>
              <a:gd name="T30" fmla="*/ 192 w 211"/>
              <a:gd name="T31" fmla="*/ 227 h 2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1" h="228">
                <a:moveTo>
                  <a:pt x="192" y="227"/>
                </a:moveTo>
                <a:lnTo>
                  <a:pt x="192" y="227"/>
                </a:lnTo>
                <a:lnTo>
                  <a:pt x="192" y="227"/>
                </a:lnTo>
                <a:cubicBezTo>
                  <a:pt x="175" y="227"/>
                  <a:pt x="166" y="210"/>
                  <a:pt x="166" y="201"/>
                </a:cubicBezTo>
                <a:cubicBezTo>
                  <a:pt x="166" y="114"/>
                  <a:pt x="166" y="114"/>
                  <a:pt x="166" y="114"/>
                </a:cubicBezTo>
                <a:cubicBezTo>
                  <a:pt x="166" y="79"/>
                  <a:pt x="149" y="53"/>
                  <a:pt x="114" y="53"/>
                </a:cubicBezTo>
                <a:cubicBezTo>
                  <a:pt x="79" y="53"/>
                  <a:pt x="53" y="79"/>
                  <a:pt x="53" y="114"/>
                </a:cubicBezTo>
                <a:cubicBezTo>
                  <a:pt x="53" y="201"/>
                  <a:pt x="53" y="201"/>
                  <a:pt x="53" y="201"/>
                </a:cubicBezTo>
                <a:cubicBezTo>
                  <a:pt x="53" y="210"/>
                  <a:pt x="44" y="227"/>
                  <a:pt x="27" y="227"/>
                </a:cubicBezTo>
                <a:lnTo>
                  <a:pt x="27" y="227"/>
                </a:lnTo>
                <a:cubicBezTo>
                  <a:pt x="18" y="227"/>
                  <a:pt x="0" y="210"/>
                  <a:pt x="0" y="201"/>
                </a:cubicBezTo>
                <a:cubicBezTo>
                  <a:pt x="0" y="114"/>
                  <a:pt x="0" y="114"/>
                  <a:pt x="0" y="114"/>
                </a:cubicBezTo>
                <a:cubicBezTo>
                  <a:pt x="0" y="62"/>
                  <a:pt x="44" y="9"/>
                  <a:pt x="105" y="9"/>
                </a:cubicBezTo>
                <a:cubicBezTo>
                  <a:pt x="166" y="0"/>
                  <a:pt x="210" y="53"/>
                  <a:pt x="210" y="114"/>
                </a:cubicBezTo>
                <a:cubicBezTo>
                  <a:pt x="210" y="201"/>
                  <a:pt x="210" y="201"/>
                  <a:pt x="210" y="201"/>
                </a:cubicBezTo>
                <a:cubicBezTo>
                  <a:pt x="210" y="210"/>
                  <a:pt x="201" y="227"/>
                  <a:pt x="192" y="22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50">
            <a:extLst>
              <a:ext uri="{FF2B5EF4-FFF2-40B4-BE49-F238E27FC236}">
                <a16:creationId xmlns:a16="http://schemas.microsoft.com/office/drawing/2014/main" id="{AF7A3F49-28B5-CA4A-A2E8-FE0C1C96E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5644" y="7306541"/>
            <a:ext cx="556653" cy="529050"/>
          </a:xfrm>
          <a:custGeom>
            <a:avLst/>
            <a:gdLst>
              <a:gd name="T0" fmla="*/ 454 w 534"/>
              <a:gd name="T1" fmla="*/ 506 h 507"/>
              <a:gd name="T2" fmla="*/ 454 w 534"/>
              <a:gd name="T3" fmla="*/ 506 h 507"/>
              <a:gd name="T4" fmla="*/ 70 w 534"/>
              <a:gd name="T5" fmla="*/ 506 h 507"/>
              <a:gd name="T6" fmla="*/ 0 w 534"/>
              <a:gd name="T7" fmla="*/ 436 h 507"/>
              <a:gd name="T8" fmla="*/ 0 w 534"/>
              <a:gd name="T9" fmla="*/ 70 h 507"/>
              <a:gd name="T10" fmla="*/ 70 w 534"/>
              <a:gd name="T11" fmla="*/ 0 h 507"/>
              <a:gd name="T12" fmla="*/ 114 w 534"/>
              <a:gd name="T13" fmla="*/ 0 h 507"/>
              <a:gd name="T14" fmla="*/ 114 w 534"/>
              <a:gd name="T15" fmla="*/ 43 h 507"/>
              <a:gd name="T16" fmla="*/ 70 w 534"/>
              <a:gd name="T17" fmla="*/ 43 h 507"/>
              <a:gd name="T18" fmla="*/ 44 w 534"/>
              <a:gd name="T19" fmla="*/ 70 h 507"/>
              <a:gd name="T20" fmla="*/ 44 w 534"/>
              <a:gd name="T21" fmla="*/ 436 h 507"/>
              <a:gd name="T22" fmla="*/ 70 w 534"/>
              <a:gd name="T23" fmla="*/ 463 h 507"/>
              <a:gd name="T24" fmla="*/ 454 w 534"/>
              <a:gd name="T25" fmla="*/ 463 h 507"/>
              <a:gd name="T26" fmla="*/ 480 w 534"/>
              <a:gd name="T27" fmla="*/ 436 h 507"/>
              <a:gd name="T28" fmla="*/ 480 w 534"/>
              <a:gd name="T29" fmla="*/ 70 h 507"/>
              <a:gd name="T30" fmla="*/ 454 w 534"/>
              <a:gd name="T31" fmla="*/ 43 h 507"/>
              <a:gd name="T32" fmla="*/ 419 w 534"/>
              <a:gd name="T33" fmla="*/ 43 h 507"/>
              <a:gd name="T34" fmla="*/ 419 w 534"/>
              <a:gd name="T35" fmla="*/ 0 h 507"/>
              <a:gd name="T36" fmla="*/ 454 w 534"/>
              <a:gd name="T37" fmla="*/ 0 h 507"/>
              <a:gd name="T38" fmla="*/ 533 w 534"/>
              <a:gd name="T39" fmla="*/ 70 h 507"/>
              <a:gd name="T40" fmla="*/ 533 w 534"/>
              <a:gd name="T41" fmla="*/ 436 h 507"/>
              <a:gd name="T42" fmla="*/ 454 w 534"/>
              <a:gd name="T43" fmla="*/ 506 h 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34" h="507">
                <a:moveTo>
                  <a:pt x="454" y="506"/>
                </a:moveTo>
                <a:lnTo>
                  <a:pt x="454" y="506"/>
                </a:lnTo>
                <a:cubicBezTo>
                  <a:pt x="70" y="506"/>
                  <a:pt x="70" y="506"/>
                  <a:pt x="70" y="506"/>
                </a:cubicBezTo>
                <a:cubicBezTo>
                  <a:pt x="35" y="506"/>
                  <a:pt x="0" y="471"/>
                  <a:pt x="0" y="436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35" y="0"/>
                  <a:pt x="70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114" y="43"/>
                  <a:pt x="114" y="43"/>
                  <a:pt x="114" y="43"/>
                </a:cubicBezTo>
                <a:cubicBezTo>
                  <a:pt x="70" y="43"/>
                  <a:pt x="70" y="43"/>
                  <a:pt x="70" y="43"/>
                </a:cubicBezTo>
                <a:cubicBezTo>
                  <a:pt x="52" y="43"/>
                  <a:pt x="44" y="61"/>
                  <a:pt x="44" y="70"/>
                </a:cubicBezTo>
                <a:cubicBezTo>
                  <a:pt x="44" y="436"/>
                  <a:pt x="44" y="436"/>
                  <a:pt x="44" y="436"/>
                </a:cubicBezTo>
                <a:cubicBezTo>
                  <a:pt x="44" y="445"/>
                  <a:pt x="52" y="463"/>
                  <a:pt x="70" y="463"/>
                </a:cubicBezTo>
                <a:cubicBezTo>
                  <a:pt x="454" y="463"/>
                  <a:pt x="454" y="463"/>
                  <a:pt x="454" y="463"/>
                </a:cubicBezTo>
                <a:cubicBezTo>
                  <a:pt x="472" y="463"/>
                  <a:pt x="480" y="445"/>
                  <a:pt x="480" y="436"/>
                </a:cubicBezTo>
                <a:cubicBezTo>
                  <a:pt x="480" y="70"/>
                  <a:pt x="480" y="70"/>
                  <a:pt x="480" y="70"/>
                </a:cubicBezTo>
                <a:cubicBezTo>
                  <a:pt x="480" y="61"/>
                  <a:pt x="472" y="43"/>
                  <a:pt x="454" y="43"/>
                </a:cubicBezTo>
                <a:cubicBezTo>
                  <a:pt x="419" y="43"/>
                  <a:pt x="419" y="43"/>
                  <a:pt x="419" y="43"/>
                </a:cubicBezTo>
                <a:cubicBezTo>
                  <a:pt x="419" y="0"/>
                  <a:pt x="419" y="0"/>
                  <a:pt x="419" y="0"/>
                </a:cubicBezTo>
                <a:cubicBezTo>
                  <a:pt x="454" y="0"/>
                  <a:pt x="454" y="0"/>
                  <a:pt x="454" y="0"/>
                </a:cubicBezTo>
                <a:cubicBezTo>
                  <a:pt x="498" y="0"/>
                  <a:pt x="533" y="35"/>
                  <a:pt x="533" y="70"/>
                </a:cubicBezTo>
                <a:cubicBezTo>
                  <a:pt x="533" y="436"/>
                  <a:pt x="533" y="436"/>
                  <a:pt x="533" y="436"/>
                </a:cubicBezTo>
                <a:cubicBezTo>
                  <a:pt x="533" y="471"/>
                  <a:pt x="498" y="506"/>
                  <a:pt x="454" y="50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51">
            <a:extLst>
              <a:ext uri="{FF2B5EF4-FFF2-40B4-BE49-F238E27FC236}">
                <a16:creationId xmlns:a16="http://schemas.microsoft.com/office/drawing/2014/main" id="{1264E787-9D09-6848-965C-5EC68CFE3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459" y="7232934"/>
            <a:ext cx="239222" cy="46004"/>
          </a:xfrm>
          <a:custGeom>
            <a:avLst/>
            <a:gdLst>
              <a:gd name="T0" fmla="*/ 227 w 228"/>
              <a:gd name="T1" fmla="*/ 43 h 44"/>
              <a:gd name="T2" fmla="*/ 0 w 228"/>
              <a:gd name="T3" fmla="*/ 43 h 44"/>
              <a:gd name="T4" fmla="*/ 0 w 228"/>
              <a:gd name="T5" fmla="*/ 0 h 44"/>
              <a:gd name="T6" fmla="*/ 227 w 228"/>
              <a:gd name="T7" fmla="*/ 0 h 44"/>
              <a:gd name="T8" fmla="*/ 227 w 228"/>
              <a:gd name="T9" fmla="*/ 43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8" h="44">
                <a:moveTo>
                  <a:pt x="227" y="43"/>
                </a:moveTo>
                <a:lnTo>
                  <a:pt x="0" y="43"/>
                </a:lnTo>
                <a:lnTo>
                  <a:pt x="0" y="0"/>
                </a:lnTo>
                <a:lnTo>
                  <a:pt x="227" y="0"/>
                </a:lnTo>
                <a:lnTo>
                  <a:pt x="227" y="4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52">
            <a:extLst>
              <a:ext uri="{FF2B5EF4-FFF2-40B4-BE49-F238E27FC236}">
                <a16:creationId xmlns:a16="http://schemas.microsoft.com/office/drawing/2014/main" id="{1F411A66-47A8-6E4E-A99D-3D66FB6DF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4673" y="7223733"/>
            <a:ext cx="165615" cy="138013"/>
          </a:xfrm>
          <a:custGeom>
            <a:avLst/>
            <a:gdLst>
              <a:gd name="T0" fmla="*/ 35 w 158"/>
              <a:gd name="T1" fmla="*/ 114 h 132"/>
              <a:gd name="T2" fmla="*/ 35 w 158"/>
              <a:gd name="T3" fmla="*/ 114 h 132"/>
              <a:gd name="T4" fmla="*/ 0 w 158"/>
              <a:gd name="T5" fmla="*/ 87 h 132"/>
              <a:gd name="T6" fmla="*/ 70 w 158"/>
              <a:gd name="T7" fmla="*/ 9 h 132"/>
              <a:gd name="T8" fmla="*/ 96 w 158"/>
              <a:gd name="T9" fmla="*/ 9 h 132"/>
              <a:gd name="T10" fmla="*/ 114 w 158"/>
              <a:gd name="T11" fmla="*/ 17 h 132"/>
              <a:gd name="T12" fmla="*/ 149 w 158"/>
              <a:gd name="T13" fmla="*/ 87 h 132"/>
              <a:gd name="T14" fmla="*/ 140 w 158"/>
              <a:gd name="T15" fmla="*/ 122 h 132"/>
              <a:gd name="T16" fmla="*/ 140 w 158"/>
              <a:gd name="T17" fmla="*/ 122 h 132"/>
              <a:gd name="T18" fmla="*/ 105 w 158"/>
              <a:gd name="T19" fmla="*/ 114 h 132"/>
              <a:gd name="T20" fmla="*/ 88 w 158"/>
              <a:gd name="T21" fmla="*/ 70 h 132"/>
              <a:gd name="T22" fmla="*/ 35 w 158"/>
              <a:gd name="T23" fmla="*/ 114 h 132"/>
              <a:gd name="T24" fmla="*/ 105 w 158"/>
              <a:gd name="T25" fmla="*/ 44 h 132"/>
              <a:gd name="T26" fmla="*/ 105 w 158"/>
              <a:gd name="T27" fmla="*/ 4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8" h="132">
                <a:moveTo>
                  <a:pt x="35" y="114"/>
                </a:moveTo>
                <a:lnTo>
                  <a:pt x="35" y="114"/>
                </a:lnTo>
                <a:cubicBezTo>
                  <a:pt x="0" y="87"/>
                  <a:pt x="0" y="87"/>
                  <a:pt x="0" y="87"/>
                </a:cubicBezTo>
                <a:cubicBezTo>
                  <a:pt x="70" y="9"/>
                  <a:pt x="70" y="9"/>
                  <a:pt x="70" y="9"/>
                </a:cubicBezTo>
                <a:cubicBezTo>
                  <a:pt x="79" y="9"/>
                  <a:pt x="88" y="0"/>
                  <a:pt x="96" y="9"/>
                </a:cubicBezTo>
                <a:cubicBezTo>
                  <a:pt x="105" y="9"/>
                  <a:pt x="114" y="9"/>
                  <a:pt x="114" y="17"/>
                </a:cubicBezTo>
                <a:cubicBezTo>
                  <a:pt x="149" y="87"/>
                  <a:pt x="149" y="87"/>
                  <a:pt x="149" y="87"/>
                </a:cubicBezTo>
                <a:cubicBezTo>
                  <a:pt x="157" y="105"/>
                  <a:pt x="149" y="114"/>
                  <a:pt x="140" y="122"/>
                </a:cubicBezTo>
                <a:lnTo>
                  <a:pt x="140" y="122"/>
                </a:lnTo>
                <a:cubicBezTo>
                  <a:pt x="122" y="131"/>
                  <a:pt x="114" y="122"/>
                  <a:pt x="105" y="114"/>
                </a:cubicBezTo>
                <a:cubicBezTo>
                  <a:pt x="88" y="70"/>
                  <a:pt x="88" y="70"/>
                  <a:pt x="88" y="70"/>
                </a:cubicBezTo>
                <a:lnTo>
                  <a:pt x="35" y="114"/>
                </a:lnTo>
                <a:close/>
                <a:moveTo>
                  <a:pt x="105" y="44"/>
                </a:moveTo>
                <a:lnTo>
                  <a:pt x="105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53">
            <a:extLst>
              <a:ext uri="{FF2B5EF4-FFF2-40B4-BE49-F238E27FC236}">
                <a16:creationId xmlns:a16="http://schemas.microsoft.com/office/drawing/2014/main" id="{4A939090-E701-3241-BFA1-8AC88D35B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60267" y="7306541"/>
            <a:ext cx="220820" cy="147214"/>
          </a:xfrm>
          <a:custGeom>
            <a:avLst/>
            <a:gdLst>
              <a:gd name="T0" fmla="*/ 87 w 211"/>
              <a:gd name="T1" fmla="*/ 139 h 140"/>
              <a:gd name="T2" fmla="*/ 87 w 211"/>
              <a:gd name="T3" fmla="*/ 139 h 140"/>
              <a:gd name="T4" fmla="*/ 87 w 211"/>
              <a:gd name="T5" fmla="*/ 139 h 140"/>
              <a:gd name="T6" fmla="*/ 61 w 211"/>
              <a:gd name="T7" fmla="*/ 131 h 140"/>
              <a:gd name="T8" fmla="*/ 0 w 211"/>
              <a:gd name="T9" fmla="*/ 61 h 140"/>
              <a:gd name="T10" fmla="*/ 61 w 211"/>
              <a:gd name="T11" fmla="*/ 8 h 140"/>
              <a:gd name="T12" fmla="*/ 96 w 211"/>
              <a:gd name="T13" fmla="*/ 35 h 140"/>
              <a:gd name="T14" fmla="*/ 70 w 211"/>
              <a:gd name="T15" fmla="*/ 70 h 140"/>
              <a:gd name="T16" fmla="*/ 87 w 211"/>
              <a:gd name="T17" fmla="*/ 96 h 140"/>
              <a:gd name="T18" fmla="*/ 166 w 211"/>
              <a:gd name="T19" fmla="*/ 8 h 140"/>
              <a:gd name="T20" fmla="*/ 201 w 211"/>
              <a:gd name="T21" fmla="*/ 8 h 140"/>
              <a:gd name="T22" fmla="*/ 201 w 211"/>
              <a:gd name="T23" fmla="*/ 8 h 140"/>
              <a:gd name="T24" fmla="*/ 201 w 211"/>
              <a:gd name="T25" fmla="*/ 35 h 140"/>
              <a:gd name="T26" fmla="*/ 122 w 211"/>
              <a:gd name="T27" fmla="*/ 131 h 140"/>
              <a:gd name="T28" fmla="*/ 87 w 211"/>
              <a:gd name="T2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1" h="140">
                <a:moveTo>
                  <a:pt x="87" y="139"/>
                </a:moveTo>
                <a:lnTo>
                  <a:pt x="87" y="139"/>
                </a:lnTo>
                <a:lnTo>
                  <a:pt x="87" y="139"/>
                </a:lnTo>
                <a:cubicBezTo>
                  <a:pt x="79" y="139"/>
                  <a:pt x="70" y="139"/>
                  <a:pt x="61" y="131"/>
                </a:cubicBezTo>
                <a:cubicBezTo>
                  <a:pt x="0" y="61"/>
                  <a:pt x="0" y="61"/>
                  <a:pt x="0" y="61"/>
                </a:cubicBezTo>
                <a:cubicBezTo>
                  <a:pt x="61" y="8"/>
                  <a:pt x="61" y="8"/>
                  <a:pt x="61" y="8"/>
                </a:cubicBezTo>
                <a:cubicBezTo>
                  <a:pt x="96" y="35"/>
                  <a:pt x="96" y="35"/>
                  <a:pt x="96" y="35"/>
                </a:cubicBezTo>
                <a:cubicBezTo>
                  <a:pt x="70" y="70"/>
                  <a:pt x="70" y="70"/>
                  <a:pt x="70" y="70"/>
                </a:cubicBezTo>
                <a:cubicBezTo>
                  <a:pt x="87" y="96"/>
                  <a:pt x="87" y="96"/>
                  <a:pt x="87" y="96"/>
                </a:cubicBezTo>
                <a:cubicBezTo>
                  <a:pt x="166" y="8"/>
                  <a:pt x="166" y="8"/>
                  <a:pt x="166" y="8"/>
                </a:cubicBezTo>
                <a:cubicBezTo>
                  <a:pt x="175" y="0"/>
                  <a:pt x="192" y="0"/>
                  <a:pt x="201" y="8"/>
                </a:cubicBezTo>
                <a:lnTo>
                  <a:pt x="201" y="8"/>
                </a:lnTo>
                <a:cubicBezTo>
                  <a:pt x="210" y="17"/>
                  <a:pt x="210" y="26"/>
                  <a:pt x="201" y="35"/>
                </a:cubicBezTo>
                <a:cubicBezTo>
                  <a:pt x="122" y="131"/>
                  <a:pt x="122" y="131"/>
                  <a:pt x="122" y="131"/>
                </a:cubicBezTo>
                <a:cubicBezTo>
                  <a:pt x="114" y="139"/>
                  <a:pt x="105" y="139"/>
                  <a:pt x="87" y="1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54">
            <a:extLst>
              <a:ext uri="{FF2B5EF4-FFF2-40B4-BE49-F238E27FC236}">
                <a16:creationId xmlns:a16="http://schemas.microsoft.com/office/drawing/2014/main" id="{ACA4ABA8-7CA4-3348-A184-6AFC8DD4C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054" y="7223733"/>
            <a:ext cx="156414" cy="138013"/>
          </a:xfrm>
          <a:custGeom>
            <a:avLst/>
            <a:gdLst>
              <a:gd name="T0" fmla="*/ 114 w 150"/>
              <a:gd name="T1" fmla="*/ 114 h 132"/>
              <a:gd name="T2" fmla="*/ 114 w 150"/>
              <a:gd name="T3" fmla="*/ 114 h 132"/>
              <a:gd name="T4" fmla="*/ 149 w 150"/>
              <a:gd name="T5" fmla="*/ 87 h 132"/>
              <a:gd name="T6" fmla="*/ 79 w 150"/>
              <a:gd name="T7" fmla="*/ 9 h 132"/>
              <a:gd name="T8" fmla="*/ 53 w 150"/>
              <a:gd name="T9" fmla="*/ 9 h 132"/>
              <a:gd name="T10" fmla="*/ 35 w 150"/>
              <a:gd name="T11" fmla="*/ 17 h 132"/>
              <a:gd name="T12" fmla="*/ 0 w 150"/>
              <a:gd name="T13" fmla="*/ 87 h 132"/>
              <a:gd name="T14" fmla="*/ 18 w 150"/>
              <a:gd name="T15" fmla="*/ 122 h 132"/>
              <a:gd name="T16" fmla="*/ 18 w 150"/>
              <a:gd name="T17" fmla="*/ 122 h 132"/>
              <a:gd name="T18" fmla="*/ 44 w 150"/>
              <a:gd name="T19" fmla="*/ 114 h 132"/>
              <a:gd name="T20" fmla="*/ 70 w 150"/>
              <a:gd name="T21" fmla="*/ 70 h 132"/>
              <a:gd name="T22" fmla="*/ 114 w 150"/>
              <a:gd name="T23" fmla="*/ 114 h 132"/>
              <a:gd name="T24" fmla="*/ 44 w 150"/>
              <a:gd name="T25" fmla="*/ 44 h 132"/>
              <a:gd name="T26" fmla="*/ 44 w 150"/>
              <a:gd name="T27" fmla="*/ 44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50" h="132">
                <a:moveTo>
                  <a:pt x="114" y="114"/>
                </a:moveTo>
                <a:lnTo>
                  <a:pt x="114" y="114"/>
                </a:lnTo>
                <a:cubicBezTo>
                  <a:pt x="149" y="87"/>
                  <a:pt x="149" y="87"/>
                  <a:pt x="149" y="87"/>
                </a:cubicBezTo>
                <a:cubicBezTo>
                  <a:pt x="79" y="9"/>
                  <a:pt x="79" y="9"/>
                  <a:pt x="79" y="9"/>
                </a:cubicBezTo>
                <a:cubicBezTo>
                  <a:pt x="70" y="9"/>
                  <a:pt x="62" y="0"/>
                  <a:pt x="53" y="9"/>
                </a:cubicBezTo>
                <a:cubicBezTo>
                  <a:pt x="44" y="9"/>
                  <a:pt x="44" y="9"/>
                  <a:pt x="35" y="17"/>
                </a:cubicBezTo>
                <a:cubicBezTo>
                  <a:pt x="0" y="87"/>
                  <a:pt x="0" y="87"/>
                  <a:pt x="0" y="87"/>
                </a:cubicBezTo>
                <a:cubicBezTo>
                  <a:pt x="0" y="105"/>
                  <a:pt x="0" y="114"/>
                  <a:pt x="18" y="122"/>
                </a:cubicBezTo>
                <a:lnTo>
                  <a:pt x="18" y="122"/>
                </a:lnTo>
                <a:cubicBezTo>
                  <a:pt x="27" y="131"/>
                  <a:pt x="35" y="122"/>
                  <a:pt x="44" y="114"/>
                </a:cubicBezTo>
                <a:cubicBezTo>
                  <a:pt x="70" y="70"/>
                  <a:pt x="70" y="70"/>
                  <a:pt x="70" y="70"/>
                </a:cubicBezTo>
                <a:lnTo>
                  <a:pt x="114" y="114"/>
                </a:lnTo>
                <a:close/>
                <a:moveTo>
                  <a:pt x="44" y="44"/>
                </a:moveTo>
                <a:lnTo>
                  <a:pt x="44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55">
            <a:extLst>
              <a:ext uri="{FF2B5EF4-FFF2-40B4-BE49-F238E27FC236}">
                <a16:creationId xmlns:a16="http://schemas.microsoft.com/office/drawing/2014/main" id="{E895A9EE-E6F2-E64A-8B5D-84124BEE5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13054" y="7306541"/>
            <a:ext cx="220820" cy="147214"/>
          </a:xfrm>
          <a:custGeom>
            <a:avLst/>
            <a:gdLst>
              <a:gd name="T0" fmla="*/ 123 w 211"/>
              <a:gd name="T1" fmla="*/ 139 h 140"/>
              <a:gd name="T2" fmla="*/ 123 w 211"/>
              <a:gd name="T3" fmla="*/ 139 h 140"/>
              <a:gd name="T4" fmla="*/ 123 w 211"/>
              <a:gd name="T5" fmla="*/ 139 h 140"/>
              <a:gd name="T6" fmla="*/ 149 w 211"/>
              <a:gd name="T7" fmla="*/ 131 h 140"/>
              <a:gd name="T8" fmla="*/ 210 w 211"/>
              <a:gd name="T9" fmla="*/ 61 h 140"/>
              <a:gd name="T10" fmla="*/ 149 w 211"/>
              <a:gd name="T11" fmla="*/ 8 h 140"/>
              <a:gd name="T12" fmla="*/ 114 w 211"/>
              <a:gd name="T13" fmla="*/ 35 h 140"/>
              <a:gd name="T14" fmla="*/ 149 w 211"/>
              <a:gd name="T15" fmla="*/ 70 h 140"/>
              <a:gd name="T16" fmla="*/ 123 w 211"/>
              <a:gd name="T17" fmla="*/ 96 h 140"/>
              <a:gd name="T18" fmla="*/ 44 w 211"/>
              <a:gd name="T19" fmla="*/ 8 h 140"/>
              <a:gd name="T20" fmla="*/ 9 w 211"/>
              <a:gd name="T21" fmla="*/ 8 h 140"/>
              <a:gd name="T22" fmla="*/ 9 w 211"/>
              <a:gd name="T23" fmla="*/ 8 h 140"/>
              <a:gd name="T24" fmla="*/ 9 w 211"/>
              <a:gd name="T25" fmla="*/ 35 h 140"/>
              <a:gd name="T26" fmla="*/ 97 w 211"/>
              <a:gd name="T27" fmla="*/ 131 h 140"/>
              <a:gd name="T28" fmla="*/ 123 w 211"/>
              <a:gd name="T29" fmla="*/ 139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11" h="140">
                <a:moveTo>
                  <a:pt x="123" y="139"/>
                </a:moveTo>
                <a:lnTo>
                  <a:pt x="123" y="139"/>
                </a:lnTo>
                <a:lnTo>
                  <a:pt x="123" y="139"/>
                </a:lnTo>
                <a:cubicBezTo>
                  <a:pt x="131" y="139"/>
                  <a:pt x="149" y="139"/>
                  <a:pt x="149" y="131"/>
                </a:cubicBezTo>
                <a:cubicBezTo>
                  <a:pt x="210" y="61"/>
                  <a:pt x="210" y="61"/>
                  <a:pt x="210" y="61"/>
                </a:cubicBezTo>
                <a:cubicBezTo>
                  <a:pt x="149" y="8"/>
                  <a:pt x="149" y="8"/>
                  <a:pt x="149" y="8"/>
                </a:cubicBezTo>
                <a:cubicBezTo>
                  <a:pt x="114" y="35"/>
                  <a:pt x="114" y="35"/>
                  <a:pt x="114" y="35"/>
                </a:cubicBezTo>
                <a:cubicBezTo>
                  <a:pt x="149" y="70"/>
                  <a:pt x="149" y="70"/>
                  <a:pt x="149" y="70"/>
                </a:cubicBezTo>
                <a:cubicBezTo>
                  <a:pt x="123" y="96"/>
                  <a:pt x="123" y="96"/>
                  <a:pt x="123" y="96"/>
                </a:cubicBezTo>
                <a:cubicBezTo>
                  <a:pt x="44" y="8"/>
                  <a:pt x="44" y="8"/>
                  <a:pt x="44" y="8"/>
                </a:cubicBezTo>
                <a:cubicBezTo>
                  <a:pt x="35" y="0"/>
                  <a:pt x="18" y="0"/>
                  <a:pt x="9" y="8"/>
                </a:cubicBezTo>
                <a:lnTo>
                  <a:pt x="9" y="8"/>
                </a:lnTo>
                <a:cubicBezTo>
                  <a:pt x="0" y="17"/>
                  <a:pt x="0" y="26"/>
                  <a:pt x="9" y="35"/>
                </a:cubicBezTo>
                <a:cubicBezTo>
                  <a:pt x="97" y="131"/>
                  <a:pt x="97" y="131"/>
                  <a:pt x="97" y="131"/>
                </a:cubicBezTo>
                <a:cubicBezTo>
                  <a:pt x="105" y="139"/>
                  <a:pt x="114" y="139"/>
                  <a:pt x="123" y="1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56">
            <a:extLst>
              <a:ext uri="{FF2B5EF4-FFF2-40B4-BE49-F238E27FC236}">
                <a16:creationId xmlns:a16="http://schemas.microsoft.com/office/drawing/2014/main" id="{E9F56FDA-641B-4B45-9811-E21A5569B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0677" y="7527361"/>
            <a:ext cx="119611" cy="36803"/>
          </a:xfrm>
          <a:custGeom>
            <a:avLst/>
            <a:gdLst>
              <a:gd name="T0" fmla="*/ 0 w 114"/>
              <a:gd name="T1" fmla="*/ 18 h 36"/>
              <a:gd name="T2" fmla="*/ 0 w 114"/>
              <a:gd name="T3" fmla="*/ 18 h 36"/>
              <a:gd name="T4" fmla="*/ 0 w 114"/>
              <a:gd name="T5" fmla="*/ 18 h 36"/>
              <a:gd name="T6" fmla="*/ 17 w 114"/>
              <a:gd name="T7" fmla="*/ 0 h 36"/>
              <a:gd name="T8" fmla="*/ 96 w 114"/>
              <a:gd name="T9" fmla="*/ 0 h 36"/>
              <a:gd name="T10" fmla="*/ 113 w 114"/>
              <a:gd name="T11" fmla="*/ 18 h 36"/>
              <a:gd name="T12" fmla="*/ 113 w 114"/>
              <a:gd name="T13" fmla="*/ 18 h 36"/>
              <a:gd name="T14" fmla="*/ 96 w 114"/>
              <a:gd name="T15" fmla="*/ 35 h 36"/>
              <a:gd name="T16" fmla="*/ 17 w 114"/>
              <a:gd name="T17" fmla="*/ 35 h 36"/>
              <a:gd name="T18" fmla="*/ 0 w 114"/>
              <a:gd name="T19" fmla="*/ 18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4" h="36">
                <a:moveTo>
                  <a:pt x="0" y="18"/>
                </a:moveTo>
                <a:lnTo>
                  <a:pt x="0" y="18"/>
                </a:lnTo>
                <a:lnTo>
                  <a:pt x="0" y="18"/>
                </a:lnTo>
                <a:cubicBezTo>
                  <a:pt x="0" y="9"/>
                  <a:pt x="9" y="0"/>
                  <a:pt x="17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5" y="0"/>
                  <a:pt x="113" y="9"/>
                  <a:pt x="113" y="18"/>
                </a:cubicBezTo>
                <a:lnTo>
                  <a:pt x="113" y="18"/>
                </a:lnTo>
                <a:cubicBezTo>
                  <a:pt x="113" y="27"/>
                  <a:pt x="105" y="35"/>
                  <a:pt x="96" y="35"/>
                </a:cubicBezTo>
                <a:cubicBezTo>
                  <a:pt x="17" y="35"/>
                  <a:pt x="17" y="35"/>
                  <a:pt x="17" y="35"/>
                </a:cubicBezTo>
                <a:cubicBezTo>
                  <a:pt x="9" y="35"/>
                  <a:pt x="0" y="27"/>
                  <a:pt x="0" y="1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57">
            <a:extLst>
              <a:ext uri="{FF2B5EF4-FFF2-40B4-BE49-F238E27FC236}">
                <a16:creationId xmlns:a16="http://schemas.microsoft.com/office/drawing/2014/main" id="{E7E43C76-E0A5-8442-85C8-F640CF177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8669" y="7536562"/>
            <a:ext cx="36803" cy="285226"/>
          </a:xfrm>
          <a:custGeom>
            <a:avLst/>
            <a:gdLst>
              <a:gd name="T0" fmla="*/ 35 w 36"/>
              <a:gd name="T1" fmla="*/ 271 h 272"/>
              <a:gd name="T2" fmla="*/ 35 w 36"/>
              <a:gd name="T3" fmla="*/ 271 h 272"/>
              <a:gd name="T4" fmla="*/ 0 w 36"/>
              <a:gd name="T5" fmla="*/ 271 h 272"/>
              <a:gd name="T6" fmla="*/ 0 w 36"/>
              <a:gd name="T7" fmla="*/ 18 h 272"/>
              <a:gd name="T8" fmla="*/ 18 w 36"/>
              <a:gd name="T9" fmla="*/ 0 h 272"/>
              <a:gd name="T10" fmla="*/ 18 w 36"/>
              <a:gd name="T11" fmla="*/ 0 h 272"/>
              <a:gd name="T12" fmla="*/ 35 w 36"/>
              <a:gd name="T13" fmla="*/ 18 h 272"/>
              <a:gd name="T14" fmla="*/ 35 w 36"/>
              <a:gd name="T15" fmla="*/ 271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6" h="272">
                <a:moveTo>
                  <a:pt x="35" y="271"/>
                </a:moveTo>
                <a:lnTo>
                  <a:pt x="35" y="271"/>
                </a:lnTo>
                <a:cubicBezTo>
                  <a:pt x="0" y="271"/>
                  <a:pt x="0" y="271"/>
                  <a:pt x="0" y="271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0" y="0"/>
                  <a:pt x="18" y="0"/>
                </a:cubicBezTo>
                <a:lnTo>
                  <a:pt x="18" y="0"/>
                </a:lnTo>
                <a:cubicBezTo>
                  <a:pt x="27" y="0"/>
                  <a:pt x="35" y="9"/>
                  <a:pt x="35" y="18"/>
                </a:cubicBezTo>
                <a:lnTo>
                  <a:pt x="35" y="27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58">
            <a:extLst>
              <a:ext uri="{FF2B5EF4-FFF2-40B4-BE49-F238E27FC236}">
                <a16:creationId xmlns:a16="http://schemas.microsoft.com/office/drawing/2014/main" id="{A8959041-9AD1-734F-8603-49C229CB4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0270" y="9832174"/>
            <a:ext cx="202419" cy="230021"/>
          </a:xfrm>
          <a:custGeom>
            <a:avLst/>
            <a:gdLst>
              <a:gd name="T0" fmla="*/ 9 w 194"/>
              <a:gd name="T1" fmla="*/ 209 h 219"/>
              <a:gd name="T2" fmla="*/ 9 w 194"/>
              <a:gd name="T3" fmla="*/ 209 h 219"/>
              <a:gd name="T4" fmla="*/ 9 w 194"/>
              <a:gd name="T5" fmla="*/ 209 h 219"/>
              <a:gd name="T6" fmla="*/ 9 w 194"/>
              <a:gd name="T7" fmla="*/ 183 h 219"/>
              <a:gd name="T8" fmla="*/ 158 w 194"/>
              <a:gd name="T9" fmla="*/ 8 h 219"/>
              <a:gd name="T10" fmla="*/ 184 w 194"/>
              <a:gd name="T11" fmla="*/ 8 h 219"/>
              <a:gd name="T12" fmla="*/ 184 w 194"/>
              <a:gd name="T13" fmla="*/ 8 h 219"/>
              <a:gd name="T14" fmla="*/ 184 w 194"/>
              <a:gd name="T15" fmla="*/ 35 h 219"/>
              <a:gd name="T16" fmla="*/ 35 w 194"/>
              <a:gd name="T17" fmla="*/ 209 h 219"/>
              <a:gd name="T18" fmla="*/ 9 w 194"/>
              <a:gd name="T19" fmla="*/ 209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4" h="219">
                <a:moveTo>
                  <a:pt x="9" y="209"/>
                </a:moveTo>
                <a:lnTo>
                  <a:pt x="9" y="209"/>
                </a:lnTo>
                <a:lnTo>
                  <a:pt x="9" y="209"/>
                </a:lnTo>
                <a:cubicBezTo>
                  <a:pt x="0" y="201"/>
                  <a:pt x="0" y="192"/>
                  <a:pt x="9" y="183"/>
                </a:cubicBezTo>
                <a:cubicBezTo>
                  <a:pt x="158" y="8"/>
                  <a:pt x="158" y="8"/>
                  <a:pt x="158" y="8"/>
                </a:cubicBezTo>
                <a:cubicBezTo>
                  <a:pt x="166" y="0"/>
                  <a:pt x="175" y="0"/>
                  <a:pt x="184" y="8"/>
                </a:cubicBezTo>
                <a:lnTo>
                  <a:pt x="184" y="8"/>
                </a:lnTo>
                <a:cubicBezTo>
                  <a:pt x="193" y="17"/>
                  <a:pt x="193" y="26"/>
                  <a:pt x="184" y="35"/>
                </a:cubicBezTo>
                <a:cubicBezTo>
                  <a:pt x="35" y="209"/>
                  <a:pt x="35" y="209"/>
                  <a:pt x="35" y="209"/>
                </a:cubicBezTo>
                <a:cubicBezTo>
                  <a:pt x="27" y="218"/>
                  <a:pt x="18" y="218"/>
                  <a:pt x="9" y="20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59">
            <a:extLst>
              <a:ext uri="{FF2B5EF4-FFF2-40B4-BE49-F238E27FC236}">
                <a16:creationId xmlns:a16="http://schemas.microsoft.com/office/drawing/2014/main" id="{211B7360-066F-C440-8D1A-A5796A82E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36081" y="9956384"/>
            <a:ext cx="119611" cy="119611"/>
          </a:xfrm>
          <a:custGeom>
            <a:avLst/>
            <a:gdLst>
              <a:gd name="T0" fmla="*/ 53 w 115"/>
              <a:gd name="T1" fmla="*/ 114 h 115"/>
              <a:gd name="T2" fmla="*/ 53 w 115"/>
              <a:gd name="T3" fmla="*/ 114 h 115"/>
              <a:gd name="T4" fmla="*/ 0 w 115"/>
              <a:gd name="T5" fmla="*/ 52 h 115"/>
              <a:gd name="T6" fmla="*/ 53 w 115"/>
              <a:gd name="T7" fmla="*/ 0 h 115"/>
              <a:gd name="T8" fmla="*/ 114 w 115"/>
              <a:gd name="T9" fmla="*/ 52 h 115"/>
              <a:gd name="T10" fmla="*/ 53 w 115"/>
              <a:gd name="T11" fmla="*/ 114 h 115"/>
              <a:gd name="T12" fmla="*/ 53 w 115"/>
              <a:gd name="T13" fmla="*/ 35 h 115"/>
              <a:gd name="T14" fmla="*/ 53 w 115"/>
              <a:gd name="T15" fmla="*/ 35 h 115"/>
              <a:gd name="T16" fmla="*/ 35 w 115"/>
              <a:gd name="T17" fmla="*/ 52 h 115"/>
              <a:gd name="T18" fmla="*/ 53 w 115"/>
              <a:gd name="T19" fmla="*/ 79 h 115"/>
              <a:gd name="T20" fmla="*/ 79 w 115"/>
              <a:gd name="T21" fmla="*/ 52 h 115"/>
              <a:gd name="T22" fmla="*/ 53 w 115"/>
              <a:gd name="T23" fmla="*/ 3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115">
                <a:moveTo>
                  <a:pt x="53" y="114"/>
                </a:moveTo>
                <a:lnTo>
                  <a:pt x="53" y="114"/>
                </a:lnTo>
                <a:cubicBezTo>
                  <a:pt x="26" y="114"/>
                  <a:pt x="0" y="87"/>
                  <a:pt x="0" y="52"/>
                </a:cubicBezTo>
                <a:cubicBezTo>
                  <a:pt x="0" y="26"/>
                  <a:pt x="26" y="0"/>
                  <a:pt x="53" y="0"/>
                </a:cubicBezTo>
                <a:cubicBezTo>
                  <a:pt x="88" y="0"/>
                  <a:pt x="114" y="26"/>
                  <a:pt x="114" y="52"/>
                </a:cubicBezTo>
                <a:cubicBezTo>
                  <a:pt x="114" y="87"/>
                  <a:pt x="88" y="114"/>
                  <a:pt x="53" y="114"/>
                </a:cubicBezTo>
                <a:close/>
                <a:moveTo>
                  <a:pt x="53" y="35"/>
                </a:moveTo>
                <a:lnTo>
                  <a:pt x="53" y="35"/>
                </a:lnTo>
                <a:cubicBezTo>
                  <a:pt x="44" y="35"/>
                  <a:pt x="35" y="44"/>
                  <a:pt x="35" y="52"/>
                </a:cubicBezTo>
                <a:cubicBezTo>
                  <a:pt x="35" y="70"/>
                  <a:pt x="44" y="79"/>
                  <a:pt x="53" y="79"/>
                </a:cubicBezTo>
                <a:cubicBezTo>
                  <a:pt x="70" y="79"/>
                  <a:pt x="79" y="70"/>
                  <a:pt x="79" y="52"/>
                </a:cubicBezTo>
                <a:cubicBezTo>
                  <a:pt x="79" y="44"/>
                  <a:pt x="70" y="35"/>
                  <a:pt x="53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60">
            <a:extLst>
              <a:ext uri="{FF2B5EF4-FFF2-40B4-BE49-F238E27FC236}">
                <a16:creationId xmlns:a16="http://schemas.microsoft.com/office/drawing/2014/main" id="{6D34861D-2D66-574D-8E97-E6C20723A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3467" y="9813773"/>
            <a:ext cx="128812" cy="119611"/>
          </a:xfrm>
          <a:custGeom>
            <a:avLst/>
            <a:gdLst>
              <a:gd name="T0" fmla="*/ 62 w 124"/>
              <a:gd name="T1" fmla="*/ 114 h 115"/>
              <a:gd name="T2" fmla="*/ 62 w 124"/>
              <a:gd name="T3" fmla="*/ 114 h 115"/>
              <a:gd name="T4" fmla="*/ 0 w 124"/>
              <a:gd name="T5" fmla="*/ 61 h 115"/>
              <a:gd name="T6" fmla="*/ 62 w 124"/>
              <a:gd name="T7" fmla="*/ 0 h 115"/>
              <a:gd name="T8" fmla="*/ 123 w 124"/>
              <a:gd name="T9" fmla="*/ 61 h 115"/>
              <a:gd name="T10" fmla="*/ 62 w 124"/>
              <a:gd name="T11" fmla="*/ 114 h 115"/>
              <a:gd name="T12" fmla="*/ 62 w 124"/>
              <a:gd name="T13" fmla="*/ 35 h 115"/>
              <a:gd name="T14" fmla="*/ 62 w 124"/>
              <a:gd name="T15" fmla="*/ 35 h 115"/>
              <a:gd name="T16" fmla="*/ 35 w 124"/>
              <a:gd name="T17" fmla="*/ 61 h 115"/>
              <a:gd name="T18" fmla="*/ 62 w 124"/>
              <a:gd name="T19" fmla="*/ 79 h 115"/>
              <a:gd name="T20" fmla="*/ 88 w 124"/>
              <a:gd name="T21" fmla="*/ 61 h 115"/>
              <a:gd name="T22" fmla="*/ 62 w 124"/>
              <a:gd name="T23" fmla="*/ 35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15">
                <a:moveTo>
                  <a:pt x="62" y="114"/>
                </a:moveTo>
                <a:lnTo>
                  <a:pt x="62" y="114"/>
                </a:lnTo>
                <a:cubicBezTo>
                  <a:pt x="27" y="114"/>
                  <a:pt x="0" y="88"/>
                  <a:pt x="0" y="61"/>
                </a:cubicBezTo>
                <a:cubicBezTo>
                  <a:pt x="0" y="26"/>
                  <a:pt x="27" y="0"/>
                  <a:pt x="62" y="0"/>
                </a:cubicBezTo>
                <a:cubicBezTo>
                  <a:pt x="97" y="0"/>
                  <a:pt x="123" y="26"/>
                  <a:pt x="123" y="61"/>
                </a:cubicBezTo>
                <a:cubicBezTo>
                  <a:pt x="123" y="88"/>
                  <a:pt x="97" y="114"/>
                  <a:pt x="62" y="114"/>
                </a:cubicBezTo>
                <a:close/>
                <a:moveTo>
                  <a:pt x="62" y="35"/>
                </a:moveTo>
                <a:lnTo>
                  <a:pt x="62" y="35"/>
                </a:lnTo>
                <a:cubicBezTo>
                  <a:pt x="53" y="35"/>
                  <a:pt x="35" y="44"/>
                  <a:pt x="35" y="61"/>
                </a:cubicBezTo>
                <a:cubicBezTo>
                  <a:pt x="35" y="70"/>
                  <a:pt x="53" y="79"/>
                  <a:pt x="62" y="79"/>
                </a:cubicBezTo>
                <a:cubicBezTo>
                  <a:pt x="70" y="79"/>
                  <a:pt x="88" y="70"/>
                  <a:pt x="88" y="61"/>
                </a:cubicBezTo>
                <a:cubicBezTo>
                  <a:pt x="88" y="44"/>
                  <a:pt x="70" y="35"/>
                  <a:pt x="62" y="3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61">
            <a:extLst>
              <a:ext uri="{FF2B5EF4-FFF2-40B4-BE49-F238E27FC236}">
                <a16:creationId xmlns:a16="http://schemas.microsoft.com/office/drawing/2014/main" id="{4EABBD69-F5F5-8540-962A-E64F982B8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659" y="9776969"/>
            <a:ext cx="27603" cy="36803"/>
          </a:xfrm>
          <a:custGeom>
            <a:avLst/>
            <a:gdLst>
              <a:gd name="T0" fmla="*/ 26 w 27"/>
              <a:gd name="T1" fmla="*/ 34 h 35"/>
              <a:gd name="T2" fmla="*/ 0 w 27"/>
              <a:gd name="T3" fmla="*/ 34 h 35"/>
              <a:gd name="T4" fmla="*/ 0 w 27"/>
              <a:gd name="T5" fmla="*/ 0 h 35"/>
              <a:gd name="T6" fmla="*/ 26 w 27"/>
              <a:gd name="T7" fmla="*/ 0 h 35"/>
              <a:gd name="T8" fmla="*/ 26 w 27"/>
              <a:gd name="T9" fmla="*/ 34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35">
                <a:moveTo>
                  <a:pt x="26" y="34"/>
                </a:moveTo>
                <a:lnTo>
                  <a:pt x="0" y="34"/>
                </a:lnTo>
                <a:lnTo>
                  <a:pt x="0" y="0"/>
                </a:lnTo>
                <a:lnTo>
                  <a:pt x="26" y="0"/>
                </a:lnTo>
                <a:lnTo>
                  <a:pt x="26" y="3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62">
            <a:extLst>
              <a:ext uri="{FF2B5EF4-FFF2-40B4-BE49-F238E27FC236}">
                <a16:creationId xmlns:a16="http://schemas.microsoft.com/office/drawing/2014/main" id="{6E0614C7-0853-F045-B686-2E0E04FBC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659" y="9850576"/>
            <a:ext cx="27603" cy="73607"/>
          </a:xfrm>
          <a:custGeom>
            <a:avLst/>
            <a:gdLst>
              <a:gd name="T0" fmla="*/ 26 w 27"/>
              <a:gd name="T1" fmla="*/ 70 h 71"/>
              <a:gd name="T2" fmla="*/ 0 w 27"/>
              <a:gd name="T3" fmla="*/ 70 h 71"/>
              <a:gd name="T4" fmla="*/ 0 w 27"/>
              <a:gd name="T5" fmla="*/ 0 h 71"/>
              <a:gd name="T6" fmla="*/ 26 w 27"/>
              <a:gd name="T7" fmla="*/ 0 h 71"/>
              <a:gd name="T8" fmla="*/ 26 w 27"/>
              <a:gd name="T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1">
                <a:moveTo>
                  <a:pt x="26" y="70"/>
                </a:moveTo>
                <a:lnTo>
                  <a:pt x="0" y="70"/>
                </a:lnTo>
                <a:lnTo>
                  <a:pt x="0" y="0"/>
                </a:lnTo>
                <a:lnTo>
                  <a:pt x="26" y="0"/>
                </a:lnTo>
                <a:lnTo>
                  <a:pt x="26" y="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63">
            <a:extLst>
              <a:ext uri="{FF2B5EF4-FFF2-40B4-BE49-F238E27FC236}">
                <a16:creationId xmlns:a16="http://schemas.microsoft.com/office/drawing/2014/main" id="{F934A170-CC5F-C04E-8524-8C2E5A736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659" y="9956384"/>
            <a:ext cx="27603" cy="73607"/>
          </a:xfrm>
          <a:custGeom>
            <a:avLst/>
            <a:gdLst>
              <a:gd name="T0" fmla="*/ 26 w 27"/>
              <a:gd name="T1" fmla="*/ 70 h 71"/>
              <a:gd name="T2" fmla="*/ 0 w 27"/>
              <a:gd name="T3" fmla="*/ 70 h 71"/>
              <a:gd name="T4" fmla="*/ 0 w 27"/>
              <a:gd name="T5" fmla="*/ 0 h 71"/>
              <a:gd name="T6" fmla="*/ 26 w 27"/>
              <a:gd name="T7" fmla="*/ 0 h 71"/>
              <a:gd name="T8" fmla="*/ 26 w 27"/>
              <a:gd name="T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71">
                <a:moveTo>
                  <a:pt x="26" y="70"/>
                </a:moveTo>
                <a:lnTo>
                  <a:pt x="0" y="70"/>
                </a:lnTo>
                <a:lnTo>
                  <a:pt x="0" y="0"/>
                </a:lnTo>
                <a:lnTo>
                  <a:pt x="26" y="0"/>
                </a:lnTo>
                <a:lnTo>
                  <a:pt x="26" y="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64">
            <a:extLst>
              <a:ext uri="{FF2B5EF4-FFF2-40B4-BE49-F238E27FC236}">
                <a16:creationId xmlns:a16="http://schemas.microsoft.com/office/drawing/2014/main" id="{6CD8BAEC-A061-F844-9588-5B80E3036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0659" y="10066794"/>
            <a:ext cx="27603" cy="46004"/>
          </a:xfrm>
          <a:custGeom>
            <a:avLst/>
            <a:gdLst>
              <a:gd name="T0" fmla="*/ 26 w 27"/>
              <a:gd name="T1" fmla="*/ 44 h 45"/>
              <a:gd name="T2" fmla="*/ 0 w 27"/>
              <a:gd name="T3" fmla="*/ 44 h 45"/>
              <a:gd name="T4" fmla="*/ 0 w 27"/>
              <a:gd name="T5" fmla="*/ 0 h 45"/>
              <a:gd name="T6" fmla="*/ 26 w 27"/>
              <a:gd name="T7" fmla="*/ 0 h 45"/>
              <a:gd name="T8" fmla="*/ 26 w 27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45">
                <a:moveTo>
                  <a:pt x="26" y="44"/>
                </a:moveTo>
                <a:lnTo>
                  <a:pt x="0" y="44"/>
                </a:lnTo>
                <a:lnTo>
                  <a:pt x="0" y="0"/>
                </a:lnTo>
                <a:lnTo>
                  <a:pt x="26" y="0"/>
                </a:lnTo>
                <a:lnTo>
                  <a:pt x="26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65">
            <a:extLst>
              <a:ext uri="{FF2B5EF4-FFF2-40B4-BE49-F238E27FC236}">
                <a16:creationId xmlns:a16="http://schemas.microsoft.com/office/drawing/2014/main" id="{C6CD8135-C849-DE45-B28A-8A046B634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35843" y="9721764"/>
            <a:ext cx="611858" cy="446240"/>
          </a:xfrm>
          <a:custGeom>
            <a:avLst/>
            <a:gdLst>
              <a:gd name="T0" fmla="*/ 515 w 586"/>
              <a:gd name="T1" fmla="*/ 428 h 429"/>
              <a:gd name="T2" fmla="*/ 515 w 586"/>
              <a:gd name="T3" fmla="*/ 428 h 429"/>
              <a:gd name="T4" fmla="*/ 26 w 586"/>
              <a:gd name="T5" fmla="*/ 428 h 429"/>
              <a:gd name="T6" fmla="*/ 0 w 586"/>
              <a:gd name="T7" fmla="*/ 402 h 429"/>
              <a:gd name="T8" fmla="*/ 0 w 586"/>
              <a:gd name="T9" fmla="*/ 306 h 429"/>
              <a:gd name="T10" fmla="*/ 26 w 586"/>
              <a:gd name="T11" fmla="*/ 279 h 429"/>
              <a:gd name="T12" fmla="*/ 87 w 586"/>
              <a:gd name="T13" fmla="*/ 210 h 429"/>
              <a:gd name="T14" fmla="*/ 26 w 586"/>
              <a:gd name="T15" fmla="*/ 140 h 429"/>
              <a:gd name="T16" fmla="*/ 0 w 586"/>
              <a:gd name="T17" fmla="*/ 113 h 429"/>
              <a:gd name="T18" fmla="*/ 0 w 586"/>
              <a:gd name="T19" fmla="*/ 18 h 429"/>
              <a:gd name="T20" fmla="*/ 26 w 586"/>
              <a:gd name="T21" fmla="*/ 0 h 429"/>
              <a:gd name="T22" fmla="*/ 515 w 586"/>
              <a:gd name="T23" fmla="*/ 0 h 429"/>
              <a:gd name="T24" fmla="*/ 585 w 586"/>
              <a:gd name="T25" fmla="*/ 61 h 429"/>
              <a:gd name="T26" fmla="*/ 585 w 586"/>
              <a:gd name="T27" fmla="*/ 358 h 429"/>
              <a:gd name="T28" fmla="*/ 515 w 586"/>
              <a:gd name="T29" fmla="*/ 428 h 429"/>
              <a:gd name="T30" fmla="*/ 52 w 586"/>
              <a:gd name="T31" fmla="*/ 384 h 429"/>
              <a:gd name="T32" fmla="*/ 52 w 586"/>
              <a:gd name="T33" fmla="*/ 384 h 429"/>
              <a:gd name="T34" fmla="*/ 515 w 586"/>
              <a:gd name="T35" fmla="*/ 384 h 429"/>
              <a:gd name="T36" fmla="*/ 541 w 586"/>
              <a:gd name="T37" fmla="*/ 358 h 429"/>
              <a:gd name="T38" fmla="*/ 541 w 586"/>
              <a:gd name="T39" fmla="*/ 61 h 429"/>
              <a:gd name="T40" fmla="*/ 515 w 586"/>
              <a:gd name="T41" fmla="*/ 44 h 429"/>
              <a:gd name="T42" fmla="*/ 52 w 586"/>
              <a:gd name="T43" fmla="*/ 44 h 429"/>
              <a:gd name="T44" fmla="*/ 52 w 586"/>
              <a:gd name="T45" fmla="*/ 96 h 429"/>
              <a:gd name="T46" fmla="*/ 131 w 586"/>
              <a:gd name="T47" fmla="*/ 210 h 429"/>
              <a:gd name="T48" fmla="*/ 52 w 586"/>
              <a:gd name="T49" fmla="*/ 323 h 429"/>
              <a:gd name="T50" fmla="*/ 52 w 586"/>
              <a:gd name="T51" fmla="*/ 384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86" h="429">
                <a:moveTo>
                  <a:pt x="515" y="428"/>
                </a:moveTo>
                <a:lnTo>
                  <a:pt x="515" y="428"/>
                </a:lnTo>
                <a:cubicBezTo>
                  <a:pt x="26" y="428"/>
                  <a:pt x="26" y="428"/>
                  <a:pt x="26" y="428"/>
                </a:cubicBezTo>
                <a:cubicBezTo>
                  <a:pt x="9" y="428"/>
                  <a:pt x="0" y="419"/>
                  <a:pt x="0" y="402"/>
                </a:cubicBezTo>
                <a:cubicBezTo>
                  <a:pt x="0" y="306"/>
                  <a:pt x="0" y="306"/>
                  <a:pt x="0" y="306"/>
                </a:cubicBezTo>
                <a:cubicBezTo>
                  <a:pt x="0" y="297"/>
                  <a:pt x="9" y="288"/>
                  <a:pt x="26" y="279"/>
                </a:cubicBezTo>
                <a:cubicBezTo>
                  <a:pt x="61" y="279"/>
                  <a:pt x="87" y="245"/>
                  <a:pt x="87" y="210"/>
                </a:cubicBezTo>
                <a:cubicBezTo>
                  <a:pt x="87" y="175"/>
                  <a:pt x="61" y="148"/>
                  <a:pt x="26" y="140"/>
                </a:cubicBezTo>
                <a:cubicBezTo>
                  <a:pt x="9" y="140"/>
                  <a:pt x="0" y="131"/>
                  <a:pt x="0" y="113"/>
                </a:cubicBezTo>
                <a:cubicBezTo>
                  <a:pt x="0" y="18"/>
                  <a:pt x="0" y="18"/>
                  <a:pt x="0" y="18"/>
                </a:cubicBezTo>
                <a:cubicBezTo>
                  <a:pt x="0" y="9"/>
                  <a:pt x="9" y="0"/>
                  <a:pt x="26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50" y="0"/>
                  <a:pt x="585" y="26"/>
                  <a:pt x="585" y="61"/>
                </a:cubicBezTo>
                <a:cubicBezTo>
                  <a:pt x="585" y="358"/>
                  <a:pt x="585" y="358"/>
                  <a:pt x="585" y="358"/>
                </a:cubicBezTo>
                <a:cubicBezTo>
                  <a:pt x="585" y="393"/>
                  <a:pt x="550" y="428"/>
                  <a:pt x="515" y="428"/>
                </a:cubicBezTo>
                <a:close/>
                <a:moveTo>
                  <a:pt x="52" y="384"/>
                </a:moveTo>
                <a:lnTo>
                  <a:pt x="52" y="384"/>
                </a:lnTo>
                <a:cubicBezTo>
                  <a:pt x="515" y="384"/>
                  <a:pt x="515" y="384"/>
                  <a:pt x="515" y="384"/>
                </a:cubicBezTo>
                <a:cubicBezTo>
                  <a:pt x="524" y="384"/>
                  <a:pt x="541" y="367"/>
                  <a:pt x="541" y="358"/>
                </a:cubicBezTo>
                <a:cubicBezTo>
                  <a:pt x="541" y="61"/>
                  <a:pt x="541" y="61"/>
                  <a:pt x="541" y="61"/>
                </a:cubicBezTo>
                <a:cubicBezTo>
                  <a:pt x="541" y="53"/>
                  <a:pt x="524" y="44"/>
                  <a:pt x="515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96"/>
                  <a:pt x="52" y="96"/>
                  <a:pt x="52" y="96"/>
                </a:cubicBezTo>
                <a:cubicBezTo>
                  <a:pt x="96" y="113"/>
                  <a:pt x="131" y="157"/>
                  <a:pt x="131" y="210"/>
                </a:cubicBezTo>
                <a:cubicBezTo>
                  <a:pt x="131" y="262"/>
                  <a:pt x="96" y="314"/>
                  <a:pt x="52" y="323"/>
                </a:cubicBezTo>
                <a:lnTo>
                  <a:pt x="52" y="38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66">
            <a:extLst>
              <a:ext uri="{FF2B5EF4-FFF2-40B4-BE49-F238E27FC236}">
                <a16:creationId xmlns:a16="http://schemas.microsoft.com/office/drawing/2014/main" id="{7F3AD803-7F7C-C047-AF7D-58C11531B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6974" y="9924183"/>
            <a:ext cx="400235" cy="46004"/>
          </a:xfrm>
          <a:custGeom>
            <a:avLst/>
            <a:gdLst>
              <a:gd name="T0" fmla="*/ 384 w 385"/>
              <a:gd name="T1" fmla="*/ 44 h 45"/>
              <a:gd name="T2" fmla="*/ 0 w 385"/>
              <a:gd name="T3" fmla="*/ 44 h 45"/>
              <a:gd name="T4" fmla="*/ 0 w 385"/>
              <a:gd name="T5" fmla="*/ 0 h 45"/>
              <a:gd name="T6" fmla="*/ 384 w 385"/>
              <a:gd name="T7" fmla="*/ 0 h 45"/>
              <a:gd name="T8" fmla="*/ 384 w 385"/>
              <a:gd name="T9" fmla="*/ 44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5" h="45">
                <a:moveTo>
                  <a:pt x="384" y="44"/>
                </a:moveTo>
                <a:lnTo>
                  <a:pt x="0" y="44"/>
                </a:lnTo>
                <a:lnTo>
                  <a:pt x="0" y="0"/>
                </a:lnTo>
                <a:lnTo>
                  <a:pt x="384" y="0"/>
                </a:lnTo>
                <a:lnTo>
                  <a:pt x="384" y="4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67">
            <a:extLst>
              <a:ext uri="{FF2B5EF4-FFF2-40B4-BE49-F238E27FC236}">
                <a16:creationId xmlns:a16="http://schemas.microsoft.com/office/drawing/2014/main" id="{FCAFA275-EDFD-844C-AB4C-8048E1840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4166" y="9413534"/>
            <a:ext cx="556650" cy="556653"/>
          </a:xfrm>
          <a:custGeom>
            <a:avLst/>
            <a:gdLst>
              <a:gd name="T0" fmla="*/ 462 w 533"/>
              <a:gd name="T1" fmla="*/ 533 h 534"/>
              <a:gd name="T2" fmla="*/ 462 w 533"/>
              <a:gd name="T3" fmla="*/ 533 h 534"/>
              <a:gd name="T4" fmla="*/ 462 w 533"/>
              <a:gd name="T5" fmla="*/ 489 h 534"/>
              <a:gd name="T6" fmla="*/ 489 w 533"/>
              <a:gd name="T7" fmla="*/ 463 h 534"/>
              <a:gd name="T8" fmla="*/ 489 w 533"/>
              <a:gd name="T9" fmla="*/ 419 h 534"/>
              <a:gd name="T10" fmla="*/ 166 w 533"/>
              <a:gd name="T11" fmla="*/ 419 h 534"/>
              <a:gd name="T12" fmla="*/ 166 w 533"/>
              <a:gd name="T13" fmla="*/ 445 h 534"/>
              <a:gd name="T14" fmla="*/ 87 w 533"/>
              <a:gd name="T15" fmla="*/ 533 h 534"/>
              <a:gd name="T16" fmla="*/ 0 w 533"/>
              <a:gd name="T17" fmla="*/ 445 h 534"/>
              <a:gd name="T18" fmla="*/ 0 w 533"/>
              <a:gd name="T19" fmla="*/ 35 h 534"/>
              <a:gd name="T20" fmla="*/ 34 w 533"/>
              <a:gd name="T21" fmla="*/ 0 h 534"/>
              <a:gd name="T22" fmla="*/ 410 w 533"/>
              <a:gd name="T23" fmla="*/ 0 h 534"/>
              <a:gd name="T24" fmla="*/ 454 w 533"/>
              <a:gd name="T25" fmla="*/ 35 h 534"/>
              <a:gd name="T26" fmla="*/ 445 w 533"/>
              <a:gd name="T27" fmla="*/ 376 h 534"/>
              <a:gd name="T28" fmla="*/ 506 w 533"/>
              <a:gd name="T29" fmla="*/ 376 h 534"/>
              <a:gd name="T30" fmla="*/ 532 w 533"/>
              <a:gd name="T31" fmla="*/ 393 h 534"/>
              <a:gd name="T32" fmla="*/ 532 w 533"/>
              <a:gd name="T33" fmla="*/ 463 h 534"/>
              <a:gd name="T34" fmla="*/ 462 w 533"/>
              <a:gd name="T35" fmla="*/ 533 h 534"/>
              <a:gd name="T36" fmla="*/ 43 w 533"/>
              <a:gd name="T37" fmla="*/ 44 h 534"/>
              <a:gd name="T38" fmla="*/ 43 w 533"/>
              <a:gd name="T39" fmla="*/ 44 h 534"/>
              <a:gd name="T40" fmla="*/ 43 w 533"/>
              <a:gd name="T41" fmla="*/ 445 h 534"/>
              <a:gd name="T42" fmla="*/ 87 w 533"/>
              <a:gd name="T43" fmla="*/ 489 h 534"/>
              <a:gd name="T44" fmla="*/ 122 w 533"/>
              <a:gd name="T45" fmla="*/ 445 h 534"/>
              <a:gd name="T46" fmla="*/ 122 w 533"/>
              <a:gd name="T47" fmla="*/ 393 h 534"/>
              <a:gd name="T48" fmla="*/ 148 w 533"/>
              <a:gd name="T49" fmla="*/ 376 h 534"/>
              <a:gd name="T50" fmla="*/ 401 w 533"/>
              <a:gd name="T51" fmla="*/ 376 h 534"/>
              <a:gd name="T52" fmla="*/ 401 w 533"/>
              <a:gd name="T53" fmla="*/ 44 h 534"/>
              <a:gd name="T54" fmla="*/ 43 w 533"/>
              <a:gd name="T55" fmla="*/ 4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33" h="534">
                <a:moveTo>
                  <a:pt x="462" y="533"/>
                </a:moveTo>
                <a:lnTo>
                  <a:pt x="462" y="533"/>
                </a:lnTo>
                <a:cubicBezTo>
                  <a:pt x="462" y="489"/>
                  <a:pt x="462" y="489"/>
                  <a:pt x="462" y="489"/>
                </a:cubicBezTo>
                <a:cubicBezTo>
                  <a:pt x="471" y="489"/>
                  <a:pt x="489" y="472"/>
                  <a:pt x="489" y="463"/>
                </a:cubicBezTo>
                <a:cubicBezTo>
                  <a:pt x="489" y="419"/>
                  <a:pt x="489" y="419"/>
                  <a:pt x="489" y="419"/>
                </a:cubicBezTo>
                <a:cubicBezTo>
                  <a:pt x="166" y="419"/>
                  <a:pt x="166" y="419"/>
                  <a:pt x="166" y="419"/>
                </a:cubicBezTo>
                <a:cubicBezTo>
                  <a:pt x="166" y="445"/>
                  <a:pt x="166" y="445"/>
                  <a:pt x="166" y="445"/>
                </a:cubicBezTo>
                <a:cubicBezTo>
                  <a:pt x="166" y="498"/>
                  <a:pt x="131" y="533"/>
                  <a:pt x="87" y="533"/>
                </a:cubicBezTo>
                <a:cubicBezTo>
                  <a:pt x="34" y="533"/>
                  <a:pt x="0" y="498"/>
                  <a:pt x="0" y="445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8"/>
                  <a:pt x="17" y="0"/>
                  <a:pt x="34" y="0"/>
                </a:cubicBezTo>
                <a:cubicBezTo>
                  <a:pt x="410" y="0"/>
                  <a:pt x="410" y="0"/>
                  <a:pt x="410" y="0"/>
                </a:cubicBezTo>
                <a:cubicBezTo>
                  <a:pt x="436" y="0"/>
                  <a:pt x="454" y="18"/>
                  <a:pt x="454" y="35"/>
                </a:cubicBezTo>
                <a:cubicBezTo>
                  <a:pt x="445" y="376"/>
                  <a:pt x="445" y="376"/>
                  <a:pt x="445" y="376"/>
                </a:cubicBezTo>
                <a:cubicBezTo>
                  <a:pt x="506" y="376"/>
                  <a:pt x="506" y="376"/>
                  <a:pt x="506" y="376"/>
                </a:cubicBezTo>
                <a:cubicBezTo>
                  <a:pt x="524" y="376"/>
                  <a:pt x="532" y="384"/>
                  <a:pt x="532" y="393"/>
                </a:cubicBezTo>
                <a:cubicBezTo>
                  <a:pt x="532" y="463"/>
                  <a:pt x="532" y="463"/>
                  <a:pt x="532" y="463"/>
                </a:cubicBezTo>
                <a:cubicBezTo>
                  <a:pt x="532" y="498"/>
                  <a:pt x="497" y="533"/>
                  <a:pt x="462" y="533"/>
                </a:cubicBezTo>
                <a:close/>
                <a:moveTo>
                  <a:pt x="43" y="44"/>
                </a:moveTo>
                <a:lnTo>
                  <a:pt x="43" y="44"/>
                </a:lnTo>
                <a:cubicBezTo>
                  <a:pt x="43" y="445"/>
                  <a:pt x="43" y="445"/>
                  <a:pt x="43" y="445"/>
                </a:cubicBezTo>
                <a:cubicBezTo>
                  <a:pt x="43" y="472"/>
                  <a:pt x="61" y="489"/>
                  <a:pt x="87" y="489"/>
                </a:cubicBezTo>
                <a:cubicBezTo>
                  <a:pt x="104" y="489"/>
                  <a:pt x="122" y="472"/>
                  <a:pt x="122" y="445"/>
                </a:cubicBezTo>
                <a:cubicBezTo>
                  <a:pt x="122" y="393"/>
                  <a:pt x="122" y="393"/>
                  <a:pt x="122" y="393"/>
                </a:cubicBezTo>
                <a:cubicBezTo>
                  <a:pt x="122" y="384"/>
                  <a:pt x="131" y="376"/>
                  <a:pt x="148" y="376"/>
                </a:cubicBezTo>
                <a:cubicBezTo>
                  <a:pt x="401" y="376"/>
                  <a:pt x="401" y="376"/>
                  <a:pt x="401" y="376"/>
                </a:cubicBezTo>
                <a:cubicBezTo>
                  <a:pt x="401" y="44"/>
                  <a:pt x="401" y="44"/>
                  <a:pt x="401" y="44"/>
                </a:cubicBezTo>
                <a:lnTo>
                  <a:pt x="43" y="4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68">
            <a:extLst>
              <a:ext uri="{FF2B5EF4-FFF2-40B4-BE49-F238E27FC236}">
                <a16:creationId xmlns:a16="http://schemas.microsoft.com/office/drawing/2014/main" id="{D4667192-3426-5B43-BCCF-4506D64FE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9975" y="9546948"/>
            <a:ext cx="239222" cy="36803"/>
          </a:xfrm>
          <a:custGeom>
            <a:avLst/>
            <a:gdLst>
              <a:gd name="T0" fmla="*/ 210 w 229"/>
              <a:gd name="T1" fmla="*/ 35 h 36"/>
              <a:gd name="T2" fmla="*/ 210 w 229"/>
              <a:gd name="T3" fmla="*/ 35 h 36"/>
              <a:gd name="T4" fmla="*/ 18 w 229"/>
              <a:gd name="T5" fmla="*/ 35 h 36"/>
              <a:gd name="T6" fmla="*/ 0 w 229"/>
              <a:gd name="T7" fmla="*/ 18 h 36"/>
              <a:gd name="T8" fmla="*/ 0 w 229"/>
              <a:gd name="T9" fmla="*/ 18 h 36"/>
              <a:gd name="T10" fmla="*/ 18 w 229"/>
              <a:gd name="T11" fmla="*/ 0 h 36"/>
              <a:gd name="T12" fmla="*/ 210 w 229"/>
              <a:gd name="T13" fmla="*/ 0 h 36"/>
              <a:gd name="T14" fmla="*/ 228 w 229"/>
              <a:gd name="T15" fmla="*/ 18 h 36"/>
              <a:gd name="T16" fmla="*/ 228 w 229"/>
              <a:gd name="T17" fmla="*/ 18 h 36"/>
              <a:gd name="T18" fmla="*/ 210 w 229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9" h="36">
                <a:moveTo>
                  <a:pt x="210" y="35"/>
                </a:moveTo>
                <a:lnTo>
                  <a:pt x="210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28" y="0"/>
                  <a:pt x="228" y="9"/>
                  <a:pt x="228" y="18"/>
                </a:cubicBezTo>
                <a:lnTo>
                  <a:pt x="228" y="18"/>
                </a:lnTo>
                <a:cubicBezTo>
                  <a:pt x="228" y="26"/>
                  <a:pt x="228" y="35"/>
                  <a:pt x="210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69">
            <a:extLst>
              <a:ext uri="{FF2B5EF4-FFF2-40B4-BE49-F238E27FC236}">
                <a16:creationId xmlns:a16="http://schemas.microsoft.com/office/drawing/2014/main" id="{44DCEA90-B3D7-B840-B4BE-25FB7331F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9975" y="9620555"/>
            <a:ext cx="239222" cy="36803"/>
          </a:xfrm>
          <a:custGeom>
            <a:avLst/>
            <a:gdLst>
              <a:gd name="T0" fmla="*/ 210 w 229"/>
              <a:gd name="T1" fmla="*/ 35 h 36"/>
              <a:gd name="T2" fmla="*/ 210 w 229"/>
              <a:gd name="T3" fmla="*/ 35 h 36"/>
              <a:gd name="T4" fmla="*/ 18 w 229"/>
              <a:gd name="T5" fmla="*/ 35 h 36"/>
              <a:gd name="T6" fmla="*/ 0 w 229"/>
              <a:gd name="T7" fmla="*/ 17 h 36"/>
              <a:gd name="T8" fmla="*/ 0 w 229"/>
              <a:gd name="T9" fmla="*/ 17 h 36"/>
              <a:gd name="T10" fmla="*/ 18 w 229"/>
              <a:gd name="T11" fmla="*/ 0 h 36"/>
              <a:gd name="T12" fmla="*/ 210 w 229"/>
              <a:gd name="T13" fmla="*/ 0 h 36"/>
              <a:gd name="T14" fmla="*/ 228 w 229"/>
              <a:gd name="T15" fmla="*/ 17 h 36"/>
              <a:gd name="T16" fmla="*/ 228 w 229"/>
              <a:gd name="T17" fmla="*/ 17 h 36"/>
              <a:gd name="T18" fmla="*/ 210 w 229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9" h="36">
                <a:moveTo>
                  <a:pt x="210" y="35"/>
                </a:moveTo>
                <a:lnTo>
                  <a:pt x="210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26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8" y="0"/>
                </a:cubicBezTo>
                <a:cubicBezTo>
                  <a:pt x="210" y="0"/>
                  <a:pt x="210" y="0"/>
                  <a:pt x="210" y="0"/>
                </a:cubicBezTo>
                <a:cubicBezTo>
                  <a:pt x="228" y="0"/>
                  <a:pt x="228" y="9"/>
                  <a:pt x="228" y="17"/>
                </a:cubicBezTo>
                <a:lnTo>
                  <a:pt x="228" y="17"/>
                </a:lnTo>
                <a:cubicBezTo>
                  <a:pt x="228" y="26"/>
                  <a:pt x="228" y="35"/>
                  <a:pt x="210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70">
            <a:extLst>
              <a:ext uri="{FF2B5EF4-FFF2-40B4-BE49-F238E27FC236}">
                <a16:creationId xmlns:a16="http://schemas.microsoft.com/office/drawing/2014/main" id="{D315A331-32E4-4446-9066-441C7DA20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9975" y="9694162"/>
            <a:ext cx="156414" cy="36803"/>
          </a:xfrm>
          <a:custGeom>
            <a:avLst/>
            <a:gdLst>
              <a:gd name="T0" fmla="*/ 131 w 150"/>
              <a:gd name="T1" fmla="*/ 35 h 36"/>
              <a:gd name="T2" fmla="*/ 131 w 150"/>
              <a:gd name="T3" fmla="*/ 35 h 36"/>
              <a:gd name="T4" fmla="*/ 18 w 150"/>
              <a:gd name="T5" fmla="*/ 35 h 36"/>
              <a:gd name="T6" fmla="*/ 0 w 150"/>
              <a:gd name="T7" fmla="*/ 17 h 36"/>
              <a:gd name="T8" fmla="*/ 0 w 150"/>
              <a:gd name="T9" fmla="*/ 17 h 36"/>
              <a:gd name="T10" fmla="*/ 18 w 150"/>
              <a:gd name="T11" fmla="*/ 0 h 36"/>
              <a:gd name="T12" fmla="*/ 131 w 150"/>
              <a:gd name="T13" fmla="*/ 0 h 36"/>
              <a:gd name="T14" fmla="*/ 149 w 150"/>
              <a:gd name="T15" fmla="*/ 17 h 36"/>
              <a:gd name="T16" fmla="*/ 149 w 150"/>
              <a:gd name="T17" fmla="*/ 17 h 36"/>
              <a:gd name="T18" fmla="*/ 131 w 150"/>
              <a:gd name="T19" fmla="*/ 35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0" h="36">
                <a:moveTo>
                  <a:pt x="131" y="35"/>
                </a:moveTo>
                <a:lnTo>
                  <a:pt x="131" y="35"/>
                </a:lnTo>
                <a:cubicBezTo>
                  <a:pt x="18" y="35"/>
                  <a:pt x="18" y="35"/>
                  <a:pt x="18" y="35"/>
                </a:cubicBezTo>
                <a:cubicBezTo>
                  <a:pt x="9" y="35"/>
                  <a:pt x="0" y="35"/>
                  <a:pt x="0" y="17"/>
                </a:cubicBezTo>
                <a:lnTo>
                  <a:pt x="0" y="17"/>
                </a:lnTo>
                <a:cubicBezTo>
                  <a:pt x="0" y="9"/>
                  <a:pt x="9" y="0"/>
                  <a:pt x="18" y="0"/>
                </a:cubicBezTo>
                <a:cubicBezTo>
                  <a:pt x="131" y="0"/>
                  <a:pt x="131" y="0"/>
                  <a:pt x="131" y="0"/>
                </a:cubicBezTo>
                <a:cubicBezTo>
                  <a:pt x="140" y="0"/>
                  <a:pt x="149" y="9"/>
                  <a:pt x="149" y="17"/>
                </a:cubicBezTo>
                <a:lnTo>
                  <a:pt x="149" y="17"/>
                </a:lnTo>
                <a:cubicBezTo>
                  <a:pt x="149" y="35"/>
                  <a:pt x="140" y="35"/>
                  <a:pt x="131" y="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71">
            <a:extLst>
              <a:ext uri="{FF2B5EF4-FFF2-40B4-BE49-F238E27FC236}">
                <a16:creationId xmlns:a16="http://schemas.microsoft.com/office/drawing/2014/main" id="{498F85E3-68F3-EE47-AB70-F7FD5D666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2767" y="7159327"/>
            <a:ext cx="156414" cy="165615"/>
          </a:xfrm>
          <a:custGeom>
            <a:avLst/>
            <a:gdLst>
              <a:gd name="T0" fmla="*/ 148 w 149"/>
              <a:gd name="T1" fmla="*/ 157 h 158"/>
              <a:gd name="T2" fmla="*/ 148 w 149"/>
              <a:gd name="T3" fmla="*/ 157 h 158"/>
              <a:gd name="T4" fmla="*/ 70 w 149"/>
              <a:gd name="T5" fmla="*/ 157 h 158"/>
              <a:gd name="T6" fmla="*/ 0 w 149"/>
              <a:gd name="T7" fmla="*/ 78 h 158"/>
              <a:gd name="T8" fmla="*/ 0 w 149"/>
              <a:gd name="T9" fmla="*/ 70 h 158"/>
              <a:gd name="T10" fmla="*/ 79 w 149"/>
              <a:gd name="T11" fmla="*/ 0 h 158"/>
              <a:gd name="T12" fmla="*/ 148 w 149"/>
              <a:gd name="T13" fmla="*/ 70 h 158"/>
              <a:gd name="T14" fmla="*/ 148 w 149"/>
              <a:gd name="T15" fmla="*/ 157 h 158"/>
              <a:gd name="T16" fmla="*/ 79 w 149"/>
              <a:gd name="T17" fmla="*/ 44 h 158"/>
              <a:gd name="T18" fmla="*/ 79 w 149"/>
              <a:gd name="T19" fmla="*/ 44 h 158"/>
              <a:gd name="T20" fmla="*/ 44 w 149"/>
              <a:gd name="T21" fmla="*/ 70 h 158"/>
              <a:gd name="T22" fmla="*/ 44 w 149"/>
              <a:gd name="T23" fmla="*/ 78 h 158"/>
              <a:gd name="T24" fmla="*/ 70 w 149"/>
              <a:gd name="T25" fmla="*/ 105 h 158"/>
              <a:gd name="T26" fmla="*/ 105 w 149"/>
              <a:gd name="T27" fmla="*/ 105 h 158"/>
              <a:gd name="T28" fmla="*/ 105 w 149"/>
              <a:gd name="T29" fmla="*/ 70 h 158"/>
              <a:gd name="T30" fmla="*/ 79 w 149"/>
              <a:gd name="T31" fmla="*/ 44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158">
                <a:moveTo>
                  <a:pt x="148" y="157"/>
                </a:moveTo>
                <a:lnTo>
                  <a:pt x="148" y="157"/>
                </a:lnTo>
                <a:cubicBezTo>
                  <a:pt x="70" y="157"/>
                  <a:pt x="70" y="157"/>
                  <a:pt x="70" y="157"/>
                </a:cubicBezTo>
                <a:cubicBezTo>
                  <a:pt x="35" y="157"/>
                  <a:pt x="0" y="122"/>
                  <a:pt x="0" y="78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26"/>
                  <a:pt x="35" y="0"/>
                  <a:pt x="79" y="0"/>
                </a:cubicBezTo>
                <a:cubicBezTo>
                  <a:pt x="113" y="0"/>
                  <a:pt x="148" y="26"/>
                  <a:pt x="148" y="70"/>
                </a:cubicBezTo>
                <a:lnTo>
                  <a:pt x="148" y="157"/>
                </a:lnTo>
                <a:close/>
                <a:moveTo>
                  <a:pt x="79" y="44"/>
                </a:moveTo>
                <a:lnTo>
                  <a:pt x="79" y="44"/>
                </a:lnTo>
                <a:cubicBezTo>
                  <a:pt x="61" y="44"/>
                  <a:pt x="44" y="52"/>
                  <a:pt x="44" y="70"/>
                </a:cubicBezTo>
                <a:cubicBezTo>
                  <a:pt x="44" y="78"/>
                  <a:pt x="44" y="78"/>
                  <a:pt x="44" y="78"/>
                </a:cubicBezTo>
                <a:cubicBezTo>
                  <a:pt x="44" y="96"/>
                  <a:pt x="61" y="105"/>
                  <a:pt x="70" y="105"/>
                </a:cubicBezTo>
                <a:cubicBezTo>
                  <a:pt x="105" y="105"/>
                  <a:pt x="105" y="105"/>
                  <a:pt x="105" y="105"/>
                </a:cubicBezTo>
                <a:cubicBezTo>
                  <a:pt x="105" y="70"/>
                  <a:pt x="105" y="70"/>
                  <a:pt x="105" y="70"/>
                </a:cubicBezTo>
                <a:cubicBezTo>
                  <a:pt x="105" y="52"/>
                  <a:pt x="87" y="44"/>
                  <a:pt x="79" y="4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72">
            <a:extLst>
              <a:ext uri="{FF2B5EF4-FFF2-40B4-BE49-F238E27FC236}">
                <a16:creationId xmlns:a16="http://schemas.microsoft.com/office/drawing/2014/main" id="{C8B9847A-9E3C-E141-A625-29BE19CE2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79980" y="7159327"/>
            <a:ext cx="156414" cy="165615"/>
          </a:xfrm>
          <a:custGeom>
            <a:avLst/>
            <a:gdLst>
              <a:gd name="T0" fmla="*/ 78 w 149"/>
              <a:gd name="T1" fmla="*/ 157 h 158"/>
              <a:gd name="T2" fmla="*/ 78 w 149"/>
              <a:gd name="T3" fmla="*/ 157 h 158"/>
              <a:gd name="T4" fmla="*/ 0 w 149"/>
              <a:gd name="T5" fmla="*/ 157 h 158"/>
              <a:gd name="T6" fmla="*/ 0 w 149"/>
              <a:gd name="T7" fmla="*/ 70 h 158"/>
              <a:gd name="T8" fmla="*/ 70 w 149"/>
              <a:gd name="T9" fmla="*/ 0 h 158"/>
              <a:gd name="T10" fmla="*/ 148 w 149"/>
              <a:gd name="T11" fmla="*/ 70 h 158"/>
              <a:gd name="T12" fmla="*/ 148 w 149"/>
              <a:gd name="T13" fmla="*/ 78 h 158"/>
              <a:gd name="T14" fmla="*/ 78 w 149"/>
              <a:gd name="T15" fmla="*/ 157 h 158"/>
              <a:gd name="T16" fmla="*/ 43 w 149"/>
              <a:gd name="T17" fmla="*/ 105 h 158"/>
              <a:gd name="T18" fmla="*/ 43 w 149"/>
              <a:gd name="T19" fmla="*/ 105 h 158"/>
              <a:gd name="T20" fmla="*/ 78 w 149"/>
              <a:gd name="T21" fmla="*/ 105 h 158"/>
              <a:gd name="T22" fmla="*/ 96 w 149"/>
              <a:gd name="T23" fmla="*/ 78 h 158"/>
              <a:gd name="T24" fmla="*/ 96 w 149"/>
              <a:gd name="T25" fmla="*/ 70 h 158"/>
              <a:gd name="T26" fmla="*/ 70 w 149"/>
              <a:gd name="T27" fmla="*/ 44 h 158"/>
              <a:gd name="T28" fmla="*/ 43 w 149"/>
              <a:gd name="T29" fmla="*/ 70 h 158"/>
              <a:gd name="T30" fmla="*/ 43 w 149"/>
              <a:gd name="T31" fmla="*/ 105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9" h="158">
                <a:moveTo>
                  <a:pt x="78" y="157"/>
                </a:moveTo>
                <a:lnTo>
                  <a:pt x="78" y="157"/>
                </a:lnTo>
                <a:cubicBezTo>
                  <a:pt x="0" y="157"/>
                  <a:pt x="0" y="157"/>
                  <a:pt x="0" y="157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26"/>
                  <a:pt x="34" y="0"/>
                  <a:pt x="70" y="0"/>
                </a:cubicBezTo>
                <a:cubicBezTo>
                  <a:pt x="113" y="0"/>
                  <a:pt x="148" y="26"/>
                  <a:pt x="148" y="70"/>
                </a:cubicBezTo>
                <a:cubicBezTo>
                  <a:pt x="148" y="78"/>
                  <a:pt x="148" y="78"/>
                  <a:pt x="148" y="78"/>
                </a:cubicBezTo>
                <a:cubicBezTo>
                  <a:pt x="148" y="122"/>
                  <a:pt x="113" y="157"/>
                  <a:pt x="78" y="157"/>
                </a:cubicBezTo>
                <a:close/>
                <a:moveTo>
                  <a:pt x="43" y="105"/>
                </a:moveTo>
                <a:lnTo>
                  <a:pt x="43" y="105"/>
                </a:lnTo>
                <a:cubicBezTo>
                  <a:pt x="78" y="105"/>
                  <a:pt x="78" y="105"/>
                  <a:pt x="78" y="105"/>
                </a:cubicBezTo>
                <a:cubicBezTo>
                  <a:pt x="87" y="105"/>
                  <a:pt x="96" y="96"/>
                  <a:pt x="96" y="78"/>
                </a:cubicBezTo>
                <a:cubicBezTo>
                  <a:pt x="96" y="70"/>
                  <a:pt x="96" y="70"/>
                  <a:pt x="96" y="70"/>
                </a:cubicBezTo>
                <a:cubicBezTo>
                  <a:pt x="96" y="52"/>
                  <a:pt x="87" y="44"/>
                  <a:pt x="70" y="44"/>
                </a:cubicBezTo>
                <a:cubicBezTo>
                  <a:pt x="61" y="44"/>
                  <a:pt x="43" y="52"/>
                  <a:pt x="43" y="70"/>
                </a:cubicBezTo>
                <a:lnTo>
                  <a:pt x="43" y="1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73">
            <a:extLst>
              <a:ext uri="{FF2B5EF4-FFF2-40B4-BE49-F238E27FC236}">
                <a16:creationId xmlns:a16="http://schemas.microsoft.com/office/drawing/2014/main" id="{5A4E6049-0B04-9545-A0F6-F08F3DD4E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2378" y="7472156"/>
            <a:ext cx="46004" cy="220820"/>
          </a:xfrm>
          <a:custGeom>
            <a:avLst/>
            <a:gdLst>
              <a:gd name="T0" fmla="*/ 44 w 45"/>
              <a:gd name="T1" fmla="*/ 209 h 210"/>
              <a:gd name="T2" fmla="*/ 44 w 45"/>
              <a:gd name="T3" fmla="*/ 209 h 210"/>
              <a:gd name="T4" fmla="*/ 0 w 45"/>
              <a:gd name="T5" fmla="*/ 209 h 210"/>
              <a:gd name="T6" fmla="*/ 0 w 45"/>
              <a:gd name="T7" fmla="*/ 26 h 210"/>
              <a:gd name="T8" fmla="*/ 27 w 45"/>
              <a:gd name="T9" fmla="*/ 0 h 210"/>
              <a:gd name="T10" fmla="*/ 27 w 45"/>
              <a:gd name="T11" fmla="*/ 0 h 210"/>
              <a:gd name="T12" fmla="*/ 44 w 45"/>
              <a:gd name="T13" fmla="*/ 26 h 210"/>
              <a:gd name="T14" fmla="*/ 44 w 45"/>
              <a:gd name="T15" fmla="*/ 209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5" h="210">
                <a:moveTo>
                  <a:pt x="44" y="209"/>
                </a:moveTo>
                <a:lnTo>
                  <a:pt x="44" y="209"/>
                </a:lnTo>
                <a:cubicBezTo>
                  <a:pt x="0" y="209"/>
                  <a:pt x="0" y="209"/>
                  <a:pt x="0" y="209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7" y="0"/>
                </a:cubicBezTo>
                <a:lnTo>
                  <a:pt x="27" y="0"/>
                </a:lnTo>
                <a:cubicBezTo>
                  <a:pt x="35" y="0"/>
                  <a:pt x="44" y="9"/>
                  <a:pt x="44" y="26"/>
                </a:cubicBezTo>
                <a:lnTo>
                  <a:pt x="44" y="20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74">
            <a:extLst>
              <a:ext uri="{FF2B5EF4-FFF2-40B4-BE49-F238E27FC236}">
                <a16:creationId xmlns:a16="http://schemas.microsoft.com/office/drawing/2014/main" id="{7BAF2D82-8214-A541-8D34-614C633F3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52378" y="7297340"/>
            <a:ext cx="55205" cy="128812"/>
          </a:xfrm>
          <a:custGeom>
            <a:avLst/>
            <a:gdLst>
              <a:gd name="T0" fmla="*/ 53 w 54"/>
              <a:gd name="T1" fmla="*/ 122 h 123"/>
              <a:gd name="T2" fmla="*/ 0 w 54"/>
              <a:gd name="T3" fmla="*/ 122 h 123"/>
              <a:gd name="T4" fmla="*/ 0 w 54"/>
              <a:gd name="T5" fmla="*/ 0 h 123"/>
              <a:gd name="T6" fmla="*/ 53 w 54"/>
              <a:gd name="T7" fmla="*/ 0 h 123"/>
              <a:gd name="T8" fmla="*/ 53 w 54"/>
              <a:gd name="T9" fmla="*/ 122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" h="123">
                <a:moveTo>
                  <a:pt x="53" y="122"/>
                </a:moveTo>
                <a:lnTo>
                  <a:pt x="0" y="122"/>
                </a:lnTo>
                <a:lnTo>
                  <a:pt x="0" y="0"/>
                </a:lnTo>
                <a:lnTo>
                  <a:pt x="53" y="0"/>
                </a:lnTo>
                <a:lnTo>
                  <a:pt x="53" y="12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75">
            <a:extLst>
              <a:ext uri="{FF2B5EF4-FFF2-40B4-BE49-F238E27FC236}">
                <a16:creationId xmlns:a16="http://schemas.microsoft.com/office/drawing/2014/main" id="{608D65FB-6A42-4B48-9D52-6082B2FF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36157" y="7398549"/>
            <a:ext cx="501447" cy="326631"/>
          </a:xfrm>
          <a:custGeom>
            <a:avLst/>
            <a:gdLst>
              <a:gd name="T0" fmla="*/ 43 w 481"/>
              <a:gd name="T1" fmla="*/ 0 h 315"/>
              <a:gd name="T2" fmla="*/ 43 w 481"/>
              <a:gd name="T3" fmla="*/ 0 h 315"/>
              <a:gd name="T4" fmla="*/ 43 w 481"/>
              <a:gd name="T5" fmla="*/ 52 h 315"/>
              <a:gd name="T6" fmla="*/ 436 w 481"/>
              <a:gd name="T7" fmla="*/ 52 h 315"/>
              <a:gd name="T8" fmla="*/ 436 w 481"/>
              <a:gd name="T9" fmla="*/ 262 h 315"/>
              <a:gd name="T10" fmla="*/ 436 w 481"/>
              <a:gd name="T11" fmla="*/ 262 h 315"/>
              <a:gd name="T12" fmla="*/ 43 w 481"/>
              <a:gd name="T13" fmla="*/ 262 h 315"/>
              <a:gd name="T14" fmla="*/ 43 w 481"/>
              <a:gd name="T15" fmla="*/ 87 h 315"/>
              <a:gd name="T16" fmla="*/ 17 w 481"/>
              <a:gd name="T17" fmla="*/ 61 h 315"/>
              <a:gd name="T18" fmla="*/ 17 w 481"/>
              <a:gd name="T19" fmla="*/ 61 h 315"/>
              <a:gd name="T20" fmla="*/ 0 w 481"/>
              <a:gd name="T21" fmla="*/ 87 h 315"/>
              <a:gd name="T22" fmla="*/ 0 w 481"/>
              <a:gd name="T23" fmla="*/ 262 h 315"/>
              <a:gd name="T24" fmla="*/ 43 w 481"/>
              <a:gd name="T25" fmla="*/ 314 h 315"/>
              <a:gd name="T26" fmla="*/ 436 w 481"/>
              <a:gd name="T27" fmla="*/ 314 h 315"/>
              <a:gd name="T28" fmla="*/ 480 w 481"/>
              <a:gd name="T29" fmla="*/ 262 h 315"/>
              <a:gd name="T30" fmla="*/ 480 w 481"/>
              <a:gd name="T31" fmla="*/ 0 h 315"/>
              <a:gd name="T32" fmla="*/ 43 w 481"/>
              <a:gd name="T33" fmla="*/ 0 h 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81" h="315">
                <a:moveTo>
                  <a:pt x="43" y="0"/>
                </a:moveTo>
                <a:lnTo>
                  <a:pt x="43" y="0"/>
                </a:lnTo>
                <a:cubicBezTo>
                  <a:pt x="43" y="52"/>
                  <a:pt x="43" y="52"/>
                  <a:pt x="43" y="52"/>
                </a:cubicBezTo>
                <a:cubicBezTo>
                  <a:pt x="436" y="52"/>
                  <a:pt x="436" y="52"/>
                  <a:pt x="436" y="52"/>
                </a:cubicBezTo>
                <a:cubicBezTo>
                  <a:pt x="436" y="262"/>
                  <a:pt x="436" y="262"/>
                  <a:pt x="436" y="262"/>
                </a:cubicBezTo>
                <a:lnTo>
                  <a:pt x="436" y="262"/>
                </a:lnTo>
                <a:cubicBezTo>
                  <a:pt x="43" y="262"/>
                  <a:pt x="43" y="262"/>
                  <a:pt x="43" y="262"/>
                </a:cubicBezTo>
                <a:cubicBezTo>
                  <a:pt x="43" y="87"/>
                  <a:pt x="43" y="87"/>
                  <a:pt x="43" y="87"/>
                </a:cubicBezTo>
                <a:cubicBezTo>
                  <a:pt x="43" y="70"/>
                  <a:pt x="35" y="61"/>
                  <a:pt x="17" y="61"/>
                </a:cubicBezTo>
                <a:lnTo>
                  <a:pt x="17" y="61"/>
                </a:lnTo>
                <a:cubicBezTo>
                  <a:pt x="9" y="61"/>
                  <a:pt x="0" y="70"/>
                  <a:pt x="0" y="87"/>
                </a:cubicBezTo>
                <a:cubicBezTo>
                  <a:pt x="0" y="262"/>
                  <a:pt x="0" y="262"/>
                  <a:pt x="0" y="262"/>
                </a:cubicBezTo>
                <a:cubicBezTo>
                  <a:pt x="0" y="288"/>
                  <a:pt x="17" y="314"/>
                  <a:pt x="43" y="314"/>
                </a:cubicBezTo>
                <a:cubicBezTo>
                  <a:pt x="436" y="314"/>
                  <a:pt x="436" y="314"/>
                  <a:pt x="436" y="314"/>
                </a:cubicBezTo>
                <a:cubicBezTo>
                  <a:pt x="463" y="314"/>
                  <a:pt x="480" y="288"/>
                  <a:pt x="480" y="262"/>
                </a:cubicBezTo>
                <a:cubicBezTo>
                  <a:pt x="480" y="0"/>
                  <a:pt x="480" y="0"/>
                  <a:pt x="480" y="0"/>
                </a:cubicBezTo>
                <a:lnTo>
                  <a:pt x="4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76">
            <a:extLst>
              <a:ext uri="{FF2B5EF4-FFF2-40B4-BE49-F238E27FC236}">
                <a16:creationId xmlns:a16="http://schemas.microsoft.com/office/drawing/2014/main" id="{06FE888D-A437-8B4A-BDBD-E12656E31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0952" y="7269738"/>
            <a:ext cx="611858" cy="174816"/>
          </a:xfrm>
          <a:custGeom>
            <a:avLst/>
            <a:gdLst>
              <a:gd name="T0" fmla="*/ 524 w 587"/>
              <a:gd name="T1" fmla="*/ 166 h 167"/>
              <a:gd name="T2" fmla="*/ 524 w 587"/>
              <a:gd name="T3" fmla="*/ 166 h 167"/>
              <a:gd name="T4" fmla="*/ 62 w 587"/>
              <a:gd name="T5" fmla="*/ 166 h 167"/>
              <a:gd name="T6" fmla="*/ 0 w 587"/>
              <a:gd name="T7" fmla="*/ 105 h 167"/>
              <a:gd name="T8" fmla="*/ 0 w 587"/>
              <a:gd name="T9" fmla="*/ 70 h 167"/>
              <a:gd name="T10" fmla="*/ 62 w 587"/>
              <a:gd name="T11" fmla="*/ 0 h 167"/>
              <a:gd name="T12" fmla="*/ 524 w 587"/>
              <a:gd name="T13" fmla="*/ 0 h 167"/>
              <a:gd name="T14" fmla="*/ 586 w 587"/>
              <a:gd name="T15" fmla="*/ 70 h 167"/>
              <a:gd name="T16" fmla="*/ 586 w 587"/>
              <a:gd name="T17" fmla="*/ 105 h 167"/>
              <a:gd name="T18" fmla="*/ 524 w 587"/>
              <a:gd name="T19" fmla="*/ 166 h 167"/>
              <a:gd name="T20" fmla="*/ 62 w 587"/>
              <a:gd name="T21" fmla="*/ 52 h 167"/>
              <a:gd name="T22" fmla="*/ 62 w 587"/>
              <a:gd name="T23" fmla="*/ 52 h 167"/>
              <a:gd name="T24" fmla="*/ 44 w 587"/>
              <a:gd name="T25" fmla="*/ 70 h 167"/>
              <a:gd name="T26" fmla="*/ 44 w 587"/>
              <a:gd name="T27" fmla="*/ 105 h 167"/>
              <a:gd name="T28" fmla="*/ 62 w 587"/>
              <a:gd name="T29" fmla="*/ 122 h 167"/>
              <a:gd name="T30" fmla="*/ 524 w 587"/>
              <a:gd name="T31" fmla="*/ 122 h 167"/>
              <a:gd name="T32" fmla="*/ 542 w 587"/>
              <a:gd name="T33" fmla="*/ 105 h 167"/>
              <a:gd name="T34" fmla="*/ 542 w 587"/>
              <a:gd name="T35" fmla="*/ 70 h 167"/>
              <a:gd name="T36" fmla="*/ 524 w 587"/>
              <a:gd name="T37" fmla="*/ 52 h 167"/>
              <a:gd name="T38" fmla="*/ 62 w 587"/>
              <a:gd name="T39" fmla="*/ 52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7" h="167">
                <a:moveTo>
                  <a:pt x="524" y="166"/>
                </a:moveTo>
                <a:lnTo>
                  <a:pt x="524" y="166"/>
                </a:lnTo>
                <a:cubicBezTo>
                  <a:pt x="62" y="166"/>
                  <a:pt x="62" y="166"/>
                  <a:pt x="62" y="166"/>
                </a:cubicBezTo>
                <a:cubicBezTo>
                  <a:pt x="27" y="166"/>
                  <a:pt x="0" y="140"/>
                  <a:pt x="0" y="105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35"/>
                  <a:pt x="27" y="0"/>
                  <a:pt x="62" y="0"/>
                </a:cubicBezTo>
                <a:cubicBezTo>
                  <a:pt x="524" y="0"/>
                  <a:pt x="524" y="0"/>
                  <a:pt x="524" y="0"/>
                </a:cubicBezTo>
                <a:cubicBezTo>
                  <a:pt x="559" y="0"/>
                  <a:pt x="586" y="35"/>
                  <a:pt x="586" y="70"/>
                </a:cubicBezTo>
                <a:cubicBezTo>
                  <a:pt x="586" y="105"/>
                  <a:pt x="586" y="105"/>
                  <a:pt x="586" y="105"/>
                </a:cubicBezTo>
                <a:cubicBezTo>
                  <a:pt x="586" y="140"/>
                  <a:pt x="559" y="166"/>
                  <a:pt x="524" y="166"/>
                </a:cubicBezTo>
                <a:close/>
                <a:moveTo>
                  <a:pt x="62" y="52"/>
                </a:moveTo>
                <a:lnTo>
                  <a:pt x="62" y="52"/>
                </a:lnTo>
                <a:cubicBezTo>
                  <a:pt x="53" y="52"/>
                  <a:pt x="44" y="61"/>
                  <a:pt x="44" y="70"/>
                </a:cubicBezTo>
                <a:cubicBezTo>
                  <a:pt x="44" y="105"/>
                  <a:pt x="44" y="105"/>
                  <a:pt x="44" y="105"/>
                </a:cubicBezTo>
                <a:cubicBezTo>
                  <a:pt x="44" y="113"/>
                  <a:pt x="53" y="122"/>
                  <a:pt x="62" y="122"/>
                </a:cubicBezTo>
                <a:cubicBezTo>
                  <a:pt x="524" y="122"/>
                  <a:pt x="524" y="122"/>
                  <a:pt x="524" y="122"/>
                </a:cubicBezTo>
                <a:cubicBezTo>
                  <a:pt x="533" y="122"/>
                  <a:pt x="542" y="113"/>
                  <a:pt x="542" y="105"/>
                </a:cubicBezTo>
                <a:cubicBezTo>
                  <a:pt x="542" y="70"/>
                  <a:pt x="542" y="70"/>
                  <a:pt x="542" y="70"/>
                </a:cubicBezTo>
                <a:cubicBezTo>
                  <a:pt x="542" y="61"/>
                  <a:pt x="533" y="52"/>
                  <a:pt x="524" y="52"/>
                </a:cubicBezTo>
                <a:lnTo>
                  <a:pt x="62" y="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2" name="Grupo 351">
            <a:extLst>
              <a:ext uri="{FF2B5EF4-FFF2-40B4-BE49-F238E27FC236}">
                <a16:creationId xmlns:a16="http://schemas.microsoft.com/office/drawing/2014/main" id="{C2514F09-A579-CE4A-BD4F-62342FA09487}"/>
              </a:ext>
            </a:extLst>
          </p:cNvPr>
          <p:cNvGrpSpPr/>
          <p:nvPr/>
        </p:nvGrpSpPr>
        <p:grpSpPr>
          <a:xfrm>
            <a:off x="1536446" y="5401966"/>
            <a:ext cx="8701799" cy="2981875"/>
            <a:chOff x="2499601" y="-3207717"/>
            <a:chExt cx="8701799" cy="2981875"/>
          </a:xfrm>
        </p:grpSpPr>
        <p:sp>
          <p:nvSpPr>
            <p:cNvPr id="353" name="CuadroTexto 352">
              <a:extLst>
                <a:ext uri="{FF2B5EF4-FFF2-40B4-BE49-F238E27FC236}">
                  <a16:creationId xmlns:a16="http://schemas.microsoft.com/office/drawing/2014/main" id="{CC471382-1A38-7140-A27A-97DA8326AD5E}"/>
                </a:ext>
              </a:extLst>
            </p:cNvPr>
            <p:cNvSpPr txBox="1"/>
            <p:nvPr/>
          </p:nvSpPr>
          <p:spPr>
            <a:xfrm>
              <a:off x="2499601" y="-3207717"/>
              <a:ext cx="719299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354" name="CuadroTexto 353">
              <a:extLst>
                <a:ext uri="{FF2B5EF4-FFF2-40B4-BE49-F238E27FC236}">
                  <a16:creationId xmlns:a16="http://schemas.microsoft.com/office/drawing/2014/main" id="{38450EFD-2EEB-B94E-B0BE-46FDAD2722FB}"/>
                </a:ext>
              </a:extLst>
            </p:cNvPr>
            <p:cNvSpPr txBox="1"/>
            <p:nvPr/>
          </p:nvSpPr>
          <p:spPr>
            <a:xfrm>
              <a:off x="2527937" y="-1980168"/>
              <a:ext cx="867346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355" name="Grupo 354">
            <a:extLst>
              <a:ext uri="{FF2B5EF4-FFF2-40B4-BE49-F238E27FC236}">
                <a16:creationId xmlns:a16="http://schemas.microsoft.com/office/drawing/2014/main" id="{3FD455AF-3B47-B148-A5EC-85E3FDDF14B7}"/>
              </a:ext>
            </a:extLst>
          </p:cNvPr>
          <p:cNvGrpSpPr/>
          <p:nvPr/>
        </p:nvGrpSpPr>
        <p:grpSpPr>
          <a:xfrm>
            <a:off x="11808059" y="5577574"/>
            <a:ext cx="2100255" cy="1218322"/>
            <a:chOff x="10582006" y="10044267"/>
            <a:chExt cx="2100255" cy="1218322"/>
          </a:xfrm>
        </p:grpSpPr>
        <p:sp>
          <p:nvSpPr>
            <p:cNvPr id="356" name="Rectángulo 355">
              <a:extLst>
                <a:ext uri="{FF2B5EF4-FFF2-40B4-BE49-F238E27FC236}">
                  <a16:creationId xmlns:a16="http://schemas.microsoft.com/office/drawing/2014/main" id="{6F93FE65-7AD2-1142-9681-270091457437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357" name="CuadroTexto 356">
              <a:extLst>
                <a:ext uri="{FF2B5EF4-FFF2-40B4-BE49-F238E27FC236}">
                  <a16:creationId xmlns:a16="http://schemas.microsoft.com/office/drawing/2014/main" id="{891CD291-BD48-7B44-A206-16A4F03AA649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58" name="Grupo 357">
            <a:extLst>
              <a:ext uri="{FF2B5EF4-FFF2-40B4-BE49-F238E27FC236}">
                <a16:creationId xmlns:a16="http://schemas.microsoft.com/office/drawing/2014/main" id="{26423BEC-0BCB-5248-9B8B-41514121FB31}"/>
              </a:ext>
            </a:extLst>
          </p:cNvPr>
          <p:cNvGrpSpPr/>
          <p:nvPr/>
        </p:nvGrpSpPr>
        <p:grpSpPr>
          <a:xfrm>
            <a:off x="14480905" y="2529952"/>
            <a:ext cx="2100255" cy="1218322"/>
            <a:chOff x="10582006" y="10044267"/>
            <a:chExt cx="2100255" cy="1218322"/>
          </a:xfrm>
        </p:grpSpPr>
        <p:sp>
          <p:nvSpPr>
            <p:cNvPr id="359" name="Rectángulo 358">
              <a:extLst>
                <a:ext uri="{FF2B5EF4-FFF2-40B4-BE49-F238E27FC236}">
                  <a16:creationId xmlns:a16="http://schemas.microsoft.com/office/drawing/2014/main" id="{08A7F5E4-DE1C-FF41-8C46-F16F4821F0CA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360" name="CuadroTexto 359">
              <a:extLst>
                <a:ext uri="{FF2B5EF4-FFF2-40B4-BE49-F238E27FC236}">
                  <a16:creationId xmlns:a16="http://schemas.microsoft.com/office/drawing/2014/main" id="{E5620787-2AE3-F044-9787-C92F9EF40DAA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61" name="Grupo 360">
            <a:extLst>
              <a:ext uri="{FF2B5EF4-FFF2-40B4-BE49-F238E27FC236}">
                <a16:creationId xmlns:a16="http://schemas.microsoft.com/office/drawing/2014/main" id="{4E49031C-DB91-3147-AE32-906BDA88F56A}"/>
              </a:ext>
            </a:extLst>
          </p:cNvPr>
          <p:cNvGrpSpPr/>
          <p:nvPr/>
        </p:nvGrpSpPr>
        <p:grpSpPr>
          <a:xfrm>
            <a:off x="11748254" y="7877781"/>
            <a:ext cx="2100255" cy="1218322"/>
            <a:chOff x="10582006" y="10044267"/>
            <a:chExt cx="2100255" cy="1218322"/>
          </a:xfrm>
        </p:grpSpPr>
        <p:sp>
          <p:nvSpPr>
            <p:cNvPr id="362" name="Rectángulo 361">
              <a:extLst>
                <a:ext uri="{FF2B5EF4-FFF2-40B4-BE49-F238E27FC236}">
                  <a16:creationId xmlns:a16="http://schemas.microsoft.com/office/drawing/2014/main" id="{16A2F7AA-84DA-194D-BD78-8EFDAFD96CC2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363" name="CuadroTexto 362">
              <a:extLst>
                <a:ext uri="{FF2B5EF4-FFF2-40B4-BE49-F238E27FC236}">
                  <a16:creationId xmlns:a16="http://schemas.microsoft.com/office/drawing/2014/main" id="{8BECE320-211F-4A41-996E-E47282E47386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64" name="Grupo 363">
            <a:extLst>
              <a:ext uri="{FF2B5EF4-FFF2-40B4-BE49-F238E27FC236}">
                <a16:creationId xmlns:a16="http://schemas.microsoft.com/office/drawing/2014/main" id="{B3BDE071-A2AA-9B49-933F-E142AB42B79A}"/>
              </a:ext>
            </a:extLst>
          </p:cNvPr>
          <p:cNvGrpSpPr/>
          <p:nvPr/>
        </p:nvGrpSpPr>
        <p:grpSpPr>
          <a:xfrm>
            <a:off x="13979458" y="10207897"/>
            <a:ext cx="2100255" cy="1218322"/>
            <a:chOff x="10582006" y="10044267"/>
            <a:chExt cx="2100255" cy="1218322"/>
          </a:xfrm>
        </p:grpSpPr>
        <p:sp>
          <p:nvSpPr>
            <p:cNvPr id="365" name="Rectángulo 364">
              <a:extLst>
                <a:ext uri="{FF2B5EF4-FFF2-40B4-BE49-F238E27FC236}">
                  <a16:creationId xmlns:a16="http://schemas.microsoft.com/office/drawing/2014/main" id="{74C619E3-8D66-E241-BC8D-0633A8096930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366" name="CuadroTexto 365">
              <a:extLst>
                <a:ext uri="{FF2B5EF4-FFF2-40B4-BE49-F238E27FC236}">
                  <a16:creationId xmlns:a16="http://schemas.microsoft.com/office/drawing/2014/main" id="{BE86FBC6-1471-9F4E-A411-E375FC118B19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67" name="Grupo 366">
            <a:extLst>
              <a:ext uri="{FF2B5EF4-FFF2-40B4-BE49-F238E27FC236}">
                <a16:creationId xmlns:a16="http://schemas.microsoft.com/office/drawing/2014/main" id="{4A2940CF-6761-6A48-AB79-61259C9842FD}"/>
              </a:ext>
            </a:extLst>
          </p:cNvPr>
          <p:cNvGrpSpPr/>
          <p:nvPr/>
        </p:nvGrpSpPr>
        <p:grpSpPr>
          <a:xfrm>
            <a:off x="17107745" y="10392353"/>
            <a:ext cx="2100255" cy="1218322"/>
            <a:chOff x="10582006" y="10044267"/>
            <a:chExt cx="2100255" cy="1218322"/>
          </a:xfrm>
        </p:grpSpPr>
        <p:sp>
          <p:nvSpPr>
            <p:cNvPr id="368" name="Rectángulo 367">
              <a:extLst>
                <a:ext uri="{FF2B5EF4-FFF2-40B4-BE49-F238E27FC236}">
                  <a16:creationId xmlns:a16="http://schemas.microsoft.com/office/drawing/2014/main" id="{B81ED9AF-6D11-AE46-B88B-C44B88731403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369" name="CuadroTexto 368">
              <a:extLst>
                <a:ext uri="{FF2B5EF4-FFF2-40B4-BE49-F238E27FC236}">
                  <a16:creationId xmlns:a16="http://schemas.microsoft.com/office/drawing/2014/main" id="{72FD1B2B-EA26-1440-93A8-0AD7B8365C4D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70" name="Grupo 369">
            <a:extLst>
              <a:ext uri="{FF2B5EF4-FFF2-40B4-BE49-F238E27FC236}">
                <a16:creationId xmlns:a16="http://schemas.microsoft.com/office/drawing/2014/main" id="{765AD244-32A3-DD43-8EA2-333B9B5BD11B}"/>
              </a:ext>
            </a:extLst>
          </p:cNvPr>
          <p:cNvGrpSpPr/>
          <p:nvPr/>
        </p:nvGrpSpPr>
        <p:grpSpPr>
          <a:xfrm>
            <a:off x="19253842" y="7982801"/>
            <a:ext cx="2100255" cy="1218322"/>
            <a:chOff x="10582006" y="10044267"/>
            <a:chExt cx="2100255" cy="1218322"/>
          </a:xfrm>
        </p:grpSpPr>
        <p:sp>
          <p:nvSpPr>
            <p:cNvPr id="371" name="Rectángulo 370">
              <a:extLst>
                <a:ext uri="{FF2B5EF4-FFF2-40B4-BE49-F238E27FC236}">
                  <a16:creationId xmlns:a16="http://schemas.microsoft.com/office/drawing/2014/main" id="{0B420303-8C38-5C44-9DB3-1E67A5BE5CEE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372" name="CuadroTexto 371">
              <a:extLst>
                <a:ext uri="{FF2B5EF4-FFF2-40B4-BE49-F238E27FC236}">
                  <a16:creationId xmlns:a16="http://schemas.microsoft.com/office/drawing/2014/main" id="{71AA6FE1-9BB4-DC48-B6A4-3F34589D5AC6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73" name="Grupo 372">
            <a:extLst>
              <a:ext uri="{FF2B5EF4-FFF2-40B4-BE49-F238E27FC236}">
                <a16:creationId xmlns:a16="http://schemas.microsoft.com/office/drawing/2014/main" id="{03D5BC87-87B5-F349-B4CF-15D7DF133228}"/>
              </a:ext>
            </a:extLst>
          </p:cNvPr>
          <p:cNvGrpSpPr/>
          <p:nvPr/>
        </p:nvGrpSpPr>
        <p:grpSpPr>
          <a:xfrm>
            <a:off x="19320549" y="5001731"/>
            <a:ext cx="2100255" cy="1218322"/>
            <a:chOff x="10582006" y="10044267"/>
            <a:chExt cx="2100255" cy="1218322"/>
          </a:xfrm>
        </p:grpSpPr>
        <p:sp>
          <p:nvSpPr>
            <p:cNvPr id="374" name="Rectángulo 373">
              <a:extLst>
                <a:ext uri="{FF2B5EF4-FFF2-40B4-BE49-F238E27FC236}">
                  <a16:creationId xmlns:a16="http://schemas.microsoft.com/office/drawing/2014/main" id="{4923CA9D-4F23-7742-B47B-2FC8658C487F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375" name="CuadroTexto 374">
              <a:extLst>
                <a:ext uri="{FF2B5EF4-FFF2-40B4-BE49-F238E27FC236}">
                  <a16:creationId xmlns:a16="http://schemas.microsoft.com/office/drawing/2014/main" id="{AC47ED9C-C091-2F48-9858-42805E96DC8D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76" name="Grupo 375">
            <a:extLst>
              <a:ext uri="{FF2B5EF4-FFF2-40B4-BE49-F238E27FC236}">
                <a16:creationId xmlns:a16="http://schemas.microsoft.com/office/drawing/2014/main" id="{1FB3A226-4404-3B49-99F5-7E40EC178AAC}"/>
              </a:ext>
            </a:extLst>
          </p:cNvPr>
          <p:cNvGrpSpPr/>
          <p:nvPr/>
        </p:nvGrpSpPr>
        <p:grpSpPr>
          <a:xfrm>
            <a:off x="17091644" y="2673507"/>
            <a:ext cx="2100255" cy="1218322"/>
            <a:chOff x="10582006" y="10044267"/>
            <a:chExt cx="2100255" cy="1218322"/>
          </a:xfrm>
        </p:grpSpPr>
        <p:sp>
          <p:nvSpPr>
            <p:cNvPr id="377" name="Rectángulo 376">
              <a:extLst>
                <a:ext uri="{FF2B5EF4-FFF2-40B4-BE49-F238E27FC236}">
                  <a16:creationId xmlns:a16="http://schemas.microsoft.com/office/drawing/2014/main" id="{237B7C98-A372-CE42-89FA-90632914257A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378" name="CuadroTexto 377">
              <a:extLst>
                <a:ext uri="{FF2B5EF4-FFF2-40B4-BE49-F238E27FC236}">
                  <a16:creationId xmlns:a16="http://schemas.microsoft.com/office/drawing/2014/main" id="{3ACD84CE-9B60-A049-9FBC-EF8A23AD14C2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012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reeform 1">
            <a:extLst>
              <a:ext uri="{FF2B5EF4-FFF2-40B4-BE49-F238E27FC236}">
                <a16:creationId xmlns:a16="http://schemas.microsoft.com/office/drawing/2014/main" id="{F4EBD8E9-2729-6045-A085-28EB03E60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989" y="9014534"/>
            <a:ext cx="5738915" cy="471898"/>
          </a:xfrm>
          <a:custGeom>
            <a:avLst/>
            <a:gdLst>
              <a:gd name="T0" fmla="*/ 0 w 4989"/>
              <a:gd name="T1" fmla="*/ 0 h 410"/>
              <a:gd name="T2" fmla="*/ 4988 w 4989"/>
              <a:gd name="T3" fmla="*/ 0 h 410"/>
              <a:gd name="T4" fmla="*/ 4988 w 4989"/>
              <a:gd name="T5" fmla="*/ 409 h 410"/>
              <a:gd name="T6" fmla="*/ 0 w 4989"/>
              <a:gd name="T7" fmla="*/ 409 h 410"/>
              <a:gd name="T8" fmla="*/ 0 w 4989"/>
              <a:gd name="T9" fmla="*/ 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9" h="410">
                <a:moveTo>
                  <a:pt x="0" y="0"/>
                </a:moveTo>
                <a:lnTo>
                  <a:pt x="4988" y="0"/>
                </a:lnTo>
                <a:lnTo>
                  <a:pt x="4988" y="409"/>
                </a:lnTo>
                <a:lnTo>
                  <a:pt x="0" y="409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63" name="Freeform 2">
            <a:extLst>
              <a:ext uri="{FF2B5EF4-FFF2-40B4-BE49-F238E27FC236}">
                <a16:creationId xmlns:a16="http://schemas.microsoft.com/office/drawing/2014/main" id="{D1059EF4-801E-A84A-B137-6D666B283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2107" y="9014534"/>
            <a:ext cx="6286928" cy="471898"/>
          </a:xfrm>
          <a:custGeom>
            <a:avLst/>
            <a:gdLst>
              <a:gd name="T0" fmla="*/ 0 w 5462"/>
              <a:gd name="T1" fmla="*/ 0 h 410"/>
              <a:gd name="T2" fmla="*/ 5461 w 5462"/>
              <a:gd name="T3" fmla="*/ 0 h 410"/>
              <a:gd name="T4" fmla="*/ 5461 w 5462"/>
              <a:gd name="T5" fmla="*/ 409 h 410"/>
              <a:gd name="T6" fmla="*/ 0 w 5462"/>
              <a:gd name="T7" fmla="*/ 409 h 410"/>
              <a:gd name="T8" fmla="*/ 0 w 5462"/>
              <a:gd name="T9" fmla="*/ 0 h 4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62" h="410">
                <a:moveTo>
                  <a:pt x="0" y="0"/>
                </a:moveTo>
                <a:lnTo>
                  <a:pt x="5461" y="0"/>
                </a:lnTo>
                <a:lnTo>
                  <a:pt x="5461" y="409"/>
                </a:lnTo>
                <a:lnTo>
                  <a:pt x="0" y="409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09">
            <a:extLst>
              <a:ext uri="{FF2B5EF4-FFF2-40B4-BE49-F238E27FC236}">
                <a16:creationId xmlns:a16="http://schemas.microsoft.com/office/drawing/2014/main" id="{220291D3-BAC5-584D-81AC-8AFE76258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4688" y="6162837"/>
            <a:ext cx="3562084" cy="3323596"/>
          </a:xfrm>
          <a:custGeom>
            <a:avLst/>
            <a:gdLst>
              <a:gd name="T0" fmla="*/ 417 w 3097"/>
              <a:gd name="T1" fmla="*/ 2886 h 2887"/>
              <a:gd name="T2" fmla="*/ 417 w 3097"/>
              <a:gd name="T3" fmla="*/ 2886 h 2887"/>
              <a:gd name="T4" fmla="*/ 3096 w 3097"/>
              <a:gd name="T5" fmla="*/ 2886 h 2887"/>
              <a:gd name="T6" fmla="*/ 1901 w 3097"/>
              <a:gd name="T7" fmla="*/ 0 h 2887"/>
              <a:gd name="T8" fmla="*/ 0 w 3097"/>
              <a:gd name="T9" fmla="*/ 1892 h 2887"/>
              <a:gd name="T10" fmla="*/ 417 w 3097"/>
              <a:gd name="T11" fmla="*/ 2886 h 2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7" h="2887">
                <a:moveTo>
                  <a:pt x="417" y="2886"/>
                </a:moveTo>
                <a:lnTo>
                  <a:pt x="417" y="2886"/>
                </a:lnTo>
                <a:cubicBezTo>
                  <a:pt x="3096" y="2886"/>
                  <a:pt x="3096" y="2886"/>
                  <a:pt x="3096" y="2886"/>
                </a:cubicBezTo>
                <a:cubicBezTo>
                  <a:pt x="3096" y="1844"/>
                  <a:pt x="2695" y="793"/>
                  <a:pt x="1901" y="0"/>
                </a:cubicBezTo>
                <a:cubicBezTo>
                  <a:pt x="0" y="1892"/>
                  <a:pt x="0" y="1892"/>
                  <a:pt x="0" y="1892"/>
                </a:cubicBezTo>
                <a:cubicBezTo>
                  <a:pt x="273" y="2164"/>
                  <a:pt x="417" y="2525"/>
                  <a:pt x="417" y="2886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10">
            <a:extLst>
              <a:ext uri="{FF2B5EF4-FFF2-40B4-BE49-F238E27FC236}">
                <a16:creationId xmlns:a16="http://schemas.microsoft.com/office/drawing/2014/main" id="{3B649837-536B-0F41-9EED-2933557D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4292" y="6162837"/>
            <a:ext cx="3562084" cy="3323596"/>
          </a:xfrm>
          <a:custGeom>
            <a:avLst/>
            <a:gdLst>
              <a:gd name="T0" fmla="*/ 2686 w 3096"/>
              <a:gd name="T1" fmla="*/ 2886 h 2887"/>
              <a:gd name="T2" fmla="*/ 2686 w 3096"/>
              <a:gd name="T3" fmla="*/ 2886 h 2887"/>
              <a:gd name="T4" fmla="*/ 3095 w 3096"/>
              <a:gd name="T5" fmla="*/ 1892 h 2887"/>
              <a:gd name="T6" fmla="*/ 1194 w 3096"/>
              <a:gd name="T7" fmla="*/ 0 h 2887"/>
              <a:gd name="T8" fmla="*/ 0 w 3096"/>
              <a:gd name="T9" fmla="*/ 2886 h 2887"/>
              <a:gd name="T10" fmla="*/ 2686 w 3096"/>
              <a:gd name="T11" fmla="*/ 2886 h 28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96" h="2887">
                <a:moveTo>
                  <a:pt x="2686" y="2886"/>
                </a:moveTo>
                <a:lnTo>
                  <a:pt x="2686" y="2886"/>
                </a:lnTo>
                <a:cubicBezTo>
                  <a:pt x="2686" y="2525"/>
                  <a:pt x="2822" y="2164"/>
                  <a:pt x="3095" y="1892"/>
                </a:cubicBezTo>
                <a:cubicBezTo>
                  <a:pt x="1194" y="0"/>
                  <a:pt x="1194" y="0"/>
                  <a:pt x="1194" y="0"/>
                </a:cubicBezTo>
                <a:cubicBezTo>
                  <a:pt x="400" y="793"/>
                  <a:pt x="0" y="1844"/>
                  <a:pt x="0" y="2886"/>
                </a:cubicBezTo>
                <a:lnTo>
                  <a:pt x="2686" y="288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11">
            <a:extLst>
              <a:ext uri="{FF2B5EF4-FFF2-40B4-BE49-F238E27FC236}">
                <a16:creationId xmlns:a16="http://schemas.microsoft.com/office/drawing/2014/main" id="{70448C3C-4E1F-8540-8FEC-E0FC4178B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8068" y="4787729"/>
            <a:ext cx="3323599" cy="3551936"/>
          </a:xfrm>
          <a:custGeom>
            <a:avLst/>
            <a:gdLst>
              <a:gd name="T0" fmla="*/ 986 w 2888"/>
              <a:gd name="T1" fmla="*/ 3086 h 3087"/>
              <a:gd name="T2" fmla="*/ 986 w 2888"/>
              <a:gd name="T3" fmla="*/ 3086 h 3087"/>
              <a:gd name="T4" fmla="*/ 2887 w 2888"/>
              <a:gd name="T5" fmla="*/ 1194 h 3087"/>
              <a:gd name="T6" fmla="*/ 0 w 2888"/>
              <a:gd name="T7" fmla="*/ 0 h 3087"/>
              <a:gd name="T8" fmla="*/ 0 w 2888"/>
              <a:gd name="T9" fmla="*/ 2677 h 3087"/>
              <a:gd name="T10" fmla="*/ 986 w 2888"/>
              <a:gd name="T11" fmla="*/ 3086 h 3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88" h="3087">
                <a:moveTo>
                  <a:pt x="986" y="3086"/>
                </a:moveTo>
                <a:lnTo>
                  <a:pt x="986" y="3086"/>
                </a:lnTo>
                <a:cubicBezTo>
                  <a:pt x="2887" y="1194"/>
                  <a:pt x="2887" y="1194"/>
                  <a:pt x="2887" y="1194"/>
                </a:cubicBezTo>
                <a:cubicBezTo>
                  <a:pt x="2085" y="393"/>
                  <a:pt x="1043" y="0"/>
                  <a:pt x="0" y="0"/>
                </a:cubicBezTo>
                <a:cubicBezTo>
                  <a:pt x="0" y="2677"/>
                  <a:pt x="0" y="2677"/>
                  <a:pt x="0" y="2677"/>
                </a:cubicBezTo>
                <a:cubicBezTo>
                  <a:pt x="353" y="2677"/>
                  <a:pt x="714" y="2813"/>
                  <a:pt x="986" y="3086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12">
            <a:extLst>
              <a:ext uri="{FF2B5EF4-FFF2-40B4-BE49-F238E27FC236}">
                <a16:creationId xmlns:a16="http://schemas.microsoft.com/office/drawing/2014/main" id="{A15238C9-42D2-E44E-939B-C2F80A4A7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397" y="4787729"/>
            <a:ext cx="3333747" cy="3551936"/>
          </a:xfrm>
          <a:custGeom>
            <a:avLst/>
            <a:gdLst>
              <a:gd name="T0" fmla="*/ 2894 w 2895"/>
              <a:gd name="T1" fmla="*/ 2677 h 3087"/>
              <a:gd name="T2" fmla="*/ 2894 w 2895"/>
              <a:gd name="T3" fmla="*/ 2677 h 3087"/>
              <a:gd name="T4" fmla="*/ 2894 w 2895"/>
              <a:gd name="T5" fmla="*/ 0 h 3087"/>
              <a:gd name="T6" fmla="*/ 0 w 2895"/>
              <a:gd name="T7" fmla="*/ 1194 h 3087"/>
              <a:gd name="T8" fmla="*/ 1901 w 2895"/>
              <a:gd name="T9" fmla="*/ 3086 h 3087"/>
              <a:gd name="T10" fmla="*/ 2894 w 2895"/>
              <a:gd name="T11" fmla="*/ 2677 h 30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895" h="3087">
                <a:moveTo>
                  <a:pt x="2894" y="2677"/>
                </a:moveTo>
                <a:lnTo>
                  <a:pt x="2894" y="2677"/>
                </a:lnTo>
                <a:cubicBezTo>
                  <a:pt x="2894" y="0"/>
                  <a:pt x="2894" y="0"/>
                  <a:pt x="2894" y="0"/>
                </a:cubicBezTo>
                <a:cubicBezTo>
                  <a:pt x="1845" y="0"/>
                  <a:pt x="802" y="393"/>
                  <a:pt x="0" y="1194"/>
                </a:cubicBezTo>
                <a:cubicBezTo>
                  <a:pt x="1901" y="3086"/>
                  <a:pt x="1901" y="3086"/>
                  <a:pt x="1901" y="3086"/>
                </a:cubicBezTo>
                <a:cubicBezTo>
                  <a:pt x="2173" y="2813"/>
                  <a:pt x="2534" y="2677"/>
                  <a:pt x="2894" y="267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13">
            <a:extLst>
              <a:ext uri="{FF2B5EF4-FFF2-40B4-BE49-F238E27FC236}">
                <a16:creationId xmlns:a16="http://schemas.microsoft.com/office/drawing/2014/main" id="{C4CFC57A-69B1-4D46-AD26-21B89A679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513" y="9481360"/>
            <a:ext cx="6312298" cy="3232260"/>
          </a:xfrm>
          <a:custGeom>
            <a:avLst/>
            <a:gdLst>
              <a:gd name="T0" fmla="*/ 5484 w 5485"/>
              <a:gd name="T1" fmla="*/ 0 h 2808"/>
              <a:gd name="T2" fmla="*/ 5484 w 5485"/>
              <a:gd name="T3" fmla="*/ 0 h 2808"/>
              <a:gd name="T4" fmla="*/ 5251 w 5485"/>
              <a:gd name="T5" fmla="*/ 1123 h 2808"/>
              <a:gd name="T6" fmla="*/ 3519 w 5485"/>
              <a:gd name="T7" fmla="*/ 2662 h 2808"/>
              <a:gd name="T8" fmla="*/ 2333 w 5485"/>
              <a:gd name="T9" fmla="*/ 2759 h 2808"/>
              <a:gd name="T10" fmla="*/ 922 w 5485"/>
              <a:gd name="T11" fmla="*/ 2133 h 2808"/>
              <a:gd name="T12" fmla="*/ 144 w 5485"/>
              <a:gd name="T13" fmla="*/ 1075 h 2808"/>
              <a:gd name="T14" fmla="*/ 128 w 5485"/>
              <a:gd name="T15" fmla="*/ 1027 h 2808"/>
              <a:gd name="T16" fmla="*/ 0 w 5485"/>
              <a:gd name="T17" fmla="*/ 626 h 2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485" h="2808">
                <a:moveTo>
                  <a:pt x="5484" y="0"/>
                </a:moveTo>
                <a:lnTo>
                  <a:pt x="5484" y="0"/>
                </a:lnTo>
                <a:cubicBezTo>
                  <a:pt x="5484" y="385"/>
                  <a:pt x="5403" y="770"/>
                  <a:pt x="5251" y="1123"/>
                </a:cubicBezTo>
                <a:cubicBezTo>
                  <a:pt x="4930" y="1861"/>
                  <a:pt x="4297" y="2422"/>
                  <a:pt x="3519" y="2662"/>
                </a:cubicBezTo>
                <a:cubicBezTo>
                  <a:pt x="3126" y="2775"/>
                  <a:pt x="2741" y="2807"/>
                  <a:pt x="2333" y="2759"/>
                </a:cubicBezTo>
                <a:cubicBezTo>
                  <a:pt x="1812" y="2678"/>
                  <a:pt x="1339" y="2478"/>
                  <a:pt x="922" y="2133"/>
                </a:cubicBezTo>
                <a:cubicBezTo>
                  <a:pt x="569" y="1844"/>
                  <a:pt x="321" y="1484"/>
                  <a:pt x="144" y="1075"/>
                </a:cubicBezTo>
                <a:cubicBezTo>
                  <a:pt x="128" y="1059"/>
                  <a:pt x="144" y="1043"/>
                  <a:pt x="128" y="1027"/>
                </a:cubicBezTo>
                <a:cubicBezTo>
                  <a:pt x="72" y="898"/>
                  <a:pt x="32" y="762"/>
                  <a:pt x="0" y="626"/>
                </a:cubicBezTo>
              </a:path>
            </a:pathLst>
          </a:custGeom>
          <a:noFill/>
          <a:ln w="3744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5" name="Freeform 214">
            <a:extLst>
              <a:ext uri="{FF2B5EF4-FFF2-40B4-BE49-F238E27FC236}">
                <a16:creationId xmlns:a16="http://schemas.microsoft.com/office/drawing/2014/main" id="{11D2F63D-7729-8F4D-ACAA-8FFE801EC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397" y="9780736"/>
            <a:ext cx="497271" cy="644424"/>
          </a:xfrm>
          <a:custGeom>
            <a:avLst/>
            <a:gdLst>
              <a:gd name="T0" fmla="*/ 129 w 434"/>
              <a:gd name="T1" fmla="*/ 0 h 562"/>
              <a:gd name="T2" fmla="*/ 433 w 434"/>
              <a:gd name="T3" fmla="*/ 489 h 562"/>
              <a:gd name="T4" fmla="*/ 193 w 434"/>
              <a:gd name="T5" fmla="*/ 401 h 562"/>
              <a:gd name="T6" fmla="*/ 0 w 434"/>
              <a:gd name="T7" fmla="*/ 561 h 562"/>
              <a:gd name="T8" fmla="*/ 129 w 434"/>
              <a:gd name="T9" fmla="*/ 0 h 5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4" h="562">
                <a:moveTo>
                  <a:pt x="129" y="0"/>
                </a:moveTo>
                <a:lnTo>
                  <a:pt x="433" y="489"/>
                </a:lnTo>
                <a:lnTo>
                  <a:pt x="193" y="401"/>
                </a:lnTo>
                <a:lnTo>
                  <a:pt x="0" y="561"/>
                </a:lnTo>
                <a:lnTo>
                  <a:pt x="129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15">
            <a:extLst>
              <a:ext uri="{FF2B5EF4-FFF2-40B4-BE49-F238E27FC236}">
                <a16:creationId xmlns:a16="http://schemas.microsoft.com/office/drawing/2014/main" id="{7AD2EE50-264E-644E-BCAB-6B9B49BA9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323" y="8273702"/>
            <a:ext cx="1918045" cy="1918045"/>
          </a:xfrm>
          <a:custGeom>
            <a:avLst/>
            <a:gdLst>
              <a:gd name="T0" fmla="*/ 1668 w 1669"/>
              <a:gd name="T1" fmla="*/ 834 h 1669"/>
              <a:gd name="T2" fmla="*/ 1668 w 1669"/>
              <a:gd name="T3" fmla="*/ 834 h 1669"/>
              <a:gd name="T4" fmla="*/ 834 w 1669"/>
              <a:gd name="T5" fmla="*/ 1668 h 1669"/>
              <a:gd name="T6" fmla="*/ 0 w 1669"/>
              <a:gd name="T7" fmla="*/ 834 h 1669"/>
              <a:gd name="T8" fmla="*/ 834 w 1669"/>
              <a:gd name="T9" fmla="*/ 0 h 1669"/>
              <a:gd name="T10" fmla="*/ 1668 w 1669"/>
              <a:gd name="T11" fmla="*/ 834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9" h="1669">
                <a:moveTo>
                  <a:pt x="1668" y="834"/>
                </a:moveTo>
                <a:lnTo>
                  <a:pt x="1668" y="834"/>
                </a:lnTo>
                <a:cubicBezTo>
                  <a:pt x="1668" y="1299"/>
                  <a:pt x="1299" y="1668"/>
                  <a:pt x="834" y="1668"/>
                </a:cubicBezTo>
                <a:cubicBezTo>
                  <a:pt x="377" y="1668"/>
                  <a:pt x="0" y="1299"/>
                  <a:pt x="0" y="834"/>
                </a:cubicBezTo>
                <a:cubicBezTo>
                  <a:pt x="0" y="377"/>
                  <a:pt x="377" y="0"/>
                  <a:pt x="834" y="0"/>
                </a:cubicBezTo>
                <a:cubicBezTo>
                  <a:pt x="1299" y="0"/>
                  <a:pt x="1668" y="377"/>
                  <a:pt x="1668" y="83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16">
            <a:extLst>
              <a:ext uri="{FF2B5EF4-FFF2-40B4-BE49-F238E27FC236}">
                <a16:creationId xmlns:a16="http://schemas.microsoft.com/office/drawing/2014/main" id="{91105D38-9993-6A41-A21E-7D3193E22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6480" y="8273702"/>
            <a:ext cx="1923121" cy="1918045"/>
          </a:xfrm>
          <a:custGeom>
            <a:avLst/>
            <a:gdLst>
              <a:gd name="T0" fmla="*/ 1669 w 1670"/>
              <a:gd name="T1" fmla="*/ 834 h 1669"/>
              <a:gd name="T2" fmla="*/ 1669 w 1670"/>
              <a:gd name="T3" fmla="*/ 834 h 1669"/>
              <a:gd name="T4" fmla="*/ 835 w 1670"/>
              <a:gd name="T5" fmla="*/ 1668 h 1669"/>
              <a:gd name="T6" fmla="*/ 0 w 1670"/>
              <a:gd name="T7" fmla="*/ 834 h 1669"/>
              <a:gd name="T8" fmla="*/ 835 w 1670"/>
              <a:gd name="T9" fmla="*/ 0 h 1669"/>
              <a:gd name="T10" fmla="*/ 1669 w 1670"/>
              <a:gd name="T11" fmla="*/ 834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0" h="1669">
                <a:moveTo>
                  <a:pt x="1669" y="834"/>
                </a:moveTo>
                <a:lnTo>
                  <a:pt x="1669" y="834"/>
                </a:lnTo>
                <a:cubicBezTo>
                  <a:pt x="1669" y="1299"/>
                  <a:pt x="1292" y="1668"/>
                  <a:pt x="835" y="1668"/>
                </a:cubicBezTo>
                <a:cubicBezTo>
                  <a:pt x="369" y="1668"/>
                  <a:pt x="0" y="1299"/>
                  <a:pt x="0" y="834"/>
                </a:cubicBezTo>
                <a:cubicBezTo>
                  <a:pt x="0" y="377"/>
                  <a:pt x="369" y="0"/>
                  <a:pt x="835" y="0"/>
                </a:cubicBezTo>
                <a:cubicBezTo>
                  <a:pt x="1292" y="0"/>
                  <a:pt x="1669" y="377"/>
                  <a:pt x="1669" y="83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17">
            <a:extLst>
              <a:ext uri="{FF2B5EF4-FFF2-40B4-BE49-F238E27FC236}">
                <a16:creationId xmlns:a16="http://schemas.microsoft.com/office/drawing/2014/main" id="{5D669A2A-E8E6-3F4E-AECB-3E163EA0F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8050" y="8273702"/>
            <a:ext cx="1928194" cy="1918045"/>
          </a:xfrm>
          <a:custGeom>
            <a:avLst/>
            <a:gdLst>
              <a:gd name="T0" fmla="*/ 1676 w 1677"/>
              <a:gd name="T1" fmla="*/ 834 h 1669"/>
              <a:gd name="T2" fmla="*/ 1676 w 1677"/>
              <a:gd name="T3" fmla="*/ 834 h 1669"/>
              <a:gd name="T4" fmla="*/ 834 w 1677"/>
              <a:gd name="T5" fmla="*/ 1668 h 1669"/>
              <a:gd name="T6" fmla="*/ 0 w 1677"/>
              <a:gd name="T7" fmla="*/ 834 h 1669"/>
              <a:gd name="T8" fmla="*/ 834 w 1677"/>
              <a:gd name="T9" fmla="*/ 0 h 1669"/>
              <a:gd name="T10" fmla="*/ 1676 w 1677"/>
              <a:gd name="T11" fmla="*/ 834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77" h="1669">
                <a:moveTo>
                  <a:pt x="1676" y="834"/>
                </a:moveTo>
                <a:lnTo>
                  <a:pt x="1676" y="834"/>
                </a:lnTo>
                <a:cubicBezTo>
                  <a:pt x="1676" y="1299"/>
                  <a:pt x="1299" y="1668"/>
                  <a:pt x="834" y="1668"/>
                </a:cubicBezTo>
                <a:cubicBezTo>
                  <a:pt x="377" y="1668"/>
                  <a:pt x="0" y="1299"/>
                  <a:pt x="0" y="834"/>
                </a:cubicBezTo>
                <a:cubicBezTo>
                  <a:pt x="0" y="377"/>
                  <a:pt x="377" y="0"/>
                  <a:pt x="834" y="0"/>
                </a:cubicBezTo>
                <a:cubicBezTo>
                  <a:pt x="1299" y="0"/>
                  <a:pt x="1676" y="377"/>
                  <a:pt x="1676" y="83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18">
            <a:extLst>
              <a:ext uri="{FF2B5EF4-FFF2-40B4-BE49-F238E27FC236}">
                <a16:creationId xmlns:a16="http://schemas.microsoft.com/office/drawing/2014/main" id="{BC564422-0EF2-DA45-9A8E-8DE43EFCE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0283" y="8273702"/>
            <a:ext cx="1918045" cy="1918045"/>
          </a:xfrm>
          <a:custGeom>
            <a:avLst/>
            <a:gdLst>
              <a:gd name="T0" fmla="*/ 1668 w 1669"/>
              <a:gd name="T1" fmla="*/ 834 h 1669"/>
              <a:gd name="T2" fmla="*/ 1668 w 1669"/>
              <a:gd name="T3" fmla="*/ 834 h 1669"/>
              <a:gd name="T4" fmla="*/ 834 w 1669"/>
              <a:gd name="T5" fmla="*/ 1668 h 1669"/>
              <a:gd name="T6" fmla="*/ 0 w 1669"/>
              <a:gd name="T7" fmla="*/ 834 h 1669"/>
              <a:gd name="T8" fmla="*/ 834 w 1669"/>
              <a:gd name="T9" fmla="*/ 0 h 1669"/>
              <a:gd name="T10" fmla="*/ 1668 w 1669"/>
              <a:gd name="T11" fmla="*/ 834 h 1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69" h="1669">
                <a:moveTo>
                  <a:pt x="1668" y="834"/>
                </a:moveTo>
                <a:lnTo>
                  <a:pt x="1668" y="834"/>
                </a:lnTo>
                <a:cubicBezTo>
                  <a:pt x="1668" y="1299"/>
                  <a:pt x="1299" y="1668"/>
                  <a:pt x="834" y="1668"/>
                </a:cubicBezTo>
                <a:cubicBezTo>
                  <a:pt x="377" y="1668"/>
                  <a:pt x="0" y="1299"/>
                  <a:pt x="0" y="834"/>
                </a:cubicBezTo>
                <a:cubicBezTo>
                  <a:pt x="0" y="377"/>
                  <a:pt x="377" y="0"/>
                  <a:pt x="834" y="0"/>
                </a:cubicBezTo>
                <a:cubicBezTo>
                  <a:pt x="1299" y="0"/>
                  <a:pt x="1668" y="377"/>
                  <a:pt x="1668" y="8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93">
            <a:extLst>
              <a:ext uri="{FF2B5EF4-FFF2-40B4-BE49-F238E27FC236}">
                <a16:creationId xmlns:a16="http://schemas.microsoft.com/office/drawing/2014/main" id="{2C361959-B6E8-2A43-9515-A79C7BCB8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087" y="8902902"/>
            <a:ext cx="593682" cy="695163"/>
          </a:xfrm>
          <a:custGeom>
            <a:avLst/>
            <a:gdLst>
              <a:gd name="T0" fmla="*/ 513 w 514"/>
              <a:gd name="T1" fmla="*/ 297 h 602"/>
              <a:gd name="T2" fmla="*/ 0 w 514"/>
              <a:gd name="T3" fmla="*/ 0 h 602"/>
              <a:gd name="T4" fmla="*/ 0 w 514"/>
              <a:gd name="T5" fmla="*/ 601 h 602"/>
              <a:gd name="T6" fmla="*/ 513 w 514"/>
              <a:gd name="T7" fmla="*/ 297 h 602"/>
              <a:gd name="T8" fmla="*/ 0 w 514"/>
              <a:gd name="T9" fmla="*/ 0 h 602"/>
              <a:gd name="T10" fmla="*/ 0 w 514"/>
              <a:gd name="T11" fmla="*/ 601 h 602"/>
              <a:gd name="T12" fmla="*/ 513 w 514"/>
              <a:gd name="T13" fmla="*/ 297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602">
                <a:moveTo>
                  <a:pt x="513" y="297"/>
                </a:moveTo>
                <a:lnTo>
                  <a:pt x="0" y="0"/>
                </a:lnTo>
                <a:lnTo>
                  <a:pt x="0" y="601"/>
                </a:lnTo>
                <a:lnTo>
                  <a:pt x="513" y="297"/>
                </a:lnTo>
                <a:lnTo>
                  <a:pt x="0" y="0"/>
                </a:lnTo>
                <a:lnTo>
                  <a:pt x="0" y="601"/>
                </a:lnTo>
                <a:lnTo>
                  <a:pt x="513" y="297"/>
                </a:lnTo>
              </a:path>
            </a:pathLst>
          </a:custGeom>
          <a:solidFill>
            <a:srgbClr val="D8D8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94">
            <a:extLst>
              <a:ext uri="{FF2B5EF4-FFF2-40B4-BE49-F238E27FC236}">
                <a16:creationId xmlns:a16="http://schemas.microsoft.com/office/drawing/2014/main" id="{1A0B44B7-5D5D-624D-9A0E-F84457575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3960" y="8902902"/>
            <a:ext cx="593682" cy="695163"/>
          </a:xfrm>
          <a:custGeom>
            <a:avLst/>
            <a:gdLst>
              <a:gd name="T0" fmla="*/ 513 w 514"/>
              <a:gd name="T1" fmla="*/ 297 h 602"/>
              <a:gd name="T2" fmla="*/ 0 w 514"/>
              <a:gd name="T3" fmla="*/ 0 h 602"/>
              <a:gd name="T4" fmla="*/ 0 w 514"/>
              <a:gd name="T5" fmla="*/ 601 h 602"/>
              <a:gd name="T6" fmla="*/ 513 w 514"/>
              <a:gd name="T7" fmla="*/ 297 h 602"/>
              <a:gd name="T8" fmla="*/ 0 w 514"/>
              <a:gd name="T9" fmla="*/ 0 h 602"/>
              <a:gd name="T10" fmla="*/ 0 w 514"/>
              <a:gd name="T11" fmla="*/ 601 h 602"/>
              <a:gd name="T12" fmla="*/ 513 w 514"/>
              <a:gd name="T13" fmla="*/ 297 h 6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14" h="602">
                <a:moveTo>
                  <a:pt x="513" y="297"/>
                </a:moveTo>
                <a:lnTo>
                  <a:pt x="0" y="0"/>
                </a:lnTo>
                <a:lnTo>
                  <a:pt x="0" y="601"/>
                </a:lnTo>
                <a:lnTo>
                  <a:pt x="513" y="297"/>
                </a:lnTo>
                <a:lnTo>
                  <a:pt x="0" y="0"/>
                </a:lnTo>
                <a:lnTo>
                  <a:pt x="0" y="601"/>
                </a:lnTo>
                <a:lnTo>
                  <a:pt x="513" y="297"/>
                </a:lnTo>
              </a:path>
            </a:pathLst>
          </a:custGeom>
          <a:solidFill>
            <a:srgbClr val="D8D8D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95">
            <a:extLst>
              <a:ext uri="{FF2B5EF4-FFF2-40B4-BE49-F238E27FC236}">
                <a16:creationId xmlns:a16="http://schemas.microsoft.com/office/drawing/2014/main" id="{9BEB51B0-E65D-B047-B64A-2F85C12FF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9248" y="7324826"/>
            <a:ext cx="492198" cy="482050"/>
          </a:xfrm>
          <a:custGeom>
            <a:avLst/>
            <a:gdLst>
              <a:gd name="T0" fmla="*/ 209 w 426"/>
              <a:gd name="T1" fmla="*/ 417 h 418"/>
              <a:gd name="T2" fmla="*/ 209 w 426"/>
              <a:gd name="T3" fmla="*/ 417 h 418"/>
              <a:gd name="T4" fmla="*/ 153 w 426"/>
              <a:gd name="T5" fmla="*/ 393 h 418"/>
              <a:gd name="T6" fmla="*/ 32 w 426"/>
              <a:gd name="T7" fmla="*/ 272 h 418"/>
              <a:gd name="T8" fmla="*/ 32 w 426"/>
              <a:gd name="T9" fmla="*/ 160 h 418"/>
              <a:gd name="T10" fmla="*/ 177 w 426"/>
              <a:gd name="T11" fmla="*/ 8 h 418"/>
              <a:gd name="T12" fmla="*/ 193 w 426"/>
              <a:gd name="T13" fmla="*/ 0 h 418"/>
              <a:gd name="T14" fmla="*/ 377 w 426"/>
              <a:gd name="T15" fmla="*/ 0 h 418"/>
              <a:gd name="T16" fmla="*/ 417 w 426"/>
              <a:gd name="T17" fmla="*/ 40 h 418"/>
              <a:gd name="T18" fmla="*/ 425 w 426"/>
              <a:gd name="T19" fmla="*/ 232 h 418"/>
              <a:gd name="T20" fmla="*/ 417 w 426"/>
              <a:gd name="T21" fmla="*/ 240 h 418"/>
              <a:gd name="T22" fmla="*/ 265 w 426"/>
              <a:gd name="T23" fmla="*/ 393 h 418"/>
              <a:gd name="T24" fmla="*/ 209 w 426"/>
              <a:gd name="T25" fmla="*/ 417 h 418"/>
              <a:gd name="T26" fmla="*/ 201 w 426"/>
              <a:gd name="T27" fmla="*/ 40 h 418"/>
              <a:gd name="T28" fmla="*/ 201 w 426"/>
              <a:gd name="T29" fmla="*/ 40 h 418"/>
              <a:gd name="T30" fmla="*/ 56 w 426"/>
              <a:gd name="T31" fmla="*/ 184 h 418"/>
              <a:gd name="T32" fmla="*/ 56 w 426"/>
              <a:gd name="T33" fmla="*/ 248 h 418"/>
              <a:gd name="T34" fmla="*/ 177 w 426"/>
              <a:gd name="T35" fmla="*/ 361 h 418"/>
              <a:gd name="T36" fmla="*/ 241 w 426"/>
              <a:gd name="T37" fmla="*/ 361 h 418"/>
              <a:gd name="T38" fmla="*/ 377 w 426"/>
              <a:gd name="T39" fmla="*/ 216 h 418"/>
              <a:gd name="T40" fmla="*/ 377 w 426"/>
              <a:gd name="T41" fmla="*/ 40 h 418"/>
              <a:gd name="T42" fmla="*/ 201 w 426"/>
              <a:gd name="T43" fmla="*/ 40 h 4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6" h="418">
                <a:moveTo>
                  <a:pt x="209" y="417"/>
                </a:moveTo>
                <a:lnTo>
                  <a:pt x="209" y="417"/>
                </a:lnTo>
                <a:cubicBezTo>
                  <a:pt x="185" y="417"/>
                  <a:pt x="169" y="409"/>
                  <a:pt x="153" y="393"/>
                </a:cubicBezTo>
                <a:cubicBezTo>
                  <a:pt x="32" y="272"/>
                  <a:pt x="32" y="272"/>
                  <a:pt x="32" y="272"/>
                </a:cubicBezTo>
                <a:cubicBezTo>
                  <a:pt x="0" y="240"/>
                  <a:pt x="0" y="192"/>
                  <a:pt x="32" y="160"/>
                </a:cubicBezTo>
                <a:cubicBezTo>
                  <a:pt x="177" y="8"/>
                  <a:pt x="177" y="8"/>
                  <a:pt x="177" y="8"/>
                </a:cubicBezTo>
                <a:cubicBezTo>
                  <a:pt x="185" y="8"/>
                  <a:pt x="185" y="0"/>
                  <a:pt x="193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401" y="0"/>
                  <a:pt x="417" y="16"/>
                  <a:pt x="417" y="40"/>
                </a:cubicBezTo>
                <a:cubicBezTo>
                  <a:pt x="425" y="232"/>
                  <a:pt x="425" y="232"/>
                  <a:pt x="425" y="232"/>
                </a:cubicBezTo>
                <a:lnTo>
                  <a:pt x="417" y="240"/>
                </a:lnTo>
                <a:cubicBezTo>
                  <a:pt x="265" y="393"/>
                  <a:pt x="265" y="393"/>
                  <a:pt x="265" y="393"/>
                </a:cubicBezTo>
                <a:cubicBezTo>
                  <a:pt x="249" y="409"/>
                  <a:pt x="233" y="417"/>
                  <a:pt x="209" y="417"/>
                </a:cubicBezTo>
                <a:close/>
                <a:moveTo>
                  <a:pt x="201" y="40"/>
                </a:moveTo>
                <a:lnTo>
                  <a:pt x="201" y="40"/>
                </a:lnTo>
                <a:cubicBezTo>
                  <a:pt x="56" y="184"/>
                  <a:pt x="56" y="184"/>
                  <a:pt x="56" y="184"/>
                </a:cubicBezTo>
                <a:cubicBezTo>
                  <a:pt x="40" y="200"/>
                  <a:pt x="40" y="232"/>
                  <a:pt x="56" y="248"/>
                </a:cubicBezTo>
                <a:cubicBezTo>
                  <a:pt x="177" y="361"/>
                  <a:pt x="177" y="361"/>
                  <a:pt x="177" y="361"/>
                </a:cubicBezTo>
                <a:cubicBezTo>
                  <a:pt x="193" y="377"/>
                  <a:pt x="225" y="377"/>
                  <a:pt x="241" y="361"/>
                </a:cubicBezTo>
                <a:cubicBezTo>
                  <a:pt x="377" y="216"/>
                  <a:pt x="377" y="216"/>
                  <a:pt x="377" y="216"/>
                </a:cubicBezTo>
                <a:cubicBezTo>
                  <a:pt x="377" y="40"/>
                  <a:pt x="377" y="40"/>
                  <a:pt x="377" y="40"/>
                </a:cubicBezTo>
                <a:lnTo>
                  <a:pt x="201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96">
            <a:extLst>
              <a:ext uri="{FF2B5EF4-FFF2-40B4-BE49-F238E27FC236}">
                <a16:creationId xmlns:a16="http://schemas.microsoft.com/office/drawing/2014/main" id="{59B8C4D4-7B7D-154E-A2FF-D47BA38C9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3700" y="7426310"/>
            <a:ext cx="86263" cy="86263"/>
          </a:xfrm>
          <a:custGeom>
            <a:avLst/>
            <a:gdLst>
              <a:gd name="T0" fmla="*/ 56 w 73"/>
              <a:gd name="T1" fmla="*/ 56 h 73"/>
              <a:gd name="T2" fmla="*/ 56 w 73"/>
              <a:gd name="T3" fmla="*/ 56 h 73"/>
              <a:gd name="T4" fmla="*/ 16 w 73"/>
              <a:gd name="T5" fmla="*/ 56 h 73"/>
              <a:gd name="T6" fmla="*/ 16 w 73"/>
              <a:gd name="T7" fmla="*/ 16 h 73"/>
              <a:gd name="T8" fmla="*/ 56 w 73"/>
              <a:gd name="T9" fmla="*/ 16 h 73"/>
              <a:gd name="T10" fmla="*/ 56 w 73"/>
              <a:gd name="T11" fmla="*/ 56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73">
                <a:moveTo>
                  <a:pt x="56" y="56"/>
                </a:moveTo>
                <a:lnTo>
                  <a:pt x="56" y="56"/>
                </a:lnTo>
                <a:cubicBezTo>
                  <a:pt x="48" y="72"/>
                  <a:pt x="24" y="72"/>
                  <a:pt x="16" y="56"/>
                </a:cubicBezTo>
                <a:cubicBezTo>
                  <a:pt x="0" y="48"/>
                  <a:pt x="0" y="24"/>
                  <a:pt x="16" y="16"/>
                </a:cubicBezTo>
                <a:cubicBezTo>
                  <a:pt x="24" y="0"/>
                  <a:pt x="48" y="0"/>
                  <a:pt x="56" y="16"/>
                </a:cubicBezTo>
                <a:cubicBezTo>
                  <a:pt x="72" y="24"/>
                  <a:pt x="72" y="48"/>
                  <a:pt x="56" y="5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97">
            <a:extLst>
              <a:ext uri="{FF2B5EF4-FFF2-40B4-BE49-F238E27FC236}">
                <a16:creationId xmlns:a16="http://schemas.microsoft.com/office/drawing/2014/main" id="{B8F9FD3B-E507-6248-A4B7-F8C27116B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795" y="9004386"/>
            <a:ext cx="517568" cy="314600"/>
          </a:xfrm>
          <a:custGeom>
            <a:avLst/>
            <a:gdLst>
              <a:gd name="T0" fmla="*/ 361 w 450"/>
              <a:gd name="T1" fmla="*/ 273 h 274"/>
              <a:gd name="T2" fmla="*/ 361 w 450"/>
              <a:gd name="T3" fmla="*/ 273 h 274"/>
              <a:gd name="T4" fmla="*/ 168 w 450"/>
              <a:gd name="T5" fmla="*/ 273 h 274"/>
              <a:gd name="T6" fmla="*/ 128 w 450"/>
              <a:gd name="T7" fmla="*/ 241 h 274"/>
              <a:gd name="T8" fmla="*/ 72 w 450"/>
              <a:gd name="T9" fmla="*/ 40 h 274"/>
              <a:gd name="T10" fmla="*/ 24 w 450"/>
              <a:gd name="T11" fmla="*/ 40 h 274"/>
              <a:gd name="T12" fmla="*/ 0 w 450"/>
              <a:gd name="T13" fmla="*/ 24 h 274"/>
              <a:gd name="T14" fmla="*/ 24 w 450"/>
              <a:gd name="T15" fmla="*/ 0 h 274"/>
              <a:gd name="T16" fmla="*/ 88 w 450"/>
              <a:gd name="T17" fmla="*/ 0 h 274"/>
              <a:gd name="T18" fmla="*/ 104 w 450"/>
              <a:gd name="T19" fmla="*/ 16 h 274"/>
              <a:gd name="T20" fmla="*/ 168 w 450"/>
              <a:gd name="T21" fmla="*/ 225 h 274"/>
              <a:gd name="T22" fmla="*/ 168 w 450"/>
              <a:gd name="T23" fmla="*/ 233 h 274"/>
              <a:gd name="T24" fmla="*/ 361 w 450"/>
              <a:gd name="T25" fmla="*/ 233 h 274"/>
              <a:gd name="T26" fmla="*/ 361 w 450"/>
              <a:gd name="T27" fmla="*/ 233 h 274"/>
              <a:gd name="T28" fmla="*/ 393 w 450"/>
              <a:gd name="T29" fmla="*/ 104 h 274"/>
              <a:gd name="T30" fmla="*/ 233 w 450"/>
              <a:gd name="T31" fmla="*/ 104 h 274"/>
              <a:gd name="T32" fmla="*/ 208 w 450"/>
              <a:gd name="T33" fmla="*/ 89 h 274"/>
              <a:gd name="T34" fmla="*/ 233 w 450"/>
              <a:gd name="T35" fmla="*/ 64 h 274"/>
              <a:gd name="T36" fmla="*/ 425 w 450"/>
              <a:gd name="T37" fmla="*/ 64 h 274"/>
              <a:gd name="T38" fmla="*/ 441 w 450"/>
              <a:gd name="T39" fmla="*/ 72 h 274"/>
              <a:gd name="T40" fmla="*/ 441 w 450"/>
              <a:gd name="T41" fmla="*/ 89 h 274"/>
              <a:gd name="T42" fmla="*/ 401 w 450"/>
              <a:gd name="T43" fmla="*/ 241 h 274"/>
              <a:gd name="T44" fmla="*/ 361 w 450"/>
              <a:gd name="T45" fmla="*/ 27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0" h="274">
                <a:moveTo>
                  <a:pt x="361" y="273"/>
                </a:moveTo>
                <a:lnTo>
                  <a:pt x="361" y="273"/>
                </a:lnTo>
                <a:cubicBezTo>
                  <a:pt x="168" y="273"/>
                  <a:pt x="168" y="273"/>
                  <a:pt x="168" y="273"/>
                </a:cubicBezTo>
                <a:cubicBezTo>
                  <a:pt x="144" y="273"/>
                  <a:pt x="128" y="257"/>
                  <a:pt x="128" y="241"/>
                </a:cubicBezTo>
                <a:cubicBezTo>
                  <a:pt x="72" y="40"/>
                  <a:pt x="72" y="40"/>
                  <a:pt x="72" y="40"/>
                </a:cubicBezTo>
                <a:cubicBezTo>
                  <a:pt x="24" y="40"/>
                  <a:pt x="24" y="40"/>
                  <a:pt x="24" y="40"/>
                </a:cubicBezTo>
                <a:cubicBezTo>
                  <a:pt x="8" y="40"/>
                  <a:pt x="0" y="32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6" y="0"/>
                  <a:pt x="104" y="8"/>
                  <a:pt x="104" y="16"/>
                </a:cubicBezTo>
                <a:cubicBezTo>
                  <a:pt x="168" y="225"/>
                  <a:pt x="168" y="225"/>
                  <a:pt x="168" y="225"/>
                </a:cubicBezTo>
                <a:cubicBezTo>
                  <a:pt x="168" y="233"/>
                  <a:pt x="168" y="233"/>
                  <a:pt x="168" y="233"/>
                </a:cubicBezTo>
                <a:cubicBezTo>
                  <a:pt x="361" y="233"/>
                  <a:pt x="361" y="233"/>
                  <a:pt x="361" y="233"/>
                </a:cubicBezTo>
                <a:lnTo>
                  <a:pt x="361" y="233"/>
                </a:lnTo>
                <a:cubicBezTo>
                  <a:pt x="393" y="104"/>
                  <a:pt x="393" y="104"/>
                  <a:pt x="393" y="104"/>
                </a:cubicBezTo>
                <a:cubicBezTo>
                  <a:pt x="233" y="104"/>
                  <a:pt x="233" y="104"/>
                  <a:pt x="233" y="104"/>
                </a:cubicBezTo>
                <a:cubicBezTo>
                  <a:pt x="225" y="104"/>
                  <a:pt x="208" y="96"/>
                  <a:pt x="208" y="89"/>
                </a:cubicBezTo>
                <a:cubicBezTo>
                  <a:pt x="208" y="72"/>
                  <a:pt x="225" y="64"/>
                  <a:pt x="233" y="64"/>
                </a:cubicBezTo>
                <a:cubicBezTo>
                  <a:pt x="425" y="64"/>
                  <a:pt x="425" y="64"/>
                  <a:pt x="425" y="64"/>
                </a:cubicBezTo>
                <a:cubicBezTo>
                  <a:pt x="433" y="64"/>
                  <a:pt x="433" y="64"/>
                  <a:pt x="441" y="72"/>
                </a:cubicBezTo>
                <a:cubicBezTo>
                  <a:pt x="441" y="80"/>
                  <a:pt x="449" y="89"/>
                  <a:pt x="441" y="89"/>
                </a:cubicBezTo>
                <a:cubicBezTo>
                  <a:pt x="401" y="241"/>
                  <a:pt x="401" y="241"/>
                  <a:pt x="401" y="241"/>
                </a:cubicBezTo>
                <a:cubicBezTo>
                  <a:pt x="401" y="257"/>
                  <a:pt x="385" y="273"/>
                  <a:pt x="361" y="27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98">
            <a:extLst>
              <a:ext uri="{FF2B5EF4-FFF2-40B4-BE49-F238E27FC236}">
                <a16:creationId xmlns:a16="http://schemas.microsoft.com/office/drawing/2014/main" id="{C7FE3BE8-A40C-7C4C-852F-E54E0F833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8499" y="9374800"/>
            <a:ext cx="101484" cy="91335"/>
          </a:xfrm>
          <a:custGeom>
            <a:avLst/>
            <a:gdLst>
              <a:gd name="T0" fmla="*/ 0 w 90"/>
              <a:gd name="T1" fmla="*/ 40 h 81"/>
              <a:gd name="T2" fmla="*/ 0 w 90"/>
              <a:gd name="T3" fmla="*/ 40 h 81"/>
              <a:gd name="T4" fmla="*/ 48 w 90"/>
              <a:gd name="T5" fmla="*/ 0 h 81"/>
              <a:gd name="T6" fmla="*/ 89 w 90"/>
              <a:gd name="T7" fmla="*/ 40 h 81"/>
              <a:gd name="T8" fmla="*/ 48 w 90"/>
              <a:gd name="T9" fmla="*/ 80 h 81"/>
              <a:gd name="T10" fmla="*/ 0 w 90"/>
              <a:gd name="T11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0" h="81">
                <a:moveTo>
                  <a:pt x="0" y="40"/>
                </a:moveTo>
                <a:lnTo>
                  <a:pt x="0" y="40"/>
                </a:lnTo>
                <a:cubicBezTo>
                  <a:pt x="0" y="16"/>
                  <a:pt x="24" y="0"/>
                  <a:pt x="48" y="0"/>
                </a:cubicBezTo>
                <a:cubicBezTo>
                  <a:pt x="64" y="0"/>
                  <a:pt x="89" y="16"/>
                  <a:pt x="89" y="40"/>
                </a:cubicBezTo>
                <a:cubicBezTo>
                  <a:pt x="89" y="64"/>
                  <a:pt x="64" y="80"/>
                  <a:pt x="48" y="80"/>
                </a:cubicBezTo>
                <a:cubicBezTo>
                  <a:pt x="24" y="80"/>
                  <a:pt x="0" y="64"/>
                  <a:pt x="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99">
            <a:extLst>
              <a:ext uri="{FF2B5EF4-FFF2-40B4-BE49-F238E27FC236}">
                <a16:creationId xmlns:a16="http://schemas.microsoft.com/office/drawing/2014/main" id="{7758CA79-A4EB-FC4D-8567-84BC8C24A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433" y="9374800"/>
            <a:ext cx="101484" cy="91335"/>
          </a:xfrm>
          <a:custGeom>
            <a:avLst/>
            <a:gdLst>
              <a:gd name="T0" fmla="*/ 0 w 89"/>
              <a:gd name="T1" fmla="*/ 40 h 81"/>
              <a:gd name="T2" fmla="*/ 0 w 89"/>
              <a:gd name="T3" fmla="*/ 40 h 81"/>
              <a:gd name="T4" fmla="*/ 48 w 89"/>
              <a:gd name="T5" fmla="*/ 0 h 81"/>
              <a:gd name="T6" fmla="*/ 88 w 89"/>
              <a:gd name="T7" fmla="*/ 40 h 81"/>
              <a:gd name="T8" fmla="*/ 48 w 89"/>
              <a:gd name="T9" fmla="*/ 80 h 81"/>
              <a:gd name="T10" fmla="*/ 0 w 89"/>
              <a:gd name="T11" fmla="*/ 4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9" h="81">
                <a:moveTo>
                  <a:pt x="0" y="40"/>
                </a:moveTo>
                <a:lnTo>
                  <a:pt x="0" y="40"/>
                </a:lnTo>
                <a:cubicBezTo>
                  <a:pt x="0" y="16"/>
                  <a:pt x="24" y="0"/>
                  <a:pt x="48" y="0"/>
                </a:cubicBezTo>
                <a:cubicBezTo>
                  <a:pt x="64" y="0"/>
                  <a:pt x="88" y="16"/>
                  <a:pt x="88" y="40"/>
                </a:cubicBezTo>
                <a:cubicBezTo>
                  <a:pt x="88" y="64"/>
                  <a:pt x="64" y="80"/>
                  <a:pt x="48" y="80"/>
                </a:cubicBezTo>
                <a:cubicBezTo>
                  <a:pt x="24" y="80"/>
                  <a:pt x="0" y="64"/>
                  <a:pt x="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300">
            <a:extLst>
              <a:ext uri="{FF2B5EF4-FFF2-40B4-BE49-F238E27FC236}">
                <a16:creationId xmlns:a16="http://schemas.microsoft.com/office/drawing/2014/main" id="{6C792655-6804-F348-8713-FBA4DBF42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92" y="9014534"/>
            <a:ext cx="608903" cy="446529"/>
          </a:xfrm>
          <a:custGeom>
            <a:avLst/>
            <a:gdLst>
              <a:gd name="T0" fmla="*/ 457 w 530"/>
              <a:gd name="T1" fmla="*/ 385 h 386"/>
              <a:gd name="T2" fmla="*/ 457 w 530"/>
              <a:gd name="T3" fmla="*/ 385 h 386"/>
              <a:gd name="T4" fmla="*/ 80 w 530"/>
              <a:gd name="T5" fmla="*/ 385 h 386"/>
              <a:gd name="T6" fmla="*/ 0 w 530"/>
              <a:gd name="T7" fmla="*/ 305 h 386"/>
              <a:gd name="T8" fmla="*/ 0 w 530"/>
              <a:gd name="T9" fmla="*/ 81 h 386"/>
              <a:gd name="T10" fmla="*/ 80 w 530"/>
              <a:gd name="T11" fmla="*/ 0 h 386"/>
              <a:gd name="T12" fmla="*/ 457 w 530"/>
              <a:gd name="T13" fmla="*/ 0 h 386"/>
              <a:gd name="T14" fmla="*/ 529 w 530"/>
              <a:gd name="T15" fmla="*/ 81 h 386"/>
              <a:gd name="T16" fmla="*/ 529 w 530"/>
              <a:gd name="T17" fmla="*/ 305 h 386"/>
              <a:gd name="T18" fmla="*/ 457 w 530"/>
              <a:gd name="T19" fmla="*/ 385 h 386"/>
              <a:gd name="T20" fmla="*/ 80 w 530"/>
              <a:gd name="T21" fmla="*/ 40 h 386"/>
              <a:gd name="T22" fmla="*/ 80 w 530"/>
              <a:gd name="T23" fmla="*/ 40 h 386"/>
              <a:gd name="T24" fmla="*/ 40 w 530"/>
              <a:gd name="T25" fmla="*/ 81 h 386"/>
              <a:gd name="T26" fmla="*/ 40 w 530"/>
              <a:gd name="T27" fmla="*/ 305 h 386"/>
              <a:gd name="T28" fmla="*/ 80 w 530"/>
              <a:gd name="T29" fmla="*/ 345 h 386"/>
              <a:gd name="T30" fmla="*/ 457 w 530"/>
              <a:gd name="T31" fmla="*/ 345 h 386"/>
              <a:gd name="T32" fmla="*/ 489 w 530"/>
              <a:gd name="T33" fmla="*/ 305 h 386"/>
              <a:gd name="T34" fmla="*/ 489 w 530"/>
              <a:gd name="T35" fmla="*/ 81 h 386"/>
              <a:gd name="T36" fmla="*/ 457 w 530"/>
              <a:gd name="T37" fmla="*/ 40 h 386"/>
              <a:gd name="T38" fmla="*/ 80 w 530"/>
              <a:gd name="T39" fmla="*/ 40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0" h="386">
                <a:moveTo>
                  <a:pt x="457" y="385"/>
                </a:moveTo>
                <a:lnTo>
                  <a:pt x="457" y="385"/>
                </a:lnTo>
                <a:cubicBezTo>
                  <a:pt x="80" y="385"/>
                  <a:pt x="80" y="385"/>
                  <a:pt x="80" y="385"/>
                </a:cubicBezTo>
                <a:cubicBezTo>
                  <a:pt x="32" y="385"/>
                  <a:pt x="0" y="353"/>
                  <a:pt x="0" y="305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2"/>
                  <a:pt x="32" y="0"/>
                  <a:pt x="80" y="0"/>
                </a:cubicBezTo>
                <a:cubicBezTo>
                  <a:pt x="457" y="0"/>
                  <a:pt x="457" y="0"/>
                  <a:pt x="457" y="0"/>
                </a:cubicBezTo>
                <a:cubicBezTo>
                  <a:pt x="497" y="0"/>
                  <a:pt x="529" y="32"/>
                  <a:pt x="529" y="81"/>
                </a:cubicBezTo>
                <a:cubicBezTo>
                  <a:pt x="529" y="305"/>
                  <a:pt x="529" y="305"/>
                  <a:pt x="529" y="305"/>
                </a:cubicBezTo>
                <a:cubicBezTo>
                  <a:pt x="529" y="353"/>
                  <a:pt x="497" y="385"/>
                  <a:pt x="457" y="385"/>
                </a:cubicBezTo>
                <a:close/>
                <a:moveTo>
                  <a:pt x="80" y="40"/>
                </a:moveTo>
                <a:lnTo>
                  <a:pt x="80" y="40"/>
                </a:lnTo>
                <a:cubicBezTo>
                  <a:pt x="56" y="40"/>
                  <a:pt x="40" y="56"/>
                  <a:pt x="40" y="81"/>
                </a:cubicBezTo>
                <a:cubicBezTo>
                  <a:pt x="40" y="305"/>
                  <a:pt x="40" y="305"/>
                  <a:pt x="40" y="305"/>
                </a:cubicBezTo>
                <a:cubicBezTo>
                  <a:pt x="40" y="329"/>
                  <a:pt x="56" y="345"/>
                  <a:pt x="80" y="345"/>
                </a:cubicBezTo>
                <a:cubicBezTo>
                  <a:pt x="457" y="345"/>
                  <a:pt x="457" y="345"/>
                  <a:pt x="457" y="345"/>
                </a:cubicBezTo>
                <a:cubicBezTo>
                  <a:pt x="473" y="345"/>
                  <a:pt x="489" y="329"/>
                  <a:pt x="489" y="305"/>
                </a:cubicBezTo>
                <a:cubicBezTo>
                  <a:pt x="489" y="81"/>
                  <a:pt x="489" y="81"/>
                  <a:pt x="489" y="81"/>
                </a:cubicBezTo>
                <a:cubicBezTo>
                  <a:pt x="489" y="56"/>
                  <a:pt x="473" y="40"/>
                  <a:pt x="457" y="40"/>
                </a:cubicBezTo>
                <a:lnTo>
                  <a:pt x="80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301">
            <a:extLst>
              <a:ext uri="{FF2B5EF4-FFF2-40B4-BE49-F238E27FC236}">
                <a16:creationId xmlns:a16="http://schemas.microsoft.com/office/drawing/2014/main" id="{A466CE8A-02FC-A34E-9CE9-247F3E5EA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2381" y="9141387"/>
            <a:ext cx="131929" cy="187747"/>
          </a:xfrm>
          <a:custGeom>
            <a:avLst/>
            <a:gdLst>
              <a:gd name="T0" fmla="*/ 64 w 114"/>
              <a:gd name="T1" fmla="*/ 160 h 161"/>
              <a:gd name="T2" fmla="*/ 64 w 114"/>
              <a:gd name="T3" fmla="*/ 160 h 161"/>
              <a:gd name="T4" fmla="*/ 24 w 114"/>
              <a:gd name="T5" fmla="*/ 160 h 161"/>
              <a:gd name="T6" fmla="*/ 8 w 114"/>
              <a:gd name="T7" fmla="*/ 144 h 161"/>
              <a:gd name="T8" fmla="*/ 8 w 114"/>
              <a:gd name="T9" fmla="*/ 144 h 161"/>
              <a:gd name="T10" fmla="*/ 24 w 114"/>
              <a:gd name="T11" fmla="*/ 128 h 161"/>
              <a:gd name="T12" fmla="*/ 64 w 114"/>
              <a:gd name="T13" fmla="*/ 128 h 161"/>
              <a:gd name="T14" fmla="*/ 80 w 114"/>
              <a:gd name="T15" fmla="*/ 112 h 161"/>
              <a:gd name="T16" fmla="*/ 64 w 114"/>
              <a:gd name="T17" fmla="*/ 96 h 161"/>
              <a:gd name="T18" fmla="*/ 48 w 114"/>
              <a:gd name="T19" fmla="*/ 96 h 161"/>
              <a:gd name="T20" fmla="*/ 0 w 114"/>
              <a:gd name="T21" fmla="*/ 56 h 161"/>
              <a:gd name="T22" fmla="*/ 48 w 114"/>
              <a:gd name="T23" fmla="*/ 0 h 161"/>
              <a:gd name="T24" fmla="*/ 96 w 114"/>
              <a:gd name="T25" fmla="*/ 0 h 161"/>
              <a:gd name="T26" fmla="*/ 113 w 114"/>
              <a:gd name="T27" fmla="*/ 16 h 161"/>
              <a:gd name="T28" fmla="*/ 113 w 114"/>
              <a:gd name="T29" fmla="*/ 16 h 161"/>
              <a:gd name="T30" fmla="*/ 96 w 114"/>
              <a:gd name="T31" fmla="*/ 32 h 161"/>
              <a:gd name="T32" fmla="*/ 48 w 114"/>
              <a:gd name="T33" fmla="*/ 32 h 161"/>
              <a:gd name="T34" fmla="*/ 32 w 114"/>
              <a:gd name="T35" fmla="*/ 48 h 161"/>
              <a:gd name="T36" fmla="*/ 48 w 114"/>
              <a:gd name="T37" fmla="*/ 64 h 161"/>
              <a:gd name="T38" fmla="*/ 64 w 114"/>
              <a:gd name="T39" fmla="*/ 64 h 161"/>
              <a:gd name="T40" fmla="*/ 113 w 114"/>
              <a:gd name="T41" fmla="*/ 120 h 161"/>
              <a:gd name="T42" fmla="*/ 64 w 114"/>
              <a:gd name="T43" fmla="*/ 160 h 1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14" h="161">
                <a:moveTo>
                  <a:pt x="64" y="160"/>
                </a:moveTo>
                <a:lnTo>
                  <a:pt x="64" y="160"/>
                </a:lnTo>
                <a:cubicBezTo>
                  <a:pt x="24" y="160"/>
                  <a:pt x="24" y="160"/>
                  <a:pt x="24" y="160"/>
                </a:cubicBezTo>
                <a:cubicBezTo>
                  <a:pt x="16" y="160"/>
                  <a:pt x="8" y="152"/>
                  <a:pt x="8" y="144"/>
                </a:cubicBezTo>
                <a:lnTo>
                  <a:pt x="8" y="144"/>
                </a:lnTo>
                <a:cubicBezTo>
                  <a:pt x="8" y="136"/>
                  <a:pt x="16" y="128"/>
                  <a:pt x="24" y="128"/>
                </a:cubicBezTo>
                <a:cubicBezTo>
                  <a:pt x="64" y="128"/>
                  <a:pt x="64" y="128"/>
                  <a:pt x="64" y="128"/>
                </a:cubicBezTo>
                <a:cubicBezTo>
                  <a:pt x="72" y="128"/>
                  <a:pt x="80" y="120"/>
                  <a:pt x="80" y="112"/>
                </a:cubicBezTo>
                <a:cubicBezTo>
                  <a:pt x="80" y="104"/>
                  <a:pt x="72" y="96"/>
                  <a:pt x="64" y="96"/>
                </a:cubicBezTo>
                <a:cubicBezTo>
                  <a:pt x="48" y="96"/>
                  <a:pt x="48" y="96"/>
                  <a:pt x="48" y="96"/>
                </a:cubicBezTo>
                <a:cubicBezTo>
                  <a:pt x="24" y="96"/>
                  <a:pt x="8" y="80"/>
                  <a:pt x="0" y="56"/>
                </a:cubicBezTo>
                <a:cubicBezTo>
                  <a:pt x="0" y="23"/>
                  <a:pt x="24" y="0"/>
                  <a:pt x="48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104" y="0"/>
                  <a:pt x="113" y="8"/>
                  <a:pt x="113" y="16"/>
                </a:cubicBezTo>
                <a:lnTo>
                  <a:pt x="113" y="16"/>
                </a:lnTo>
                <a:cubicBezTo>
                  <a:pt x="113" y="23"/>
                  <a:pt x="104" y="32"/>
                  <a:pt x="96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0" y="32"/>
                  <a:pt x="32" y="40"/>
                  <a:pt x="32" y="48"/>
                </a:cubicBezTo>
                <a:cubicBezTo>
                  <a:pt x="32" y="56"/>
                  <a:pt x="40" y="64"/>
                  <a:pt x="48" y="64"/>
                </a:cubicBezTo>
                <a:cubicBezTo>
                  <a:pt x="64" y="64"/>
                  <a:pt x="64" y="64"/>
                  <a:pt x="64" y="64"/>
                </a:cubicBezTo>
                <a:cubicBezTo>
                  <a:pt x="96" y="64"/>
                  <a:pt x="113" y="88"/>
                  <a:pt x="113" y="120"/>
                </a:cubicBezTo>
                <a:cubicBezTo>
                  <a:pt x="113" y="144"/>
                  <a:pt x="88" y="160"/>
                  <a:pt x="64" y="16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302">
            <a:extLst>
              <a:ext uri="{FF2B5EF4-FFF2-40B4-BE49-F238E27FC236}">
                <a16:creationId xmlns:a16="http://schemas.microsoft.com/office/drawing/2014/main" id="{145DB556-D663-AC41-B49F-0A85A1477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047" y="9116018"/>
            <a:ext cx="35521" cy="50742"/>
          </a:xfrm>
          <a:custGeom>
            <a:avLst/>
            <a:gdLst>
              <a:gd name="T0" fmla="*/ 32 w 33"/>
              <a:gd name="T1" fmla="*/ 41 h 42"/>
              <a:gd name="T2" fmla="*/ 0 w 33"/>
              <a:gd name="T3" fmla="*/ 41 h 42"/>
              <a:gd name="T4" fmla="*/ 0 w 33"/>
              <a:gd name="T5" fmla="*/ 0 h 42"/>
              <a:gd name="T6" fmla="*/ 32 w 33"/>
              <a:gd name="T7" fmla="*/ 0 h 42"/>
              <a:gd name="T8" fmla="*/ 32 w 33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2">
                <a:moveTo>
                  <a:pt x="32" y="41"/>
                </a:moveTo>
                <a:lnTo>
                  <a:pt x="0" y="41"/>
                </a:lnTo>
                <a:lnTo>
                  <a:pt x="0" y="0"/>
                </a:lnTo>
                <a:lnTo>
                  <a:pt x="32" y="0"/>
                </a:lnTo>
                <a:lnTo>
                  <a:pt x="32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303">
            <a:extLst>
              <a:ext uri="{FF2B5EF4-FFF2-40B4-BE49-F238E27FC236}">
                <a16:creationId xmlns:a16="http://schemas.microsoft.com/office/drawing/2014/main" id="{7DAFF2E9-26E1-364A-9B6D-750E8DC55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047" y="9308837"/>
            <a:ext cx="35521" cy="45666"/>
          </a:xfrm>
          <a:custGeom>
            <a:avLst/>
            <a:gdLst>
              <a:gd name="T0" fmla="*/ 32 w 33"/>
              <a:gd name="T1" fmla="*/ 40 h 41"/>
              <a:gd name="T2" fmla="*/ 0 w 33"/>
              <a:gd name="T3" fmla="*/ 40 h 41"/>
              <a:gd name="T4" fmla="*/ 0 w 33"/>
              <a:gd name="T5" fmla="*/ 0 h 41"/>
              <a:gd name="T6" fmla="*/ 32 w 33"/>
              <a:gd name="T7" fmla="*/ 0 h 41"/>
              <a:gd name="T8" fmla="*/ 32 w 33"/>
              <a:gd name="T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1">
                <a:moveTo>
                  <a:pt x="32" y="40"/>
                </a:moveTo>
                <a:lnTo>
                  <a:pt x="0" y="40"/>
                </a:lnTo>
                <a:lnTo>
                  <a:pt x="0" y="0"/>
                </a:lnTo>
                <a:lnTo>
                  <a:pt x="32" y="0"/>
                </a:lnTo>
                <a:lnTo>
                  <a:pt x="32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304">
            <a:extLst>
              <a:ext uri="{FF2B5EF4-FFF2-40B4-BE49-F238E27FC236}">
                <a16:creationId xmlns:a16="http://schemas.microsoft.com/office/drawing/2014/main" id="{EC4DCED2-A2F6-0A4B-992C-24D08164C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0867" y="9075424"/>
            <a:ext cx="65966" cy="55815"/>
          </a:xfrm>
          <a:custGeom>
            <a:avLst/>
            <a:gdLst>
              <a:gd name="T0" fmla="*/ 33 w 58"/>
              <a:gd name="T1" fmla="*/ 8 h 49"/>
              <a:gd name="T2" fmla="*/ 33 w 58"/>
              <a:gd name="T3" fmla="*/ 8 h 49"/>
              <a:gd name="T4" fmla="*/ 9 w 58"/>
              <a:gd name="T5" fmla="*/ 25 h 49"/>
              <a:gd name="T6" fmla="*/ 9 w 58"/>
              <a:gd name="T7" fmla="*/ 40 h 49"/>
              <a:gd name="T8" fmla="*/ 9 w 58"/>
              <a:gd name="T9" fmla="*/ 40 h 49"/>
              <a:gd name="T10" fmla="*/ 25 w 58"/>
              <a:gd name="T11" fmla="*/ 48 h 49"/>
              <a:gd name="T12" fmla="*/ 49 w 58"/>
              <a:gd name="T13" fmla="*/ 32 h 49"/>
              <a:gd name="T14" fmla="*/ 57 w 58"/>
              <a:gd name="T15" fmla="*/ 8 h 49"/>
              <a:gd name="T16" fmla="*/ 57 w 58"/>
              <a:gd name="T17" fmla="*/ 8 h 49"/>
              <a:gd name="T18" fmla="*/ 33 w 58"/>
              <a:gd name="T19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49">
                <a:moveTo>
                  <a:pt x="33" y="8"/>
                </a:moveTo>
                <a:lnTo>
                  <a:pt x="33" y="8"/>
                </a:lnTo>
                <a:cubicBezTo>
                  <a:pt x="9" y="25"/>
                  <a:pt x="9" y="25"/>
                  <a:pt x="9" y="25"/>
                </a:cubicBezTo>
                <a:cubicBezTo>
                  <a:pt x="0" y="25"/>
                  <a:pt x="0" y="32"/>
                  <a:pt x="9" y="40"/>
                </a:cubicBezTo>
                <a:lnTo>
                  <a:pt x="9" y="40"/>
                </a:lnTo>
                <a:cubicBezTo>
                  <a:pt x="9" y="48"/>
                  <a:pt x="17" y="48"/>
                  <a:pt x="25" y="48"/>
                </a:cubicBezTo>
                <a:cubicBezTo>
                  <a:pt x="49" y="32"/>
                  <a:pt x="49" y="32"/>
                  <a:pt x="49" y="32"/>
                </a:cubicBezTo>
                <a:cubicBezTo>
                  <a:pt x="57" y="25"/>
                  <a:pt x="57" y="16"/>
                  <a:pt x="57" y="8"/>
                </a:cubicBezTo>
                <a:lnTo>
                  <a:pt x="57" y="8"/>
                </a:lnTo>
                <a:cubicBezTo>
                  <a:pt x="49" y="0"/>
                  <a:pt x="41" y="0"/>
                  <a:pt x="33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305">
            <a:extLst>
              <a:ext uri="{FF2B5EF4-FFF2-40B4-BE49-F238E27FC236}">
                <a16:creationId xmlns:a16="http://schemas.microsoft.com/office/drawing/2014/main" id="{0CB20039-0028-9F43-B9DA-159492C53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4931" y="9324058"/>
            <a:ext cx="65966" cy="65966"/>
          </a:xfrm>
          <a:custGeom>
            <a:avLst/>
            <a:gdLst>
              <a:gd name="T0" fmla="*/ 24 w 57"/>
              <a:gd name="T1" fmla="*/ 8 h 57"/>
              <a:gd name="T2" fmla="*/ 24 w 57"/>
              <a:gd name="T3" fmla="*/ 8 h 57"/>
              <a:gd name="T4" fmla="*/ 8 w 57"/>
              <a:gd name="T5" fmla="*/ 24 h 57"/>
              <a:gd name="T6" fmla="*/ 0 w 57"/>
              <a:gd name="T7" fmla="*/ 48 h 57"/>
              <a:gd name="T8" fmla="*/ 0 w 57"/>
              <a:gd name="T9" fmla="*/ 48 h 57"/>
              <a:gd name="T10" fmla="*/ 24 w 57"/>
              <a:gd name="T11" fmla="*/ 48 h 57"/>
              <a:gd name="T12" fmla="*/ 48 w 57"/>
              <a:gd name="T13" fmla="*/ 32 h 57"/>
              <a:gd name="T14" fmla="*/ 48 w 57"/>
              <a:gd name="T15" fmla="*/ 8 h 57"/>
              <a:gd name="T16" fmla="*/ 48 w 57"/>
              <a:gd name="T17" fmla="*/ 8 h 57"/>
              <a:gd name="T18" fmla="*/ 24 w 57"/>
              <a:gd name="T19" fmla="*/ 8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" h="57">
                <a:moveTo>
                  <a:pt x="24" y="8"/>
                </a:moveTo>
                <a:lnTo>
                  <a:pt x="24" y="8"/>
                </a:lnTo>
                <a:cubicBezTo>
                  <a:pt x="8" y="24"/>
                  <a:pt x="8" y="24"/>
                  <a:pt x="8" y="24"/>
                </a:cubicBezTo>
                <a:cubicBezTo>
                  <a:pt x="0" y="24"/>
                  <a:pt x="0" y="40"/>
                  <a:pt x="0" y="48"/>
                </a:cubicBezTo>
                <a:lnTo>
                  <a:pt x="0" y="48"/>
                </a:lnTo>
                <a:cubicBezTo>
                  <a:pt x="8" y="48"/>
                  <a:pt x="16" y="56"/>
                  <a:pt x="24" y="48"/>
                </a:cubicBezTo>
                <a:cubicBezTo>
                  <a:pt x="48" y="32"/>
                  <a:pt x="48" y="32"/>
                  <a:pt x="48" y="32"/>
                </a:cubicBezTo>
                <a:cubicBezTo>
                  <a:pt x="56" y="32"/>
                  <a:pt x="56" y="16"/>
                  <a:pt x="48" y="8"/>
                </a:cubicBezTo>
                <a:lnTo>
                  <a:pt x="48" y="8"/>
                </a:lnTo>
                <a:cubicBezTo>
                  <a:pt x="40" y="0"/>
                  <a:pt x="32" y="0"/>
                  <a:pt x="24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306">
            <a:extLst>
              <a:ext uri="{FF2B5EF4-FFF2-40B4-BE49-F238E27FC236}">
                <a16:creationId xmlns:a16="http://schemas.microsoft.com/office/drawing/2014/main" id="{1E688AB1-25A9-CE47-85A5-3B295F661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3378" y="5498116"/>
            <a:ext cx="137005" cy="131929"/>
          </a:xfrm>
          <a:custGeom>
            <a:avLst/>
            <a:gdLst>
              <a:gd name="T0" fmla="*/ 88 w 121"/>
              <a:gd name="T1" fmla="*/ 112 h 113"/>
              <a:gd name="T2" fmla="*/ 88 w 121"/>
              <a:gd name="T3" fmla="*/ 112 h 113"/>
              <a:gd name="T4" fmla="*/ 32 w 121"/>
              <a:gd name="T5" fmla="*/ 112 h 113"/>
              <a:gd name="T6" fmla="*/ 0 w 121"/>
              <a:gd name="T7" fmla="*/ 80 h 113"/>
              <a:gd name="T8" fmla="*/ 0 w 121"/>
              <a:gd name="T9" fmla="*/ 32 h 113"/>
              <a:gd name="T10" fmla="*/ 32 w 121"/>
              <a:gd name="T11" fmla="*/ 0 h 113"/>
              <a:gd name="T12" fmla="*/ 88 w 121"/>
              <a:gd name="T13" fmla="*/ 0 h 113"/>
              <a:gd name="T14" fmla="*/ 120 w 121"/>
              <a:gd name="T15" fmla="*/ 32 h 113"/>
              <a:gd name="T16" fmla="*/ 120 w 121"/>
              <a:gd name="T17" fmla="*/ 80 h 113"/>
              <a:gd name="T18" fmla="*/ 88 w 121"/>
              <a:gd name="T19" fmla="*/ 112 h 113"/>
              <a:gd name="T20" fmla="*/ 88 w 121"/>
              <a:gd name="T21" fmla="*/ 32 h 113"/>
              <a:gd name="T22" fmla="*/ 88 w 121"/>
              <a:gd name="T23" fmla="*/ 32 h 113"/>
              <a:gd name="T24" fmla="*/ 32 w 121"/>
              <a:gd name="T25" fmla="*/ 32 h 113"/>
              <a:gd name="T26" fmla="*/ 32 w 121"/>
              <a:gd name="T27" fmla="*/ 80 h 113"/>
              <a:gd name="T28" fmla="*/ 88 w 121"/>
              <a:gd name="T29" fmla="*/ 80 h 113"/>
              <a:gd name="T30" fmla="*/ 88 w 121"/>
              <a:gd name="T31" fmla="*/ 3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1" h="113">
                <a:moveTo>
                  <a:pt x="88" y="112"/>
                </a:moveTo>
                <a:lnTo>
                  <a:pt x="88" y="112"/>
                </a:lnTo>
                <a:cubicBezTo>
                  <a:pt x="32" y="112"/>
                  <a:pt x="32" y="112"/>
                  <a:pt x="32" y="112"/>
                </a:cubicBezTo>
                <a:cubicBezTo>
                  <a:pt x="8" y="112"/>
                  <a:pt x="0" y="96"/>
                  <a:pt x="0" y="80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8"/>
                  <a:pt x="8" y="0"/>
                  <a:pt x="32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104" y="0"/>
                  <a:pt x="120" y="8"/>
                  <a:pt x="120" y="32"/>
                </a:cubicBezTo>
                <a:cubicBezTo>
                  <a:pt x="120" y="80"/>
                  <a:pt x="120" y="80"/>
                  <a:pt x="120" y="80"/>
                </a:cubicBezTo>
                <a:cubicBezTo>
                  <a:pt x="120" y="96"/>
                  <a:pt x="104" y="112"/>
                  <a:pt x="88" y="112"/>
                </a:cubicBezTo>
                <a:close/>
                <a:moveTo>
                  <a:pt x="88" y="32"/>
                </a:moveTo>
                <a:lnTo>
                  <a:pt x="88" y="32"/>
                </a:lnTo>
                <a:cubicBezTo>
                  <a:pt x="32" y="32"/>
                  <a:pt x="32" y="32"/>
                  <a:pt x="32" y="32"/>
                </a:cubicBezTo>
                <a:cubicBezTo>
                  <a:pt x="32" y="80"/>
                  <a:pt x="32" y="80"/>
                  <a:pt x="32" y="80"/>
                </a:cubicBezTo>
                <a:cubicBezTo>
                  <a:pt x="88" y="80"/>
                  <a:pt x="88" y="80"/>
                  <a:pt x="88" y="80"/>
                </a:cubicBezTo>
                <a:lnTo>
                  <a:pt x="88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307">
            <a:extLst>
              <a:ext uri="{FF2B5EF4-FFF2-40B4-BE49-F238E27FC236}">
                <a16:creationId xmlns:a16="http://schemas.microsoft.com/office/drawing/2014/main" id="{EF236C05-C802-9C47-A923-171AB0D08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7294" y="5325593"/>
            <a:ext cx="553089" cy="446529"/>
          </a:xfrm>
          <a:custGeom>
            <a:avLst/>
            <a:gdLst>
              <a:gd name="T0" fmla="*/ 401 w 482"/>
              <a:gd name="T1" fmla="*/ 385 h 386"/>
              <a:gd name="T2" fmla="*/ 401 w 482"/>
              <a:gd name="T3" fmla="*/ 385 h 386"/>
              <a:gd name="T4" fmla="*/ 72 w 482"/>
              <a:gd name="T5" fmla="*/ 385 h 386"/>
              <a:gd name="T6" fmla="*/ 0 w 482"/>
              <a:gd name="T7" fmla="*/ 305 h 386"/>
              <a:gd name="T8" fmla="*/ 0 w 482"/>
              <a:gd name="T9" fmla="*/ 0 h 386"/>
              <a:gd name="T10" fmla="*/ 40 w 482"/>
              <a:gd name="T11" fmla="*/ 0 h 386"/>
              <a:gd name="T12" fmla="*/ 40 w 482"/>
              <a:gd name="T13" fmla="*/ 305 h 386"/>
              <a:gd name="T14" fmla="*/ 72 w 482"/>
              <a:gd name="T15" fmla="*/ 337 h 386"/>
              <a:gd name="T16" fmla="*/ 401 w 482"/>
              <a:gd name="T17" fmla="*/ 337 h 386"/>
              <a:gd name="T18" fmla="*/ 441 w 482"/>
              <a:gd name="T19" fmla="*/ 305 h 386"/>
              <a:gd name="T20" fmla="*/ 441 w 482"/>
              <a:gd name="T21" fmla="*/ 104 h 386"/>
              <a:gd name="T22" fmla="*/ 401 w 482"/>
              <a:gd name="T23" fmla="*/ 72 h 386"/>
              <a:gd name="T24" fmla="*/ 80 w 482"/>
              <a:gd name="T25" fmla="*/ 72 h 386"/>
              <a:gd name="T26" fmla="*/ 80 w 482"/>
              <a:gd name="T27" fmla="*/ 32 h 386"/>
              <a:gd name="T28" fmla="*/ 401 w 482"/>
              <a:gd name="T29" fmla="*/ 32 h 386"/>
              <a:gd name="T30" fmla="*/ 481 w 482"/>
              <a:gd name="T31" fmla="*/ 104 h 386"/>
              <a:gd name="T32" fmla="*/ 481 w 482"/>
              <a:gd name="T33" fmla="*/ 305 h 386"/>
              <a:gd name="T34" fmla="*/ 401 w 482"/>
              <a:gd name="T35" fmla="*/ 385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82" h="386">
                <a:moveTo>
                  <a:pt x="401" y="385"/>
                </a:moveTo>
                <a:lnTo>
                  <a:pt x="401" y="385"/>
                </a:lnTo>
                <a:cubicBezTo>
                  <a:pt x="72" y="385"/>
                  <a:pt x="72" y="385"/>
                  <a:pt x="72" y="385"/>
                </a:cubicBezTo>
                <a:cubicBezTo>
                  <a:pt x="32" y="385"/>
                  <a:pt x="0" y="345"/>
                  <a:pt x="0" y="305"/>
                </a:cubicBezTo>
                <a:cubicBezTo>
                  <a:pt x="0" y="0"/>
                  <a:pt x="0" y="0"/>
                  <a:pt x="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305"/>
                  <a:pt x="40" y="305"/>
                  <a:pt x="40" y="305"/>
                </a:cubicBezTo>
                <a:cubicBezTo>
                  <a:pt x="40" y="320"/>
                  <a:pt x="56" y="337"/>
                  <a:pt x="72" y="337"/>
                </a:cubicBezTo>
                <a:cubicBezTo>
                  <a:pt x="401" y="337"/>
                  <a:pt x="401" y="337"/>
                  <a:pt x="401" y="337"/>
                </a:cubicBezTo>
                <a:cubicBezTo>
                  <a:pt x="425" y="337"/>
                  <a:pt x="441" y="320"/>
                  <a:pt x="441" y="305"/>
                </a:cubicBezTo>
                <a:cubicBezTo>
                  <a:pt x="441" y="104"/>
                  <a:pt x="441" y="104"/>
                  <a:pt x="441" y="104"/>
                </a:cubicBezTo>
                <a:cubicBezTo>
                  <a:pt x="441" y="88"/>
                  <a:pt x="425" y="72"/>
                  <a:pt x="401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32"/>
                  <a:pt x="80" y="32"/>
                  <a:pt x="80" y="32"/>
                </a:cubicBezTo>
                <a:cubicBezTo>
                  <a:pt x="401" y="32"/>
                  <a:pt x="401" y="32"/>
                  <a:pt x="401" y="32"/>
                </a:cubicBezTo>
                <a:cubicBezTo>
                  <a:pt x="449" y="32"/>
                  <a:pt x="481" y="64"/>
                  <a:pt x="481" y="104"/>
                </a:cubicBezTo>
                <a:cubicBezTo>
                  <a:pt x="481" y="305"/>
                  <a:pt x="481" y="305"/>
                  <a:pt x="481" y="305"/>
                </a:cubicBezTo>
                <a:cubicBezTo>
                  <a:pt x="481" y="345"/>
                  <a:pt x="449" y="385"/>
                  <a:pt x="401" y="38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308">
            <a:extLst>
              <a:ext uri="{FF2B5EF4-FFF2-40B4-BE49-F238E27FC236}">
                <a16:creationId xmlns:a16="http://schemas.microsoft.com/office/drawing/2014/main" id="{87CB4C9C-5AD8-0D4F-A125-7313BB5D8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77145" y="5219037"/>
            <a:ext cx="517568" cy="187744"/>
          </a:xfrm>
          <a:custGeom>
            <a:avLst/>
            <a:gdLst>
              <a:gd name="T0" fmla="*/ 88 w 450"/>
              <a:gd name="T1" fmla="*/ 161 h 162"/>
              <a:gd name="T2" fmla="*/ 88 w 450"/>
              <a:gd name="T3" fmla="*/ 161 h 162"/>
              <a:gd name="T4" fmla="*/ 8 w 450"/>
              <a:gd name="T5" fmla="*/ 73 h 162"/>
              <a:gd name="T6" fmla="*/ 88 w 450"/>
              <a:gd name="T7" fmla="*/ 0 h 162"/>
              <a:gd name="T8" fmla="*/ 377 w 450"/>
              <a:gd name="T9" fmla="*/ 0 h 162"/>
              <a:gd name="T10" fmla="*/ 449 w 450"/>
              <a:gd name="T11" fmla="*/ 65 h 162"/>
              <a:gd name="T12" fmla="*/ 449 w 450"/>
              <a:gd name="T13" fmla="*/ 81 h 162"/>
              <a:gd name="T14" fmla="*/ 425 w 450"/>
              <a:gd name="T15" fmla="*/ 105 h 162"/>
              <a:gd name="T16" fmla="*/ 425 w 450"/>
              <a:gd name="T17" fmla="*/ 105 h 162"/>
              <a:gd name="T18" fmla="*/ 401 w 450"/>
              <a:gd name="T19" fmla="*/ 81 h 162"/>
              <a:gd name="T20" fmla="*/ 401 w 450"/>
              <a:gd name="T21" fmla="*/ 65 h 162"/>
              <a:gd name="T22" fmla="*/ 377 w 450"/>
              <a:gd name="T23" fmla="*/ 41 h 162"/>
              <a:gd name="T24" fmla="*/ 88 w 450"/>
              <a:gd name="T25" fmla="*/ 41 h 162"/>
              <a:gd name="T26" fmla="*/ 48 w 450"/>
              <a:gd name="T27" fmla="*/ 73 h 162"/>
              <a:gd name="T28" fmla="*/ 88 w 450"/>
              <a:gd name="T29" fmla="*/ 121 h 162"/>
              <a:gd name="T30" fmla="*/ 88 w 450"/>
              <a:gd name="T31" fmla="*/ 161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50" h="162">
                <a:moveTo>
                  <a:pt x="88" y="161"/>
                </a:moveTo>
                <a:lnTo>
                  <a:pt x="88" y="161"/>
                </a:lnTo>
                <a:cubicBezTo>
                  <a:pt x="40" y="161"/>
                  <a:pt x="0" y="121"/>
                  <a:pt x="8" y="73"/>
                </a:cubicBezTo>
                <a:cubicBezTo>
                  <a:pt x="8" y="25"/>
                  <a:pt x="48" y="0"/>
                  <a:pt x="88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417" y="0"/>
                  <a:pt x="449" y="33"/>
                  <a:pt x="449" y="65"/>
                </a:cubicBezTo>
                <a:cubicBezTo>
                  <a:pt x="449" y="81"/>
                  <a:pt x="449" y="81"/>
                  <a:pt x="449" y="81"/>
                </a:cubicBezTo>
                <a:cubicBezTo>
                  <a:pt x="449" y="89"/>
                  <a:pt x="433" y="105"/>
                  <a:pt x="425" y="105"/>
                </a:cubicBezTo>
                <a:lnTo>
                  <a:pt x="425" y="105"/>
                </a:lnTo>
                <a:cubicBezTo>
                  <a:pt x="409" y="105"/>
                  <a:pt x="401" y="89"/>
                  <a:pt x="401" y="81"/>
                </a:cubicBezTo>
                <a:cubicBezTo>
                  <a:pt x="401" y="65"/>
                  <a:pt x="401" y="65"/>
                  <a:pt x="401" y="65"/>
                </a:cubicBezTo>
                <a:cubicBezTo>
                  <a:pt x="401" y="49"/>
                  <a:pt x="393" y="41"/>
                  <a:pt x="377" y="41"/>
                </a:cubicBezTo>
                <a:cubicBezTo>
                  <a:pt x="88" y="41"/>
                  <a:pt x="88" y="41"/>
                  <a:pt x="88" y="41"/>
                </a:cubicBezTo>
                <a:cubicBezTo>
                  <a:pt x="72" y="41"/>
                  <a:pt x="56" y="57"/>
                  <a:pt x="48" y="73"/>
                </a:cubicBezTo>
                <a:cubicBezTo>
                  <a:pt x="40" y="97"/>
                  <a:pt x="64" y="121"/>
                  <a:pt x="88" y="121"/>
                </a:cubicBezTo>
                <a:lnTo>
                  <a:pt x="88" y="1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309">
            <a:extLst>
              <a:ext uri="{FF2B5EF4-FFF2-40B4-BE49-F238E27FC236}">
                <a16:creationId xmlns:a16="http://schemas.microsoft.com/office/drawing/2014/main" id="{51AC94E7-2ABD-F04F-A990-792CFF218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3068" y="9004386"/>
            <a:ext cx="563234" cy="537865"/>
          </a:xfrm>
          <a:custGeom>
            <a:avLst/>
            <a:gdLst>
              <a:gd name="T0" fmla="*/ 417 w 491"/>
              <a:gd name="T1" fmla="*/ 465 h 466"/>
              <a:gd name="T2" fmla="*/ 417 w 491"/>
              <a:gd name="T3" fmla="*/ 465 h 466"/>
              <a:gd name="T4" fmla="*/ 73 w 491"/>
              <a:gd name="T5" fmla="*/ 465 h 466"/>
              <a:gd name="T6" fmla="*/ 0 w 491"/>
              <a:gd name="T7" fmla="*/ 401 h 466"/>
              <a:gd name="T8" fmla="*/ 0 w 491"/>
              <a:gd name="T9" fmla="*/ 72 h 466"/>
              <a:gd name="T10" fmla="*/ 73 w 491"/>
              <a:gd name="T11" fmla="*/ 0 h 466"/>
              <a:gd name="T12" fmla="*/ 105 w 491"/>
              <a:gd name="T13" fmla="*/ 0 h 466"/>
              <a:gd name="T14" fmla="*/ 105 w 491"/>
              <a:gd name="T15" fmla="*/ 40 h 466"/>
              <a:gd name="T16" fmla="*/ 73 w 491"/>
              <a:gd name="T17" fmla="*/ 40 h 466"/>
              <a:gd name="T18" fmla="*/ 41 w 491"/>
              <a:gd name="T19" fmla="*/ 72 h 466"/>
              <a:gd name="T20" fmla="*/ 41 w 491"/>
              <a:gd name="T21" fmla="*/ 401 h 466"/>
              <a:gd name="T22" fmla="*/ 73 w 491"/>
              <a:gd name="T23" fmla="*/ 425 h 466"/>
              <a:gd name="T24" fmla="*/ 417 w 491"/>
              <a:gd name="T25" fmla="*/ 425 h 466"/>
              <a:gd name="T26" fmla="*/ 450 w 491"/>
              <a:gd name="T27" fmla="*/ 401 h 466"/>
              <a:gd name="T28" fmla="*/ 450 w 491"/>
              <a:gd name="T29" fmla="*/ 72 h 466"/>
              <a:gd name="T30" fmla="*/ 417 w 491"/>
              <a:gd name="T31" fmla="*/ 40 h 466"/>
              <a:gd name="T32" fmla="*/ 385 w 491"/>
              <a:gd name="T33" fmla="*/ 40 h 466"/>
              <a:gd name="T34" fmla="*/ 385 w 491"/>
              <a:gd name="T35" fmla="*/ 0 h 466"/>
              <a:gd name="T36" fmla="*/ 417 w 491"/>
              <a:gd name="T37" fmla="*/ 0 h 466"/>
              <a:gd name="T38" fmla="*/ 490 w 491"/>
              <a:gd name="T39" fmla="*/ 72 h 466"/>
              <a:gd name="T40" fmla="*/ 490 w 491"/>
              <a:gd name="T41" fmla="*/ 401 h 466"/>
              <a:gd name="T42" fmla="*/ 417 w 491"/>
              <a:gd name="T43" fmla="*/ 465 h 4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91" h="466">
                <a:moveTo>
                  <a:pt x="417" y="465"/>
                </a:moveTo>
                <a:lnTo>
                  <a:pt x="417" y="465"/>
                </a:lnTo>
                <a:cubicBezTo>
                  <a:pt x="73" y="465"/>
                  <a:pt x="73" y="465"/>
                  <a:pt x="73" y="465"/>
                </a:cubicBezTo>
                <a:cubicBezTo>
                  <a:pt x="33" y="465"/>
                  <a:pt x="0" y="441"/>
                  <a:pt x="0" y="401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2"/>
                  <a:pt x="33" y="0"/>
                  <a:pt x="73" y="0"/>
                </a:cubicBezTo>
                <a:cubicBezTo>
                  <a:pt x="105" y="0"/>
                  <a:pt x="105" y="0"/>
                  <a:pt x="105" y="0"/>
                </a:cubicBezTo>
                <a:cubicBezTo>
                  <a:pt x="105" y="40"/>
                  <a:pt x="105" y="40"/>
                  <a:pt x="105" y="40"/>
                </a:cubicBezTo>
                <a:cubicBezTo>
                  <a:pt x="73" y="40"/>
                  <a:pt x="73" y="40"/>
                  <a:pt x="73" y="40"/>
                </a:cubicBezTo>
                <a:cubicBezTo>
                  <a:pt x="57" y="40"/>
                  <a:pt x="41" y="56"/>
                  <a:pt x="41" y="72"/>
                </a:cubicBezTo>
                <a:cubicBezTo>
                  <a:pt x="41" y="401"/>
                  <a:pt x="41" y="401"/>
                  <a:pt x="41" y="401"/>
                </a:cubicBezTo>
                <a:cubicBezTo>
                  <a:pt x="41" y="417"/>
                  <a:pt x="57" y="425"/>
                  <a:pt x="73" y="425"/>
                </a:cubicBezTo>
                <a:cubicBezTo>
                  <a:pt x="417" y="425"/>
                  <a:pt x="417" y="425"/>
                  <a:pt x="417" y="425"/>
                </a:cubicBezTo>
                <a:cubicBezTo>
                  <a:pt x="434" y="425"/>
                  <a:pt x="450" y="417"/>
                  <a:pt x="450" y="401"/>
                </a:cubicBezTo>
                <a:cubicBezTo>
                  <a:pt x="450" y="72"/>
                  <a:pt x="450" y="72"/>
                  <a:pt x="450" y="72"/>
                </a:cubicBezTo>
                <a:cubicBezTo>
                  <a:pt x="450" y="56"/>
                  <a:pt x="434" y="40"/>
                  <a:pt x="417" y="40"/>
                </a:cubicBezTo>
                <a:cubicBezTo>
                  <a:pt x="385" y="40"/>
                  <a:pt x="385" y="40"/>
                  <a:pt x="385" y="40"/>
                </a:cubicBezTo>
                <a:cubicBezTo>
                  <a:pt x="385" y="0"/>
                  <a:pt x="385" y="0"/>
                  <a:pt x="385" y="0"/>
                </a:cubicBezTo>
                <a:cubicBezTo>
                  <a:pt x="417" y="0"/>
                  <a:pt x="417" y="0"/>
                  <a:pt x="417" y="0"/>
                </a:cubicBezTo>
                <a:cubicBezTo>
                  <a:pt x="457" y="0"/>
                  <a:pt x="490" y="32"/>
                  <a:pt x="490" y="72"/>
                </a:cubicBezTo>
                <a:cubicBezTo>
                  <a:pt x="490" y="401"/>
                  <a:pt x="490" y="401"/>
                  <a:pt x="490" y="401"/>
                </a:cubicBezTo>
                <a:cubicBezTo>
                  <a:pt x="490" y="441"/>
                  <a:pt x="457" y="465"/>
                  <a:pt x="417" y="4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310">
            <a:extLst>
              <a:ext uri="{FF2B5EF4-FFF2-40B4-BE49-F238E27FC236}">
                <a16:creationId xmlns:a16="http://schemas.microsoft.com/office/drawing/2014/main" id="{E84987E2-76C6-7F4F-B32D-844189B91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0366" y="8928271"/>
            <a:ext cx="248637" cy="45669"/>
          </a:xfrm>
          <a:custGeom>
            <a:avLst/>
            <a:gdLst>
              <a:gd name="T0" fmla="*/ 216 w 217"/>
              <a:gd name="T1" fmla="*/ 40 h 41"/>
              <a:gd name="T2" fmla="*/ 0 w 217"/>
              <a:gd name="T3" fmla="*/ 40 h 41"/>
              <a:gd name="T4" fmla="*/ 0 w 217"/>
              <a:gd name="T5" fmla="*/ 0 h 41"/>
              <a:gd name="T6" fmla="*/ 216 w 217"/>
              <a:gd name="T7" fmla="*/ 0 h 41"/>
              <a:gd name="T8" fmla="*/ 216 w 217"/>
              <a:gd name="T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7" h="41">
                <a:moveTo>
                  <a:pt x="216" y="40"/>
                </a:moveTo>
                <a:lnTo>
                  <a:pt x="0" y="40"/>
                </a:lnTo>
                <a:lnTo>
                  <a:pt x="0" y="0"/>
                </a:lnTo>
                <a:lnTo>
                  <a:pt x="216" y="0"/>
                </a:lnTo>
                <a:lnTo>
                  <a:pt x="216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311">
            <a:extLst>
              <a:ext uri="{FF2B5EF4-FFF2-40B4-BE49-F238E27FC236}">
                <a16:creationId xmlns:a16="http://schemas.microsoft.com/office/drawing/2014/main" id="{77F085F4-3267-9E4E-9958-C566859B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77668" y="8928271"/>
            <a:ext cx="157298" cy="131929"/>
          </a:xfrm>
          <a:custGeom>
            <a:avLst/>
            <a:gdLst>
              <a:gd name="T0" fmla="*/ 24 w 137"/>
              <a:gd name="T1" fmla="*/ 104 h 113"/>
              <a:gd name="T2" fmla="*/ 24 w 137"/>
              <a:gd name="T3" fmla="*/ 104 h 113"/>
              <a:gd name="T4" fmla="*/ 0 w 137"/>
              <a:gd name="T5" fmla="*/ 72 h 113"/>
              <a:gd name="T6" fmla="*/ 64 w 137"/>
              <a:gd name="T7" fmla="*/ 8 h 113"/>
              <a:gd name="T8" fmla="*/ 80 w 137"/>
              <a:gd name="T9" fmla="*/ 0 h 113"/>
              <a:gd name="T10" fmla="*/ 96 w 137"/>
              <a:gd name="T11" fmla="*/ 16 h 113"/>
              <a:gd name="T12" fmla="*/ 129 w 137"/>
              <a:gd name="T13" fmla="*/ 80 h 113"/>
              <a:gd name="T14" fmla="*/ 120 w 137"/>
              <a:gd name="T15" fmla="*/ 104 h 113"/>
              <a:gd name="T16" fmla="*/ 120 w 137"/>
              <a:gd name="T17" fmla="*/ 104 h 113"/>
              <a:gd name="T18" fmla="*/ 88 w 137"/>
              <a:gd name="T19" fmla="*/ 96 h 113"/>
              <a:gd name="T20" fmla="*/ 72 w 137"/>
              <a:gd name="T21" fmla="*/ 56 h 113"/>
              <a:gd name="T22" fmla="*/ 24 w 137"/>
              <a:gd name="T23" fmla="*/ 104 h 113"/>
              <a:gd name="T24" fmla="*/ 96 w 137"/>
              <a:gd name="T25" fmla="*/ 40 h 113"/>
              <a:gd name="T26" fmla="*/ 96 w 137"/>
              <a:gd name="T27" fmla="*/ 4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7" h="113">
                <a:moveTo>
                  <a:pt x="24" y="104"/>
                </a:moveTo>
                <a:lnTo>
                  <a:pt x="24" y="104"/>
                </a:lnTo>
                <a:cubicBezTo>
                  <a:pt x="0" y="72"/>
                  <a:pt x="0" y="72"/>
                  <a:pt x="0" y="72"/>
                </a:cubicBezTo>
                <a:cubicBezTo>
                  <a:pt x="64" y="8"/>
                  <a:pt x="64" y="8"/>
                  <a:pt x="64" y="8"/>
                </a:cubicBezTo>
                <a:cubicBezTo>
                  <a:pt x="64" y="0"/>
                  <a:pt x="72" y="0"/>
                  <a:pt x="80" y="0"/>
                </a:cubicBezTo>
                <a:cubicBezTo>
                  <a:pt x="88" y="0"/>
                  <a:pt x="96" y="8"/>
                  <a:pt x="96" y="16"/>
                </a:cubicBezTo>
                <a:cubicBezTo>
                  <a:pt x="129" y="80"/>
                  <a:pt x="129" y="80"/>
                  <a:pt x="129" y="80"/>
                </a:cubicBezTo>
                <a:cubicBezTo>
                  <a:pt x="136" y="88"/>
                  <a:pt x="129" y="104"/>
                  <a:pt x="120" y="104"/>
                </a:cubicBezTo>
                <a:lnTo>
                  <a:pt x="120" y="104"/>
                </a:lnTo>
                <a:cubicBezTo>
                  <a:pt x="112" y="112"/>
                  <a:pt x="96" y="104"/>
                  <a:pt x="88" y="96"/>
                </a:cubicBezTo>
                <a:cubicBezTo>
                  <a:pt x="72" y="56"/>
                  <a:pt x="72" y="56"/>
                  <a:pt x="72" y="56"/>
                </a:cubicBezTo>
                <a:lnTo>
                  <a:pt x="24" y="104"/>
                </a:lnTo>
                <a:close/>
                <a:moveTo>
                  <a:pt x="96" y="40"/>
                </a:moveTo>
                <a:lnTo>
                  <a:pt x="96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312">
            <a:extLst>
              <a:ext uri="{FF2B5EF4-FFF2-40B4-BE49-F238E27FC236}">
                <a16:creationId xmlns:a16="http://schemas.microsoft.com/office/drawing/2014/main" id="{895724A6-0CD5-2F44-8053-D8CFFD3E25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1702" y="9004386"/>
            <a:ext cx="223265" cy="157298"/>
          </a:xfrm>
          <a:custGeom>
            <a:avLst/>
            <a:gdLst>
              <a:gd name="T0" fmla="*/ 80 w 193"/>
              <a:gd name="T1" fmla="*/ 137 h 138"/>
              <a:gd name="T2" fmla="*/ 80 w 193"/>
              <a:gd name="T3" fmla="*/ 137 h 138"/>
              <a:gd name="T4" fmla="*/ 80 w 193"/>
              <a:gd name="T5" fmla="*/ 137 h 138"/>
              <a:gd name="T6" fmla="*/ 48 w 193"/>
              <a:gd name="T7" fmla="*/ 121 h 138"/>
              <a:gd name="T8" fmla="*/ 0 w 193"/>
              <a:gd name="T9" fmla="*/ 64 h 138"/>
              <a:gd name="T10" fmla="*/ 56 w 193"/>
              <a:gd name="T11" fmla="*/ 8 h 138"/>
              <a:gd name="T12" fmla="*/ 80 w 193"/>
              <a:gd name="T13" fmla="*/ 40 h 138"/>
              <a:gd name="T14" fmla="*/ 56 w 193"/>
              <a:gd name="T15" fmla="*/ 64 h 138"/>
              <a:gd name="T16" fmla="*/ 80 w 193"/>
              <a:gd name="T17" fmla="*/ 89 h 138"/>
              <a:gd name="T18" fmla="*/ 152 w 193"/>
              <a:gd name="T19" fmla="*/ 8 h 138"/>
              <a:gd name="T20" fmla="*/ 185 w 193"/>
              <a:gd name="T21" fmla="*/ 8 h 138"/>
              <a:gd name="T22" fmla="*/ 185 w 193"/>
              <a:gd name="T23" fmla="*/ 8 h 138"/>
              <a:gd name="T24" fmla="*/ 185 w 193"/>
              <a:gd name="T25" fmla="*/ 40 h 138"/>
              <a:gd name="T26" fmla="*/ 104 w 193"/>
              <a:gd name="T27" fmla="*/ 121 h 138"/>
              <a:gd name="T28" fmla="*/ 80 w 193"/>
              <a:gd name="T29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3" h="138">
                <a:moveTo>
                  <a:pt x="80" y="137"/>
                </a:moveTo>
                <a:lnTo>
                  <a:pt x="80" y="137"/>
                </a:lnTo>
                <a:lnTo>
                  <a:pt x="80" y="137"/>
                </a:lnTo>
                <a:cubicBezTo>
                  <a:pt x="64" y="137"/>
                  <a:pt x="56" y="129"/>
                  <a:pt x="48" y="121"/>
                </a:cubicBezTo>
                <a:cubicBezTo>
                  <a:pt x="0" y="64"/>
                  <a:pt x="0" y="64"/>
                  <a:pt x="0" y="64"/>
                </a:cubicBezTo>
                <a:cubicBezTo>
                  <a:pt x="56" y="8"/>
                  <a:pt x="56" y="8"/>
                  <a:pt x="56" y="8"/>
                </a:cubicBezTo>
                <a:cubicBezTo>
                  <a:pt x="80" y="40"/>
                  <a:pt x="80" y="40"/>
                  <a:pt x="80" y="40"/>
                </a:cubicBezTo>
                <a:cubicBezTo>
                  <a:pt x="56" y="64"/>
                  <a:pt x="56" y="64"/>
                  <a:pt x="56" y="64"/>
                </a:cubicBezTo>
                <a:cubicBezTo>
                  <a:pt x="80" y="89"/>
                  <a:pt x="80" y="89"/>
                  <a:pt x="80" y="89"/>
                </a:cubicBezTo>
                <a:cubicBezTo>
                  <a:pt x="152" y="8"/>
                  <a:pt x="152" y="8"/>
                  <a:pt x="152" y="8"/>
                </a:cubicBezTo>
                <a:cubicBezTo>
                  <a:pt x="160" y="0"/>
                  <a:pt x="168" y="0"/>
                  <a:pt x="185" y="8"/>
                </a:cubicBezTo>
                <a:lnTo>
                  <a:pt x="185" y="8"/>
                </a:lnTo>
                <a:cubicBezTo>
                  <a:pt x="192" y="16"/>
                  <a:pt x="192" y="32"/>
                  <a:pt x="185" y="40"/>
                </a:cubicBezTo>
                <a:cubicBezTo>
                  <a:pt x="104" y="121"/>
                  <a:pt x="104" y="121"/>
                  <a:pt x="104" y="121"/>
                </a:cubicBezTo>
                <a:cubicBezTo>
                  <a:pt x="96" y="129"/>
                  <a:pt x="88" y="137"/>
                  <a:pt x="80" y="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313">
            <a:extLst>
              <a:ext uri="{FF2B5EF4-FFF2-40B4-BE49-F238E27FC236}">
                <a16:creationId xmlns:a16="http://schemas.microsoft.com/office/drawing/2014/main" id="{F83A7E54-F581-7A44-84B5-5C5D939CD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4403" y="8928271"/>
            <a:ext cx="157298" cy="131929"/>
          </a:xfrm>
          <a:custGeom>
            <a:avLst/>
            <a:gdLst>
              <a:gd name="T0" fmla="*/ 104 w 137"/>
              <a:gd name="T1" fmla="*/ 104 h 113"/>
              <a:gd name="T2" fmla="*/ 104 w 137"/>
              <a:gd name="T3" fmla="*/ 104 h 113"/>
              <a:gd name="T4" fmla="*/ 136 w 137"/>
              <a:gd name="T5" fmla="*/ 72 h 113"/>
              <a:gd name="T6" fmla="*/ 72 w 137"/>
              <a:gd name="T7" fmla="*/ 8 h 113"/>
              <a:gd name="T8" fmla="*/ 56 w 137"/>
              <a:gd name="T9" fmla="*/ 0 h 113"/>
              <a:gd name="T10" fmla="*/ 40 w 137"/>
              <a:gd name="T11" fmla="*/ 16 h 113"/>
              <a:gd name="T12" fmla="*/ 8 w 137"/>
              <a:gd name="T13" fmla="*/ 80 h 113"/>
              <a:gd name="T14" fmla="*/ 16 w 137"/>
              <a:gd name="T15" fmla="*/ 104 h 113"/>
              <a:gd name="T16" fmla="*/ 16 w 137"/>
              <a:gd name="T17" fmla="*/ 104 h 113"/>
              <a:gd name="T18" fmla="*/ 40 w 137"/>
              <a:gd name="T19" fmla="*/ 96 h 113"/>
              <a:gd name="T20" fmla="*/ 64 w 137"/>
              <a:gd name="T21" fmla="*/ 56 h 113"/>
              <a:gd name="T22" fmla="*/ 104 w 137"/>
              <a:gd name="T23" fmla="*/ 104 h 113"/>
              <a:gd name="T24" fmla="*/ 40 w 137"/>
              <a:gd name="T25" fmla="*/ 40 h 113"/>
              <a:gd name="T26" fmla="*/ 40 w 137"/>
              <a:gd name="T27" fmla="*/ 40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7" h="113">
                <a:moveTo>
                  <a:pt x="104" y="104"/>
                </a:moveTo>
                <a:lnTo>
                  <a:pt x="104" y="104"/>
                </a:lnTo>
                <a:cubicBezTo>
                  <a:pt x="136" y="72"/>
                  <a:pt x="136" y="72"/>
                  <a:pt x="136" y="72"/>
                </a:cubicBezTo>
                <a:cubicBezTo>
                  <a:pt x="72" y="8"/>
                  <a:pt x="72" y="8"/>
                  <a:pt x="72" y="8"/>
                </a:cubicBezTo>
                <a:cubicBezTo>
                  <a:pt x="64" y="0"/>
                  <a:pt x="64" y="0"/>
                  <a:pt x="56" y="0"/>
                </a:cubicBezTo>
                <a:cubicBezTo>
                  <a:pt x="48" y="0"/>
                  <a:pt x="40" y="8"/>
                  <a:pt x="40" y="16"/>
                </a:cubicBezTo>
                <a:cubicBezTo>
                  <a:pt x="8" y="80"/>
                  <a:pt x="8" y="80"/>
                  <a:pt x="8" y="80"/>
                </a:cubicBezTo>
                <a:cubicBezTo>
                  <a:pt x="0" y="88"/>
                  <a:pt x="8" y="104"/>
                  <a:pt x="16" y="104"/>
                </a:cubicBezTo>
                <a:lnTo>
                  <a:pt x="16" y="104"/>
                </a:lnTo>
                <a:cubicBezTo>
                  <a:pt x="24" y="112"/>
                  <a:pt x="40" y="104"/>
                  <a:pt x="40" y="96"/>
                </a:cubicBezTo>
                <a:cubicBezTo>
                  <a:pt x="64" y="56"/>
                  <a:pt x="64" y="56"/>
                  <a:pt x="64" y="56"/>
                </a:cubicBezTo>
                <a:lnTo>
                  <a:pt x="104" y="104"/>
                </a:lnTo>
                <a:close/>
                <a:moveTo>
                  <a:pt x="40" y="40"/>
                </a:moveTo>
                <a:lnTo>
                  <a:pt x="40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314">
            <a:extLst>
              <a:ext uri="{FF2B5EF4-FFF2-40B4-BE49-F238E27FC236}">
                <a16:creationId xmlns:a16="http://schemas.microsoft.com/office/drawing/2014/main" id="{CF143BDC-C508-AF49-9D23-7D8DEF492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54403" y="9004386"/>
            <a:ext cx="223265" cy="157298"/>
          </a:xfrm>
          <a:custGeom>
            <a:avLst/>
            <a:gdLst>
              <a:gd name="T0" fmla="*/ 112 w 193"/>
              <a:gd name="T1" fmla="*/ 137 h 138"/>
              <a:gd name="T2" fmla="*/ 112 w 193"/>
              <a:gd name="T3" fmla="*/ 137 h 138"/>
              <a:gd name="T4" fmla="*/ 112 w 193"/>
              <a:gd name="T5" fmla="*/ 137 h 138"/>
              <a:gd name="T6" fmla="*/ 144 w 193"/>
              <a:gd name="T7" fmla="*/ 121 h 138"/>
              <a:gd name="T8" fmla="*/ 192 w 193"/>
              <a:gd name="T9" fmla="*/ 64 h 138"/>
              <a:gd name="T10" fmla="*/ 136 w 193"/>
              <a:gd name="T11" fmla="*/ 8 h 138"/>
              <a:gd name="T12" fmla="*/ 104 w 193"/>
              <a:gd name="T13" fmla="*/ 40 h 138"/>
              <a:gd name="T14" fmla="*/ 136 w 193"/>
              <a:gd name="T15" fmla="*/ 64 h 138"/>
              <a:gd name="T16" fmla="*/ 112 w 193"/>
              <a:gd name="T17" fmla="*/ 89 h 138"/>
              <a:gd name="T18" fmla="*/ 40 w 193"/>
              <a:gd name="T19" fmla="*/ 8 h 138"/>
              <a:gd name="T20" fmla="*/ 8 w 193"/>
              <a:gd name="T21" fmla="*/ 8 h 138"/>
              <a:gd name="T22" fmla="*/ 8 w 193"/>
              <a:gd name="T23" fmla="*/ 8 h 138"/>
              <a:gd name="T24" fmla="*/ 8 w 193"/>
              <a:gd name="T25" fmla="*/ 40 h 138"/>
              <a:gd name="T26" fmla="*/ 88 w 193"/>
              <a:gd name="T27" fmla="*/ 121 h 138"/>
              <a:gd name="T28" fmla="*/ 112 w 193"/>
              <a:gd name="T29" fmla="*/ 137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93" h="138">
                <a:moveTo>
                  <a:pt x="112" y="137"/>
                </a:moveTo>
                <a:lnTo>
                  <a:pt x="112" y="137"/>
                </a:lnTo>
                <a:lnTo>
                  <a:pt x="112" y="137"/>
                </a:lnTo>
                <a:cubicBezTo>
                  <a:pt x="128" y="137"/>
                  <a:pt x="136" y="129"/>
                  <a:pt x="144" y="121"/>
                </a:cubicBezTo>
                <a:cubicBezTo>
                  <a:pt x="192" y="64"/>
                  <a:pt x="192" y="64"/>
                  <a:pt x="192" y="64"/>
                </a:cubicBezTo>
                <a:cubicBezTo>
                  <a:pt x="136" y="8"/>
                  <a:pt x="136" y="8"/>
                  <a:pt x="136" y="8"/>
                </a:cubicBezTo>
                <a:cubicBezTo>
                  <a:pt x="104" y="40"/>
                  <a:pt x="104" y="40"/>
                  <a:pt x="104" y="40"/>
                </a:cubicBezTo>
                <a:cubicBezTo>
                  <a:pt x="136" y="64"/>
                  <a:pt x="136" y="64"/>
                  <a:pt x="136" y="64"/>
                </a:cubicBezTo>
                <a:cubicBezTo>
                  <a:pt x="112" y="89"/>
                  <a:pt x="112" y="89"/>
                  <a:pt x="112" y="89"/>
                </a:cubicBezTo>
                <a:cubicBezTo>
                  <a:pt x="40" y="8"/>
                  <a:pt x="40" y="8"/>
                  <a:pt x="40" y="8"/>
                </a:cubicBezTo>
                <a:cubicBezTo>
                  <a:pt x="32" y="0"/>
                  <a:pt x="16" y="0"/>
                  <a:pt x="8" y="8"/>
                </a:cubicBezTo>
                <a:lnTo>
                  <a:pt x="8" y="8"/>
                </a:lnTo>
                <a:cubicBezTo>
                  <a:pt x="0" y="16"/>
                  <a:pt x="0" y="32"/>
                  <a:pt x="8" y="40"/>
                </a:cubicBezTo>
                <a:cubicBezTo>
                  <a:pt x="88" y="121"/>
                  <a:pt x="88" y="121"/>
                  <a:pt x="88" y="121"/>
                </a:cubicBezTo>
                <a:cubicBezTo>
                  <a:pt x="96" y="129"/>
                  <a:pt x="104" y="137"/>
                  <a:pt x="112" y="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315">
            <a:extLst>
              <a:ext uri="{FF2B5EF4-FFF2-40B4-BE49-F238E27FC236}">
                <a16:creationId xmlns:a16="http://schemas.microsoft.com/office/drawing/2014/main" id="{C6550A12-F67A-C648-B9E8-AED16FB3C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3185" y="9222574"/>
            <a:ext cx="121781" cy="35521"/>
          </a:xfrm>
          <a:custGeom>
            <a:avLst/>
            <a:gdLst>
              <a:gd name="T0" fmla="*/ 0 w 105"/>
              <a:gd name="T1" fmla="*/ 16 h 33"/>
              <a:gd name="T2" fmla="*/ 0 w 105"/>
              <a:gd name="T3" fmla="*/ 16 h 33"/>
              <a:gd name="T4" fmla="*/ 0 w 105"/>
              <a:gd name="T5" fmla="*/ 16 h 33"/>
              <a:gd name="T6" fmla="*/ 16 w 105"/>
              <a:gd name="T7" fmla="*/ 0 h 33"/>
              <a:gd name="T8" fmla="*/ 88 w 105"/>
              <a:gd name="T9" fmla="*/ 0 h 33"/>
              <a:gd name="T10" fmla="*/ 104 w 105"/>
              <a:gd name="T11" fmla="*/ 16 h 33"/>
              <a:gd name="T12" fmla="*/ 104 w 105"/>
              <a:gd name="T13" fmla="*/ 16 h 33"/>
              <a:gd name="T14" fmla="*/ 88 w 105"/>
              <a:gd name="T15" fmla="*/ 32 h 33"/>
              <a:gd name="T16" fmla="*/ 16 w 105"/>
              <a:gd name="T17" fmla="*/ 32 h 33"/>
              <a:gd name="T18" fmla="*/ 0 w 105"/>
              <a:gd name="T19" fmla="*/ 16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5" h="33">
                <a:moveTo>
                  <a:pt x="0" y="16"/>
                </a:moveTo>
                <a:lnTo>
                  <a:pt x="0" y="16"/>
                </a:ln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88" y="0"/>
                  <a:pt x="88" y="0"/>
                  <a:pt x="88" y="0"/>
                </a:cubicBezTo>
                <a:cubicBezTo>
                  <a:pt x="97" y="0"/>
                  <a:pt x="104" y="8"/>
                  <a:pt x="104" y="16"/>
                </a:cubicBezTo>
                <a:lnTo>
                  <a:pt x="104" y="16"/>
                </a:lnTo>
                <a:cubicBezTo>
                  <a:pt x="104" y="24"/>
                  <a:pt x="97" y="32"/>
                  <a:pt x="88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316">
            <a:extLst>
              <a:ext uri="{FF2B5EF4-FFF2-40B4-BE49-F238E27FC236}">
                <a16:creationId xmlns:a16="http://schemas.microsoft.com/office/drawing/2014/main" id="{AA331E71-DA9C-3145-AA5E-1298755B8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21850" y="9232723"/>
            <a:ext cx="35521" cy="284155"/>
          </a:xfrm>
          <a:custGeom>
            <a:avLst/>
            <a:gdLst>
              <a:gd name="T0" fmla="*/ 32 w 33"/>
              <a:gd name="T1" fmla="*/ 248 h 249"/>
              <a:gd name="T2" fmla="*/ 32 w 33"/>
              <a:gd name="T3" fmla="*/ 248 h 249"/>
              <a:gd name="T4" fmla="*/ 0 w 33"/>
              <a:gd name="T5" fmla="*/ 248 h 249"/>
              <a:gd name="T6" fmla="*/ 0 w 33"/>
              <a:gd name="T7" fmla="*/ 16 h 249"/>
              <a:gd name="T8" fmla="*/ 16 w 33"/>
              <a:gd name="T9" fmla="*/ 0 h 249"/>
              <a:gd name="T10" fmla="*/ 16 w 33"/>
              <a:gd name="T11" fmla="*/ 0 h 249"/>
              <a:gd name="T12" fmla="*/ 32 w 33"/>
              <a:gd name="T13" fmla="*/ 16 h 249"/>
              <a:gd name="T14" fmla="*/ 32 w 33"/>
              <a:gd name="T15" fmla="*/ 248 h 2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3" h="249">
                <a:moveTo>
                  <a:pt x="32" y="248"/>
                </a:moveTo>
                <a:lnTo>
                  <a:pt x="32" y="248"/>
                </a:lnTo>
                <a:cubicBezTo>
                  <a:pt x="0" y="248"/>
                  <a:pt x="0" y="248"/>
                  <a:pt x="0" y="248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8" y="0"/>
                  <a:pt x="16" y="0"/>
                </a:cubicBezTo>
                <a:lnTo>
                  <a:pt x="16" y="0"/>
                </a:lnTo>
                <a:cubicBezTo>
                  <a:pt x="24" y="0"/>
                  <a:pt x="32" y="8"/>
                  <a:pt x="32" y="16"/>
                </a:cubicBezTo>
                <a:lnTo>
                  <a:pt x="32" y="2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17">
            <a:extLst>
              <a:ext uri="{FF2B5EF4-FFF2-40B4-BE49-F238E27FC236}">
                <a16:creationId xmlns:a16="http://schemas.microsoft.com/office/drawing/2014/main" id="{06652ED3-26BF-5C47-B583-539AC0741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4539" y="5386484"/>
            <a:ext cx="202968" cy="223265"/>
          </a:xfrm>
          <a:custGeom>
            <a:avLst/>
            <a:gdLst>
              <a:gd name="T0" fmla="*/ 8 w 178"/>
              <a:gd name="T1" fmla="*/ 184 h 193"/>
              <a:gd name="T2" fmla="*/ 8 w 178"/>
              <a:gd name="T3" fmla="*/ 184 h 193"/>
              <a:gd name="T4" fmla="*/ 8 w 178"/>
              <a:gd name="T5" fmla="*/ 184 h 193"/>
              <a:gd name="T6" fmla="*/ 8 w 178"/>
              <a:gd name="T7" fmla="*/ 160 h 193"/>
              <a:gd name="T8" fmla="*/ 145 w 178"/>
              <a:gd name="T9" fmla="*/ 8 h 193"/>
              <a:gd name="T10" fmla="*/ 169 w 178"/>
              <a:gd name="T11" fmla="*/ 0 h 193"/>
              <a:gd name="T12" fmla="*/ 169 w 178"/>
              <a:gd name="T13" fmla="*/ 0 h 193"/>
              <a:gd name="T14" fmla="*/ 169 w 178"/>
              <a:gd name="T15" fmla="*/ 24 h 193"/>
              <a:gd name="T16" fmla="*/ 32 w 178"/>
              <a:gd name="T17" fmla="*/ 184 h 193"/>
              <a:gd name="T18" fmla="*/ 8 w 178"/>
              <a:gd name="T19" fmla="*/ 184 h 1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8" h="193">
                <a:moveTo>
                  <a:pt x="8" y="184"/>
                </a:moveTo>
                <a:lnTo>
                  <a:pt x="8" y="184"/>
                </a:lnTo>
                <a:lnTo>
                  <a:pt x="8" y="184"/>
                </a:lnTo>
                <a:cubicBezTo>
                  <a:pt x="0" y="184"/>
                  <a:pt x="0" y="168"/>
                  <a:pt x="8" y="160"/>
                </a:cubicBezTo>
                <a:cubicBezTo>
                  <a:pt x="145" y="8"/>
                  <a:pt x="145" y="8"/>
                  <a:pt x="145" y="8"/>
                </a:cubicBezTo>
                <a:cubicBezTo>
                  <a:pt x="153" y="0"/>
                  <a:pt x="161" y="0"/>
                  <a:pt x="169" y="0"/>
                </a:cubicBezTo>
                <a:lnTo>
                  <a:pt x="169" y="0"/>
                </a:lnTo>
                <a:cubicBezTo>
                  <a:pt x="177" y="8"/>
                  <a:pt x="177" y="16"/>
                  <a:pt x="169" y="24"/>
                </a:cubicBezTo>
                <a:cubicBezTo>
                  <a:pt x="32" y="184"/>
                  <a:pt x="32" y="184"/>
                  <a:pt x="32" y="184"/>
                </a:cubicBezTo>
                <a:cubicBezTo>
                  <a:pt x="24" y="192"/>
                  <a:pt x="16" y="192"/>
                  <a:pt x="8" y="1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18">
            <a:extLst>
              <a:ext uri="{FF2B5EF4-FFF2-40B4-BE49-F238E27FC236}">
                <a16:creationId xmlns:a16="http://schemas.microsoft.com/office/drawing/2014/main" id="{EA2FDC98-071D-1B43-B796-4DF345480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6172" y="5508264"/>
            <a:ext cx="121781" cy="121781"/>
          </a:xfrm>
          <a:custGeom>
            <a:avLst/>
            <a:gdLst>
              <a:gd name="T0" fmla="*/ 48 w 105"/>
              <a:gd name="T1" fmla="*/ 104 h 105"/>
              <a:gd name="T2" fmla="*/ 48 w 105"/>
              <a:gd name="T3" fmla="*/ 104 h 105"/>
              <a:gd name="T4" fmla="*/ 0 w 105"/>
              <a:gd name="T5" fmla="*/ 56 h 105"/>
              <a:gd name="T6" fmla="*/ 48 w 105"/>
              <a:gd name="T7" fmla="*/ 0 h 105"/>
              <a:gd name="T8" fmla="*/ 104 w 105"/>
              <a:gd name="T9" fmla="*/ 56 h 105"/>
              <a:gd name="T10" fmla="*/ 48 w 105"/>
              <a:gd name="T11" fmla="*/ 104 h 105"/>
              <a:gd name="T12" fmla="*/ 48 w 105"/>
              <a:gd name="T13" fmla="*/ 32 h 105"/>
              <a:gd name="T14" fmla="*/ 48 w 105"/>
              <a:gd name="T15" fmla="*/ 32 h 105"/>
              <a:gd name="T16" fmla="*/ 32 w 105"/>
              <a:gd name="T17" fmla="*/ 56 h 105"/>
              <a:gd name="T18" fmla="*/ 48 w 105"/>
              <a:gd name="T19" fmla="*/ 72 h 105"/>
              <a:gd name="T20" fmla="*/ 72 w 105"/>
              <a:gd name="T21" fmla="*/ 56 h 105"/>
              <a:gd name="T22" fmla="*/ 48 w 105"/>
              <a:gd name="T23" fmla="*/ 32 h 1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" h="105">
                <a:moveTo>
                  <a:pt x="48" y="104"/>
                </a:moveTo>
                <a:lnTo>
                  <a:pt x="48" y="104"/>
                </a:lnTo>
                <a:cubicBezTo>
                  <a:pt x="15" y="104"/>
                  <a:pt x="0" y="80"/>
                  <a:pt x="0" y="56"/>
                </a:cubicBezTo>
                <a:cubicBezTo>
                  <a:pt x="0" y="24"/>
                  <a:pt x="15" y="0"/>
                  <a:pt x="48" y="0"/>
                </a:cubicBezTo>
                <a:cubicBezTo>
                  <a:pt x="80" y="0"/>
                  <a:pt x="104" y="24"/>
                  <a:pt x="104" y="56"/>
                </a:cubicBezTo>
                <a:cubicBezTo>
                  <a:pt x="104" y="80"/>
                  <a:pt x="80" y="104"/>
                  <a:pt x="48" y="104"/>
                </a:cubicBezTo>
                <a:close/>
                <a:moveTo>
                  <a:pt x="48" y="32"/>
                </a:moveTo>
                <a:lnTo>
                  <a:pt x="48" y="32"/>
                </a:lnTo>
                <a:cubicBezTo>
                  <a:pt x="40" y="32"/>
                  <a:pt x="32" y="40"/>
                  <a:pt x="32" y="56"/>
                </a:cubicBezTo>
                <a:cubicBezTo>
                  <a:pt x="32" y="64"/>
                  <a:pt x="40" y="72"/>
                  <a:pt x="48" y="72"/>
                </a:cubicBezTo>
                <a:cubicBezTo>
                  <a:pt x="64" y="72"/>
                  <a:pt x="72" y="64"/>
                  <a:pt x="72" y="56"/>
                </a:cubicBezTo>
                <a:cubicBezTo>
                  <a:pt x="72" y="40"/>
                  <a:pt x="64" y="32"/>
                  <a:pt x="48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19">
            <a:extLst>
              <a:ext uri="{FF2B5EF4-FFF2-40B4-BE49-F238E27FC236}">
                <a16:creationId xmlns:a16="http://schemas.microsoft.com/office/drawing/2014/main" id="{BF009428-F631-A14D-9A2A-CCF76044D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9022" y="5361114"/>
            <a:ext cx="121781" cy="131929"/>
          </a:xfrm>
          <a:custGeom>
            <a:avLst/>
            <a:gdLst>
              <a:gd name="T0" fmla="*/ 56 w 105"/>
              <a:gd name="T1" fmla="*/ 112 h 113"/>
              <a:gd name="T2" fmla="*/ 56 w 105"/>
              <a:gd name="T3" fmla="*/ 112 h 113"/>
              <a:gd name="T4" fmla="*/ 0 w 105"/>
              <a:gd name="T5" fmla="*/ 56 h 113"/>
              <a:gd name="T6" fmla="*/ 56 w 105"/>
              <a:gd name="T7" fmla="*/ 0 h 113"/>
              <a:gd name="T8" fmla="*/ 104 w 105"/>
              <a:gd name="T9" fmla="*/ 56 h 113"/>
              <a:gd name="T10" fmla="*/ 56 w 105"/>
              <a:gd name="T11" fmla="*/ 112 h 113"/>
              <a:gd name="T12" fmla="*/ 56 w 105"/>
              <a:gd name="T13" fmla="*/ 32 h 113"/>
              <a:gd name="T14" fmla="*/ 56 w 105"/>
              <a:gd name="T15" fmla="*/ 32 h 113"/>
              <a:gd name="T16" fmla="*/ 32 w 105"/>
              <a:gd name="T17" fmla="*/ 56 h 113"/>
              <a:gd name="T18" fmla="*/ 56 w 105"/>
              <a:gd name="T19" fmla="*/ 80 h 113"/>
              <a:gd name="T20" fmla="*/ 72 w 105"/>
              <a:gd name="T21" fmla="*/ 56 h 113"/>
              <a:gd name="T22" fmla="*/ 56 w 105"/>
              <a:gd name="T23" fmla="*/ 3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5" h="113">
                <a:moveTo>
                  <a:pt x="56" y="112"/>
                </a:moveTo>
                <a:lnTo>
                  <a:pt x="56" y="112"/>
                </a:lnTo>
                <a:cubicBezTo>
                  <a:pt x="24" y="112"/>
                  <a:pt x="0" y="88"/>
                  <a:pt x="0" y="56"/>
                </a:cubicBezTo>
                <a:cubicBezTo>
                  <a:pt x="0" y="24"/>
                  <a:pt x="24" y="0"/>
                  <a:pt x="56" y="0"/>
                </a:cubicBezTo>
                <a:cubicBezTo>
                  <a:pt x="80" y="0"/>
                  <a:pt x="104" y="24"/>
                  <a:pt x="104" y="56"/>
                </a:cubicBezTo>
                <a:cubicBezTo>
                  <a:pt x="104" y="88"/>
                  <a:pt x="80" y="112"/>
                  <a:pt x="56" y="112"/>
                </a:cubicBezTo>
                <a:close/>
                <a:moveTo>
                  <a:pt x="56" y="32"/>
                </a:moveTo>
                <a:lnTo>
                  <a:pt x="56" y="32"/>
                </a:lnTo>
                <a:cubicBezTo>
                  <a:pt x="40" y="32"/>
                  <a:pt x="32" y="48"/>
                  <a:pt x="32" y="56"/>
                </a:cubicBezTo>
                <a:cubicBezTo>
                  <a:pt x="32" y="64"/>
                  <a:pt x="40" y="80"/>
                  <a:pt x="56" y="80"/>
                </a:cubicBezTo>
                <a:cubicBezTo>
                  <a:pt x="64" y="80"/>
                  <a:pt x="72" y="64"/>
                  <a:pt x="72" y="56"/>
                </a:cubicBezTo>
                <a:cubicBezTo>
                  <a:pt x="72" y="48"/>
                  <a:pt x="64" y="32"/>
                  <a:pt x="56" y="3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20">
            <a:extLst>
              <a:ext uri="{FF2B5EF4-FFF2-40B4-BE49-F238E27FC236}">
                <a16:creationId xmlns:a16="http://schemas.microsoft.com/office/drawing/2014/main" id="{D3D827F7-FC2B-5D46-91E7-D66E6FA50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759" y="5330669"/>
            <a:ext cx="30445" cy="35518"/>
          </a:xfrm>
          <a:custGeom>
            <a:avLst/>
            <a:gdLst>
              <a:gd name="T0" fmla="*/ 24 w 25"/>
              <a:gd name="T1" fmla="*/ 32 h 33"/>
              <a:gd name="T2" fmla="*/ 0 w 25"/>
              <a:gd name="T3" fmla="*/ 32 h 33"/>
              <a:gd name="T4" fmla="*/ 0 w 25"/>
              <a:gd name="T5" fmla="*/ 0 h 33"/>
              <a:gd name="T6" fmla="*/ 24 w 25"/>
              <a:gd name="T7" fmla="*/ 0 h 33"/>
              <a:gd name="T8" fmla="*/ 24 w 25"/>
              <a:gd name="T9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33">
                <a:moveTo>
                  <a:pt x="24" y="32"/>
                </a:moveTo>
                <a:lnTo>
                  <a:pt x="0" y="32"/>
                </a:lnTo>
                <a:lnTo>
                  <a:pt x="0" y="0"/>
                </a:lnTo>
                <a:lnTo>
                  <a:pt x="24" y="0"/>
                </a:lnTo>
                <a:lnTo>
                  <a:pt x="24" y="3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21">
            <a:extLst>
              <a:ext uri="{FF2B5EF4-FFF2-40B4-BE49-F238E27FC236}">
                <a16:creationId xmlns:a16="http://schemas.microsoft.com/office/drawing/2014/main" id="{ED2D6433-488D-C248-AE78-651FE7B0A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759" y="5406780"/>
            <a:ext cx="30445" cy="76115"/>
          </a:xfrm>
          <a:custGeom>
            <a:avLst/>
            <a:gdLst>
              <a:gd name="T0" fmla="*/ 24 w 25"/>
              <a:gd name="T1" fmla="*/ 64 h 65"/>
              <a:gd name="T2" fmla="*/ 0 w 25"/>
              <a:gd name="T3" fmla="*/ 64 h 65"/>
              <a:gd name="T4" fmla="*/ 0 w 25"/>
              <a:gd name="T5" fmla="*/ 0 h 65"/>
              <a:gd name="T6" fmla="*/ 24 w 25"/>
              <a:gd name="T7" fmla="*/ 0 h 65"/>
              <a:gd name="T8" fmla="*/ 24 w 25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65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24" y="0"/>
                </a:lnTo>
                <a:lnTo>
                  <a:pt x="24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22">
            <a:extLst>
              <a:ext uri="{FF2B5EF4-FFF2-40B4-BE49-F238E27FC236}">
                <a16:creationId xmlns:a16="http://schemas.microsoft.com/office/drawing/2014/main" id="{D0FB4C66-C66F-B44F-B37D-22FC35408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759" y="5518413"/>
            <a:ext cx="30445" cy="76115"/>
          </a:xfrm>
          <a:custGeom>
            <a:avLst/>
            <a:gdLst>
              <a:gd name="T0" fmla="*/ 24 w 25"/>
              <a:gd name="T1" fmla="*/ 64 h 65"/>
              <a:gd name="T2" fmla="*/ 0 w 25"/>
              <a:gd name="T3" fmla="*/ 64 h 65"/>
              <a:gd name="T4" fmla="*/ 0 w 25"/>
              <a:gd name="T5" fmla="*/ 0 h 65"/>
              <a:gd name="T6" fmla="*/ 24 w 25"/>
              <a:gd name="T7" fmla="*/ 0 h 65"/>
              <a:gd name="T8" fmla="*/ 24 w 25"/>
              <a:gd name="T9" fmla="*/ 6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65">
                <a:moveTo>
                  <a:pt x="24" y="64"/>
                </a:moveTo>
                <a:lnTo>
                  <a:pt x="0" y="64"/>
                </a:lnTo>
                <a:lnTo>
                  <a:pt x="0" y="0"/>
                </a:lnTo>
                <a:lnTo>
                  <a:pt x="24" y="0"/>
                </a:lnTo>
                <a:lnTo>
                  <a:pt x="24" y="6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23">
            <a:extLst>
              <a:ext uri="{FF2B5EF4-FFF2-40B4-BE49-F238E27FC236}">
                <a16:creationId xmlns:a16="http://schemas.microsoft.com/office/drawing/2014/main" id="{655BF427-6989-0742-9C2E-880434C1A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2759" y="5619897"/>
            <a:ext cx="30445" cy="45669"/>
          </a:xfrm>
          <a:custGeom>
            <a:avLst/>
            <a:gdLst>
              <a:gd name="T0" fmla="*/ 24 w 25"/>
              <a:gd name="T1" fmla="*/ 40 h 41"/>
              <a:gd name="T2" fmla="*/ 0 w 25"/>
              <a:gd name="T3" fmla="*/ 40 h 41"/>
              <a:gd name="T4" fmla="*/ 0 w 25"/>
              <a:gd name="T5" fmla="*/ 0 h 41"/>
              <a:gd name="T6" fmla="*/ 24 w 25"/>
              <a:gd name="T7" fmla="*/ 0 h 41"/>
              <a:gd name="T8" fmla="*/ 24 w 25"/>
              <a:gd name="T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41">
                <a:moveTo>
                  <a:pt x="24" y="40"/>
                </a:moveTo>
                <a:lnTo>
                  <a:pt x="0" y="40"/>
                </a:lnTo>
                <a:lnTo>
                  <a:pt x="0" y="0"/>
                </a:lnTo>
                <a:lnTo>
                  <a:pt x="24" y="0"/>
                </a:lnTo>
                <a:lnTo>
                  <a:pt x="24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24">
            <a:extLst>
              <a:ext uri="{FF2B5EF4-FFF2-40B4-BE49-F238E27FC236}">
                <a16:creationId xmlns:a16="http://schemas.microsoft.com/office/drawing/2014/main" id="{BB348F7F-8950-FF49-92D8-17020A002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0236" y="5269779"/>
            <a:ext cx="619052" cy="451602"/>
          </a:xfrm>
          <a:custGeom>
            <a:avLst/>
            <a:gdLst>
              <a:gd name="T0" fmla="*/ 473 w 538"/>
              <a:gd name="T1" fmla="*/ 393 h 394"/>
              <a:gd name="T2" fmla="*/ 473 w 538"/>
              <a:gd name="T3" fmla="*/ 393 h 394"/>
              <a:gd name="T4" fmla="*/ 24 w 538"/>
              <a:gd name="T5" fmla="*/ 393 h 394"/>
              <a:gd name="T6" fmla="*/ 0 w 538"/>
              <a:gd name="T7" fmla="*/ 368 h 394"/>
              <a:gd name="T8" fmla="*/ 0 w 538"/>
              <a:gd name="T9" fmla="*/ 288 h 394"/>
              <a:gd name="T10" fmla="*/ 16 w 538"/>
              <a:gd name="T11" fmla="*/ 264 h 394"/>
              <a:gd name="T12" fmla="*/ 80 w 538"/>
              <a:gd name="T13" fmla="*/ 200 h 394"/>
              <a:gd name="T14" fmla="*/ 16 w 538"/>
              <a:gd name="T15" fmla="*/ 128 h 394"/>
              <a:gd name="T16" fmla="*/ 0 w 538"/>
              <a:gd name="T17" fmla="*/ 112 h 394"/>
              <a:gd name="T18" fmla="*/ 0 w 538"/>
              <a:gd name="T19" fmla="*/ 24 h 394"/>
              <a:gd name="T20" fmla="*/ 24 w 538"/>
              <a:gd name="T21" fmla="*/ 0 h 394"/>
              <a:gd name="T22" fmla="*/ 473 w 538"/>
              <a:gd name="T23" fmla="*/ 0 h 394"/>
              <a:gd name="T24" fmla="*/ 537 w 538"/>
              <a:gd name="T25" fmla="*/ 64 h 394"/>
              <a:gd name="T26" fmla="*/ 537 w 538"/>
              <a:gd name="T27" fmla="*/ 336 h 394"/>
              <a:gd name="T28" fmla="*/ 473 w 538"/>
              <a:gd name="T29" fmla="*/ 393 h 394"/>
              <a:gd name="T30" fmla="*/ 40 w 538"/>
              <a:gd name="T31" fmla="*/ 353 h 394"/>
              <a:gd name="T32" fmla="*/ 40 w 538"/>
              <a:gd name="T33" fmla="*/ 353 h 394"/>
              <a:gd name="T34" fmla="*/ 473 w 538"/>
              <a:gd name="T35" fmla="*/ 353 h 394"/>
              <a:gd name="T36" fmla="*/ 489 w 538"/>
              <a:gd name="T37" fmla="*/ 336 h 394"/>
              <a:gd name="T38" fmla="*/ 489 w 538"/>
              <a:gd name="T39" fmla="*/ 64 h 394"/>
              <a:gd name="T40" fmla="*/ 473 w 538"/>
              <a:gd name="T41" fmla="*/ 40 h 394"/>
              <a:gd name="T42" fmla="*/ 40 w 538"/>
              <a:gd name="T43" fmla="*/ 40 h 394"/>
              <a:gd name="T44" fmla="*/ 40 w 538"/>
              <a:gd name="T45" fmla="*/ 96 h 394"/>
              <a:gd name="T46" fmla="*/ 120 w 538"/>
              <a:gd name="T47" fmla="*/ 200 h 394"/>
              <a:gd name="T48" fmla="*/ 40 w 538"/>
              <a:gd name="T49" fmla="*/ 304 h 394"/>
              <a:gd name="T50" fmla="*/ 40 w 538"/>
              <a:gd name="T51" fmla="*/ 353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38" h="394">
                <a:moveTo>
                  <a:pt x="473" y="393"/>
                </a:moveTo>
                <a:lnTo>
                  <a:pt x="473" y="393"/>
                </a:lnTo>
                <a:cubicBezTo>
                  <a:pt x="24" y="393"/>
                  <a:pt x="24" y="393"/>
                  <a:pt x="24" y="393"/>
                </a:cubicBezTo>
                <a:cubicBezTo>
                  <a:pt x="8" y="393"/>
                  <a:pt x="0" y="385"/>
                  <a:pt x="0" y="36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272"/>
                  <a:pt x="8" y="264"/>
                  <a:pt x="16" y="264"/>
                </a:cubicBezTo>
                <a:cubicBezTo>
                  <a:pt x="56" y="256"/>
                  <a:pt x="80" y="232"/>
                  <a:pt x="80" y="200"/>
                </a:cubicBezTo>
                <a:cubicBezTo>
                  <a:pt x="80" y="160"/>
                  <a:pt x="56" y="136"/>
                  <a:pt x="16" y="128"/>
                </a:cubicBezTo>
                <a:cubicBezTo>
                  <a:pt x="8" y="128"/>
                  <a:pt x="0" y="120"/>
                  <a:pt x="0" y="112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8"/>
                  <a:pt x="8" y="0"/>
                  <a:pt x="24" y="0"/>
                </a:cubicBezTo>
                <a:cubicBezTo>
                  <a:pt x="473" y="0"/>
                  <a:pt x="473" y="0"/>
                  <a:pt x="473" y="0"/>
                </a:cubicBezTo>
                <a:cubicBezTo>
                  <a:pt x="505" y="0"/>
                  <a:pt x="537" y="24"/>
                  <a:pt x="537" y="64"/>
                </a:cubicBezTo>
                <a:cubicBezTo>
                  <a:pt x="537" y="336"/>
                  <a:pt x="537" y="336"/>
                  <a:pt x="537" y="336"/>
                </a:cubicBezTo>
                <a:cubicBezTo>
                  <a:pt x="537" y="368"/>
                  <a:pt x="505" y="393"/>
                  <a:pt x="473" y="393"/>
                </a:cubicBezTo>
                <a:close/>
                <a:moveTo>
                  <a:pt x="40" y="353"/>
                </a:moveTo>
                <a:lnTo>
                  <a:pt x="40" y="353"/>
                </a:lnTo>
                <a:cubicBezTo>
                  <a:pt x="473" y="353"/>
                  <a:pt x="473" y="353"/>
                  <a:pt x="473" y="353"/>
                </a:cubicBezTo>
                <a:cubicBezTo>
                  <a:pt x="481" y="353"/>
                  <a:pt x="489" y="344"/>
                  <a:pt x="489" y="336"/>
                </a:cubicBezTo>
                <a:cubicBezTo>
                  <a:pt x="489" y="64"/>
                  <a:pt x="489" y="64"/>
                  <a:pt x="489" y="64"/>
                </a:cubicBezTo>
                <a:cubicBezTo>
                  <a:pt x="489" y="48"/>
                  <a:pt x="481" y="40"/>
                  <a:pt x="473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40" y="96"/>
                  <a:pt x="40" y="96"/>
                  <a:pt x="40" y="96"/>
                </a:cubicBezTo>
                <a:cubicBezTo>
                  <a:pt x="88" y="104"/>
                  <a:pt x="120" y="152"/>
                  <a:pt x="120" y="200"/>
                </a:cubicBezTo>
                <a:cubicBezTo>
                  <a:pt x="120" y="248"/>
                  <a:pt x="88" y="288"/>
                  <a:pt x="40" y="304"/>
                </a:cubicBezTo>
                <a:lnTo>
                  <a:pt x="40" y="3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25">
            <a:extLst>
              <a:ext uri="{FF2B5EF4-FFF2-40B4-BE49-F238E27FC236}">
                <a16:creationId xmlns:a16="http://schemas.microsoft.com/office/drawing/2014/main" id="{4ADE4D8E-3531-AC44-B583-33A51CB0C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06339" y="9471212"/>
            <a:ext cx="405936" cy="45666"/>
          </a:xfrm>
          <a:custGeom>
            <a:avLst/>
            <a:gdLst>
              <a:gd name="T0" fmla="*/ 353 w 354"/>
              <a:gd name="T1" fmla="*/ 40 h 41"/>
              <a:gd name="T2" fmla="*/ 0 w 354"/>
              <a:gd name="T3" fmla="*/ 40 h 41"/>
              <a:gd name="T4" fmla="*/ 0 w 354"/>
              <a:gd name="T5" fmla="*/ 0 h 41"/>
              <a:gd name="T6" fmla="*/ 353 w 354"/>
              <a:gd name="T7" fmla="*/ 0 h 41"/>
              <a:gd name="T8" fmla="*/ 353 w 354"/>
              <a:gd name="T9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4" h="41">
                <a:moveTo>
                  <a:pt x="353" y="40"/>
                </a:moveTo>
                <a:lnTo>
                  <a:pt x="0" y="40"/>
                </a:lnTo>
                <a:lnTo>
                  <a:pt x="0" y="0"/>
                </a:lnTo>
                <a:lnTo>
                  <a:pt x="353" y="0"/>
                </a:lnTo>
                <a:lnTo>
                  <a:pt x="353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26">
            <a:extLst>
              <a:ext uri="{FF2B5EF4-FFF2-40B4-BE49-F238E27FC236}">
                <a16:creationId xmlns:a16="http://schemas.microsoft.com/office/drawing/2014/main" id="{FC74479D-E246-BB40-9301-41480996B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35300" y="8948568"/>
            <a:ext cx="563234" cy="573386"/>
          </a:xfrm>
          <a:custGeom>
            <a:avLst/>
            <a:gdLst>
              <a:gd name="T0" fmla="*/ 417 w 490"/>
              <a:gd name="T1" fmla="*/ 497 h 498"/>
              <a:gd name="T2" fmla="*/ 417 w 490"/>
              <a:gd name="T3" fmla="*/ 497 h 498"/>
              <a:gd name="T4" fmla="*/ 417 w 490"/>
              <a:gd name="T5" fmla="*/ 457 h 498"/>
              <a:gd name="T6" fmla="*/ 441 w 490"/>
              <a:gd name="T7" fmla="*/ 425 h 498"/>
              <a:gd name="T8" fmla="*/ 441 w 490"/>
              <a:gd name="T9" fmla="*/ 393 h 498"/>
              <a:gd name="T10" fmla="*/ 152 w 490"/>
              <a:gd name="T11" fmla="*/ 393 h 498"/>
              <a:gd name="T12" fmla="*/ 152 w 490"/>
              <a:gd name="T13" fmla="*/ 417 h 498"/>
              <a:gd name="T14" fmla="*/ 72 w 490"/>
              <a:gd name="T15" fmla="*/ 497 h 498"/>
              <a:gd name="T16" fmla="*/ 0 w 490"/>
              <a:gd name="T17" fmla="*/ 417 h 498"/>
              <a:gd name="T18" fmla="*/ 0 w 490"/>
              <a:gd name="T19" fmla="*/ 40 h 498"/>
              <a:gd name="T20" fmla="*/ 32 w 490"/>
              <a:gd name="T21" fmla="*/ 0 h 498"/>
              <a:gd name="T22" fmla="*/ 377 w 490"/>
              <a:gd name="T23" fmla="*/ 0 h 498"/>
              <a:gd name="T24" fmla="*/ 409 w 490"/>
              <a:gd name="T25" fmla="*/ 40 h 498"/>
              <a:gd name="T26" fmla="*/ 409 w 490"/>
              <a:gd name="T27" fmla="*/ 345 h 498"/>
              <a:gd name="T28" fmla="*/ 465 w 490"/>
              <a:gd name="T29" fmla="*/ 345 h 498"/>
              <a:gd name="T30" fmla="*/ 489 w 490"/>
              <a:gd name="T31" fmla="*/ 369 h 498"/>
              <a:gd name="T32" fmla="*/ 489 w 490"/>
              <a:gd name="T33" fmla="*/ 425 h 498"/>
              <a:gd name="T34" fmla="*/ 417 w 490"/>
              <a:gd name="T35" fmla="*/ 497 h 498"/>
              <a:gd name="T36" fmla="*/ 40 w 490"/>
              <a:gd name="T37" fmla="*/ 48 h 498"/>
              <a:gd name="T38" fmla="*/ 40 w 490"/>
              <a:gd name="T39" fmla="*/ 48 h 498"/>
              <a:gd name="T40" fmla="*/ 40 w 490"/>
              <a:gd name="T41" fmla="*/ 417 h 498"/>
              <a:gd name="T42" fmla="*/ 72 w 490"/>
              <a:gd name="T43" fmla="*/ 457 h 498"/>
              <a:gd name="T44" fmla="*/ 112 w 490"/>
              <a:gd name="T45" fmla="*/ 417 h 498"/>
              <a:gd name="T46" fmla="*/ 112 w 490"/>
              <a:gd name="T47" fmla="*/ 369 h 498"/>
              <a:gd name="T48" fmla="*/ 136 w 490"/>
              <a:gd name="T49" fmla="*/ 345 h 498"/>
              <a:gd name="T50" fmla="*/ 369 w 490"/>
              <a:gd name="T51" fmla="*/ 345 h 498"/>
              <a:gd name="T52" fmla="*/ 369 w 490"/>
              <a:gd name="T53" fmla="*/ 48 h 498"/>
              <a:gd name="T54" fmla="*/ 40 w 490"/>
              <a:gd name="T55" fmla="*/ 48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90" h="498">
                <a:moveTo>
                  <a:pt x="417" y="497"/>
                </a:moveTo>
                <a:lnTo>
                  <a:pt x="417" y="497"/>
                </a:lnTo>
                <a:cubicBezTo>
                  <a:pt x="417" y="457"/>
                  <a:pt x="417" y="457"/>
                  <a:pt x="417" y="457"/>
                </a:cubicBezTo>
                <a:cubicBezTo>
                  <a:pt x="433" y="457"/>
                  <a:pt x="441" y="441"/>
                  <a:pt x="441" y="425"/>
                </a:cubicBezTo>
                <a:cubicBezTo>
                  <a:pt x="441" y="393"/>
                  <a:pt x="441" y="393"/>
                  <a:pt x="441" y="393"/>
                </a:cubicBezTo>
                <a:cubicBezTo>
                  <a:pt x="152" y="393"/>
                  <a:pt x="152" y="393"/>
                  <a:pt x="152" y="393"/>
                </a:cubicBezTo>
                <a:cubicBezTo>
                  <a:pt x="152" y="417"/>
                  <a:pt x="152" y="417"/>
                  <a:pt x="152" y="417"/>
                </a:cubicBezTo>
                <a:cubicBezTo>
                  <a:pt x="152" y="465"/>
                  <a:pt x="120" y="497"/>
                  <a:pt x="72" y="497"/>
                </a:cubicBezTo>
                <a:cubicBezTo>
                  <a:pt x="32" y="497"/>
                  <a:pt x="0" y="465"/>
                  <a:pt x="0" y="417"/>
                </a:cubicBezTo>
                <a:cubicBezTo>
                  <a:pt x="0" y="40"/>
                  <a:pt x="0" y="40"/>
                  <a:pt x="0" y="40"/>
                </a:cubicBezTo>
                <a:cubicBezTo>
                  <a:pt x="0" y="16"/>
                  <a:pt x="8" y="0"/>
                  <a:pt x="32" y="0"/>
                </a:cubicBezTo>
                <a:cubicBezTo>
                  <a:pt x="377" y="0"/>
                  <a:pt x="377" y="0"/>
                  <a:pt x="377" y="0"/>
                </a:cubicBezTo>
                <a:cubicBezTo>
                  <a:pt x="393" y="0"/>
                  <a:pt x="409" y="16"/>
                  <a:pt x="409" y="40"/>
                </a:cubicBezTo>
                <a:cubicBezTo>
                  <a:pt x="409" y="345"/>
                  <a:pt x="409" y="345"/>
                  <a:pt x="409" y="345"/>
                </a:cubicBezTo>
                <a:cubicBezTo>
                  <a:pt x="465" y="345"/>
                  <a:pt x="465" y="345"/>
                  <a:pt x="465" y="345"/>
                </a:cubicBezTo>
                <a:cubicBezTo>
                  <a:pt x="473" y="345"/>
                  <a:pt x="489" y="361"/>
                  <a:pt x="489" y="369"/>
                </a:cubicBezTo>
                <a:cubicBezTo>
                  <a:pt x="489" y="425"/>
                  <a:pt x="489" y="425"/>
                  <a:pt x="489" y="425"/>
                </a:cubicBezTo>
                <a:cubicBezTo>
                  <a:pt x="489" y="465"/>
                  <a:pt x="457" y="497"/>
                  <a:pt x="417" y="497"/>
                </a:cubicBezTo>
                <a:close/>
                <a:moveTo>
                  <a:pt x="40" y="48"/>
                </a:moveTo>
                <a:lnTo>
                  <a:pt x="40" y="48"/>
                </a:lnTo>
                <a:cubicBezTo>
                  <a:pt x="40" y="417"/>
                  <a:pt x="40" y="417"/>
                  <a:pt x="40" y="417"/>
                </a:cubicBezTo>
                <a:cubicBezTo>
                  <a:pt x="40" y="441"/>
                  <a:pt x="56" y="457"/>
                  <a:pt x="72" y="457"/>
                </a:cubicBezTo>
                <a:cubicBezTo>
                  <a:pt x="96" y="457"/>
                  <a:pt x="112" y="441"/>
                  <a:pt x="112" y="417"/>
                </a:cubicBezTo>
                <a:cubicBezTo>
                  <a:pt x="112" y="369"/>
                  <a:pt x="112" y="369"/>
                  <a:pt x="112" y="369"/>
                </a:cubicBezTo>
                <a:cubicBezTo>
                  <a:pt x="112" y="361"/>
                  <a:pt x="120" y="345"/>
                  <a:pt x="136" y="345"/>
                </a:cubicBezTo>
                <a:cubicBezTo>
                  <a:pt x="369" y="345"/>
                  <a:pt x="369" y="345"/>
                  <a:pt x="369" y="345"/>
                </a:cubicBezTo>
                <a:cubicBezTo>
                  <a:pt x="369" y="48"/>
                  <a:pt x="369" y="48"/>
                  <a:pt x="369" y="48"/>
                </a:cubicBezTo>
                <a:lnTo>
                  <a:pt x="40" y="4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27">
            <a:extLst>
              <a:ext uri="{FF2B5EF4-FFF2-40B4-BE49-F238E27FC236}">
                <a16:creationId xmlns:a16="http://schemas.microsoft.com/office/drawing/2014/main" id="{1B3F7A01-287D-3A4F-8932-74CCE7A2B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6933" y="9085573"/>
            <a:ext cx="238486" cy="35518"/>
          </a:xfrm>
          <a:custGeom>
            <a:avLst/>
            <a:gdLst>
              <a:gd name="T0" fmla="*/ 192 w 209"/>
              <a:gd name="T1" fmla="*/ 32 h 33"/>
              <a:gd name="T2" fmla="*/ 192 w 209"/>
              <a:gd name="T3" fmla="*/ 32 h 33"/>
              <a:gd name="T4" fmla="*/ 16 w 209"/>
              <a:gd name="T5" fmla="*/ 32 h 33"/>
              <a:gd name="T6" fmla="*/ 0 w 209"/>
              <a:gd name="T7" fmla="*/ 17 h 33"/>
              <a:gd name="T8" fmla="*/ 0 w 209"/>
              <a:gd name="T9" fmla="*/ 17 h 33"/>
              <a:gd name="T10" fmla="*/ 16 w 209"/>
              <a:gd name="T11" fmla="*/ 0 h 33"/>
              <a:gd name="T12" fmla="*/ 192 w 209"/>
              <a:gd name="T13" fmla="*/ 0 h 33"/>
              <a:gd name="T14" fmla="*/ 208 w 209"/>
              <a:gd name="T15" fmla="*/ 17 h 33"/>
              <a:gd name="T16" fmla="*/ 208 w 209"/>
              <a:gd name="T17" fmla="*/ 17 h 33"/>
              <a:gd name="T18" fmla="*/ 192 w 209"/>
              <a:gd name="T19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33">
                <a:moveTo>
                  <a:pt x="192" y="32"/>
                </a:moveTo>
                <a:lnTo>
                  <a:pt x="192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7"/>
                </a:cubicBezTo>
                <a:lnTo>
                  <a:pt x="0" y="17"/>
                </a:lnTo>
                <a:cubicBezTo>
                  <a:pt x="0" y="8"/>
                  <a:pt x="8" y="0"/>
                  <a:pt x="16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00" y="0"/>
                  <a:pt x="208" y="8"/>
                  <a:pt x="208" y="17"/>
                </a:cubicBezTo>
                <a:lnTo>
                  <a:pt x="208" y="17"/>
                </a:lnTo>
                <a:cubicBezTo>
                  <a:pt x="208" y="24"/>
                  <a:pt x="200" y="32"/>
                  <a:pt x="192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28">
            <a:extLst>
              <a:ext uri="{FF2B5EF4-FFF2-40B4-BE49-F238E27FC236}">
                <a16:creationId xmlns:a16="http://schemas.microsoft.com/office/drawing/2014/main" id="{55B006B9-FD9B-C543-A24D-DB8B64FFCC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6933" y="9166760"/>
            <a:ext cx="238486" cy="40594"/>
          </a:xfrm>
          <a:custGeom>
            <a:avLst/>
            <a:gdLst>
              <a:gd name="T0" fmla="*/ 192 w 209"/>
              <a:gd name="T1" fmla="*/ 33 h 34"/>
              <a:gd name="T2" fmla="*/ 192 w 209"/>
              <a:gd name="T3" fmla="*/ 33 h 34"/>
              <a:gd name="T4" fmla="*/ 16 w 209"/>
              <a:gd name="T5" fmla="*/ 33 h 34"/>
              <a:gd name="T6" fmla="*/ 0 w 209"/>
              <a:gd name="T7" fmla="*/ 17 h 34"/>
              <a:gd name="T8" fmla="*/ 0 w 209"/>
              <a:gd name="T9" fmla="*/ 17 h 34"/>
              <a:gd name="T10" fmla="*/ 16 w 209"/>
              <a:gd name="T11" fmla="*/ 0 h 34"/>
              <a:gd name="T12" fmla="*/ 192 w 209"/>
              <a:gd name="T13" fmla="*/ 0 h 34"/>
              <a:gd name="T14" fmla="*/ 208 w 209"/>
              <a:gd name="T15" fmla="*/ 17 h 34"/>
              <a:gd name="T16" fmla="*/ 208 w 209"/>
              <a:gd name="T17" fmla="*/ 17 h 34"/>
              <a:gd name="T18" fmla="*/ 192 w 209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9" h="34">
                <a:moveTo>
                  <a:pt x="192" y="33"/>
                </a:moveTo>
                <a:lnTo>
                  <a:pt x="192" y="33"/>
                </a:lnTo>
                <a:cubicBezTo>
                  <a:pt x="16" y="33"/>
                  <a:pt x="16" y="33"/>
                  <a:pt x="16" y="33"/>
                </a:cubicBezTo>
                <a:cubicBezTo>
                  <a:pt x="8" y="33"/>
                  <a:pt x="0" y="25"/>
                  <a:pt x="0" y="17"/>
                </a:cubicBezTo>
                <a:lnTo>
                  <a:pt x="0" y="17"/>
                </a:lnTo>
                <a:cubicBezTo>
                  <a:pt x="0" y="9"/>
                  <a:pt x="8" y="0"/>
                  <a:pt x="16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00" y="0"/>
                  <a:pt x="208" y="9"/>
                  <a:pt x="208" y="17"/>
                </a:cubicBezTo>
                <a:lnTo>
                  <a:pt x="208" y="17"/>
                </a:lnTo>
                <a:cubicBezTo>
                  <a:pt x="208" y="25"/>
                  <a:pt x="200" y="33"/>
                  <a:pt x="192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29">
            <a:extLst>
              <a:ext uri="{FF2B5EF4-FFF2-40B4-BE49-F238E27FC236}">
                <a16:creationId xmlns:a16="http://schemas.microsoft.com/office/drawing/2014/main" id="{3361C131-8DBA-DB44-9C11-B55E83226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6933" y="9242871"/>
            <a:ext cx="157298" cy="35521"/>
          </a:xfrm>
          <a:custGeom>
            <a:avLst/>
            <a:gdLst>
              <a:gd name="T0" fmla="*/ 120 w 137"/>
              <a:gd name="T1" fmla="*/ 32 h 33"/>
              <a:gd name="T2" fmla="*/ 120 w 137"/>
              <a:gd name="T3" fmla="*/ 32 h 33"/>
              <a:gd name="T4" fmla="*/ 16 w 137"/>
              <a:gd name="T5" fmla="*/ 32 h 33"/>
              <a:gd name="T6" fmla="*/ 0 w 137"/>
              <a:gd name="T7" fmla="*/ 16 h 33"/>
              <a:gd name="T8" fmla="*/ 0 w 137"/>
              <a:gd name="T9" fmla="*/ 16 h 33"/>
              <a:gd name="T10" fmla="*/ 16 w 137"/>
              <a:gd name="T11" fmla="*/ 0 h 33"/>
              <a:gd name="T12" fmla="*/ 120 w 137"/>
              <a:gd name="T13" fmla="*/ 0 h 33"/>
              <a:gd name="T14" fmla="*/ 136 w 137"/>
              <a:gd name="T15" fmla="*/ 16 h 33"/>
              <a:gd name="T16" fmla="*/ 136 w 137"/>
              <a:gd name="T17" fmla="*/ 16 h 33"/>
              <a:gd name="T18" fmla="*/ 120 w 137"/>
              <a:gd name="T19" fmla="*/ 32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33">
                <a:moveTo>
                  <a:pt x="120" y="32"/>
                </a:moveTo>
                <a:lnTo>
                  <a:pt x="120" y="32"/>
                </a:lnTo>
                <a:cubicBezTo>
                  <a:pt x="16" y="32"/>
                  <a:pt x="16" y="32"/>
                  <a:pt x="16" y="32"/>
                </a:cubicBezTo>
                <a:cubicBezTo>
                  <a:pt x="8" y="32"/>
                  <a:pt x="0" y="24"/>
                  <a:pt x="0" y="16"/>
                </a:cubicBezTo>
                <a:lnTo>
                  <a:pt x="0" y="16"/>
                </a:lnTo>
                <a:cubicBezTo>
                  <a:pt x="0" y="8"/>
                  <a:pt x="8" y="0"/>
                  <a:pt x="16" y="0"/>
                </a:cubicBezTo>
                <a:cubicBezTo>
                  <a:pt x="120" y="0"/>
                  <a:pt x="120" y="0"/>
                  <a:pt x="120" y="0"/>
                </a:cubicBezTo>
                <a:cubicBezTo>
                  <a:pt x="128" y="0"/>
                  <a:pt x="136" y="8"/>
                  <a:pt x="136" y="16"/>
                </a:cubicBezTo>
                <a:lnTo>
                  <a:pt x="136" y="16"/>
                </a:lnTo>
                <a:cubicBezTo>
                  <a:pt x="136" y="24"/>
                  <a:pt x="128" y="32"/>
                  <a:pt x="120" y="3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30">
            <a:extLst>
              <a:ext uri="{FF2B5EF4-FFF2-40B4-BE49-F238E27FC236}">
                <a16:creationId xmlns:a16="http://schemas.microsoft.com/office/drawing/2014/main" id="{73939927-8A64-C94E-9592-F4D22DC8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2585" y="7081265"/>
            <a:ext cx="147153" cy="167450"/>
          </a:xfrm>
          <a:custGeom>
            <a:avLst/>
            <a:gdLst>
              <a:gd name="T0" fmla="*/ 129 w 130"/>
              <a:gd name="T1" fmla="*/ 145 h 146"/>
              <a:gd name="T2" fmla="*/ 129 w 130"/>
              <a:gd name="T3" fmla="*/ 145 h 146"/>
              <a:gd name="T4" fmla="*/ 64 w 130"/>
              <a:gd name="T5" fmla="*/ 145 h 146"/>
              <a:gd name="T6" fmla="*/ 0 w 130"/>
              <a:gd name="T7" fmla="*/ 80 h 146"/>
              <a:gd name="T8" fmla="*/ 0 w 130"/>
              <a:gd name="T9" fmla="*/ 72 h 146"/>
              <a:gd name="T10" fmla="*/ 64 w 130"/>
              <a:gd name="T11" fmla="*/ 0 h 146"/>
              <a:gd name="T12" fmla="*/ 129 w 130"/>
              <a:gd name="T13" fmla="*/ 65 h 146"/>
              <a:gd name="T14" fmla="*/ 129 w 130"/>
              <a:gd name="T15" fmla="*/ 145 h 146"/>
              <a:gd name="T16" fmla="*/ 64 w 130"/>
              <a:gd name="T17" fmla="*/ 48 h 146"/>
              <a:gd name="T18" fmla="*/ 64 w 130"/>
              <a:gd name="T19" fmla="*/ 48 h 146"/>
              <a:gd name="T20" fmla="*/ 40 w 130"/>
              <a:gd name="T21" fmla="*/ 72 h 146"/>
              <a:gd name="T22" fmla="*/ 40 w 130"/>
              <a:gd name="T23" fmla="*/ 80 h 146"/>
              <a:gd name="T24" fmla="*/ 64 w 130"/>
              <a:gd name="T25" fmla="*/ 105 h 146"/>
              <a:gd name="T26" fmla="*/ 89 w 130"/>
              <a:gd name="T27" fmla="*/ 105 h 146"/>
              <a:gd name="T28" fmla="*/ 89 w 130"/>
              <a:gd name="T29" fmla="*/ 65 h 146"/>
              <a:gd name="T30" fmla="*/ 64 w 130"/>
              <a:gd name="T31" fmla="*/ 4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0" h="146">
                <a:moveTo>
                  <a:pt x="129" y="145"/>
                </a:moveTo>
                <a:lnTo>
                  <a:pt x="129" y="145"/>
                </a:lnTo>
                <a:cubicBezTo>
                  <a:pt x="64" y="145"/>
                  <a:pt x="64" y="145"/>
                  <a:pt x="64" y="145"/>
                </a:cubicBezTo>
                <a:cubicBezTo>
                  <a:pt x="24" y="145"/>
                  <a:pt x="0" y="112"/>
                  <a:pt x="0" y="80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32"/>
                  <a:pt x="24" y="0"/>
                  <a:pt x="64" y="0"/>
                </a:cubicBezTo>
                <a:cubicBezTo>
                  <a:pt x="104" y="0"/>
                  <a:pt x="129" y="32"/>
                  <a:pt x="129" y="65"/>
                </a:cubicBezTo>
                <a:lnTo>
                  <a:pt x="129" y="145"/>
                </a:lnTo>
                <a:close/>
                <a:moveTo>
                  <a:pt x="64" y="48"/>
                </a:moveTo>
                <a:lnTo>
                  <a:pt x="64" y="48"/>
                </a:lnTo>
                <a:cubicBezTo>
                  <a:pt x="48" y="48"/>
                  <a:pt x="40" y="57"/>
                  <a:pt x="40" y="72"/>
                </a:cubicBezTo>
                <a:cubicBezTo>
                  <a:pt x="40" y="80"/>
                  <a:pt x="40" y="80"/>
                  <a:pt x="40" y="80"/>
                </a:cubicBezTo>
                <a:cubicBezTo>
                  <a:pt x="40" y="89"/>
                  <a:pt x="48" y="105"/>
                  <a:pt x="64" y="105"/>
                </a:cubicBezTo>
                <a:cubicBezTo>
                  <a:pt x="89" y="105"/>
                  <a:pt x="89" y="105"/>
                  <a:pt x="89" y="105"/>
                </a:cubicBezTo>
                <a:cubicBezTo>
                  <a:pt x="89" y="65"/>
                  <a:pt x="89" y="65"/>
                  <a:pt x="89" y="65"/>
                </a:cubicBezTo>
                <a:cubicBezTo>
                  <a:pt x="89" y="57"/>
                  <a:pt x="80" y="48"/>
                  <a:pt x="64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31">
            <a:extLst>
              <a:ext uri="{FF2B5EF4-FFF2-40B4-BE49-F238E27FC236}">
                <a16:creationId xmlns:a16="http://schemas.microsoft.com/office/drawing/2014/main" id="{F401DD57-FD23-4E4D-B4C7-FAE259080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9738" y="7081265"/>
            <a:ext cx="147150" cy="167450"/>
          </a:xfrm>
          <a:custGeom>
            <a:avLst/>
            <a:gdLst>
              <a:gd name="T0" fmla="*/ 64 w 129"/>
              <a:gd name="T1" fmla="*/ 145 h 146"/>
              <a:gd name="T2" fmla="*/ 64 w 129"/>
              <a:gd name="T3" fmla="*/ 145 h 146"/>
              <a:gd name="T4" fmla="*/ 0 w 129"/>
              <a:gd name="T5" fmla="*/ 145 h 146"/>
              <a:gd name="T6" fmla="*/ 0 w 129"/>
              <a:gd name="T7" fmla="*/ 65 h 146"/>
              <a:gd name="T8" fmla="*/ 64 w 129"/>
              <a:gd name="T9" fmla="*/ 0 h 146"/>
              <a:gd name="T10" fmla="*/ 128 w 129"/>
              <a:gd name="T11" fmla="*/ 72 h 146"/>
              <a:gd name="T12" fmla="*/ 128 w 129"/>
              <a:gd name="T13" fmla="*/ 80 h 146"/>
              <a:gd name="T14" fmla="*/ 64 w 129"/>
              <a:gd name="T15" fmla="*/ 145 h 146"/>
              <a:gd name="T16" fmla="*/ 40 w 129"/>
              <a:gd name="T17" fmla="*/ 105 h 146"/>
              <a:gd name="T18" fmla="*/ 40 w 129"/>
              <a:gd name="T19" fmla="*/ 105 h 146"/>
              <a:gd name="T20" fmla="*/ 64 w 129"/>
              <a:gd name="T21" fmla="*/ 105 h 146"/>
              <a:gd name="T22" fmla="*/ 88 w 129"/>
              <a:gd name="T23" fmla="*/ 80 h 146"/>
              <a:gd name="T24" fmla="*/ 88 w 129"/>
              <a:gd name="T25" fmla="*/ 72 h 146"/>
              <a:gd name="T26" fmla="*/ 64 w 129"/>
              <a:gd name="T27" fmla="*/ 48 h 146"/>
              <a:gd name="T28" fmla="*/ 40 w 129"/>
              <a:gd name="T29" fmla="*/ 65 h 146"/>
              <a:gd name="T30" fmla="*/ 40 w 129"/>
              <a:gd name="T31" fmla="*/ 105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9" h="146">
                <a:moveTo>
                  <a:pt x="64" y="145"/>
                </a:moveTo>
                <a:lnTo>
                  <a:pt x="64" y="145"/>
                </a:lnTo>
                <a:cubicBezTo>
                  <a:pt x="0" y="145"/>
                  <a:pt x="0" y="145"/>
                  <a:pt x="0" y="145"/>
                </a:cubicBezTo>
                <a:cubicBezTo>
                  <a:pt x="0" y="65"/>
                  <a:pt x="0" y="65"/>
                  <a:pt x="0" y="65"/>
                </a:cubicBezTo>
                <a:cubicBezTo>
                  <a:pt x="0" y="32"/>
                  <a:pt x="24" y="0"/>
                  <a:pt x="64" y="0"/>
                </a:cubicBezTo>
                <a:cubicBezTo>
                  <a:pt x="96" y="0"/>
                  <a:pt x="128" y="32"/>
                  <a:pt x="128" y="72"/>
                </a:cubicBezTo>
                <a:cubicBezTo>
                  <a:pt x="128" y="80"/>
                  <a:pt x="128" y="80"/>
                  <a:pt x="128" y="80"/>
                </a:cubicBezTo>
                <a:cubicBezTo>
                  <a:pt x="128" y="112"/>
                  <a:pt x="104" y="145"/>
                  <a:pt x="64" y="145"/>
                </a:cubicBezTo>
                <a:close/>
                <a:moveTo>
                  <a:pt x="40" y="105"/>
                </a:moveTo>
                <a:lnTo>
                  <a:pt x="40" y="105"/>
                </a:lnTo>
                <a:cubicBezTo>
                  <a:pt x="64" y="105"/>
                  <a:pt x="64" y="105"/>
                  <a:pt x="64" y="105"/>
                </a:cubicBezTo>
                <a:cubicBezTo>
                  <a:pt x="80" y="105"/>
                  <a:pt x="88" y="89"/>
                  <a:pt x="88" y="80"/>
                </a:cubicBezTo>
                <a:cubicBezTo>
                  <a:pt x="88" y="72"/>
                  <a:pt x="88" y="72"/>
                  <a:pt x="88" y="72"/>
                </a:cubicBezTo>
                <a:cubicBezTo>
                  <a:pt x="88" y="57"/>
                  <a:pt x="80" y="48"/>
                  <a:pt x="64" y="48"/>
                </a:cubicBezTo>
                <a:cubicBezTo>
                  <a:pt x="48" y="48"/>
                  <a:pt x="40" y="57"/>
                  <a:pt x="40" y="65"/>
                </a:cubicBezTo>
                <a:lnTo>
                  <a:pt x="40" y="10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32">
            <a:extLst>
              <a:ext uri="{FF2B5EF4-FFF2-40B4-BE49-F238E27FC236}">
                <a16:creationId xmlns:a16="http://schemas.microsoft.com/office/drawing/2014/main" id="{52465FFC-1FC3-2546-9098-37F07285B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4217" y="7406013"/>
            <a:ext cx="55818" cy="223265"/>
          </a:xfrm>
          <a:custGeom>
            <a:avLst/>
            <a:gdLst>
              <a:gd name="T0" fmla="*/ 48 w 49"/>
              <a:gd name="T1" fmla="*/ 193 h 194"/>
              <a:gd name="T2" fmla="*/ 48 w 49"/>
              <a:gd name="T3" fmla="*/ 193 h 194"/>
              <a:gd name="T4" fmla="*/ 0 w 49"/>
              <a:gd name="T5" fmla="*/ 193 h 194"/>
              <a:gd name="T6" fmla="*/ 0 w 49"/>
              <a:gd name="T7" fmla="*/ 16 h 194"/>
              <a:gd name="T8" fmla="*/ 25 w 49"/>
              <a:gd name="T9" fmla="*/ 0 h 194"/>
              <a:gd name="T10" fmla="*/ 25 w 49"/>
              <a:gd name="T11" fmla="*/ 0 h 194"/>
              <a:gd name="T12" fmla="*/ 48 w 49"/>
              <a:gd name="T13" fmla="*/ 16 h 194"/>
              <a:gd name="T14" fmla="*/ 48 w 49"/>
              <a:gd name="T15" fmla="*/ 193 h 1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9" h="194">
                <a:moveTo>
                  <a:pt x="48" y="193"/>
                </a:moveTo>
                <a:lnTo>
                  <a:pt x="48" y="193"/>
                </a:lnTo>
                <a:cubicBezTo>
                  <a:pt x="0" y="193"/>
                  <a:pt x="0" y="193"/>
                  <a:pt x="0" y="193"/>
                </a:cubicBezTo>
                <a:cubicBezTo>
                  <a:pt x="0" y="16"/>
                  <a:pt x="0" y="16"/>
                  <a:pt x="0" y="16"/>
                </a:cubicBezTo>
                <a:cubicBezTo>
                  <a:pt x="0" y="8"/>
                  <a:pt x="16" y="0"/>
                  <a:pt x="25" y="0"/>
                </a:cubicBezTo>
                <a:lnTo>
                  <a:pt x="25" y="0"/>
                </a:lnTo>
                <a:cubicBezTo>
                  <a:pt x="40" y="0"/>
                  <a:pt x="48" y="8"/>
                  <a:pt x="48" y="16"/>
                </a:cubicBezTo>
                <a:lnTo>
                  <a:pt x="48" y="19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33">
            <a:extLst>
              <a:ext uri="{FF2B5EF4-FFF2-40B4-BE49-F238E27FC236}">
                <a16:creationId xmlns:a16="http://schemas.microsoft.com/office/drawing/2014/main" id="{590B56E5-184B-8F43-90F5-41D019F068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74366" y="7223342"/>
            <a:ext cx="45669" cy="131929"/>
          </a:xfrm>
          <a:custGeom>
            <a:avLst/>
            <a:gdLst>
              <a:gd name="T0" fmla="*/ 40 w 41"/>
              <a:gd name="T1" fmla="*/ 112 h 113"/>
              <a:gd name="T2" fmla="*/ 0 w 41"/>
              <a:gd name="T3" fmla="*/ 112 h 113"/>
              <a:gd name="T4" fmla="*/ 0 w 41"/>
              <a:gd name="T5" fmla="*/ 0 h 113"/>
              <a:gd name="T6" fmla="*/ 40 w 41"/>
              <a:gd name="T7" fmla="*/ 0 h 113"/>
              <a:gd name="T8" fmla="*/ 40 w 41"/>
              <a:gd name="T9" fmla="*/ 112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" h="113">
                <a:moveTo>
                  <a:pt x="40" y="112"/>
                </a:moveTo>
                <a:lnTo>
                  <a:pt x="0" y="112"/>
                </a:lnTo>
                <a:lnTo>
                  <a:pt x="0" y="0"/>
                </a:lnTo>
                <a:lnTo>
                  <a:pt x="40" y="0"/>
                </a:lnTo>
                <a:lnTo>
                  <a:pt x="40" y="11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34">
            <a:extLst>
              <a:ext uri="{FF2B5EF4-FFF2-40B4-BE49-F238E27FC236}">
                <a16:creationId xmlns:a16="http://schemas.microsoft.com/office/drawing/2014/main" id="{8E608BD3-FDDD-A348-9689-106A62962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953" y="7334974"/>
            <a:ext cx="517568" cy="324748"/>
          </a:xfrm>
          <a:custGeom>
            <a:avLst/>
            <a:gdLst>
              <a:gd name="T0" fmla="*/ 48 w 450"/>
              <a:gd name="T1" fmla="*/ 0 h 281"/>
              <a:gd name="T2" fmla="*/ 48 w 450"/>
              <a:gd name="T3" fmla="*/ 0 h 281"/>
              <a:gd name="T4" fmla="*/ 48 w 450"/>
              <a:gd name="T5" fmla="*/ 40 h 281"/>
              <a:gd name="T6" fmla="*/ 401 w 450"/>
              <a:gd name="T7" fmla="*/ 40 h 281"/>
              <a:gd name="T8" fmla="*/ 401 w 450"/>
              <a:gd name="T9" fmla="*/ 240 h 281"/>
              <a:gd name="T10" fmla="*/ 401 w 450"/>
              <a:gd name="T11" fmla="*/ 240 h 281"/>
              <a:gd name="T12" fmla="*/ 48 w 450"/>
              <a:gd name="T13" fmla="*/ 240 h 281"/>
              <a:gd name="T14" fmla="*/ 48 w 450"/>
              <a:gd name="T15" fmla="*/ 80 h 281"/>
              <a:gd name="T16" fmla="*/ 24 w 450"/>
              <a:gd name="T17" fmla="*/ 56 h 281"/>
              <a:gd name="T18" fmla="*/ 24 w 450"/>
              <a:gd name="T19" fmla="*/ 56 h 281"/>
              <a:gd name="T20" fmla="*/ 0 w 450"/>
              <a:gd name="T21" fmla="*/ 80 h 281"/>
              <a:gd name="T22" fmla="*/ 0 w 450"/>
              <a:gd name="T23" fmla="*/ 240 h 281"/>
              <a:gd name="T24" fmla="*/ 48 w 450"/>
              <a:gd name="T25" fmla="*/ 280 h 281"/>
              <a:gd name="T26" fmla="*/ 401 w 450"/>
              <a:gd name="T27" fmla="*/ 280 h 281"/>
              <a:gd name="T28" fmla="*/ 449 w 450"/>
              <a:gd name="T29" fmla="*/ 240 h 281"/>
              <a:gd name="T30" fmla="*/ 449 w 450"/>
              <a:gd name="T31" fmla="*/ 0 h 281"/>
              <a:gd name="T32" fmla="*/ 48 w 450"/>
              <a:gd name="T33" fmla="*/ 0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50" h="281">
                <a:moveTo>
                  <a:pt x="48" y="0"/>
                </a:moveTo>
                <a:lnTo>
                  <a:pt x="48" y="0"/>
                </a:lnTo>
                <a:cubicBezTo>
                  <a:pt x="48" y="40"/>
                  <a:pt x="48" y="40"/>
                  <a:pt x="48" y="40"/>
                </a:cubicBezTo>
                <a:cubicBezTo>
                  <a:pt x="401" y="40"/>
                  <a:pt x="401" y="40"/>
                  <a:pt x="401" y="40"/>
                </a:cubicBezTo>
                <a:cubicBezTo>
                  <a:pt x="401" y="240"/>
                  <a:pt x="401" y="240"/>
                  <a:pt x="401" y="240"/>
                </a:cubicBezTo>
                <a:lnTo>
                  <a:pt x="401" y="240"/>
                </a:lnTo>
                <a:cubicBezTo>
                  <a:pt x="48" y="240"/>
                  <a:pt x="48" y="240"/>
                  <a:pt x="48" y="240"/>
                </a:cubicBezTo>
                <a:cubicBezTo>
                  <a:pt x="48" y="80"/>
                  <a:pt x="48" y="80"/>
                  <a:pt x="48" y="80"/>
                </a:cubicBezTo>
                <a:cubicBezTo>
                  <a:pt x="48" y="64"/>
                  <a:pt x="32" y="56"/>
                  <a:pt x="24" y="56"/>
                </a:cubicBezTo>
                <a:lnTo>
                  <a:pt x="24" y="56"/>
                </a:lnTo>
                <a:cubicBezTo>
                  <a:pt x="8" y="56"/>
                  <a:pt x="0" y="64"/>
                  <a:pt x="0" y="80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264"/>
                  <a:pt x="24" y="280"/>
                  <a:pt x="48" y="280"/>
                </a:cubicBezTo>
                <a:cubicBezTo>
                  <a:pt x="401" y="280"/>
                  <a:pt x="401" y="280"/>
                  <a:pt x="401" y="280"/>
                </a:cubicBezTo>
                <a:cubicBezTo>
                  <a:pt x="425" y="280"/>
                  <a:pt x="449" y="264"/>
                  <a:pt x="449" y="240"/>
                </a:cubicBezTo>
                <a:cubicBezTo>
                  <a:pt x="449" y="0"/>
                  <a:pt x="449" y="0"/>
                  <a:pt x="449" y="0"/>
                </a:cubicBezTo>
                <a:lnTo>
                  <a:pt x="48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35">
            <a:extLst>
              <a:ext uri="{FF2B5EF4-FFF2-40B4-BE49-F238E27FC236}">
                <a16:creationId xmlns:a16="http://schemas.microsoft.com/office/drawing/2014/main" id="{60ADDE7C-8D04-FC4A-A824-080263CB7E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5138" y="7203045"/>
            <a:ext cx="629200" cy="177598"/>
          </a:xfrm>
          <a:custGeom>
            <a:avLst/>
            <a:gdLst>
              <a:gd name="T0" fmla="*/ 481 w 546"/>
              <a:gd name="T1" fmla="*/ 152 h 153"/>
              <a:gd name="T2" fmla="*/ 481 w 546"/>
              <a:gd name="T3" fmla="*/ 152 h 153"/>
              <a:gd name="T4" fmla="*/ 64 w 546"/>
              <a:gd name="T5" fmla="*/ 152 h 153"/>
              <a:gd name="T6" fmla="*/ 0 w 546"/>
              <a:gd name="T7" fmla="*/ 88 h 153"/>
              <a:gd name="T8" fmla="*/ 0 w 546"/>
              <a:gd name="T9" fmla="*/ 56 h 153"/>
              <a:gd name="T10" fmla="*/ 64 w 546"/>
              <a:gd name="T11" fmla="*/ 0 h 153"/>
              <a:gd name="T12" fmla="*/ 481 w 546"/>
              <a:gd name="T13" fmla="*/ 0 h 153"/>
              <a:gd name="T14" fmla="*/ 545 w 546"/>
              <a:gd name="T15" fmla="*/ 56 h 153"/>
              <a:gd name="T16" fmla="*/ 545 w 546"/>
              <a:gd name="T17" fmla="*/ 88 h 153"/>
              <a:gd name="T18" fmla="*/ 481 w 546"/>
              <a:gd name="T19" fmla="*/ 152 h 153"/>
              <a:gd name="T20" fmla="*/ 64 w 546"/>
              <a:gd name="T21" fmla="*/ 40 h 153"/>
              <a:gd name="T22" fmla="*/ 64 w 546"/>
              <a:gd name="T23" fmla="*/ 40 h 153"/>
              <a:gd name="T24" fmla="*/ 40 w 546"/>
              <a:gd name="T25" fmla="*/ 56 h 153"/>
              <a:gd name="T26" fmla="*/ 40 w 546"/>
              <a:gd name="T27" fmla="*/ 88 h 153"/>
              <a:gd name="T28" fmla="*/ 64 w 546"/>
              <a:gd name="T29" fmla="*/ 112 h 153"/>
              <a:gd name="T30" fmla="*/ 481 w 546"/>
              <a:gd name="T31" fmla="*/ 112 h 153"/>
              <a:gd name="T32" fmla="*/ 497 w 546"/>
              <a:gd name="T33" fmla="*/ 88 h 153"/>
              <a:gd name="T34" fmla="*/ 497 w 546"/>
              <a:gd name="T35" fmla="*/ 56 h 153"/>
              <a:gd name="T36" fmla="*/ 481 w 546"/>
              <a:gd name="T37" fmla="*/ 40 h 153"/>
              <a:gd name="T38" fmla="*/ 64 w 546"/>
              <a:gd name="T39" fmla="*/ 40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6" h="153">
                <a:moveTo>
                  <a:pt x="481" y="152"/>
                </a:moveTo>
                <a:lnTo>
                  <a:pt x="481" y="152"/>
                </a:lnTo>
                <a:cubicBezTo>
                  <a:pt x="64" y="152"/>
                  <a:pt x="64" y="152"/>
                  <a:pt x="64" y="152"/>
                </a:cubicBezTo>
                <a:cubicBezTo>
                  <a:pt x="24" y="152"/>
                  <a:pt x="0" y="128"/>
                  <a:pt x="0" y="88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24"/>
                  <a:pt x="24" y="0"/>
                  <a:pt x="64" y="0"/>
                </a:cubicBezTo>
                <a:cubicBezTo>
                  <a:pt x="481" y="0"/>
                  <a:pt x="481" y="0"/>
                  <a:pt x="481" y="0"/>
                </a:cubicBezTo>
                <a:cubicBezTo>
                  <a:pt x="513" y="0"/>
                  <a:pt x="545" y="24"/>
                  <a:pt x="545" y="56"/>
                </a:cubicBezTo>
                <a:cubicBezTo>
                  <a:pt x="545" y="88"/>
                  <a:pt x="545" y="88"/>
                  <a:pt x="545" y="88"/>
                </a:cubicBezTo>
                <a:cubicBezTo>
                  <a:pt x="545" y="128"/>
                  <a:pt x="513" y="152"/>
                  <a:pt x="481" y="152"/>
                </a:cubicBezTo>
                <a:close/>
                <a:moveTo>
                  <a:pt x="64" y="40"/>
                </a:moveTo>
                <a:lnTo>
                  <a:pt x="64" y="40"/>
                </a:lnTo>
                <a:cubicBezTo>
                  <a:pt x="48" y="40"/>
                  <a:pt x="40" y="48"/>
                  <a:pt x="40" y="56"/>
                </a:cubicBezTo>
                <a:cubicBezTo>
                  <a:pt x="40" y="88"/>
                  <a:pt x="40" y="88"/>
                  <a:pt x="40" y="88"/>
                </a:cubicBezTo>
                <a:cubicBezTo>
                  <a:pt x="40" y="104"/>
                  <a:pt x="48" y="112"/>
                  <a:pt x="64" y="112"/>
                </a:cubicBezTo>
                <a:cubicBezTo>
                  <a:pt x="481" y="112"/>
                  <a:pt x="481" y="112"/>
                  <a:pt x="481" y="112"/>
                </a:cubicBezTo>
                <a:cubicBezTo>
                  <a:pt x="489" y="112"/>
                  <a:pt x="497" y="104"/>
                  <a:pt x="497" y="88"/>
                </a:cubicBezTo>
                <a:cubicBezTo>
                  <a:pt x="497" y="56"/>
                  <a:pt x="497" y="56"/>
                  <a:pt x="497" y="56"/>
                </a:cubicBezTo>
                <a:cubicBezTo>
                  <a:pt x="497" y="48"/>
                  <a:pt x="489" y="40"/>
                  <a:pt x="481" y="40"/>
                </a:cubicBezTo>
                <a:lnTo>
                  <a:pt x="64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57" name="Grupo 456">
            <a:extLst>
              <a:ext uri="{FF2B5EF4-FFF2-40B4-BE49-F238E27FC236}">
                <a16:creationId xmlns:a16="http://schemas.microsoft.com/office/drawing/2014/main" id="{20525338-6CE4-6845-9E85-D813BB7AF423}"/>
              </a:ext>
            </a:extLst>
          </p:cNvPr>
          <p:cNvGrpSpPr/>
          <p:nvPr/>
        </p:nvGrpSpPr>
        <p:grpSpPr>
          <a:xfrm>
            <a:off x="2668308" y="1157695"/>
            <a:ext cx="19041035" cy="2561450"/>
            <a:chOff x="2668308" y="861425"/>
            <a:chExt cx="19041035" cy="2561450"/>
          </a:xfrm>
        </p:grpSpPr>
        <p:sp>
          <p:nvSpPr>
            <p:cNvPr id="458" name="CuadroTexto 457">
              <a:extLst>
                <a:ext uri="{FF2B5EF4-FFF2-40B4-BE49-F238E27FC236}">
                  <a16:creationId xmlns:a16="http://schemas.microsoft.com/office/drawing/2014/main" id="{108E79F2-641F-8441-B98D-316E2EAAF0D3}"/>
                </a:ext>
              </a:extLst>
            </p:cNvPr>
            <p:cNvSpPr txBox="1"/>
            <p:nvPr/>
          </p:nvSpPr>
          <p:spPr>
            <a:xfrm>
              <a:off x="8202003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459" name="CuadroTexto 458">
              <a:extLst>
                <a:ext uri="{FF2B5EF4-FFF2-40B4-BE49-F238E27FC236}">
                  <a16:creationId xmlns:a16="http://schemas.microsoft.com/office/drawing/2014/main" id="{4BABDBBD-E257-134A-8C96-91EB402169CE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60" name="Grupo 459">
            <a:extLst>
              <a:ext uri="{FF2B5EF4-FFF2-40B4-BE49-F238E27FC236}">
                <a16:creationId xmlns:a16="http://schemas.microsoft.com/office/drawing/2014/main" id="{0B20AF7A-88DE-D84D-8DF8-4DB1FBBAC0FD}"/>
              </a:ext>
            </a:extLst>
          </p:cNvPr>
          <p:cNvGrpSpPr/>
          <p:nvPr/>
        </p:nvGrpSpPr>
        <p:grpSpPr>
          <a:xfrm>
            <a:off x="8190022" y="7925129"/>
            <a:ext cx="2100255" cy="1218322"/>
            <a:chOff x="10582006" y="10044267"/>
            <a:chExt cx="2100255" cy="1218322"/>
          </a:xfrm>
        </p:grpSpPr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316D65DC-5CE7-3641-992F-CF008DCEB75D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462" name="CuadroTexto 461">
              <a:extLst>
                <a:ext uri="{FF2B5EF4-FFF2-40B4-BE49-F238E27FC236}">
                  <a16:creationId xmlns:a16="http://schemas.microsoft.com/office/drawing/2014/main" id="{5BD5AC5A-A783-4F41-99D8-52A5169989B0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63" name="Grupo 462">
            <a:extLst>
              <a:ext uri="{FF2B5EF4-FFF2-40B4-BE49-F238E27FC236}">
                <a16:creationId xmlns:a16="http://schemas.microsoft.com/office/drawing/2014/main" id="{5A3B884E-76AB-4346-BD39-D6782EF598B7}"/>
              </a:ext>
            </a:extLst>
          </p:cNvPr>
          <p:cNvGrpSpPr/>
          <p:nvPr/>
        </p:nvGrpSpPr>
        <p:grpSpPr>
          <a:xfrm>
            <a:off x="10070812" y="5954536"/>
            <a:ext cx="2100255" cy="1218322"/>
            <a:chOff x="10582006" y="10044267"/>
            <a:chExt cx="2100255" cy="1218322"/>
          </a:xfrm>
        </p:grpSpPr>
        <p:sp>
          <p:nvSpPr>
            <p:cNvPr id="464" name="Rectángulo 463">
              <a:extLst>
                <a:ext uri="{FF2B5EF4-FFF2-40B4-BE49-F238E27FC236}">
                  <a16:creationId xmlns:a16="http://schemas.microsoft.com/office/drawing/2014/main" id="{ADC5F0E0-D2C0-4D42-96E2-0B1F2C7372A2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465" name="CuadroTexto 464">
              <a:extLst>
                <a:ext uri="{FF2B5EF4-FFF2-40B4-BE49-F238E27FC236}">
                  <a16:creationId xmlns:a16="http://schemas.microsoft.com/office/drawing/2014/main" id="{53081FB8-7B10-9548-A853-A9C40EE9DC7B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66" name="Grupo 465">
            <a:extLst>
              <a:ext uri="{FF2B5EF4-FFF2-40B4-BE49-F238E27FC236}">
                <a16:creationId xmlns:a16="http://schemas.microsoft.com/office/drawing/2014/main" id="{BCEB4CDF-BBA2-4940-AB9D-1E1F76F57B07}"/>
              </a:ext>
            </a:extLst>
          </p:cNvPr>
          <p:cNvGrpSpPr/>
          <p:nvPr/>
        </p:nvGrpSpPr>
        <p:grpSpPr>
          <a:xfrm>
            <a:off x="12474289" y="6045614"/>
            <a:ext cx="2100255" cy="1218322"/>
            <a:chOff x="10582006" y="10044267"/>
            <a:chExt cx="2100255" cy="1218322"/>
          </a:xfrm>
        </p:grpSpPr>
        <p:sp>
          <p:nvSpPr>
            <p:cNvPr id="467" name="Rectángulo 466">
              <a:extLst>
                <a:ext uri="{FF2B5EF4-FFF2-40B4-BE49-F238E27FC236}">
                  <a16:creationId xmlns:a16="http://schemas.microsoft.com/office/drawing/2014/main" id="{22222840-C1A8-644C-BA58-8906B472B7CF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468" name="CuadroTexto 467">
              <a:extLst>
                <a:ext uri="{FF2B5EF4-FFF2-40B4-BE49-F238E27FC236}">
                  <a16:creationId xmlns:a16="http://schemas.microsoft.com/office/drawing/2014/main" id="{6649EAB4-DDD4-5242-8D70-98648F504066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69" name="Grupo 468">
            <a:extLst>
              <a:ext uri="{FF2B5EF4-FFF2-40B4-BE49-F238E27FC236}">
                <a16:creationId xmlns:a16="http://schemas.microsoft.com/office/drawing/2014/main" id="{7D09DA19-A7C2-8943-9333-9021B253740B}"/>
              </a:ext>
            </a:extLst>
          </p:cNvPr>
          <p:cNvGrpSpPr/>
          <p:nvPr/>
        </p:nvGrpSpPr>
        <p:grpSpPr>
          <a:xfrm>
            <a:off x="14449609" y="7863939"/>
            <a:ext cx="2100255" cy="1218322"/>
            <a:chOff x="10582006" y="10044267"/>
            <a:chExt cx="2100255" cy="1218322"/>
          </a:xfrm>
        </p:grpSpPr>
        <p:sp>
          <p:nvSpPr>
            <p:cNvPr id="470" name="Rectángulo 469">
              <a:extLst>
                <a:ext uri="{FF2B5EF4-FFF2-40B4-BE49-F238E27FC236}">
                  <a16:creationId xmlns:a16="http://schemas.microsoft.com/office/drawing/2014/main" id="{FE063C9B-17A9-A340-99A0-16AC136E8D76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471" name="CuadroTexto 470">
              <a:extLst>
                <a:ext uri="{FF2B5EF4-FFF2-40B4-BE49-F238E27FC236}">
                  <a16:creationId xmlns:a16="http://schemas.microsoft.com/office/drawing/2014/main" id="{5884E93F-E5D4-E244-B0D2-A940F95875A8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72" name="Grupo 471">
            <a:extLst>
              <a:ext uri="{FF2B5EF4-FFF2-40B4-BE49-F238E27FC236}">
                <a16:creationId xmlns:a16="http://schemas.microsoft.com/office/drawing/2014/main" id="{4F1C9358-7180-9447-ACDD-69CECFAAF988}"/>
              </a:ext>
            </a:extLst>
          </p:cNvPr>
          <p:cNvGrpSpPr/>
          <p:nvPr/>
        </p:nvGrpSpPr>
        <p:grpSpPr>
          <a:xfrm>
            <a:off x="17615907" y="10327822"/>
            <a:ext cx="2100255" cy="1218322"/>
            <a:chOff x="10582006" y="10044267"/>
            <a:chExt cx="2100255" cy="1218322"/>
          </a:xfrm>
        </p:grpSpPr>
        <p:sp>
          <p:nvSpPr>
            <p:cNvPr id="473" name="Rectángulo 472">
              <a:extLst>
                <a:ext uri="{FF2B5EF4-FFF2-40B4-BE49-F238E27FC236}">
                  <a16:creationId xmlns:a16="http://schemas.microsoft.com/office/drawing/2014/main" id="{95BE3EE3-9A84-3342-AA82-1329F0E1C43D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74" name="CuadroTexto 473">
              <a:extLst>
                <a:ext uri="{FF2B5EF4-FFF2-40B4-BE49-F238E27FC236}">
                  <a16:creationId xmlns:a16="http://schemas.microsoft.com/office/drawing/2014/main" id="{57C01CFB-F5FE-EF43-8D63-9761C4F8899B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75" name="Grupo 474">
            <a:extLst>
              <a:ext uri="{FF2B5EF4-FFF2-40B4-BE49-F238E27FC236}">
                <a16:creationId xmlns:a16="http://schemas.microsoft.com/office/drawing/2014/main" id="{D271D7EE-3B41-1F40-B605-752429181C6E}"/>
              </a:ext>
            </a:extLst>
          </p:cNvPr>
          <p:cNvGrpSpPr/>
          <p:nvPr/>
        </p:nvGrpSpPr>
        <p:grpSpPr>
          <a:xfrm>
            <a:off x="21266789" y="10320554"/>
            <a:ext cx="2100255" cy="1218322"/>
            <a:chOff x="10582006" y="10044267"/>
            <a:chExt cx="2100255" cy="1218322"/>
          </a:xfrm>
        </p:grpSpPr>
        <p:sp>
          <p:nvSpPr>
            <p:cNvPr id="476" name="Rectángulo 475">
              <a:extLst>
                <a:ext uri="{FF2B5EF4-FFF2-40B4-BE49-F238E27FC236}">
                  <a16:creationId xmlns:a16="http://schemas.microsoft.com/office/drawing/2014/main" id="{D428C4B1-B4EA-F647-9EED-ADCB8D628297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77" name="CuadroTexto 476">
              <a:extLst>
                <a:ext uri="{FF2B5EF4-FFF2-40B4-BE49-F238E27FC236}">
                  <a16:creationId xmlns:a16="http://schemas.microsoft.com/office/drawing/2014/main" id="{DFFF832E-1AE8-C84D-A309-638865AF13B3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78" name="Grupo 477">
            <a:extLst>
              <a:ext uri="{FF2B5EF4-FFF2-40B4-BE49-F238E27FC236}">
                <a16:creationId xmlns:a16="http://schemas.microsoft.com/office/drawing/2014/main" id="{77A7756E-0A25-CF45-99A8-0A3753B6AE47}"/>
              </a:ext>
            </a:extLst>
          </p:cNvPr>
          <p:cNvGrpSpPr/>
          <p:nvPr/>
        </p:nvGrpSpPr>
        <p:grpSpPr>
          <a:xfrm>
            <a:off x="4532559" y="10335706"/>
            <a:ext cx="2100255" cy="1218322"/>
            <a:chOff x="10582006" y="10044267"/>
            <a:chExt cx="2100255" cy="1218322"/>
          </a:xfrm>
        </p:grpSpPr>
        <p:sp>
          <p:nvSpPr>
            <p:cNvPr id="479" name="Rectángulo 478">
              <a:extLst>
                <a:ext uri="{FF2B5EF4-FFF2-40B4-BE49-F238E27FC236}">
                  <a16:creationId xmlns:a16="http://schemas.microsoft.com/office/drawing/2014/main" id="{3A2CAD3D-E2B0-3341-989F-088B2C5EFABD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80" name="CuadroTexto 479">
              <a:extLst>
                <a:ext uri="{FF2B5EF4-FFF2-40B4-BE49-F238E27FC236}">
                  <a16:creationId xmlns:a16="http://schemas.microsoft.com/office/drawing/2014/main" id="{E610A133-3D55-FF4E-9E5D-40A325C2EB37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81" name="Grupo 480">
            <a:extLst>
              <a:ext uri="{FF2B5EF4-FFF2-40B4-BE49-F238E27FC236}">
                <a16:creationId xmlns:a16="http://schemas.microsoft.com/office/drawing/2014/main" id="{8B3C59E4-EA91-1247-870E-DC444F9BA359}"/>
              </a:ext>
            </a:extLst>
          </p:cNvPr>
          <p:cNvGrpSpPr/>
          <p:nvPr/>
        </p:nvGrpSpPr>
        <p:grpSpPr>
          <a:xfrm>
            <a:off x="1033440" y="10327189"/>
            <a:ext cx="2100255" cy="1218322"/>
            <a:chOff x="10582006" y="10044267"/>
            <a:chExt cx="2100255" cy="1218322"/>
          </a:xfrm>
        </p:grpSpPr>
        <p:sp>
          <p:nvSpPr>
            <p:cNvPr id="482" name="Rectángulo 481">
              <a:extLst>
                <a:ext uri="{FF2B5EF4-FFF2-40B4-BE49-F238E27FC236}">
                  <a16:creationId xmlns:a16="http://schemas.microsoft.com/office/drawing/2014/main" id="{B9220751-F23C-9347-95BF-20CF95E2B9A7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83" name="CuadroTexto 482">
              <a:extLst>
                <a:ext uri="{FF2B5EF4-FFF2-40B4-BE49-F238E27FC236}">
                  <a16:creationId xmlns:a16="http://schemas.microsoft.com/office/drawing/2014/main" id="{6F37A549-3A94-CD45-AA35-3685C5D87D97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960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1">
            <a:extLst>
              <a:ext uri="{FF2B5EF4-FFF2-40B4-BE49-F238E27FC236}">
                <a16:creationId xmlns:a16="http://schemas.microsoft.com/office/drawing/2014/main" id="{8920B949-0AF9-E74F-8860-54534D3D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8060" y="5228065"/>
            <a:ext cx="10415788" cy="2150028"/>
          </a:xfrm>
          <a:custGeom>
            <a:avLst/>
            <a:gdLst>
              <a:gd name="T0" fmla="*/ 9555 w 9890"/>
              <a:gd name="T1" fmla="*/ 0 h 2042"/>
              <a:gd name="T2" fmla="*/ 9555 w 9890"/>
              <a:gd name="T3" fmla="*/ 0 h 2042"/>
              <a:gd name="T4" fmla="*/ 9546 w 9890"/>
              <a:gd name="T5" fmla="*/ 0 h 2042"/>
              <a:gd name="T6" fmla="*/ 9257 w 9890"/>
              <a:gd name="T7" fmla="*/ 0 h 2042"/>
              <a:gd name="T8" fmla="*/ 9257 w 9890"/>
              <a:gd name="T9" fmla="*/ 0 h 2042"/>
              <a:gd name="T10" fmla="*/ 5572 w 9890"/>
              <a:gd name="T11" fmla="*/ 0 h 2042"/>
              <a:gd name="T12" fmla="*/ 5563 w 9890"/>
              <a:gd name="T13" fmla="*/ 0 h 2042"/>
              <a:gd name="T14" fmla="*/ 3178 w 9890"/>
              <a:gd name="T15" fmla="*/ 0 h 2042"/>
              <a:gd name="T16" fmla="*/ 3017 w 9890"/>
              <a:gd name="T17" fmla="*/ 0 h 2042"/>
              <a:gd name="T18" fmla="*/ 3008 w 9890"/>
              <a:gd name="T19" fmla="*/ 0 h 2042"/>
              <a:gd name="T20" fmla="*/ 940 w 9890"/>
              <a:gd name="T21" fmla="*/ 696 h 2042"/>
              <a:gd name="T22" fmla="*/ 940 w 9890"/>
              <a:gd name="T23" fmla="*/ 705 h 2042"/>
              <a:gd name="T24" fmla="*/ 931 w 9890"/>
              <a:gd name="T25" fmla="*/ 705 h 2042"/>
              <a:gd name="T26" fmla="*/ 931 w 9890"/>
              <a:gd name="T27" fmla="*/ 705 h 2042"/>
              <a:gd name="T28" fmla="*/ 488 w 9890"/>
              <a:gd name="T29" fmla="*/ 1093 h 2042"/>
              <a:gd name="T30" fmla="*/ 0 w 9890"/>
              <a:gd name="T31" fmla="*/ 1716 h 2042"/>
              <a:gd name="T32" fmla="*/ 470 w 9890"/>
              <a:gd name="T33" fmla="*/ 1580 h 2042"/>
              <a:gd name="T34" fmla="*/ 624 w 9890"/>
              <a:gd name="T35" fmla="*/ 2041 h 2042"/>
              <a:gd name="T36" fmla="*/ 994 w 9890"/>
              <a:gd name="T37" fmla="*/ 1580 h 2042"/>
              <a:gd name="T38" fmla="*/ 3017 w 9890"/>
              <a:gd name="T39" fmla="*/ 705 h 2042"/>
              <a:gd name="T40" fmla="*/ 3170 w 9890"/>
              <a:gd name="T41" fmla="*/ 705 h 2042"/>
              <a:gd name="T42" fmla="*/ 5256 w 9890"/>
              <a:gd name="T43" fmla="*/ 705 h 2042"/>
              <a:gd name="T44" fmla="*/ 5563 w 9890"/>
              <a:gd name="T45" fmla="*/ 705 h 2042"/>
              <a:gd name="T46" fmla="*/ 5572 w 9890"/>
              <a:gd name="T47" fmla="*/ 705 h 2042"/>
              <a:gd name="T48" fmla="*/ 9257 w 9890"/>
              <a:gd name="T49" fmla="*/ 705 h 2042"/>
              <a:gd name="T50" fmla="*/ 9257 w 9890"/>
              <a:gd name="T51" fmla="*/ 705 h 2042"/>
              <a:gd name="T52" fmla="*/ 9546 w 9890"/>
              <a:gd name="T53" fmla="*/ 705 h 2042"/>
              <a:gd name="T54" fmla="*/ 9555 w 9890"/>
              <a:gd name="T55" fmla="*/ 705 h 2042"/>
              <a:gd name="T56" fmla="*/ 9889 w 9890"/>
              <a:gd name="T57" fmla="*/ 353 h 2042"/>
              <a:gd name="T58" fmla="*/ 9555 w 9890"/>
              <a:gd name="T59" fmla="*/ 0 h 2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9890" h="2042">
                <a:moveTo>
                  <a:pt x="9555" y="0"/>
                </a:moveTo>
                <a:lnTo>
                  <a:pt x="9555" y="0"/>
                </a:lnTo>
                <a:cubicBezTo>
                  <a:pt x="9546" y="0"/>
                  <a:pt x="9546" y="0"/>
                  <a:pt x="9546" y="0"/>
                </a:cubicBezTo>
                <a:cubicBezTo>
                  <a:pt x="9257" y="0"/>
                  <a:pt x="9257" y="0"/>
                  <a:pt x="9257" y="0"/>
                </a:cubicBezTo>
                <a:lnTo>
                  <a:pt x="9257" y="0"/>
                </a:lnTo>
                <a:cubicBezTo>
                  <a:pt x="5572" y="0"/>
                  <a:pt x="5572" y="0"/>
                  <a:pt x="5572" y="0"/>
                </a:cubicBezTo>
                <a:cubicBezTo>
                  <a:pt x="5563" y="0"/>
                  <a:pt x="5563" y="0"/>
                  <a:pt x="5563" y="0"/>
                </a:cubicBezTo>
                <a:cubicBezTo>
                  <a:pt x="3178" y="0"/>
                  <a:pt x="3178" y="0"/>
                  <a:pt x="3178" y="0"/>
                </a:cubicBezTo>
                <a:cubicBezTo>
                  <a:pt x="3017" y="0"/>
                  <a:pt x="3017" y="0"/>
                  <a:pt x="3017" y="0"/>
                </a:cubicBezTo>
                <a:cubicBezTo>
                  <a:pt x="3008" y="0"/>
                  <a:pt x="3008" y="0"/>
                  <a:pt x="3008" y="0"/>
                </a:cubicBezTo>
                <a:cubicBezTo>
                  <a:pt x="2258" y="9"/>
                  <a:pt x="1536" y="262"/>
                  <a:pt x="940" y="696"/>
                </a:cubicBezTo>
                <a:cubicBezTo>
                  <a:pt x="940" y="705"/>
                  <a:pt x="940" y="705"/>
                  <a:pt x="940" y="705"/>
                </a:cubicBezTo>
                <a:cubicBezTo>
                  <a:pt x="931" y="705"/>
                  <a:pt x="931" y="705"/>
                  <a:pt x="931" y="705"/>
                </a:cubicBezTo>
                <a:lnTo>
                  <a:pt x="931" y="705"/>
                </a:lnTo>
                <a:cubicBezTo>
                  <a:pt x="777" y="822"/>
                  <a:pt x="624" y="949"/>
                  <a:pt x="488" y="1093"/>
                </a:cubicBezTo>
                <a:cubicBezTo>
                  <a:pt x="299" y="1283"/>
                  <a:pt x="136" y="1491"/>
                  <a:pt x="0" y="1716"/>
                </a:cubicBezTo>
                <a:cubicBezTo>
                  <a:pt x="470" y="1580"/>
                  <a:pt x="470" y="1580"/>
                  <a:pt x="470" y="1580"/>
                </a:cubicBezTo>
                <a:cubicBezTo>
                  <a:pt x="624" y="2041"/>
                  <a:pt x="624" y="2041"/>
                  <a:pt x="624" y="2041"/>
                </a:cubicBezTo>
                <a:cubicBezTo>
                  <a:pt x="732" y="1878"/>
                  <a:pt x="858" y="1724"/>
                  <a:pt x="994" y="1580"/>
                </a:cubicBezTo>
                <a:cubicBezTo>
                  <a:pt x="1536" y="1039"/>
                  <a:pt x="2249" y="723"/>
                  <a:pt x="3017" y="705"/>
                </a:cubicBezTo>
                <a:cubicBezTo>
                  <a:pt x="3170" y="705"/>
                  <a:pt x="3170" y="705"/>
                  <a:pt x="3170" y="705"/>
                </a:cubicBezTo>
                <a:cubicBezTo>
                  <a:pt x="5256" y="705"/>
                  <a:pt x="5256" y="705"/>
                  <a:pt x="5256" y="705"/>
                </a:cubicBezTo>
                <a:cubicBezTo>
                  <a:pt x="5563" y="705"/>
                  <a:pt x="5563" y="705"/>
                  <a:pt x="5563" y="705"/>
                </a:cubicBezTo>
                <a:cubicBezTo>
                  <a:pt x="5572" y="705"/>
                  <a:pt x="5572" y="705"/>
                  <a:pt x="5572" y="705"/>
                </a:cubicBezTo>
                <a:cubicBezTo>
                  <a:pt x="9257" y="705"/>
                  <a:pt x="9257" y="705"/>
                  <a:pt x="9257" y="705"/>
                </a:cubicBezTo>
                <a:lnTo>
                  <a:pt x="9257" y="705"/>
                </a:lnTo>
                <a:cubicBezTo>
                  <a:pt x="9546" y="705"/>
                  <a:pt x="9546" y="705"/>
                  <a:pt x="9546" y="705"/>
                </a:cubicBezTo>
                <a:cubicBezTo>
                  <a:pt x="9555" y="705"/>
                  <a:pt x="9555" y="705"/>
                  <a:pt x="9555" y="705"/>
                </a:cubicBezTo>
                <a:cubicBezTo>
                  <a:pt x="9889" y="353"/>
                  <a:pt x="9889" y="353"/>
                  <a:pt x="9889" y="353"/>
                </a:cubicBezTo>
                <a:lnTo>
                  <a:pt x="9555" y="0"/>
                </a:lnTo>
              </a:path>
            </a:pathLst>
          </a:custGeom>
          <a:solidFill>
            <a:srgbClr val="2ECA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39" name="Text Box 146">
            <a:extLst>
              <a:ext uri="{FF2B5EF4-FFF2-40B4-BE49-F238E27FC236}">
                <a16:creationId xmlns:a16="http://schemas.microsoft.com/office/drawing/2014/main" id="{79029D2A-3E74-AD4C-9583-25FC0FFDF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0903" y="7559196"/>
            <a:ext cx="459723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Mar</a:t>
            </a:r>
          </a:p>
        </p:txBody>
      </p:sp>
      <p:sp>
        <p:nvSpPr>
          <p:cNvPr id="240" name="Text Box 147">
            <a:extLst>
              <a:ext uri="{FF2B5EF4-FFF2-40B4-BE49-F238E27FC236}">
                <a16:creationId xmlns:a16="http://schemas.microsoft.com/office/drawing/2014/main" id="{67907A94-409B-1048-81A2-2E39DD285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488" y="7559196"/>
            <a:ext cx="130023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k</a:t>
            </a:r>
          </a:p>
        </p:txBody>
      </p:sp>
      <p:sp>
        <p:nvSpPr>
          <p:cNvPr id="241" name="Text Box 148">
            <a:extLst>
              <a:ext uri="{FF2B5EF4-FFF2-40B4-BE49-F238E27FC236}">
                <a16:creationId xmlns:a16="http://schemas.microsoft.com/office/drawing/2014/main" id="{34301EB3-45A0-6D4E-9C8D-BE940A5A3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8512" y="7559196"/>
            <a:ext cx="1003036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eting is a</a:t>
            </a:r>
          </a:p>
        </p:txBody>
      </p:sp>
      <p:sp>
        <p:nvSpPr>
          <p:cNvPr id="242" name="Text Box 149">
            <a:extLst>
              <a:ext uri="{FF2B5EF4-FFF2-40B4-BE49-F238E27FC236}">
                <a16:creationId xmlns:a16="http://schemas.microsoft.com/office/drawing/2014/main" id="{3E2A7CAE-66FF-7947-A780-113638600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660" y="7870324"/>
            <a:ext cx="1889981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business process</a:t>
            </a:r>
          </a:p>
        </p:txBody>
      </p:sp>
      <p:sp>
        <p:nvSpPr>
          <p:cNvPr id="243" name="Freeform 150">
            <a:extLst>
              <a:ext uri="{FF2B5EF4-FFF2-40B4-BE49-F238E27FC236}">
                <a16:creationId xmlns:a16="http://schemas.microsoft.com/office/drawing/2014/main" id="{63EFB1D0-5A2E-D94B-9413-A91CE712F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017" y="6862643"/>
            <a:ext cx="143956" cy="199680"/>
          </a:xfrm>
          <a:custGeom>
            <a:avLst/>
            <a:gdLst>
              <a:gd name="T0" fmla="*/ 135 w 136"/>
              <a:gd name="T1" fmla="*/ 54 h 190"/>
              <a:gd name="T2" fmla="*/ 135 w 136"/>
              <a:gd name="T3" fmla="*/ 54 h 190"/>
              <a:gd name="T4" fmla="*/ 118 w 136"/>
              <a:gd name="T5" fmla="*/ 18 h 190"/>
              <a:gd name="T6" fmla="*/ 72 w 136"/>
              <a:gd name="T7" fmla="*/ 0 h 190"/>
              <a:gd name="T8" fmla="*/ 0 w 136"/>
              <a:gd name="T9" fmla="*/ 0 h 190"/>
              <a:gd name="T10" fmla="*/ 0 w 136"/>
              <a:gd name="T11" fmla="*/ 189 h 190"/>
              <a:gd name="T12" fmla="*/ 36 w 136"/>
              <a:gd name="T13" fmla="*/ 189 h 190"/>
              <a:gd name="T14" fmla="*/ 36 w 136"/>
              <a:gd name="T15" fmla="*/ 117 h 190"/>
              <a:gd name="T16" fmla="*/ 72 w 136"/>
              <a:gd name="T17" fmla="*/ 117 h 190"/>
              <a:gd name="T18" fmla="*/ 99 w 136"/>
              <a:gd name="T19" fmla="*/ 108 h 190"/>
              <a:gd name="T20" fmla="*/ 126 w 136"/>
              <a:gd name="T21" fmla="*/ 99 h 190"/>
              <a:gd name="T22" fmla="*/ 135 w 136"/>
              <a:gd name="T23" fmla="*/ 54 h 190"/>
              <a:gd name="T24" fmla="*/ 36 w 136"/>
              <a:gd name="T25" fmla="*/ 27 h 190"/>
              <a:gd name="T26" fmla="*/ 36 w 136"/>
              <a:gd name="T27" fmla="*/ 27 h 190"/>
              <a:gd name="T28" fmla="*/ 72 w 136"/>
              <a:gd name="T29" fmla="*/ 27 h 190"/>
              <a:gd name="T30" fmla="*/ 90 w 136"/>
              <a:gd name="T31" fmla="*/ 36 h 190"/>
              <a:gd name="T32" fmla="*/ 99 w 136"/>
              <a:gd name="T33" fmla="*/ 54 h 190"/>
              <a:gd name="T34" fmla="*/ 90 w 136"/>
              <a:gd name="T35" fmla="*/ 81 h 190"/>
              <a:gd name="T36" fmla="*/ 72 w 136"/>
              <a:gd name="T37" fmla="*/ 90 h 190"/>
              <a:gd name="T38" fmla="*/ 36 w 136"/>
              <a:gd name="T39" fmla="*/ 90 h 190"/>
              <a:gd name="T40" fmla="*/ 36 w 136"/>
              <a:gd name="T41" fmla="*/ 27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36" h="190">
                <a:moveTo>
                  <a:pt x="135" y="54"/>
                </a:moveTo>
                <a:lnTo>
                  <a:pt x="135" y="54"/>
                </a:lnTo>
                <a:cubicBezTo>
                  <a:pt x="135" y="45"/>
                  <a:pt x="135" y="27"/>
                  <a:pt x="118" y="18"/>
                </a:cubicBezTo>
                <a:cubicBezTo>
                  <a:pt x="109" y="9"/>
                  <a:pt x="90" y="0"/>
                  <a:pt x="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89"/>
                  <a:pt x="0" y="189"/>
                  <a:pt x="0" y="189"/>
                </a:cubicBezTo>
                <a:cubicBezTo>
                  <a:pt x="36" y="189"/>
                  <a:pt x="36" y="189"/>
                  <a:pt x="36" y="189"/>
                </a:cubicBezTo>
                <a:cubicBezTo>
                  <a:pt x="36" y="117"/>
                  <a:pt x="36" y="117"/>
                  <a:pt x="36" y="117"/>
                </a:cubicBezTo>
                <a:cubicBezTo>
                  <a:pt x="72" y="117"/>
                  <a:pt x="72" y="117"/>
                  <a:pt x="72" y="117"/>
                </a:cubicBezTo>
                <a:cubicBezTo>
                  <a:pt x="81" y="117"/>
                  <a:pt x="90" y="117"/>
                  <a:pt x="99" y="108"/>
                </a:cubicBezTo>
                <a:cubicBezTo>
                  <a:pt x="109" y="108"/>
                  <a:pt x="118" y="99"/>
                  <a:pt x="126" y="99"/>
                </a:cubicBezTo>
                <a:cubicBezTo>
                  <a:pt x="135" y="81"/>
                  <a:pt x="135" y="72"/>
                  <a:pt x="135" y="54"/>
                </a:cubicBezTo>
                <a:close/>
                <a:moveTo>
                  <a:pt x="36" y="27"/>
                </a:moveTo>
                <a:lnTo>
                  <a:pt x="36" y="27"/>
                </a:lnTo>
                <a:cubicBezTo>
                  <a:pt x="72" y="27"/>
                  <a:pt x="72" y="27"/>
                  <a:pt x="72" y="27"/>
                </a:cubicBezTo>
                <a:cubicBezTo>
                  <a:pt x="81" y="27"/>
                  <a:pt x="81" y="36"/>
                  <a:pt x="90" y="36"/>
                </a:cubicBezTo>
                <a:cubicBezTo>
                  <a:pt x="99" y="45"/>
                  <a:pt x="99" y="45"/>
                  <a:pt x="99" y="54"/>
                </a:cubicBezTo>
                <a:cubicBezTo>
                  <a:pt x="99" y="63"/>
                  <a:pt x="99" y="72"/>
                  <a:pt x="90" y="81"/>
                </a:cubicBezTo>
                <a:cubicBezTo>
                  <a:pt x="81" y="81"/>
                  <a:pt x="81" y="90"/>
                  <a:pt x="72" y="90"/>
                </a:cubicBezTo>
                <a:cubicBezTo>
                  <a:pt x="36" y="90"/>
                  <a:pt x="36" y="90"/>
                  <a:pt x="36" y="90"/>
                </a:cubicBezTo>
                <a:cubicBezTo>
                  <a:pt x="36" y="27"/>
                  <a:pt x="36" y="27"/>
                  <a:pt x="36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51">
            <a:extLst>
              <a:ext uri="{FF2B5EF4-FFF2-40B4-BE49-F238E27FC236}">
                <a16:creationId xmlns:a16="http://schemas.microsoft.com/office/drawing/2014/main" id="{899E3635-5817-E44A-8E54-6382A4F9C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122" y="6899792"/>
            <a:ext cx="88229" cy="162530"/>
          </a:xfrm>
          <a:custGeom>
            <a:avLst/>
            <a:gdLst>
              <a:gd name="T0" fmla="*/ 0 w 82"/>
              <a:gd name="T1" fmla="*/ 0 h 154"/>
              <a:gd name="T2" fmla="*/ 0 w 82"/>
              <a:gd name="T3" fmla="*/ 0 h 154"/>
              <a:gd name="T4" fmla="*/ 0 w 82"/>
              <a:gd name="T5" fmla="*/ 153 h 154"/>
              <a:gd name="T6" fmla="*/ 36 w 82"/>
              <a:gd name="T7" fmla="*/ 153 h 154"/>
              <a:gd name="T8" fmla="*/ 36 w 82"/>
              <a:gd name="T9" fmla="*/ 81 h 154"/>
              <a:gd name="T10" fmla="*/ 45 w 82"/>
              <a:gd name="T11" fmla="*/ 54 h 154"/>
              <a:gd name="T12" fmla="*/ 72 w 82"/>
              <a:gd name="T13" fmla="*/ 45 h 154"/>
              <a:gd name="T14" fmla="*/ 81 w 82"/>
              <a:gd name="T15" fmla="*/ 45 h 154"/>
              <a:gd name="T16" fmla="*/ 81 w 82"/>
              <a:gd name="T17" fmla="*/ 0 h 154"/>
              <a:gd name="T18" fmla="*/ 36 w 82"/>
              <a:gd name="T19" fmla="*/ 27 h 154"/>
              <a:gd name="T20" fmla="*/ 36 w 82"/>
              <a:gd name="T21" fmla="*/ 0 h 154"/>
              <a:gd name="T22" fmla="*/ 0 w 82"/>
              <a:gd name="T2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154">
                <a:moveTo>
                  <a:pt x="0" y="0"/>
                </a:moveTo>
                <a:lnTo>
                  <a:pt x="0" y="0"/>
                </a:lnTo>
                <a:cubicBezTo>
                  <a:pt x="0" y="153"/>
                  <a:pt x="0" y="153"/>
                  <a:pt x="0" y="153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63"/>
                  <a:pt x="36" y="54"/>
                  <a:pt x="45" y="54"/>
                </a:cubicBezTo>
                <a:cubicBezTo>
                  <a:pt x="54" y="45"/>
                  <a:pt x="63" y="45"/>
                  <a:pt x="72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0"/>
                  <a:pt x="81" y="0"/>
                  <a:pt x="81" y="0"/>
                </a:cubicBezTo>
                <a:cubicBezTo>
                  <a:pt x="63" y="0"/>
                  <a:pt x="45" y="9"/>
                  <a:pt x="36" y="27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52">
            <a:extLst>
              <a:ext uri="{FF2B5EF4-FFF2-40B4-BE49-F238E27FC236}">
                <a16:creationId xmlns:a16="http://schemas.microsoft.com/office/drawing/2014/main" id="{1D7EA80D-9E88-0647-B66C-0E9AC025C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925" y="6899792"/>
            <a:ext cx="171818" cy="171818"/>
          </a:xfrm>
          <a:custGeom>
            <a:avLst/>
            <a:gdLst>
              <a:gd name="T0" fmla="*/ 54 w 164"/>
              <a:gd name="T1" fmla="*/ 117 h 164"/>
              <a:gd name="T2" fmla="*/ 54 w 164"/>
              <a:gd name="T3" fmla="*/ 117 h 164"/>
              <a:gd name="T4" fmla="*/ 45 w 164"/>
              <a:gd name="T5" fmla="*/ 81 h 164"/>
              <a:gd name="T6" fmla="*/ 54 w 164"/>
              <a:gd name="T7" fmla="*/ 45 h 164"/>
              <a:gd name="T8" fmla="*/ 81 w 164"/>
              <a:gd name="T9" fmla="*/ 36 h 164"/>
              <a:gd name="T10" fmla="*/ 108 w 164"/>
              <a:gd name="T11" fmla="*/ 45 h 164"/>
              <a:gd name="T12" fmla="*/ 117 w 164"/>
              <a:gd name="T13" fmla="*/ 81 h 164"/>
              <a:gd name="T14" fmla="*/ 108 w 164"/>
              <a:gd name="T15" fmla="*/ 117 h 164"/>
              <a:gd name="T16" fmla="*/ 81 w 164"/>
              <a:gd name="T17" fmla="*/ 127 h 164"/>
              <a:gd name="T18" fmla="*/ 54 w 164"/>
              <a:gd name="T19" fmla="*/ 117 h 164"/>
              <a:gd name="T20" fmla="*/ 81 w 164"/>
              <a:gd name="T21" fmla="*/ 163 h 164"/>
              <a:gd name="T22" fmla="*/ 81 w 164"/>
              <a:gd name="T23" fmla="*/ 163 h 164"/>
              <a:gd name="T24" fmla="*/ 136 w 164"/>
              <a:gd name="T25" fmla="*/ 135 h 164"/>
              <a:gd name="T26" fmla="*/ 163 w 164"/>
              <a:gd name="T27" fmla="*/ 81 h 164"/>
              <a:gd name="T28" fmla="*/ 136 w 164"/>
              <a:gd name="T29" fmla="*/ 27 h 164"/>
              <a:gd name="T30" fmla="*/ 81 w 164"/>
              <a:gd name="T31" fmla="*/ 0 h 164"/>
              <a:gd name="T32" fmla="*/ 27 w 164"/>
              <a:gd name="T33" fmla="*/ 27 h 164"/>
              <a:gd name="T34" fmla="*/ 0 w 164"/>
              <a:gd name="T35" fmla="*/ 81 h 164"/>
              <a:gd name="T36" fmla="*/ 27 w 164"/>
              <a:gd name="T37" fmla="*/ 135 h 164"/>
              <a:gd name="T38" fmla="*/ 81 w 164"/>
              <a:gd name="T39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4" h="164">
                <a:moveTo>
                  <a:pt x="54" y="117"/>
                </a:moveTo>
                <a:lnTo>
                  <a:pt x="54" y="117"/>
                </a:lnTo>
                <a:cubicBezTo>
                  <a:pt x="45" y="108"/>
                  <a:pt x="45" y="99"/>
                  <a:pt x="45" y="81"/>
                </a:cubicBezTo>
                <a:cubicBezTo>
                  <a:pt x="45" y="63"/>
                  <a:pt x="45" y="54"/>
                  <a:pt x="54" y="45"/>
                </a:cubicBezTo>
                <a:cubicBezTo>
                  <a:pt x="63" y="36"/>
                  <a:pt x="72" y="36"/>
                  <a:pt x="81" y="36"/>
                </a:cubicBezTo>
                <a:cubicBezTo>
                  <a:pt x="90" y="36"/>
                  <a:pt x="99" y="36"/>
                  <a:pt x="108" y="45"/>
                </a:cubicBezTo>
                <a:cubicBezTo>
                  <a:pt x="117" y="54"/>
                  <a:pt x="117" y="63"/>
                  <a:pt x="117" y="81"/>
                </a:cubicBezTo>
                <a:cubicBezTo>
                  <a:pt x="117" y="90"/>
                  <a:pt x="117" y="108"/>
                  <a:pt x="108" y="117"/>
                </a:cubicBezTo>
                <a:cubicBezTo>
                  <a:pt x="99" y="127"/>
                  <a:pt x="90" y="127"/>
                  <a:pt x="81" y="127"/>
                </a:cubicBezTo>
                <a:cubicBezTo>
                  <a:pt x="72" y="127"/>
                  <a:pt x="63" y="127"/>
                  <a:pt x="54" y="117"/>
                </a:cubicBezTo>
                <a:close/>
                <a:moveTo>
                  <a:pt x="81" y="163"/>
                </a:moveTo>
                <a:lnTo>
                  <a:pt x="81" y="163"/>
                </a:lnTo>
                <a:cubicBezTo>
                  <a:pt x="99" y="163"/>
                  <a:pt x="127" y="153"/>
                  <a:pt x="136" y="135"/>
                </a:cubicBezTo>
                <a:cubicBezTo>
                  <a:pt x="153" y="127"/>
                  <a:pt x="163" y="99"/>
                  <a:pt x="163" y="81"/>
                </a:cubicBezTo>
                <a:cubicBezTo>
                  <a:pt x="163" y="54"/>
                  <a:pt x="153" y="36"/>
                  <a:pt x="136" y="27"/>
                </a:cubicBezTo>
                <a:cubicBezTo>
                  <a:pt x="127" y="9"/>
                  <a:pt x="108" y="0"/>
                  <a:pt x="81" y="0"/>
                </a:cubicBezTo>
                <a:cubicBezTo>
                  <a:pt x="54" y="0"/>
                  <a:pt x="36" y="9"/>
                  <a:pt x="27" y="27"/>
                </a:cubicBezTo>
                <a:cubicBezTo>
                  <a:pt x="9" y="36"/>
                  <a:pt x="0" y="54"/>
                  <a:pt x="0" y="81"/>
                </a:cubicBezTo>
                <a:cubicBezTo>
                  <a:pt x="0" y="99"/>
                  <a:pt x="9" y="127"/>
                  <a:pt x="27" y="135"/>
                </a:cubicBezTo>
                <a:cubicBezTo>
                  <a:pt x="36" y="153"/>
                  <a:pt x="54" y="163"/>
                  <a:pt x="81" y="16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53">
            <a:extLst>
              <a:ext uri="{FF2B5EF4-FFF2-40B4-BE49-F238E27FC236}">
                <a16:creationId xmlns:a16="http://schemas.microsoft.com/office/drawing/2014/main" id="{6FFF9FC4-C640-B14A-9361-ADB884E29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18" y="6853355"/>
            <a:ext cx="171815" cy="218255"/>
          </a:xfrm>
          <a:custGeom>
            <a:avLst/>
            <a:gdLst>
              <a:gd name="T0" fmla="*/ 81 w 163"/>
              <a:gd name="T1" fmla="*/ 171 h 208"/>
              <a:gd name="T2" fmla="*/ 81 w 163"/>
              <a:gd name="T3" fmla="*/ 171 h 208"/>
              <a:gd name="T4" fmla="*/ 54 w 163"/>
              <a:gd name="T5" fmla="*/ 161 h 208"/>
              <a:gd name="T6" fmla="*/ 45 w 163"/>
              <a:gd name="T7" fmla="*/ 125 h 208"/>
              <a:gd name="T8" fmla="*/ 54 w 163"/>
              <a:gd name="T9" fmla="*/ 89 h 208"/>
              <a:gd name="T10" fmla="*/ 81 w 163"/>
              <a:gd name="T11" fmla="*/ 80 h 208"/>
              <a:gd name="T12" fmla="*/ 108 w 163"/>
              <a:gd name="T13" fmla="*/ 89 h 208"/>
              <a:gd name="T14" fmla="*/ 126 w 163"/>
              <a:gd name="T15" fmla="*/ 125 h 208"/>
              <a:gd name="T16" fmla="*/ 108 w 163"/>
              <a:gd name="T17" fmla="*/ 161 h 208"/>
              <a:gd name="T18" fmla="*/ 81 w 163"/>
              <a:gd name="T19" fmla="*/ 171 h 208"/>
              <a:gd name="T20" fmla="*/ 72 w 163"/>
              <a:gd name="T21" fmla="*/ 207 h 208"/>
              <a:gd name="T22" fmla="*/ 72 w 163"/>
              <a:gd name="T23" fmla="*/ 207 h 208"/>
              <a:gd name="T24" fmla="*/ 126 w 163"/>
              <a:gd name="T25" fmla="*/ 179 h 208"/>
              <a:gd name="T26" fmla="*/ 126 w 163"/>
              <a:gd name="T27" fmla="*/ 197 h 208"/>
              <a:gd name="T28" fmla="*/ 162 w 163"/>
              <a:gd name="T29" fmla="*/ 197 h 208"/>
              <a:gd name="T30" fmla="*/ 162 w 163"/>
              <a:gd name="T31" fmla="*/ 0 h 208"/>
              <a:gd name="T32" fmla="*/ 126 w 163"/>
              <a:gd name="T33" fmla="*/ 0 h 208"/>
              <a:gd name="T34" fmla="*/ 126 w 163"/>
              <a:gd name="T35" fmla="*/ 71 h 208"/>
              <a:gd name="T36" fmla="*/ 72 w 163"/>
              <a:gd name="T37" fmla="*/ 44 h 208"/>
              <a:gd name="T38" fmla="*/ 18 w 163"/>
              <a:gd name="T39" fmla="*/ 71 h 208"/>
              <a:gd name="T40" fmla="*/ 0 w 163"/>
              <a:gd name="T41" fmla="*/ 125 h 208"/>
              <a:gd name="T42" fmla="*/ 18 w 163"/>
              <a:gd name="T43" fmla="*/ 179 h 208"/>
              <a:gd name="T44" fmla="*/ 72 w 163"/>
              <a:gd name="T45" fmla="*/ 207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3" h="208">
                <a:moveTo>
                  <a:pt x="81" y="171"/>
                </a:moveTo>
                <a:lnTo>
                  <a:pt x="81" y="171"/>
                </a:lnTo>
                <a:cubicBezTo>
                  <a:pt x="72" y="171"/>
                  <a:pt x="63" y="161"/>
                  <a:pt x="54" y="161"/>
                </a:cubicBezTo>
                <a:cubicBezTo>
                  <a:pt x="45" y="152"/>
                  <a:pt x="45" y="134"/>
                  <a:pt x="45" y="125"/>
                </a:cubicBezTo>
                <a:cubicBezTo>
                  <a:pt x="45" y="107"/>
                  <a:pt x="45" y="98"/>
                  <a:pt x="54" y="89"/>
                </a:cubicBezTo>
                <a:cubicBezTo>
                  <a:pt x="63" y="80"/>
                  <a:pt x="72" y="80"/>
                  <a:pt x="81" y="80"/>
                </a:cubicBezTo>
                <a:cubicBezTo>
                  <a:pt x="90" y="80"/>
                  <a:pt x="99" y="80"/>
                  <a:pt x="108" y="89"/>
                </a:cubicBezTo>
                <a:cubicBezTo>
                  <a:pt x="117" y="98"/>
                  <a:pt x="126" y="107"/>
                  <a:pt x="126" y="125"/>
                </a:cubicBezTo>
                <a:cubicBezTo>
                  <a:pt x="126" y="134"/>
                  <a:pt x="117" y="152"/>
                  <a:pt x="108" y="161"/>
                </a:cubicBezTo>
                <a:cubicBezTo>
                  <a:pt x="99" y="161"/>
                  <a:pt x="90" y="171"/>
                  <a:pt x="81" y="171"/>
                </a:cubicBezTo>
                <a:close/>
                <a:moveTo>
                  <a:pt x="72" y="207"/>
                </a:moveTo>
                <a:lnTo>
                  <a:pt x="72" y="207"/>
                </a:lnTo>
                <a:cubicBezTo>
                  <a:pt x="99" y="207"/>
                  <a:pt x="108" y="197"/>
                  <a:pt x="126" y="179"/>
                </a:cubicBezTo>
                <a:cubicBezTo>
                  <a:pt x="126" y="197"/>
                  <a:pt x="126" y="197"/>
                  <a:pt x="126" y="197"/>
                </a:cubicBezTo>
                <a:cubicBezTo>
                  <a:pt x="162" y="197"/>
                  <a:pt x="162" y="197"/>
                  <a:pt x="162" y="197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71"/>
                  <a:pt x="126" y="71"/>
                  <a:pt x="126" y="71"/>
                </a:cubicBezTo>
                <a:cubicBezTo>
                  <a:pt x="117" y="53"/>
                  <a:pt x="99" y="44"/>
                  <a:pt x="72" y="44"/>
                </a:cubicBezTo>
                <a:cubicBezTo>
                  <a:pt x="54" y="44"/>
                  <a:pt x="36" y="53"/>
                  <a:pt x="18" y="71"/>
                </a:cubicBezTo>
                <a:cubicBezTo>
                  <a:pt x="9" y="80"/>
                  <a:pt x="0" y="98"/>
                  <a:pt x="0" y="125"/>
                </a:cubicBezTo>
                <a:cubicBezTo>
                  <a:pt x="0" y="143"/>
                  <a:pt x="9" y="161"/>
                  <a:pt x="18" y="179"/>
                </a:cubicBezTo>
                <a:cubicBezTo>
                  <a:pt x="36" y="197"/>
                  <a:pt x="54" y="207"/>
                  <a:pt x="72" y="20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54">
            <a:extLst>
              <a:ext uri="{FF2B5EF4-FFF2-40B4-BE49-F238E27FC236}">
                <a16:creationId xmlns:a16="http://schemas.microsoft.com/office/drawing/2014/main" id="{FE8FC42B-D767-5F4A-9878-DD458CCB5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569" y="6899792"/>
            <a:ext cx="153243" cy="171818"/>
          </a:xfrm>
          <a:custGeom>
            <a:avLst/>
            <a:gdLst>
              <a:gd name="T0" fmla="*/ 109 w 146"/>
              <a:gd name="T1" fmla="*/ 90 h 164"/>
              <a:gd name="T2" fmla="*/ 109 w 146"/>
              <a:gd name="T3" fmla="*/ 90 h 164"/>
              <a:gd name="T4" fmla="*/ 100 w 146"/>
              <a:gd name="T5" fmla="*/ 117 h 164"/>
              <a:gd name="T6" fmla="*/ 73 w 146"/>
              <a:gd name="T7" fmla="*/ 127 h 164"/>
              <a:gd name="T8" fmla="*/ 45 w 146"/>
              <a:gd name="T9" fmla="*/ 117 h 164"/>
              <a:gd name="T10" fmla="*/ 37 w 146"/>
              <a:gd name="T11" fmla="*/ 90 h 164"/>
              <a:gd name="T12" fmla="*/ 37 w 146"/>
              <a:gd name="T13" fmla="*/ 0 h 164"/>
              <a:gd name="T14" fmla="*/ 0 w 146"/>
              <a:gd name="T15" fmla="*/ 0 h 164"/>
              <a:gd name="T16" fmla="*/ 0 w 146"/>
              <a:gd name="T17" fmla="*/ 90 h 164"/>
              <a:gd name="T18" fmla="*/ 18 w 146"/>
              <a:gd name="T19" fmla="*/ 144 h 164"/>
              <a:gd name="T20" fmla="*/ 54 w 146"/>
              <a:gd name="T21" fmla="*/ 163 h 164"/>
              <a:gd name="T22" fmla="*/ 109 w 146"/>
              <a:gd name="T23" fmla="*/ 135 h 164"/>
              <a:gd name="T24" fmla="*/ 109 w 146"/>
              <a:gd name="T25" fmla="*/ 153 h 164"/>
              <a:gd name="T26" fmla="*/ 145 w 146"/>
              <a:gd name="T27" fmla="*/ 153 h 164"/>
              <a:gd name="T28" fmla="*/ 145 w 146"/>
              <a:gd name="T29" fmla="*/ 0 h 164"/>
              <a:gd name="T30" fmla="*/ 109 w 146"/>
              <a:gd name="T31" fmla="*/ 0 h 164"/>
              <a:gd name="T32" fmla="*/ 109 w 146"/>
              <a:gd name="T33" fmla="*/ 90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64">
                <a:moveTo>
                  <a:pt x="109" y="90"/>
                </a:moveTo>
                <a:lnTo>
                  <a:pt x="109" y="90"/>
                </a:lnTo>
                <a:cubicBezTo>
                  <a:pt x="109" y="99"/>
                  <a:pt x="100" y="108"/>
                  <a:pt x="100" y="117"/>
                </a:cubicBezTo>
                <a:cubicBezTo>
                  <a:pt x="91" y="127"/>
                  <a:pt x="82" y="127"/>
                  <a:pt x="73" y="127"/>
                </a:cubicBezTo>
                <a:cubicBezTo>
                  <a:pt x="64" y="127"/>
                  <a:pt x="54" y="127"/>
                  <a:pt x="45" y="117"/>
                </a:cubicBezTo>
                <a:cubicBezTo>
                  <a:pt x="37" y="108"/>
                  <a:pt x="37" y="99"/>
                  <a:pt x="37" y="90"/>
                </a:cubicBezTo>
                <a:cubicBezTo>
                  <a:pt x="37" y="0"/>
                  <a:pt x="37" y="0"/>
                  <a:pt x="3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117"/>
                  <a:pt x="0" y="127"/>
                  <a:pt x="18" y="144"/>
                </a:cubicBezTo>
                <a:cubicBezTo>
                  <a:pt x="27" y="153"/>
                  <a:pt x="37" y="163"/>
                  <a:pt x="54" y="163"/>
                </a:cubicBezTo>
                <a:cubicBezTo>
                  <a:pt x="82" y="163"/>
                  <a:pt x="100" y="153"/>
                  <a:pt x="109" y="135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45" y="153"/>
                  <a:pt x="145" y="153"/>
                  <a:pt x="145" y="153"/>
                </a:cubicBezTo>
                <a:cubicBezTo>
                  <a:pt x="145" y="0"/>
                  <a:pt x="145" y="0"/>
                  <a:pt x="145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09" y="90"/>
                  <a:pt x="109" y="90"/>
                  <a:pt x="109" y="9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8" name="Freeform 155">
            <a:extLst>
              <a:ext uri="{FF2B5EF4-FFF2-40B4-BE49-F238E27FC236}">
                <a16:creationId xmlns:a16="http://schemas.microsoft.com/office/drawing/2014/main" id="{7BB00159-CBFC-714D-A792-EE3C4DC60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962" y="6899792"/>
            <a:ext cx="153240" cy="171818"/>
          </a:xfrm>
          <a:custGeom>
            <a:avLst/>
            <a:gdLst>
              <a:gd name="T0" fmla="*/ 72 w 146"/>
              <a:gd name="T1" fmla="*/ 163 h 164"/>
              <a:gd name="T2" fmla="*/ 72 w 146"/>
              <a:gd name="T3" fmla="*/ 163 h 164"/>
              <a:gd name="T4" fmla="*/ 117 w 146"/>
              <a:gd name="T5" fmla="*/ 144 h 164"/>
              <a:gd name="T6" fmla="*/ 145 w 146"/>
              <a:gd name="T7" fmla="*/ 108 h 164"/>
              <a:gd name="T8" fmla="*/ 99 w 146"/>
              <a:gd name="T9" fmla="*/ 108 h 164"/>
              <a:gd name="T10" fmla="*/ 72 w 146"/>
              <a:gd name="T11" fmla="*/ 127 h 164"/>
              <a:gd name="T12" fmla="*/ 45 w 146"/>
              <a:gd name="T13" fmla="*/ 117 h 164"/>
              <a:gd name="T14" fmla="*/ 36 w 146"/>
              <a:gd name="T15" fmla="*/ 81 h 164"/>
              <a:gd name="T16" fmla="*/ 45 w 146"/>
              <a:gd name="T17" fmla="*/ 45 h 164"/>
              <a:gd name="T18" fmla="*/ 72 w 146"/>
              <a:gd name="T19" fmla="*/ 36 h 164"/>
              <a:gd name="T20" fmla="*/ 99 w 146"/>
              <a:gd name="T21" fmla="*/ 54 h 164"/>
              <a:gd name="T22" fmla="*/ 145 w 146"/>
              <a:gd name="T23" fmla="*/ 54 h 164"/>
              <a:gd name="T24" fmla="*/ 117 w 146"/>
              <a:gd name="T25" fmla="*/ 18 h 164"/>
              <a:gd name="T26" fmla="*/ 72 w 146"/>
              <a:gd name="T27" fmla="*/ 0 h 164"/>
              <a:gd name="T28" fmla="*/ 18 w 146"/>
              <a:gd name="T29" fmla="*/ 27 h 164"/>
              <a:gd name="T30" fmla="*/ 0 w 146"/>
              <a:gd name="T31" fmla="*/ 81 h 164"/>
              <a:gd name="T32" fmla="*/ 18 w 146"/>
              <a:gd name="T33" fmla="*/ 135 h 164"/>
              <a:gd name="T34" fmla="*/ 72 w 146"/>
              <a:gd name="T35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6" h="164">
                <a:moveTo>
                  <a:pt x="72" y="163"/>
                </a:moveTo>
                <a:lnTo>
                  <a:pt x="72" y="163"/>
                </a:lnTo>
                <a:cubicBezTo>
                  <a:pt x="90" y="163"/>
                  <a:pt x="108" y="153"/>
                  <a:pt x="117" y="144"/>
                </a:cubicBezTo>
                <a:cubicBezTo>
                  <a:pt x="136" y="135"/>
                  <a:pt x="145" y="127"/>
                  <a:pt x="145" y="108"/>
                </a:cubicBezTo>
                <a:cubicBezTo>
                  <a:pt x="99" y="108"/>
                  <a:pt x="99" y="108"/>
                  <a:pt x="99" y="108"/>
                </a:cubicBezTo>
                <a:cubicBezTo>
                  <a:pt x="99" y="117"/>
                  <a:pt x="90" y="127"/>
                  <a:pt x="72" y="127"/>
                </a:cubicBezTo>
                <a:cubicBezTo>
                  <a:pt x="63" y="127"/>
                  <a:pt x="54" y="127"/>
                  <a:pt x="45" y="117"/>
                </a:cubicBezTo>
                <a:cubicBezTo>
                  <a:pt x="36" y="108"/>
                  <a:pt x="36" y="90"/>
                  <a:pt x="36" y="81"/>
                </a:cubicBezTo>
                <a:cubicBezTo>
                  <a:pt x="36" y="63"/>
                  <a:pt x="36" y="54"/>
                  <a:pt x="45" y="45"/>
                </a:cubicBezTo>
                <a:cubicBezTo>
                  <a:pt x="54" y="36"/>
                  <a:pt x="63" y="36"/>
                  <a:pt x="72" y="36"/>
                </a:cubicBezTo>
                <a:cubicBezTo>
                  <a:pt x="90" y="36"/>
                  <a:pt x="99" y="36"/>
                  <a:pt x="99" y="54"/>
                </a:cubicBezTo>
                <a:cubicBezTo>
                  <a:pt x="145" y="54"/>
                  <a:pt x="145" y="54"/>
                  <a:pt x="145" y="54"/>
                </a:cubicBezTo>
                <a:cubicBezTo>
                  <a:pt x="145" y="36"/>
                  <a:pt x="136" y="27"/>
                  <a:pt x="117" y="18"/>
                </a:cubicBezTo>
                <a:cubicBezTo>
                  <a:pt x="108" y="9"/>
                  <a:pt x="90" y="0"/>
                  <a:pt x="72" y="0"/>
                </a:cubicBezTo>
                <a:cubicBezTo>
                  <a:pt x="54" y="0"/>
                  <a:pt x="36" y="9"/>
                  <a:pt x="18" y="27"/>
                </a:cubicBezTo>
                <a:cubicBezTo>
                  <a:pt x="0" y="36"/>
                  <a:pt x="0" y="54"/>
                  <a:pt x="0" y="81"/>
                </a:cubicBezTo>
                <a:cubicBezTo>
                  <a:pt x="0" y="108"/>
                  <a:pt x="0" y="127"/>
                  <a:pt x="18" y="135"/>
                </a:cubicBezTo>
                <a:cubicBezTo>
                  <a:pt x="36" y="153"/>
                  <a:pt x="54" y="163"/>
                  <a:pt x="72" y="16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49" name="Freeform 156">
            <a:extLst>
              <a:ext uri="{FF2B5EF4-FFF2-40B4-BE49-F238E27FC236}">
                <a16:creationId xmlns:a16="http://schemas.microsoft.com/office/drawing/2014/main" id="{B760F842-72A7-FB41-B735-4F9E0B38A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5777" y="6862643"/>
            <a:ext cx="97519" cy="199680"/>
          </a:xfrm>
          <a:custGeom>
            <a:avLst/>
            <a:gdLst>
              <a:gd name="T0" fmla="*/ 64 w 92"/>
              <a:gd name="T1" fmla="*/ 153 h 190"/>
              <a:gd name="T2" fmla="*/ 64 w 92"/>
              <a:gd name="T3" fmla="*/ 153 h 190"/>
              <a:gd name="T4" fmla="*/ 55 w 92"/>
              <a:gd name="T5" fmla="*/ 144 h 190"/>
              <a:gd name="T6" fmla="*/ 55 w 92"/>
              <a:gd name="T7" fmla="*/ 72 h 190"/>
              <a:gd name="T8" fmla="*/ 91 w 92"/>
              <a:gd name="T9" fmla="*/ 72 h 190"/>
              <a:gd name="T10" fmla="*/ 91 w 92"/>
              <a:gd name="T11" fmla="*/ 36 h 190"/>
              <a:gd name="T12" fmla="*/ 55 w 92"/>
              <a:gd name="T13" fmla="*/ 36 h 190"/>
              <a:gd name="T14" fmla="*/ 55 w 92"/>
              <a:gd name="T15" fmla="*/ 0 h 190"/>
              <a:gd name="T16" fmla="*/ 19 w 92"/>
              <a:gd name="T17" fmla="*/ 0 h 190"/>
              <a:gd name="T18" fmla="*/ 19 w 92"/>
              <a:gd name="T19" fmla="*/ 36 h 190"/>
              <a:gd name="T20" fmla="*/ 0 w 92"/>
              <a:gd name="T21" fmla="*/ 36 h 190"/>
              <a:gd name="T22" fmla="*/ 0 w 92"/>
              <a:gd name="T23" fmla="*/ 72 h 190"/>
              <a:gd name="T24" fmla="*/ 19 w 92"/>
              <a:gd name="T25" fmla="*/ 72 h 190"/>
              <a:gd name="T26" fmla="*/ 19 w 92"/>
              <a:gd name="T27" fmla="*/ 144 h 190"/>
              <a:gd name="T28" fmla="*/ 28 w 92"/>
              <a:gd name="T29" fmla="*/ 180 h 190"/>
              <a:gd name="T30" fmla="*/ 73 w 92"/>
              <a:gd name="T31" fmla="*/ 189 h 190"/>
              <a:gd name="T32" fmla="*/ 91 w 92"/>
              <a:gd name="T33" fmla="*/ 189 h 190"/>
              <a:gd name="T34" fmla="*/ 91 w 92"/>
              <a:gd name="T35" fmla="*/ 163 h 190"/>
              <a:gd name="T36" fmla="*/ 73 w 92"/>
              <a:gd name="T37" fmla="*/ 163 h 190"/>
              <a:gd name="T38" fmla="*/ 64 w 92"/>
              <a:gd name="T39" fmla="*/ 15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" h="190">
                <a:moveTo>
                  <a:pt x="64" y="153"/>
                </a:moveTo>
                <a:lnTo>
                  <a:pt x="64" y="153"/>
                </a:lnTo>
                <a:cubicBezTo>
                  <a:pt x="64" y="153"/>
                  <a:pt x="55" y="153"/>
                  <a:pt x="55" y="144"/>
                </a:cubicBezTo>
                <a:cubicBezTo>
                  <a:pt x="55" y="72"/>
                  <a:pt x="55" y="72"/>
                  <a:pt x="55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36"/>
                  <a:pt x="91" y="36"/>
                  <a:pt x="91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0"/>
                  <a:pt x="55" y="0"/>
                  <a:pt x="5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6"/>
                  <a:pt x="19" y="36"/>
                  <a:pt x="19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72"/>
                  <a:pt x="0" y="72"/>
                  <a:pt x="0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19" y="144"/>
                  <a:pt x="19" y="144"/>
                  <a:pt x="19" y="144"/>
                </a:cubicBezTo>
                <a:cubicBezTo>
                  <a:pt x="19" y="163"/>
                  <a:pt x="19" y="171"/>
                  <a:pt x="28" y="180"/>
                </a:cubicBezTo>
                <a:cubicBezTo>
                  <a:pt x="37" y="189"/>
                  <a:pt x="55" y="189"/>
                  <a:pt x="73" y="189"/>
                </a:cubicBezTo>
                <a:cubicBezTo>
                  <a:pt x="91" y="189"/>
                  <a:pt x="91" y="189"/>
                  <a:pt x="91" y="189"/>
                </a:cubicBezTo>
                <a:cubicBezTo>
                  <a:pt x="91" y="163"/>
                  <a:pt x="91" y="163"/>
                  <a:pt x="91" y="163"/>
                </a:cubicBezTo>
                <a:cubicBezTo>
                  <a:pt x="73" y="163"/>
                  <a:pt x="73" y="163"/>
                  <a:pt x="73" y="163"/>
                </a:cubicBezTo>
                <a:cubicBezTo>
                  <a:pt x="73" y="163"/>
                  <a:pt x="64" y="163"/>
                  <a:pt x="64" y="15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0" name="Freeform 157">
            <a:extLst>
              <a:ext uri="{FF2B5EF4-FFF2-40B4-BE49-F238E27FC236}">
                <a16:creationId xmlns:a16="http://schemas.microsoft.com/office/drawing/2014/main" id="{B2F73EA1-DF8C-A648-8F89-62ACE1506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9155" y="7220208"/>
            <a:ext cx="153243" cy="199677"/>
          </a:xfrm>
          <a:custGeom>
            <a:avLst/>
            <a:gdLst>
              <a:gd name="T0" fmla="*/ 0 w 146"/>
              <a:gd name="T1" fmla="*/ 190 h 191"/>
              <a:gd name="T2" fmla="*/ 0 w 146"/>
              <a:gd name="T3" fmla="*/ 190 h 191"/>
              <a:gd name="T4" fmla="*/ 81 w 146"/>
              <a:gd name="T5" fmla="*/ 190 h 191"/>
              <a:gd name="T6" fmla="*/ 126 w 146"/>
              <a:gd name="T7" fmla="*/ 172 h 191"/>
              <a:gd name="T8" fmla="*/ 145 w 146"/>
              <a:gd name="T9" fmla="*/ 135 h 191"/>
              <a:gd name="T10" fmla="*/ 136 w 146"/>
              <a:gd name="T11" fmla="*/ 109 h 191"/>
              <a:gd name="T12" fmla="*/ 108 w 146"/>
              <a:gd name="T13" fmla="*/ 90 h 191"/>
              <a:gd name="T14" fmla="*/ 145 w 146"/>
              <a:gd name="T15" fmla="*/ 45 h 191"/>
              <a:gd name="T16" fmla="*/ 126 w 146"/>
              <a:gd name="T17" fmla="*/ 9 h 191"/>
              <a:gd name="T18" fmla="*/ 81 w 146"/>
              <a:gd name="T19" fmla="*/ 0 h 191"/>
              <a:gd name="T20" fmla="*/ 0 w 146"/>
              <a:gd name="T21" fmla="*/ 0 h 191"/>
              <a:gd name="T22" fmla="*/ 0 w 146"/>
              <a:gd name="T23" fmla="*/ 190 h 191"/>
              <a:gd name="T24" fmla="*/ 72 w 146"/>
              <a:gd name="T25" fmla="*/ 27 h 191"/>
              <a:gd name="T26" fmla="*/ 72 w 146"/>
              <a:gd name="T27" fmla="*/ 27 h 191"/>
              <a:gd name="T28" fmla="*/ 90 w 146"/>
              <a:gd name="T29" fmla="*/ 36 h 191"/>
              <a:gd name="T30" fmla="*/ 99 w 146"/>
              <a:gd name="T31" fmla="*/ 54 h 191"/>
              <a:gd name="T32" fmla="*/ 90 w 146"/>
              <a:gd name="T33" fmla="*/ 72 h 191"/>
              <a:gd name="T34" fmla="*/ 72 w 146"/>
              <a:gd name="T35" fmla="*/ 72 h 191"/>
              <a:gd name="T36" fmla="*/ 36 w 146"/>
              <a:gd name="T37" fmla="*/ 72 h 191"/>
              <a:gd name="T38" fmla="*/ 36 w 146"/>
              <a:gd name="T39" fmla="*/ 27 h 191"/>
              <a:gd name="T40" fmla="*/ 72 w 146"/>
              <a:gd name="T41" fmla="*/ 27 h 191"/>
              <a:gd name="T42" fmla="*/ 36 w 146"/>
              <a:gd name="T43" fmla="*/ 109 h 191"/>
              <a:gd name="T44" fmla="*/ 36 w 146"/>
              <a:gd name="T45" fmla="*/ 109 h 191"/>
              <a:gd name="T46" fmla="*/ 81 w 146"/>
              <a:gd name="T47" fmla="*/ 109 h 191"/>
              <a:gd name="T48" fmla="*/ 99 w 146"/>
              <a:gd name="T49" fmla="*/ 109 h 191"/>
              <a:gd name="T50" fmla="*/ 108 w 146"/>
              <a:gd name="T51" fmla="*/ 135 h 191"/>
              <a:gd name="T52" fmla="*/ 99 w 146"/>
              <a:gd name="T53" fmla="*/ 154 h 191"/>
              <a:gd name="T54" fmla="*/ 81 w 146"/>
              <a:gd name="T55" fmla="*/ 163 h 191"/>
              <a:gd name="T56" fmla="*/ 36 w 146"/>
              <a:gd name="T57" fmla="*/ 163 h 191"/>
              <a:gd name="T58" fmla="*/ 36 w 146"/>
              <a:gd name="T59" fmla="*/ 109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46" h="191">
                <a:moveTo>
                  <a:pt x="0" y="190"/>
                </a:moveTo>
                <a:lnTo>
                  <a:pt x="0" y="190"/>
                </a:lnTo>
                <a:cubicBezTo>
                  <a:pt x="81" y="190"/>
                  <a:pt x="81" y="190"/>
                  <a:pt x="81" y="190"/>
                </a:cubicBezTo>
                <a:cubicBezTo>
                  <a:pt x="99" y="190"/>
                  <a:pt x="117" y="181"/>
                  <a:pt x="126" y="172"/>
                </a:cubicBezTo>
                <a:cubicBezTo>
                  <a:pt x="145" y="163"/>
                  <a:pt x="145" y="154"/>
                  <a:pt x="145" y="135"/>
                </a:cubicBezTo>
                <a:cubicBezTo>
                  <a:pt x="145" y="126"/>
                  <a:pt x="145" y="117"/>
                  <a:pt x="136" y="109"/>
                </a:cubicBezTo>
                <a:cubicBezTo>
                  <a:pt x="126" y="99"/>
                  <a:pt x="117" y="90"/>
                  <a:pt x="108" y="90"/>
                </a:cubicBezTo>
                <a:cubicBezTo>
                  <a:pt x="126" y="81"/>
                  <a:pt x="145" y="72"/>
                  <a:pt x="145" y="45"/>
                </a:cubicBezTo>
                <a:cubicBezTo>
                  <a:pt x="145" y="36"/>
                  <a:pt x="136" y="18"/>
                  <a:pt x="126" y="9"/>
                </a:cubicBezTo>
                <a:cubicBezTo>
                  <a:pt x="117" y="0"/>
                  <a:pt x="99" y="0"/>
                  <a:pt x="8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lose/>
                <a:moveTo>
                  <a:pt x="72" y="27"/>
                </a:moveTo>
                <a:lnTo>
                  <a:pt x="72" y="27"/>
                </a:lnTo>
                <a:cubicBezTo>
                  <a:pt x="81" y="27"/>
                  <a:pt x="90" y="27"/>
                  <a:pt x="90" y="36"/>
                </a:cubicBezTo>
                <a:cubicBezTo>
                  <a:pt x="99" y="36"/>
                  <a:pt x="99" y="45"/>
                  <a:pt x="99" y="54"/>
                </a:cubicBezTo>
                <a:cubicBezTo>
                  <a:pt x="99" y="54"/>
                  <a:pt x="99" y="63"/>
                  <a:pt x="90" y="72"/>
                </a:cubicBezTo>
                <a:cubicBezTo>
                  <a:pt x="90" y="72"/>
                  <a:pt x="81" y="72"/>
                  <a:pt x="72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27"/>
                  <a:pt x="36" y="27"/>
                  <a:pt x="36" y="27"/>
                </a:cubicBezTo>
                <a:cubicBezTo>
                  <a:pt x="72" y="27"/>
                  <a:pt x="72" y="27"/>
                  <a:pt x="72" y="27"/>
                </a:cubicBezTo>
                <a:close/>
                <a:moveTo>
                  <a:pt x="36" y="109"/>
                </a:moveTo>
                <a:lnTo>
                  <a:pt x="36" y="109"/>
                </a:lnTo>
                <a:cubicBezTo>
                  <a:pt x="81" y="109"/>
                  <a:pt x="81" y="109"/>
                  <a:pt x="81" y="109"/>
                </a:cubicBezTo>
                <a:cubicBezTo>
                  <a:pt x="90" y="109"/>
                  <a:pt x="90" y="109"/>
                  <a:pt x="99" y="109"/>
                </a:cubicBezTo>
                <a:cubicBezTo>
                  <a:pt x="108" y="117"/>
                  <a:pt x="108" y="126"/>
                  <a:pt x="108" y="135"/>
                </a:cubicBezTo>
                <a:cubicBezTo>
                  <a:pt x="108" y="145"/>
                  <a:pt x="108" y="145"/>
                  <a:pt x="99" y="154"/>
                </a:cubicBezTo>
                <a:cubicBezTo>
                  <a:pt x="90" y="154"/>
                  <a:pt x="90" y="163"/>
                  <a:pt x="81" y="163"/>
                </a:cubicBezTo>
                <a:cubicBezTo>
                  <a:pt x="36" y="163"/>
                  <a:pt x="36" y="163"/>
                  <a:pt x="36" y="163"/>
                </a:cubicBezTo>
                <a:cubicBezTo>
                  <a:pt x="36" y="109"/>
                  <a:pt x="36" y="109"/>
                  <a:pt x="36" y="10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1" name="Freeform 158">
            <a:extLst>
              <a:ext uri="{FF2B5EF4-FFF2-40B4-BE49-F238E27FC236}">
                <a16:creationId xmlns:a16="http://schemas.microsoft.com/office/drawing/2014/main" id="{C3CE6E2D-8D7C-614D-A0A8-2B8318E36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0260" y="7262000"/>
            <a:ext cx="171815" cy="162530"/>
          </a:xfrm>
          <a:custGeom>
            <a:avLst/>
            <a:gdLst>
              <a:gd name="T0" fmla="*/ 81 w 163"/>
              <a:gd name="T1" fmla="*/ 118 h 155"/>
              <a:gd name="T2" fmla="*/ 81 w 163"/>
              <a:gd name="T3" fmla="*/ 118 h 155"/>
              <a:gd name="T4" fmla="*/ 54 w 163"/>
              <a:gd name="T5" fmla="*/ 109 h 155"/>
              <a:gd name="T6" fmla="*/ 36 w 163"/>
              <a:gd name="T7" fmla="*/ 73 h 155"/>
              <a:gd name="T8" fmla="*/ 54 w 163"/>
              <a:gd name="T9" fmla="*/ 45 h 155"/>
              <a:gd name="T10" fmla="*/ 81 w 163"/>
              <a:gd name="T11" fmla="*/ 27 h 155"/>
              <a:gd name="T12" fmla="*/ 108 w 163"/>
              <a:gd name="T13" fmla="*/ 45 h 155"/>
              <a:gd name="T14" fmla="*/ 117 w 163"/>
              <a:gd name="T15" fmla="*/ 73 h 155"/>
              <a:gd name="T16" fmla="*/ 108 w 163"/>
              <a:gd name="T17" fmla="*/ 109 h 155"/>
              <a:gd name="T18" fmla="*/ 81 w 163"/>
              <a:gd name="T19" fmla="*/ 118 h 155"/>
              <a:gd name="T20" fmla="*/ 72 w 163"/>
              <a:gd name="T21" fmla="*/ 154 h 155"/>
              <a:gd name="T22" fmla="*/ 72 w 163"/>
              <a:gd name="T23" fmla="*/ 154 h 155"/>
              <a:gd name="T24" fmla="*/ 117 w 163"/>
              <a:gd name="T25" fmla="*/ 127 h 155"/>
              <a:gd name="T26" fmla="*/ 117 w 163"/>
              <a:gd name="T27" fmla="*/ 154 h 155"/>
              <a:gd name="T28" fmla="*/ 162 w 163"/>
              <a:gd name="T29" fmla="*/ 154 h 155"/>
              <a:gd name="T30" fmla="*/ 162 w 163"/>
              <a:gd name="T31" fmla="*/ 0 h 155"/>
              <a:gd name="T32" fmla="*/ 117 w 163"/>
              <a:gd name="T33" fmla="*/ 0 h 155"/>
              <a:gd name="T34" fmla="*/ 117 w 163"/>
              <a:gd name="T35" fmla="*/ 27 h 155"/>
              <a:gd name="T36" fmla="*/ 72 w 163"/>
              <a:gd name="T37" fmla="*/ 0 h 155"/>
              <a:gd name="T38" fmla="*/ 18 w 163"/>
              <a:gd name="T39" fmla="*/ 18 h 155"/>
              <a:gd name="T40" fmla="*/ 0 w 163"/>
              <a:gd name="T41" fmla="*/ 73 h 155"/>
              <a:gd name="T42" fmla="*/ 18 w 163"/>
              <a:gd name="T43" fmla="*/ 136 h 155"/>
              <a:gd name="T44" fmla="*/ 72 w 163"/>
              <a:gd name="T4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3" h="155">
                <a:moveTo>
                  <a:pt x="81" y="118"/>
                </a:moveTo>
                <a:lnTo>
                  <a:pt x="81" y="118"/>
                </a:lnTo>
                <a:cubicBezTo>
                  <a:pt x="72" y="118"/>
                  <a:pt x="63" y="118"/>
                  <a:pt x="54" y="109"/>
                </a:cubicBezTo>
                <a:cubicBezTo>
                  <a:pt x="45" y="99"/>
                  <a:pt x="36" y="90"/>
                  <a:pt x="36" y="73"/>
                </a:cubicBezTo>
                <a:cubicBezTo>
                  <a:pt x="36" y="63"/>
                  <a:pt x="45" y="54"/>
                  <a:pt x="54" y="45"/>
                </a:cubicBezTo>
                <a:cubicBezTo>
                  <a:pt x="63" y="36"/>
                  <a:pt x="72" y="27"/>
                  <a:pt x="81" y="27"/>
                </a:cubicBezTo>
                <a:cubicBezTo>
                  <a:pt x="90" y="27"/>
                  <a:pt x="99" y="36"/>
                  <a:pt x="108" y="45"/>
                </a:cubicBezTo>
                <a:cubicBezTo>
                  <a:pt x="117" y="54"/>
                  <a:pt x="117" y="63"/>
                  <a:pt x="117" y="73"/>
                </a:cubicBezTo>
                <a:cubicBezTo>
                  <a:pt x="117" y="90"/>
                  <a:pt x="117" y="99"/>
                  <a:pt x="108" y="109"/>
                </a:cubicBezTo>
                <a:cubicBezTo>
                  <a:pt x="99" y="118"/>
                  <a:pt x="90" y="118"/>
                  <a:pt x="81" y="118"/>
                </a:cubicBezTo>
                <a:close/>
                <a:moveTo>
                  <a:pt x="72" y="154"/>
                </a:moveTo>
                <a:lnTo>
                  <a:pt x="72" y="154"/>
                </a:lnTo>
                <a:cubicBezTo>
                  <a:pt x="90" y="154"/>
                  <a:pt x="108" y="145"/>
                  <a:pt x="117" y="127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62" y="154"/>
                  <a:pt x="162" y="154"/>
                  <a:pt x="162" y="154"/>
                </a:cubicBezTo>
                <a:cubicBezTo>
                  <a:pt x="162" y="0"/>
                  <a:pt x="162" y="0"/>
                  <a:pt x="162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17" y="27"/>
                  <a:pt x="117" y="27"/>
                  <a:pt x="117" y="27"/>
                </a:cubicBezTo>
                <a:cubicBezTo>
                  <a:pt x="108" y="9"/>
                  <a:pt x="90" y="0"/>
                  <a:pt x="72" y="0"/>
                </a:cubicBezTo>
                <a:cubicBezTo>
                  <a:pt x="54" y="0"/>
                  <a:pt x="36" y="0"/>
                  <a:pt x="18" y="18"/>
                </a:cubicBezTo>
                <a:cubicBezTo>
                  <a:pt x="9" y="36"/>
                  <a:pt x="0" y="54"/>
                  <a:pt x="0" y="73"/>
                </a:cubicBezTo>
                <a:cubicBezTo>
                  <a:pt x="0" y="99"/>
                  <a:pt x="9" y="118"/>
                  <a:pt x="18" y="136"/>
                </a:cubicBezTo>
                <a:cubicBezTo>
                  <a:pt x="36" y="145"/>
                  <a:pt x="54" y="154"/>
                  <a:pt x="72" y="15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2" name="Freeform 159">
            <a:extLst>
              <a:ext uri="{FF2B5EF4-FFF2-40B4-BE49-F238E27FC236}">
                <a16:creationId xmlns:a16="http://schemas.microsoft.com/office/drawing/2014/main" id="{C638150A-E5F3-3F49-96A9-0245EAD0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37" y="7262000"/>
            <a:ext cx="162530" cy="162530"/>
          </a:xfrm>
          <a:custGeom>
            <a:avLst/>
            <a:gdLst>
              <a:gd name="T0" fmla="*/ 81 w 155"/>
              <a:gd name="T1" fmla="*/ 154 h 155"/>
              <a:gd name="T2" fmla="*/ 81 w 155"/>
              <a:gd name="T3" fmla="*/ 154 h 155"/>
              <a:gd name="T4" fmla="*/ 127 w 155"/>
              <a:gd name="T5" fmla="*/ 145 h 155"/>
              <a:gd name="T6" fmla="*/ 154 w 155"/>
              <a:gd name="T7" fmla="*/ 99 h 155"/>
              <a:gd name="T8" fmla="*/ 109 w 155"/>
              <a:gd name="T9" fmla="*/ 99 h 155"/>
              <a:gd name="T10" fmla="*/ 81 w 155"/>
              <a:gd name="T11" fmla="*/ 127 h 155"/>
              <a:gd name="T12" fmla="*/ 54 w 155"/>
              <a:gd name="T13" fmla="*/ 109 h 155"/>
              <a:gd name="T14" fmla="*/ 45 w 155"/>
              <a:gd name="T15" fmla="*/ 73 h 155"/>
              <a:gd name="T16" fmla="*/ 54 w 155"/>
              <a:gd name="T17" fmla="*/ 45 h 155"/>
              <a:gd name="T18" fmla="*/ 81 w 155"/>
              <a:gd name="T19" fmla="*/ 27 h 155"/>
              <a:gd name="T20" fmla="*/ 109 w 155"/>
              <a:gd name="T21" fmla="*/ 45 h 155"/>
              <a:gd name="T22" fmla="*/ 154 w 155"/>
              <a:gd name="T23" fmla="*/ 45 h 155"/>
              <a:gd name="T24" fmla="*/ 127 w 155"/>
              <a:gd name="T25" fmla="*/ 9 h 155"/>
              <a:gd name="T26" fmla="*/ 81 w 155"/>
              <a:gd name="T27" fmla="*/ 0 h 155"/>
              <a:gd name="T28" fmla="*/ 27 w 155"/>
              <a:gd name="T29" fmla="*/ 18 h 155"/>
              <a:gd name="T30" fmla="*/ 0 w 155"/>
              <a:gd name="T31" fmla="*/ 73 h 155"/>
              <a:gd name="T32" fmla="*/ 27 w 155"/>
              <a:gd name="T33" fmla="*/ 136 h 155"/>
              <a:gd name="T34" fmla="*/ 81 w 155"/>
              <a:gd name="T3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5" h="155">
                <a:moveTo>
                  <a:pt x="81" y="154"/>
                </a:moveTo>
                <a:lnTo>
                  <a:pt x="81" y="154"/>
                </a:lnTo>
                <a:cubicBezTo>
                  <a:pt x="100" y="154"/>
                  <a:pt x="118" y="154"/>
                  <a:pt x="127" y="145"/>
                </a:cubicBezTo>
                <a:cubicBezTo>
                  <a:pt x="136" y="136"/>
                  <a:pt x="145" y="118"/>
                  <a:pt x="154" y="99"/>
                </a:cubicBezTo>
                <a:cubicBezTo>
                  <a:pt x="109" y="99"/>
                  <a:pt x="109" y="99"/>
                  <a:pt x="109" y="99"/>
                </a:cubicBezTo>
                <a:cubicBezTo>
                  <a:pt x="109" y="118"/>
                  <a:pt x="90" y="127"/>
                  <a:pt x="81" y="127"/>
                </a:cubicBezTo>
                <a:cubicBezTo>
                  <a:pt x="64" y="127"/>
                  <a:pt x="64" y="118"/>
                  <a:pt x="54" y="109"/>
                </a:cubicBezTo>
                <a:cubicBezTo>
                  <a:pt x="45" y="99"/>
                  <a:pt x="45" y="90"/>
                  <a:pt x="45" y="73"/>
                </a:cubicBezTo>
                <a:cubicBezTo>
                  <a:pt x="45" y="63"/>
                  <a:pt x="45" y="54"/>
                  <a:pt x="54" y="45"/>
                </a:cubicBezTo>
                <a:cubicBezTo>
                  <a:pt x="64" y="36"/>
                  <a:pt x="64" y="27"/>
                  <a:pt x="81" y="27"/>
                </a:cubicBezTo>
                <a:cubicBezTo>
                  <a:pt x="90" y="27"/>
                  <a:pt x="109" y="36"/>
                  <a:pt x="109" y="45"/>
                </a:cubicBezTo>
                <a:cubicBezTo>
                  <a:pt x="154" y="45"/>
                  <a:pt x="154" y="45"/>
                  <a:pt x="154" y="45"/>
                </a:cubicBezTo>
                <a:cubicBezTo>
                  <a:pt x="145" y="36"/>
                  <a:pt x="136" y="18"/>
                  <a:pt x="127" y="9"/>
                </a:cubicBezTo>
                <a:cubicBezTo>
                  <a:pt x="118" y="0"/>
                  <a:pt x="100" y="0"/>
                  <a:pt x="81" y="0"/>
                </a:cubicBezTo>
                <a:cubicBezTo>
                  <a:pt x="54" y="0"/>
                  <a:pt x="36" y="0"/>
                  <a:pt x="27" y="18"/>
                </a:cubicBezTo>
                <a:cubicBezTo>
                  <a:pt x="9" y="36"/>
                  <a:pt x="0" y="54"/>
                  <a:pt x="0" y="73"/>
                </a:cubicBezTo>
                <a:cubicBezTo>
                  <a:pt x="0" y="99"/>
                  <a:pt x="9" y="118"/>
                  <a:pt x="27" y="136"/>
                </a:cubicBezTo>
                <a:cubicBezTo>
                  <a:pt x="36" y="145"/>
                  <a:pt x="54" y="154"/>
                  <a:pt x="81" y="15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3" name="Freeform 160">
            <a:extLst>
              <a:ext uri="{FF2B5EF4-FFF2-40B4-BE49-F238E27FC236}">
                <a16:creationId xmlns:a16="http://schemas.microsoft.com/office/drawing/2014/main" id="{04BBC661-9897-C94A-82E6-BF16D12CB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329" y="7201633"/>
            <a:ext cx="153240" cy="218252"/>
          </a:xfrm>
          <a:custGeom>
            <a:avLst/>
            <a:gdLst>
              <a:gd name="T0" fmla="*/ 45 w 145"/>
              <a:gd name="T1" fmla="*/ 144 h 209"/>
              <a:gd name="T2" fmla="*/ 90 w 145"/>
              <a:gd name="T3" fmla="*/ 208 h 209"/>
              <a:gd name="T4" fmla="*/ 144 w 145"/>
              <a:gd name="T5" fmla="*/ 208 h 209"/>
              <a:gd name="T6" fmla="*/ 81 w 145"/>
              <a:gd name="T7" fmla="*/ 135 h 209"/>
              <a:gd name="T8" fmla="*/ 144 w 145"/>
              <a:gd name="T9" fmla="*/ 54 h 209"/>
              <a:gd name="T10" fmla="*/ 90 w 145"/>
              <a:gd name="T11" fmla="*/ 54 h 209"/>
              <a:gd name="T12" fmla="*/ 45 w 145"/>
              <a:gd name="T13" fmla="*/ 117 h 209"/>
              <a:gd name="T14" fmla="*/ 45 w 145"/>
              <a:gd name="T15" fmla="*/ 0 h 209"/>
              <a:gd name="T16" fmla="*/ 0 w 145"/>
              <a:gd name="T17" fmla="*/ 0 h 209"/>
              <a:gd name="T18" fmla="*/ 0 w 145"/>
              <a:gd name="T19" fmla="*/ 208 h 209"/>
              <a:gd name="T20" fmla="*/ 45 w 145"/>
              <a:gd name="T21" fmla="*/ 208 h 209"/>
              <a:gd name="T22" fmla="*/ 45 w 145"/>
              <a:gd name="T23" fmla="*/ 14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5" h="209">
                <a:moveTo>
                  <a:pt x="45" y="144"/>
                </a:moveTo>
                <a:lnTo>
                  <a:pt x="90" y="208"/>
                </a:lnTo>
                <a:lnTo>
                  <a:pt x="144" y="208"/>
                </a:lnTo>
                <a:lnTo>
                  <a:pt x="81" y="135"/>
                </a:lnTo>
                <a:lnTo>
                  <a:pt x="144" y="54"/>
                </a:lnTo>
                <a:lnTo>
                  <a:pt x="90" y="54"/>
                </a:lnTo>
                <a:lnTo>
                  <a:pt x="45" y="117"/>
                </a:lnTo>
                <a:lnTo>
                  <a:pt x="45" y="0"/>
                </a:lnTo>
                <a:lnTo>
                  <a:pt x="0" y="0"/>
                </a:lnTo>
                <a:lnTo>
                  <a:pt x="0" y="208"/>
                </a:lnTo>
                <a:lnTo>
                  <a:pt x="45" y="208"/>
                </a:lnTo>
                <a:lnTo>
                  <a:pt x="45" y="14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4" name="Freeform 161">
            <a:extLst>
              <a:ext uri="{FF2B5EF4-FFF2-40B4-BE49-F238E27FC236}">
                <a16:creationId xmlns:a16="http://schemas.microsoft.com/office/drawing/2014/main" id="{A30D7704-13D0-604B-B9DD-13AE3F2734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2144" y="7192346"/>
            <a:ext cx="60369" cy="227539"/>
          </a:xfrm>
          <a:custGeom>
            <a:avLst/>
            <a:gdLst>
              <a:gd name="T0" fmla="*/ 46 w 56"/>
              <a:gd name="T1" fmla="*/ 9 h 218"/>
              <a:gd name="T2" fmla="*/ 46 w 56"/>
              <a:gd name="T3" fmla="*/ 9 h 218"/>
              <a:gd name="T4" fmla="*/ 27 w 56"/>
              <a:gd name="T5" fmla="*/ 0 h 218"/>
              <a:gd name="T6" fmla="*/ 9 w 56"/>
              <a:gd name="T7" fmla="*/ 9 h 218"/>
              <a:gd name="T8" fmla="*/ 0 w 56"/>
              <a:gd name="T9" fmla="*/ 27 h 218"/>
              <a:gd name="T10" fmla="*/ 9 w 56"/>
              <a:gd name="T11" fmla="*/ 36 h 218"/>
              <a:gd name="T12" fmla="*/ 27 w 56"/>
              <a:gd name="T13" fmla="*/ 45 h 218"/>
              <a:gd name="T14" fmla="*/ 46 w 56"/>
              <a:gd name="T15" fmla="*/ 36 h 218"/>
              <a:gd name="T16" fmla="*/ 55 w 56"/>
              <a:gd name="T17" fmla="*/ 27 h 218"/>
              <a:gd name="T18" fmla="*/ 46 w 56"/>
              <a:gd name="T19" fmla="*/ 9 h 218"/>
              <a:gd name="T20" fmla="*/ 46 w 56"/>
              <a:gd name="T21" fmla="*/ 217 h 218"/>
              <a:gd name="T22" fmla="*/ 46 w 56"/>
              <a:gd name="T23" fmla="*/ 217 h 218"/>
              <a:gd name="T24" fmla="*/ 46 w 56"/>
              <a:gd name="T25" fmla="*/ 63 h 218"/>
              <a:gd name="T26" fmla="*/ 9 w 56"/>
              <a:gd name="T27" fmla="*/ 63 h 218"/>
              <a:gd name="T28" fmla="*/ 9 w 56"/>
              <a:gd name="T29" fmla="*/ 217 h 218"/>
              <a:gd name="T30" fmla="*/ 46 w 56"/>
              <a:gd name="T3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" h="218">
                <a:moveTo>
                  <a:pt x="46" y="9"/>
                </a:moveTo>
                <a:lnTo>
                  <a:pt x="46" y="9"/>
                </a:lnTo>
                <a:cubicBezTo>
                  <a:pt x="36" y="0"/>
                  <a:pt x="36" y="0"/>
                  <a:pt x="27" y="0"/>
                </a:cubicBezTo>
                <a:cubicBezTo>
                  <a:pt x="19" y="0"/>
                  <a:pt x="19" y="0"/>
                  <a:pt x="9" y="9"/>
                </a:cubicBezTo>
                <a:cubicBezTo>
                  <a:pt x="9" y="9"/>
                  <a:pt x="0" y="18"/>
                  <a:pt x="0" y="27"/>
                </a:cubicBezTo>
                <a:lnTo>
                  <a:pt x="9" y="36"/>
                </a:lnTo>
                <a:cubicBezTo>
                  <a:pt x="19" y="45"/>
                  <a:pt x="19" y="45"/>
                  <a:pt x="27" y="45"/>
                </a:cubicBezTo>
                <a:cubicBezTo>
                  <a:pt x="36" y="45"/>
                  <a:pt x="36" y="45"/>
                  <a:pt x="46" y="36"/>
                </a:cubicBezTo>
                <a:lnTo>
                  <a:pt x="55" y="27"/>
                </a:lnTo>
                <a:cubicBezTo>
                  <a:pt x="55" y="18"/>
                  <a:pt x="46" y="9"/>
                  <a:pt x="46" y="9"/>
                </a:cubicBezTo>
                <a:close/>
                <a:moveTo>
                  <a:pt x="46" y="217"/>
                </a:moveTo>
                <a:lnTo>
                  <a:pt x="46" y="217"/>
                </a:lnTo>
                <a:cubicBezTo>
                  <a:pt x="46" y="63"/>
                  <a:pt x="46" y="63"/>
                  <a:pt x="46" y="63"/>
                </a:cubicBezTo>
                <a:cubicBezTo>
                  <a:pt x="9" y="63"/>
                  <a:pt x="9" y="63"/>
                  <a:pt x="9" y="63"/>
                </a:cubicBezTo>
                <a:cubicBezTo>
                  <a:pt x="9" y="217"/>
                  <a:pt x="9" y="217"/>
                  <a:pt x="9" y="217"/>
                </a:cubicBezTo>
                <a:cubicBezTo>
                  <a:pt x="46" y="217"/>
                  <a:pt x="46" y="217"/>
                  <a:pt x="46" y="2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5" name="Freeform 162">
            <a:extLst>
              <a:ext uri="{FF2B5EF4-FFF2-40B4-BE49-F238E27FC236}">
                <a16:creationId xmlns:a16="http://schemas.microsoft.com/office/drawing/2014/main" id="{AA8B0629-E4AB-5E4F-8A4F-F2DCAFF55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663" y="7262000"/>
            <a:ext cx="153240" cy="162530"/>
          </a:xfrm>
          <a:custGeom>
            <a:avLst/>
            <a:gdLst>
              <a:gd name="T0" fmla="*/ 0 w 145"/>
              <a:gd name="T1" fmla="*/ 0 h 155"/>
              <a:gd name="T2" fmla="*/ 0 w 145"/>
              <a:gd name="T3" fmla="*/ 0 h 155"/>
              <a:gd name="T4" fmla="*/ 0 w 145"/>
              <a:gd name="T5" fmla="*/ 154 h 155"/>
              <a:gd name="T6" fmla="*/ 36 w 145"/>
              <a:gd name="T7" fmla="*/ 154 h 155"/>
              <a:gd name="T8" fmla="*/ 36 w 145"/>
              <a:gd name="T9" fmla="*/ 73 h 155"/>
              <a:gd name="T10" fmla="*/ 45 w 145"/>
              <a:gd name="T11" fmla="*/ 36 h 155"/>
              <a:gd name="T12" fmla="*/ 72 w 145"/>
              <a:gd name="T13" fmla="*/ 27 h 155"/>
              <a:gd name="T14" fmla="*/ 99 w 145"/>
              <a:gd name="T15" fmla="*/ 36 h 155"/>
              <a:gd name="T16" fmla="*/ 108 w 145"/>
              <a:gd name="T17" fmla="*/ 73 h 155"/>
              <a:gd name="T18" fmla="*/ 108 w 145"/>
              <a:gd name="T19" fmla="*/ 154 h 155"/>
              <a:gd name="T20" fmla="*/ 144 w 145"/>
              <a:gd name="T21" fmla="*/ 154 h 155"/>
              <a:gd name="T22" fmla="*/ 144 w 145"/>
              <a:gd name="T23" fmla="*/ 63 h 155"/>
              <a:gd name="T24" fmla="*/ 135 w 145"/>
              <a:gd name="T25" fmla="*/ 18 h 155"/>
              <a:gd name="T26" fmla="*/ 90 w 145"/>
              <a:gd name="T27" fmla="*/ 0 h 155"/>
              <a:gd name="T28" fmla="*/ 36 w 145"/>
              <a:gd name="T29" fmla="*/ 18 h 155"/>
              <a:gd name="T30" fmla="*/ 36 w 145"/>
              <a:gd name="T31" fmla="*/ 0 h 155"/>
              <a:gd name="T32" fmla="*/ 0 w 145"/>
              <a:gd name="T33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5">
                <a:moveTo>
                  <a:pt x="0" y="0"/>
                </a:moveTo>
                <a:lnTo>
                  <a:pt x="0" y="0"/>
                </a:lnTo>
                <a:cubicBezTo>
                  <a:pt x="0" y="154"/>
                  <a:pt x="0" y="154"/>
                  <a:pt x="0" y="154"/>
                </a:cubicBezTo>
                <a:cubicBezTo>
                  <a:pt x="36" y="154"/>
                  <a:pt x="36" y="154"/>
                  <a:pt x="36" y="154"/>
                </a:cubicBezTo>
                <a:cubicBezTo>
                  <a:pt x="36" y="73"/>
                  <a:pt x="36" y="73"/>
                  <a:pt x="36" y="73"/>
                </a:cubicBezTo>
                <a:cubicBezTo>
                  <a:pt x="36" y="54"/>
                  <a:pt x="45" y="45"/>
                  <a:pt x="45" y="36"/>
                </a:cubicBezTo>
                <a:cubicBezTo>
                  <a:pt x="54" y="36"/>
                  <a:pt x="63" y="27"/>
                  <a:pt x="72" y="27"/>
                </a:cubicBezTo>
                <a:cubicBezTo>
                  <a:pt x="81" y="27"/>
                  <a:pt x="90" y="36"/>
                  <a:pt x="99" y="36"/>
                </a:cubicBezTo>
                <a:cubicBezTo>
                  <a:pt x="108" y="45"/>
                  <a:pt x="108" y="54"/>
                  <a:pt x="108" y="73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44" y="154"/>
                  <a:pt x="144" y="154"/>
                  <a:pt x="144" y="154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44" y="45"/>
                  <a:pt x="144" y="27"/>
                  <a:pt x="135" y="18"/>
                </a:cubicBezTo>
                <a:cubicBezTo>
                  <a:pt x="117" y="0"/>
                  <a:pt x="108" y="0"/>
                  <a:pt x="90" y="0"/>
                </a:cubicBezTo>
                <a:cubicBezTo>
                  <a:pt x="63" y="0"/>
                  <a:pt x="45" y="9"/>
                  <a:pt x="36" y="18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6" name="Freeform 163">
            <a:extLst>
              <a:ext uri="{FF2B5EF4-FFF2-40B4-BE49-F238E27FC236}">
                <a16:creationId xmlns:a16="http://schemas.microsoft.com/office/drawing/2014/main" id="{10A1F7F0-1F6B-D64B-B950-821CF3546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411" y="7262000"/>
            <a:ext cx="171815" cy="236829"/>
          </a:xfrm>
          <a:custGeom>
            <a:avLst/>
            <a:gdLst>
              <a:gd name="T0" fmla="*/ 73 w 164"/>
              <a:gd name="T1" fmla="*/ 154 h 227"/>
              <a:gd name="T2" fmla="*/ 73 w 164"/>
              <a:gd name="T3" fmla="*/ 154 h 227"/>
              <a:gd name="T4" fmla="*/ 118 w 164"/>
              <a:gd name="T5" fmla="*/ 127 h 227"/>
              <a:gd name="T6" fmla="*/ 118 w 164"/>
              <a:gd name="T7" fmla="*/ 154 h 227"/>
              <a:gd name="T8" fmla="*/ 109 w 164"/>
              <a:gd name="T9" fmla="*/ 181 h 227"/>
              <a:gd name="T10" fmla="*/ 82 w 164"/>
              <a:gd name="T11" fmla="*/ 199 h 227"/>
              <a:gd name="T12" fmla="*/ 54 w 164"/>
              <a:gd name="T13" fmla="*/ 190 h 227"/>
              <a:gd name="T14" fmla="*/ 45 w 164"/>
              <a:gd name="T15" fmla="*/ 172 h 227"/>
              <a:gd name="T16" fmla="*/ 0 w 164"/>
              <a:gd name="T17" fmla="*/ 172 h 227"/>
              <a:gd name="T18" fmla="*/ 28 w 164"/>
              <a:gd name="T19" fmla="*/ 217 h 227"/>
              <a:gd name="T20" fmla="*/ 82 w 164"/>
              <a:gd name="T21" fmla="*/ 226 h 227"/>
              <a:gd name="T22" fmla="*/ 145 w 164"/>
              <a:gd name="T23" fmla="*/ 208 h 227"/>
              <a:gd name="T24" fmla="*/ 163 w 164"/>
              <a:gd name="T25" fmla="*/ 154 h 227"/>
              <a:gd name="T26" fmla="*/ 163 w 164"/>
              <a:gd name="T27" fmla="*/ 0 h 227"/>
              <a:gd name="T28" fmla="*/ 118 w 164"/>
              <a:gd name="T29" fmla="*/ 0 h 227"/>
              <a:gd name="T30" fmla="*/ 118 w 164"/>
              <a:gd name="T31" fmla="*/ 27 h 227"/>
              <a:gd name="T32" fmla="*/ 73 w 164"/>
              <a:gd name="T33" fmla="*/ 0 h 227"/>
              <a:gd name="T34" fmla="*/ 18 w 164"/>
              <a:gd name="T35" fmla="*/ 18 h 227"/>
              <a:gd name="T36" fmla="*/ 0 w 164"/>
              <a:gd name="T37" fmla="*/ 73 h 227"/>
              <a:gd name="T38" fmla="*/ 18 w 164"/>
              <a:gd name="T39" fmla="*/ 136 h 227"/>
              <a:gd name="T40" fmla="*/ 73 w 164"/>
              <a:gd name="T41" fmla="*/ 154 h 227"/>
              <a:gd name="T42" fmla="*/ 82 w 164"/>
              <a:gd name="T43" fmla="*/ 118 h 227"/>
              <a:gd name="T44" fmla="*/ 82 w 164"/>
              <a:gd name="T45" fmla="*/ 118 h 227"/>
              <a:gd name="T46" fmla="*/ 54 w 164"/>
              <a:gd name="T47" fmla="*/ 109 h 227"/>
              <a:gd name="T48" fmla="*/ 37 w 164"/>
              <a:gd name="T49" fmla="*/ 73 h 227"/>
              <a:gd name="T50" fmla="*/ 54 w 164"/>
              <a:gd name="T51" fmla="*/ 45 h 227"/>
              <a:gd name="T52" fmla="*/ 82 w 164"/>
              <a:gd name="T53" fmla="*/ 27 h 227"/>
              <a:gd name="T54" fmla="*/ 109 w 164"/>
              <a:gd name="T55" fmla="*/ 45 h 227"/>
              <a:gd name="T56" fmla="*/ 118 w 164"/>
              <a:gd name="T57" fmla="*/ 73 h 227"/>
              <a:gd name="T58" fmla="*/ 109 w 164"/>
              <a:gd name="T59" fmla="*/ 109 h 227"/>
              <a:gd name="T60" fmla="*/ 82 w 164"/>
              <a:gd name="T61" fmla="*/ 11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" h="227">
                <a:moveTo>
                  <a:pt x="73" y="154"/>
                </a:moveTo>
                <a:lnTo>
                  <a:pt x="73" y="154"/>
                </a:lnTo>
                <a:cubicBezTo>
                  <a:pt x="91" y="154"/>
                  <a:pt x="109" y="145"/>
                  <a:pt x="118" y="127"/>
                </a:cubicBezTo>
                <a:cubicBezTo>
                  <a:pt x="118" y="154"/>
                  <a:pt x="118" y="154"/>
                  <a:pt x="118" y="154"/>
                </a:cubicBezTo>
                <a:cubicBezTo>
                  <a:pt x="118" y="172"/>
                  <a:pt x="118" y="181"/>
                  <a:pt x="109" y="181"/>
                </a:cubicBezTo>
                <a:cubicBezTo>
                  <a:pt x="100" y="190"/>
                  <a:pt x="91" y="199"/>
                  <a:pt x="82" y="199"/>
                </a:cubicBezTo>
                <a:cubicBezTo>
                  <a:pt x="73" y="199"/>
                  <a:pt x="64" y="190"/>
                  <a:pt x="54" y="190"/>
                </a:cubicBezTo>
                <a:cubicBezTo>
                  <a:pt x="54" y="181"/>
                  <a:pt x="45" y="181"/>
                  <a:pt x="45" y="172"/>
                </a:cubicBezTo>
                <a:cubicBezTo>
                  <a:pt x="0" y="172"/>
                  <a:pt x="0" y="172"/>
                  <a:pt x="0" y="172"/>
                </a:cubicBezTo>
                <a:cubicBezTo>
                  <a:pt x="9" y="190"/>
                  <a:pt x="18" y="208"/>
                  <a:pt x="28" y="217"/>
                </a:cubicBezTo>
                <a:cubicBezTo>
                  <a:pt x="45" y="226"/>
                  <a:pt x="64" y="226"/>
                  <a:pt x="82" y="226"/>
                </a:cubicBezTo>
                <a:cubicBezTo>
                  <a:pt x="109" y="226"/>
                  <a:pt x="127" y="226"/>
                  <a:pt x="145" y="208"/>
                </a:cubicBezTo>
                <a:cubicBezTo>
                  <a:pt x="154" y="190"/>
                  <a:pt x="163" y="172"/>
                  <a:pt x="163" y="154"/>
                </a:cubicBezTo>
                <a:cubicBezTo>
                  <a:pt x="163" y="0"/>
                  <a:pt x="163" y="0"/>
                  <a:pt x="163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18" y="27"/>
                  <a:pt x="118" y="27"/>
                  <a:pt x="118" y="27"/>
                </a:cubicBezTo>
                <a:cubicBezTo>
                  <a:pt x="109" y="9"/>
                  <a:pt x="91" y="0"/>
                  <a:pt x="73" y="0"/>
                </a:cubicBezTo>
                <a:cubicBezTo>
                  <a:pt x="54" y="0"/>
                  <a:pt x="37" y="0"/>
                  <a:pt x="18" y="18"/>
                </a:cubicBezTo>
                <a:cubicBezTo>
                  <a:pt x="9" y="36"/>
                  <a:pt x="0" y="54"/>
                  <a:pt x="0" y="73"/>
                </a:cubicBezTo>
                <a:cubicBezTo>
                  <a:pt x="0" y="99"/>
                  <a:pt x="9" y="118"/>
                  <a:pt x="18" y="136"/>
                </a:cubicBezTo>
                <a:cubicBezTo>
                  <a:pt x="37" y="145"/>
                  <a:pt x="54" y="154"/>
                  <a:pt x="73" y="154"/>
                </a:cubicBezTo>
                <a:close/>
                <a:moveTo>
                  <a:pt x="82" y="118"/>
                </a:moveTo>
                <a:lnTo>
                  <a:pt x="82" y="118"/>
                </a:lnTo>
                <a:cubicBezTo>
                  <a:pt x="73" y="118"/>
                  <a:pt x="54" y="118"/>
                  <a:pt x="54" y="109"/>
                </a:cubicBezTo>
                <a:cubicBezTo>
                  <a:pt x="45" y="99"/>
                  <a:pt x="37" y="90"/>
                  <a:pt x="37" y="73"/>
                </a:cubicBezTo>
                <a:cubicBezTo>
                  <a:pt x="37" y="63"/>
                  <a:pt x="45" y="54"/>
                  <a:pt x="54" y="45"/>
                </a:cubicBezTo>
                <a:cubicBezTo>
                  <a:pt x="54" y="36"/>
                  <a:pt x="73" y="27"/>
                  <a:pt x="82" y="27"/>
                </a:cubicBezTo>
                <a:cubicBezTo>
                  <a:pt x="91" y="27"/>
                  <a:pt x="100" y="36"/>
                  <a:pt x="109" y="45"/>
                </a:cubicBezTo>
                <a:cubicBezTo>
                  <a:pt x="118" y="54"/>
                  <a:pt x="118" y="63"/>
                  <a:pt x="118" y="73"/>
                </a:cubicBezTo>
                <a:cubicBezTo>
                  <a:pt x="118" y="90"/>
                  <a:pt x="118" y="99"/>
                  <a:pt x="109" y="109"/>
                </a:cubicBezTo>
                <a:cubicBezTo>
                  <a:pt x="100" y="118"/>
                  <a:pt x="91" y="118"/>
                  <a:pt x="82" y="1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57" name="Text Box 164">
            <a:extLst>
              <a:ext uri="{FF2B5EF4-FFF2-40B4-BE49-F238E27FC236}">
                <a16:creationId xmlns:a16="http://schemas.microsoft.com/office/drawing/2014/main" id="{D3DCA84E-07A3-D64D-A552-662CBF0A85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0034" y="7559196"/>
            <a:ext cx="459723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Mar</a:t>
            </a:r>
          </a:p>
        </p:txBody>
      </p:sp>
      <p:sp>
        <p:nvSpPr>
          <p:cNvPr id="258" name="Text Box 165">
            <a:extLst>
              <a:ext uri="{FF2B5EF4-FFF2-40B4-BE49-F238E27FC236}">
                <a16:creationId xmlns:a16="http://schemas.microsoft.com/office/drawing/2014/main" id="{F13C44BD-6DC2-0846-8B57-99D17DDF0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978" y="7559196"/>
            <a:ext cx="130023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k</a:t>
            </a:r>
          </a:p>
        </p:txBody>
      </p:sp>
      <p:sp>
        <p:nvSpPr>
          <p:cNvPr id="259" name="Text Box 166">
            <a:extLst>
              <a:ext uri="{FF2B5EF4-FFF2-40B4-BE49-F238E27FC236}">
                <a16:creationId xmlns:a16="http://schemas.microsoft.com/office/drawing/2014/main" id="{9081D581-A799-7A43-B10C-9566C9338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7643" y="7559196"/>
            <a:ext cx="1003036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eting is a</a:t>
            </a:r>
          </a:p>
        </p:txBody>
      </p:sp>
      <p:sp>
        <p:nvSpPr>
          <p:cNvPr id="260" name="Text Box 167">
            <a:extLst>
              <a:ext uri="{FF2B5EF4-FFF2-40B4-BE49-F238E27FC236}">
                <a16:creationId xmlns:a16="http://schemas.microsoft.com/office/drawing/2014/main" id="{330420D1-0A2E-4648-B560-D2B1656F4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504" y="7870324"/>
            <a:ext cx="1889981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business process</a:t>
            </a:r>
          </a:p>
        </p:txBody>
      </p:sp>
      <p:sp>
        <p:nvSpPr>
          <p:cNvPr id="261" name="Freeform 168">
            <a:extLst>
              <a:ext uri="{FF2B5EF4-FFF2-40B4-BE49-F238E27FC236}">
                <a16:creationId xmlns:a16="http://schemas.microsoft.com/office/drawing/2014/main" id="{BEE26985-7D19-F64E-9380-BF85551BF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0816" y="6862643"/>
            <a:ext cx="143953" cy="208967"/>
          </a:xfrm>
          <a:custGeom>
            <a:avLst/>
            <a:gdLst>
              <a:gd name="T0" fmla="*/ 81 w 136"/>
              <a:gd name="T1" fmla="*/ 36 h 200"/>
              <a:gd name="T2" fmla="*/ 81 w 136"/>
              <a:gd name="T3" fmla="*/ 36 h 200"/>
              <a:gd name="T4" fmla="*/ 90 w 136"/>
              <a:gd name="T5" fmla="*/ 54 h 200"/>
              <a:gd name="T6" fmla="*/ 135 w 136"/>
              <a:gd name="T7" fmla="*/ 54 h 200"/>
              <a:gd name="T8" fmla="*/ 117 w 136"/>
              <a:gd name="T9" fmla="*/ 9 h 200"/>
              <a:gd name="T10" fmla="*/ 63 w 136"/>
              <a:gd name="T11" fmla="*/ 0 h 200"/>
              <a:gd name="T12" fmla="*/ 18 w 136"/>
              <a:gd name="T13" fmla="*/ 9 h 200"/>
              <a:gd name="T14" fmla="*/ 0 w 136"/>
              <a:gd name="T15" fmla="*/ 54 h 200"/>
              <a:gd name="T16" fmla="*/ 9 w 136"/>
              <a:gd name="T17" fmla="*/ 90 h 200"/>
              <a:gd name="T18" fmla="*/ 36 w 136"/>
              <a:gd name="T19" fmla="*/ 99 h 200"/>
              <a:gd name="T20" fmla="*/ 63 w 136"/>
              <a:gd name="T21" fmla="*/ 108 h 200"/>
              <a:gd name="T22" fmla="*/ 90 w 136"/>
              <a:gd name="T23" fmla="*/ 117 h 200"/>
              <a:gd name="T24" fmla="*/ 99 w 136"/>
              <a:gd name="T25" fmla="*/ 135 h 200"/>
              <a:gd name="T26" fmla="*/ 90 w 136"/>
              <a:gd name="T27" fmla="*/ 153 h 200"/>
              <a:gd name="T28" fmla="*/ 72 w 136"/>
              <a:gd name="T29" fmla="*/ 163 h 200"/>
              <a:gd name="T30" fmla="*/ 36 w 136"/>
              <a:gd name="T31" fmla="*/ 135 h 200"/>
              <a:gd name="T32" fmla="*/ 0 w 136"/>
              <a:gd name="T33" fmla="*/ 135 h 200"/>
              <a:gd name="T34" fmla="*/ 18 w 136"/>
              <a:gd name="T35" fmla="*/ 180 h 200"/>
              <a:gd name="T36" fmla="*/ 63 w 136"/>
              <a:gd name="T37" fmla="*/ 199 h 200"/>
              <a:gd name="T38" fmla="*/ 117 w 136"/>
              <a:gd name="T39" fmla="*/ 180 h 200"/>
              <a:gd name="T40" fmla="*/ 135 w 136"/>
              <a:gd name="T41" fmla="*/ 135 h 200"/>
              <a:gd name="T42" fmla="*/ 135 w 136"/>
              <a:gd name="T43" fmla="*/ 108 h 200"/>
              <a:gd name="T44" fmla="*/ 117 w 136"/>
              <a:gd name="T45" fmla="*/ 99 h 200"/>
              <a:gd name="T46" fmla="*/ 99 w 136"/>
              <a:gd name="T47" fmla="*/ 90 h 200"/>
              <a:gd name="T48" fmla="*/ 81 w 136"/>
              <a:gd name="T49" fmla="*/ 81 h 200"/>
              <a:gd name="T50" fmla="*/ 54 w 136"/>
              <a:gd name="T51" fmla="*/ 72 h 200"/>
              <a:gd name="T52" fmla="*/ 45 w 136"/>
              <a:gd name="T53" fmla="*/ 63 h 200"/>
              <a:gd name="T54" fmla="*/ 36 w 136"/>
              <a:gd name="T55" fmla="*/ 54 h 200"/>
              <a:gd name="T56" fmla="*/ 45 w 136"/>
              <a:gd name="T57" fmla="*/ 36 h 200"/>
              <a:gd name="T58" fmla="*/ 63 w 136"/>
              <a:gd name="T59" fmla="*/ 27 h 200"/>
              <a:gd name="T60" fmla="*/ 81 w 136"/>
              <a:gd name="T61" fmla="*/ 3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6" h="200">
                <a:moveTo>
                  <a:pt x="81" y="36"/>
                </a:moveTo>
                <a:lnTo>
                  <a:pt x="81" y="36"/>
                </a:lnTo>
                <a:cubicBezTo>
                  <a:pt x="90" y="36"/>
                  <a:pt x="90" y="45"/>
                  <a:pt x="90" y="54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35" y="36"/>
                  <a:pt x="126" y="18"/>
                  <a:pt x="117" y="9"/>
                </a:cubicBezTo>
                <a:cubicBezTo>
                  <a:pt x="99" y="0"/>
                  <a:pt x="90" y="0"/>
                  <a:pt x="63" y="0"/>
                </a:cubicBezTo>
                <a:cubicBezTo>
                  <a:pt x="45" y="0"/>
                  <a:pt x="27" y="0"/>
                  <a:pt x="18" y="9"/>
                </a:cubicBezTo>
                <a:cubicBezTo>
                  <a:pt x="0" y="27"/>
                  <a:pt x="0" y="36"/>
                  <a:pt x="0" y="54"/>
                </a:cubicBezTo>
                <a:cubicBezTo>
                  <a:pt x="0" y="63"/>
                  <a:pt x="0" y="81"/>
                  <a:pt x="9" y="90"/>
                </a:cubicBezTo>
                <a:cubicBezTo>
                  <a:pt x="9" y="90"/>
                  <a:pt x="18" y="99"/>
                  <a:pt x="36" y="99"/>
                </a:cubicBezTo>
                <a:cubicBezTo>
                  <a:pt x="45" y="108"/>
                  <a:pt x="54" y="108"/>
                  <a:pt x="63" y="108"/>
                </a:cubicBezTo>
                <a:cubicBezTo>
                  <a:pt x="72" y="108"/>
                  <a:pt x="81" y="117"/>
                  <a:pt x="90" y="117"/>
                </a:cubicBezTo>
                <a:cubicBezTo>
                  <a:pt x="90" y="126"/>
                  <a:pt x="99" y="126"/>
                  <a:pt x="99" y="135"/>
                </a:cubicBezTo>
                <a:cubicBezTo>
                  <a:pt x="99" y="144"/>
                  <a:pt x="90" y="153"/>
                  <a:pt x="90" y="153"/>
                </a:cubicBezTo>
                <a:cubicBezTo>
                  <a:pt x="81" y="163"/>
                  <a:pt x="81" y="163"/>
                  <a:pt x="72" y="163"/>
                </a:cubicBezTo>
                <a:cubicBezTo>
                  <a:pt x="54" y="163"/>
                  <a:pt x="36" y="153"/>
                  <a:pt x="36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53"/>
                  <a:pt x="0" y="171"/>
                  <a:pt x="18" y="180"/>
                </a:cubicBezTo>
                <a:cubicBezTo>
                  <a:pt x="27" y="189"/>
                  <a:pt x="45" y="199"/>
                  <a:pt x="63" y="199"/>
                </a:cubicBezTo>
                <a:cubicBezTo>
                  <a:pt x="90" y="199"/>
                  <a:pt x="108" y="189"/>
                  <a:pt x="117" y="180"/>
                </a:cubicBezTo>
                <a:cubicBezTo>
                  <a:pt x="135" y="163"/>
                  <a:pt x="135" y="153"/>
                  <a:pt x="135" y="135"/>
                </a:cubicBezTo>
                <a:cubicBezTo>
                  <a:pt x="135" y="126"/>
                  <a:pt x="135" y="117"/>
                  <a:pt x="135" y="108"/>
                </a:cubicBezTo>
                <a:cubicBezTo>
                  <a:pt x="126" y="108"/>
                  <a:pt x="126" y="99"/>
                  <a:pt x="117" y="99"/>
                </a:cubicBezTo>
                <a:cubicBezTo>
                  <a:pt x="108" y="90"/>
                  <a:pt x="108" y="90"/>
                  <a:pt x="99" y="90"/>
                </a:cubicBezTo>
                <a:cubicBezTo>
                  <a:pt x="90" y="81"/>
                  <a:pt x="81" y="81"/>
                  <a:pt x="81" y="81"/>
                </a:cubicBezTo>
                <a:cubicBezTo>
                  <a:pt x="72" y="81"/>
                  <a:pt x="63" y="81"/>
                  <a:pt x="54" y="72"/>
                </a:cubicBezTo>
                <a:cubicBezTo>
                  <a:pt x="54" y="72"/>
                  <a:pt x="45" y="72"/>
                  <a:pt x="45" y="63"/>
                </a:cubicBezTo>
                <a:cubicBezTo>
                  <a:pt x="36" y="63"/>
                  <a:pt x="36" y="54"/>
                  <a:pt x="36" y="54"/>
                </a:cubicBezTo>
                <a:cubicBezTo>
                  <a:pt x="36" y="45"/>
                  <a:pt x="36" y="36"/>
                  <a:pt x="45" y="36"/>
                </a:cubicBezTo>
                <a:cubicBezTo>
                  <a:pt x="45" y="27"/>
                  <a:pt x="54" y="27"/>
                  <a:pt x="63" y="27"/>
                </a:cubicBezTo>
                <a:cubicBezTo>
                  <a:pt x="72" y="27"/>
                  <a:pt x="81" y="27"/>
                  <a:pt x="81" y="3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2" name="Freeform 169">
            <a:extLst>
              <a:ext uri="{FF2B5EF4-FFF2-40B4-BE49-F238E27FC236}">
                <a16:creationId xmlns:a16="http://schemas.microsoft.com/office/drawing/2014/main" id="{AD7A2B20-1F56-AC4C-AB98-9E9A7B1AC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19" y="6899792"/>
            <a:ext cx="171818" cy="236829"/>
          </a:xfrm>
          <a:custGeom>
            <a:avLst/>
            <a:gdLst>
              <a:gd name="T0" fmla="*/ 82 w 164"/>
              <a:gd name="T1" fmla="*/ 127 h 227"/>
              <a:gd name="T2" fmla="*/ 82 w 164"/>
              <a:gd name="T3" fmla="*/ 127 h 227"/>
              <a:gd name="T4" fmla="*/ 55 w 164"/>
              <a:gd name="T5" fmla="*/ 117 h 227"/>
              <a:gd name="T6" fmla="*/ 46 w 164"/>
              <a:gd name="T7" fmla="*/ 81 h 227"/>
              <a:gd name="T8" fmla="*/ 55 w 164"/>
              <a:gd name="T9" fmla="*/ 45 h 227"/>
              <a:gd name="T10" fmla="*/ 82 w 164"/>
              <a:gd name="T11" fmla="*/ 36 h 227"/>
              <a:gd name="T12" fmla="*/ 118 w 164"/>
              <a:gd name="T13" fmla="*/ 45 h 227"/>
              <a:gd name="T14" fmla="*/ 127 w 164"/>
              <a:gd name="T15" fmla="*/ 81 h 227"/>
              <a:gd name="T16" fmla="*/ 118 w 164"/>
              <a:gd name="T17" fmla="*/ 117 h 227"/>
              <a:gd name="T18" fmla="*/ 82 w 164"/>
              <a:gd name="T19" fmla="*/ 127 h 227"/>
              <a:gd name="T20" fmla="*/ 46 w 164"/>
              <a:gd name="T21" fmla="*/ 0 h 227"/>
              <a:gd name="T22" fmla="*/ 46 w 164"/>
              <a:gd name="T23" fmla="*/ 0 h 227"/>
              <a:gd name="T24" fmla="*/ 0 w 164"/>
              <a:gd name="T25" fmla="*/ 0 h 227"/>
              <a:gd name="T26" fmla="*/ 0 w 164"/>
              <a:gd name="T27" fmla="*/ 226 h 227"/>
              <a:gd name="T28" fmla="*/ 46 w 164"/>
              <a:gd name="T29" fmla="*/ 226 h 227"/>
              <a:gd name="T30" fmla="*/ 46 w 164"/>
              <a:gd name="T31" fmla="*/ 135 h 227"/>
              <a:gd name="T32" fmla="*/ 91 w 164"/>
              <a:gd name="T33" fmla="*/ 163 h 227"/>
              <a:gd name="T34" fmla="*/ 145 w 164"/>
              <a:gd name="T35" fmla="*/ 135 h 227"/>
              <a:gd name="T36" fmla="*/ 163 w 164"/>
              <a:gd name="T37" fmla="*/ 81 h 227"/>
              <a:gd name="T38" fmla="*/ 145 w 164"/>
              <a:gd name="T39" fmla="*/ 27 h 227"/>
              <a:gd name="T40" fmla="*/ 91 w 164"/>
              <a:gd name="T41" fmla="*/ 0 h 227"/>
              <a:gd name="T42" fmla="*/ 46 w 164"/>
              <a:gd name="T43" fmla="*/ 27 h 227"/>
              <a:gd name="T44" fmla="*/ 46 w 164"/>
              <a:gd name="T4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4" h="227">
                <a:moveTo>
                  <a:pt x="82" y="127"/>
                </a:moveTo>
                <a:lnTo>
                  <a:pt x="82" y="127"/>
                </a:lnTo>
                <a:cubicBezTo>
                  <a:pt x="73" y="127"/>
                  <a:pt x="64" y="117"/>
                  <a:pt x="55" y="117"/>
                </a:cubicBezTo>
                <a:cubicBezTo>
                  <a:pt x="46" y="108"/>
                  <a:pt x="46" y="90"/>
                  <a:pt x="46" y="81"/>
                </a:cubicBezTo>
                <a:cubicBezTo>
                  <a:pt x="46" y="63"/>
                  <a:pt x="46" y="54"/>
                  <a:pt x="55" y="45"/>
                </a:cubicBezTo>
                <a:cubicBezTo>
                  <a:pt x="64" y="36"/>
                  <a:pt x="73" y="36"/>
                  <a:pt x="82" y="36"/>
                </a:cubicBezTo>
                <a:cubicBezTo>
                  <a:pt x="100" y="36"/>
                  <a:pt x="109" y="36"/>
                  <a:pt x="118" y="45"/>
                </a:cubicBezTo>
                <a:cubicBezTo>
                  <a:pt x="127" y="54"/>
                  <a:pt x="127" y="63"/>
                  <a:pt x="127" y="81"/>
                </a:cubicBezTo>
                <a:cubicBezTo>
                  <a:pt x="127" y="90"/>
                  <a:pt x="127" y="108"/>
                  <a:pt x="118" y="117"/>
                </a:cubicBezTo>
                <a:cubicBezTo>
                  <a:pt x="109" y="117"/>
                  <a:pt x="100" y="127"/>
                  <a:pt x="82" y="127"/>
                </a:cubicBezTo>
                <a:close/>
                <a:moveTo>
                  <a:pt x="46" y="0"/>
                </a:moveTo>
                <a:lnTo>
                  <a:pt x="46" y="0"/>
                </a:lnTo>
                <a:cubicBezTo>
                  <a:pt x="0" y="0"/>
                  <a:pt x="0" y="0"/>
                  <a:pt x="0" y="0"/>
                </a:cubicBezTo>
                <a:cubicBezTo>
                  <a:pt x="0" y="226"/>
                  <a:pt x="0" y="226"/>
                  <a:pt x="0" y="226"/>
                </a:cubicBezTo>
                <a:cubicBezTo>
                  <a:pt x="46" y="226"/>
                  <a:pt x="46" y="226"/>
                  <a:pt x="46" y="226"/>
                </a:cubicBezTo>
                <a:cubicBezTo>
                  <a:pt x="46" y="135"/>
                  <a:pt x="46" y="135"/>
                  <a:pt x="46" y="135"/>
                </a:cubicBezTo>
                <a:cubicBezTo>
                  <a:pt x="55" y="153"/>
                  <a:pt x="73" y="163"/>
                  <a:pt x="91" y="163"/>
                </a:cubicBezTo>
                <a:cubicBezTo>
                  <a:pt x="118" y="163"/>
                  <a:pt x="136" y="153"/>
                  <a:pt x="145" y="135"/>
                </a:cubicBezTo>
                <a:cubicBezTo>
                  <a:pt x="163" y="127"/>
                  <a:pt x="163" y="99"/>
                  <a:pt x="163" y="81"/>
                </a:cubicBezTo>
                <a:cubicBezTo>
                  <a:pt x="163" y="54"/>
                  <a:pt x="163" y="36"/>
                  <a:pt x="145" y="27"/>
                </a:cubicBezTo>
                <a:cubicBezTo>
                  <a:pt x="136" y="9"/>
                  <a:pt x="118" y="0"/>
                  <a:pt x="91" y="0"/>
                </a:cubicBezTo>
                <a:cubicBezTo>
                  <a:pt x="73" y="0"/>
                  <a:pt x="55" y="9"/>
                  <a:pt x="46" y="27"/>
                </a:cubicBezTo>
                <a:cubicBezTo>
                  <a:pt x="46" y="0"/>
                  <a:pt x="46" y="0"/>
                  <a:pt x="4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3" name="Freeform 170">
            <a:extLst>
              <a:ext uri="{FF2B5EF4-FFF2-40B4-BE49-F238E27FC236}">
                <a16:creationId xmlns:a16="http://schemas.microsoft.com/office/drawing/2014/main" id="{F4764C4E-C593-F14D-B211-EA9158E0C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0886" y="6899792"/>
            <a:ext cx="88229" cy="162530"/>
          </a:xfrm>
          <a:custGeom>
            <a:avLst/>
            <a:gdLst>
              <a:gd name="T0" fmla="*/ 0 w 82"/>
              <a:gd name="T1" fmla="*/ 0 h 154"/>
              <a:gd name="T2" fmla="*/ 0 w 82"/>
              <a:gd name="T3" fmla="*/ 0 h 154"/>
              <a:gd name="T4" fmla="*/ 0 w 82"/>
              <a:gd name="T5" fmla="*/ 153 h 154"/>
              <a:gd name="T6" fmla="*/ 36 w 82"/>
              <a:gd name="T7" fmla="*/ 153 h 154"/>
              <a:gd name="T8" fmla="*/ 36 w 82"/>
              <a:gd name="T9" fmla="*/ 81 h 154"/>
              <a:gd name="T10" fmla="*/ 45 w 82"/>
              <a:gd name="T11" fmla="*/ 54 h 154"/>
              <a:gd name="T12" fmla="*/ 73 w 82"/>
              <a:gd name="T13" fmla="*/ 45 h 154"/>
              <a:gd name="T14" fmla="*/ 81 w 82"/>
              <a:gd name="T15" fmla="*/ 45 h 154"/>
              <a:gd name="T16" fmla="*/ 81 w 82"/>
              <a:gd name="T17" fmla="*/ 0 h 154"/>
              <a:gd name="T18" fmla="*/ 36 w 82"/>
              <a:gd name="T19" fmla="*/ 27 h 154"/>
              <a:gd name="T20" fmla="*/ 36 w 82"/>
              <a:gd name="T21" fmla="*/ 0 h 154"/>
              <a:gd name="T22" fmla="*/ 0 w 82"/>
              <a:gd name="T2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2" h="154">
                <a:moveTo>
                  <a:pt x="0" y="0"/>
                </a:moveTo>
                <a:lnTo>
                  <a:pt x="0" y="0"/>
                </a:lnTo>
                <a:cubicBezTo>
                  <a:pt x="0" y="153"/>
                  <a:pt x="0" y="153"/>
                  <a:pt x="0" y="153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63"/>
                  <a:pt x="45" y="54"/>
                  <a:pt x="45" y="54"/>
                </a:cubicBezTo>
                <a:cubicBezTo>
                  <a:pt x="54" y="45"/>
                  <a:pt x="64" y="45"/>
                  <a:pt x="73" y="45"/>
                </a:cubicBezTo>
                <a:cubicBezTo>
                  <a:pt x="81" y="45"/>
                  <a:pt x="81" y="45"/>
                  <a:pt x="81" y="45"/>
                </a:cubicBezTo>
                <a:cubicBezTo>
                  <a:pt x="81" y="0"/>
                  <a:pt x="81" y="0"/>
                  <a:pt x="81" y="0"/>
                </a:cubicBezTo>
                <a:cubicBezTo>
                  <a:pt x="64" y="0"/>
                  <a:pt x="45" y="9"/>
                  <a:pt x="36" y="27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4" name="Freeform 171">
            <a:extLst>
              <a:ext uri="{FF2B5EF4-FFF2-40B4-BE49-F238E27FC236}">
                <a16:creationId xmlns:a16="http://schemas.microsoft.com/office/drawing/2014/main" id="{84A7AF45-8441-E242-B92D-E1005F18B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977" y="6834781"/>
            <a:ext cx="46437" cy="227542"/>
          </a:xfrm>
          <a:custGeom>
            <a:avLst/>
            <a:gdLst>
              <a:gd name="T0" fmla="*/ 45 w 46"/>
              <a:gd name="T1" fmla="*/ 9 h 216"/>
              <a:gd name="T2" fmla="*/ 45 w 46"/>
              <a:gd name="T3" fmla="*/ 9 h 216"/>
              <a:gd name="T4" fmla="*/ 27 w 46"/>
              <a:gd name="T5" fmla="*/ 0 h 216"/>
              <a:gd name="T6" fmla="*/ 9 w 46"/>
              <a:gd name="T7" fmla="*/ 9 h 216"/>
              <a:gd name="T8" fmla="*/ 0 w 46"/>
              <a:gd name="T9" fmla="*/ 26 h 216"/>
              <a:gd name="T10" fmla="*/ 9 w 46"/>
              <a:gd name="T11" fmla="*/ 44 h 216"/>
              <a:gd name="T12" fmla="*/ 27 w 46"/>
              <a:gd name="T13" fmla="*/ 53 h 216"/>
              <a:gd name="T14" fmla="*/ 45 w 46"/>
              <a:gd name="T15" fmla="*/ 44 h 216"/>
              <a:gd name="T16" fmla="*/ 45 w 46"/>
              <a:gd name="T17" fmla="*/ 26 h 216"/>
              <a:gd name="T18" fmla="*/ 45 w 46"/>
              <a:gd name="T19" fmla="*/ 9 h 216"/>
              <a:gd name="T20" fmla="*/ 45 w 46"/>
              <a:gd name="T21" fmla="*/ 215 h 216"/>
              <a:gd name="T22" fmla="*/ 45 w 46"/>
              <a:gd name="T23" fmla="*/ 215 h 216"/>
              <a:gd name="T24" fmla="*/ 45 w 46"/>
              <a:gd name="T25" fmla="*/ 62 h 216"/>
              <a:gd name="T26" fmla="*/ 0 w 46"/>
              <a:gd name="T27" fmla="*/ 62 h 216"/>
              <a:gd name="T28" fmla="*/ 0 w 46"/>
              <a:gd name="T29" fmla="*/ 215 h 216"/>
              <a:gd name="T30" fmla="*/ 45 w 46"/>
              <a:gd name="T31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" h="216">
                <a:moveTo>
                  <a:pt x="45" y="9"/>
                </a:moveTo>
                <a:lnTo>
                  <a:pt x="45" y="9"/>
                </a:lnTo>
                <a:cubicBezTo>
                  <a:pt x="36" y="9"/>
                  <a:pt x="27" y="0"/>
                  <a:pt x="27" y="0"/>
                </a:cubicBezTo>
                <a:cubicBezTo>
                  <a:pt x="18" y="0"/>
                  <a:pt x="9" y="9"/>
                  <a:pt x="9" y="9"/>
                </a:cubicBezTo>
                <a:cubicBezTo>
                  <a:pt x="0" y="18"/>
                  <a:pt x="0" y="18"/>
                  <a:pt x="0" y="26"/>
                </a:cubicBezTo>
                <a:cubicBezTo>
                  <a:pt x="0" y="35"/>
                  <a:pt x="0" y="35"/>
                  <a:pt x="9" y="44"/>
                </a:cubicBezTo>
                <a:cubicBezTo>
                  <a:pt x="9" y="44"/>
                  <a:pt x="18" y="53"/>
                  <a:pt x="27" y="53"/>
                </a:cubicBezTo>
                <a:cubicBezTo>
                  <a:pt x="27" y="53"/>
                  <a:pt x="36" y="44"/>
                  <a:pt x="45" y="44"/>
                </a:cubicBezTo>
                <a:cubicBezTo>
                  <a:pt x="45" y="35"/>
                  <a:pt x="45" y="35"/>
                  <a:pt x="45" y="26"/>
                </a:cubicBezTo>
                <a:cubicBezTo>
                  <a:pt x="45" y="18"/>
                  <a:pt x="45" y="18"/>
                  <a:pt x="45" y="9"/>
                </a:cubicBezTo>
                <a:close/>
                <a:moveTo>
                  <a:pt x="45" y="215"/>
                </a:moveTo>
                <a:lnTo>
                  <a:pt x="45" y="215"/>
                </a:lnTo>
                <a:cubicBezTo>
                  <a:pt x="45" y="62"/>
                  <a:pt x="45" y="62"/>
                  <a:pt x="45" y="62"/>
                </a:cubicBezTo>
                <a:cubicBezTo>
                  <a:pt x="0" y="62"/>
                  <a:pt x="0" y="62"/>
                  <a:pt x="0" y="62"/>
                </a:cubicBezTo>
                <a:cubicBezTo>
                  <a:pt x="0" y="215"/>
                  <a:pt x="0" y="215"/>
                  <a:pt x="0" y="215"/>
                </a:cubicBezTo>
                <a:cubicBezTo>
                  <a:pt x="45" y="215"/>
                  <a:pt x="45" y="215"/>
                  <a:pt x="45" y="2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5" name="Freeform 172">
            <a:extLst>
              <a:ext uri="{FF2B5EF4-FFF2-40B4-BE49-F238E27FC236}">
                <a16:creationId xmlns:a16="http://schemas.microsoft.com/office/drawing/2014/main" id="{98AB2563-D0C5-B247-B856-8C993AFF4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9850" y="6899792"/>
            <a:ext cx="153243" cy="162530"/>
          </a:xfrm>
          <a:custGeom>
            <a:avLst/>
            <a:gdLst>
              <a:gd name="T0" fmla="*/ 0 w 145"/>
              <a:gd name="T1" fmla="*/ 0 h 154"/>
              <a:gd name="T2" fmla="*/ 0 w 145"/>
              <a:gd name="T3" fmla="*/ 0 h 154"/>
              <a:gd name="T4" fmla="*/ 0 w 145"/>
              <a:gd name="T5" fmla="*/ 153 h 154"/>
              <a:gd name="T6" fmla="*/ 36 w 145"/>
              <a:gd name="T7" fmla="*/ 153 h 154"/>
              <a:gd name="T8" fmla="*/ 36 w 145"/>
              <a:gd name="T9" fmla="*/ 72 h 154"/>
              <a:gd name="T10" fmla="*/ 45 w 145"/>
              <a:gd name="T11" fmla="*/ 45 h 154"/>
              <a:gd name="T12" fmla="*/ 72 w 145"/>
              <a:gd name="T13" fmla="*/ 36 h 154"/>
              <a:gd name="T14" fmla="*/ 99 w 145"/>
              <a:gd name="T15" fmla="*/ 45 h 154"/>
              <a:gd name="T16" fmla="*/ 108 w 145"/>
              <a:gd name="T17" fmla="*/ 72 h 154"/>
              <a:gd name="T18" fmla="*/ 108 w 145"/>
              <a:gd name="T19" fmla="*/ 153 h 154"/>
              <a:gd name="T20" fmla="*/ 144 w 145"/>
              <a:gd name="T21" fmla="*/ 153 h 154"/>
              <a:gd name="T22" fmla="*/ 144 w 145"/>
              <a:gd name="T23" fmla="*/ 63 h 154"/>
              <a:gd name="T24" fmla="*/ 126 w 145"/>
              <a:gd name="T25" fmla="*/ 18 h 154"/>
              <a:gd name="T26" fmla="*/ 81 w 145"/>
              <a:gd name="T27" fmla="*/ 0 h 154"/>
              <a:gd name="T28" fmla="*/ 36 w 145"/>
              <a:gd name="T29" fmla="*/ 27 h 154"/>
              <a:gd name="T30" fmla="*/ 36 w 145"/>
              <a:gd name="T31" fmla="*/ 0 h 154"/>
              <a:gd name="T32" fmla="*/ 0 w 145"/>
              <a:gd name="T3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4">
                <a:moveTo>
                  <a:pt x="0" y="0"/>
                </a:moveTo>
                <a:lnTo>
                  <a:pt x="0" y="0"/>
                </a:lnTo>
                <a:cubicBezTo>
                  <a:pt x="0" y="153"/>
                  <a:pt x="0" y="153"/>
                  <a:pt x="0" y="153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63"/>
                  <a:pt x="36" y="54"/>
                  <a:pt x="45" y="45"/>
                </a:cubicBezTo>
                <a:cubicBezTo>
                  <a:pt x="54" y="36"/>
                  <a:pt x="63" y="36"/>
                  <a:pt x="72" y="36"/>
                </a:cubicBezTo>
                <a:cubicBezTo>
                  <a:pt x="81" y="36"/>
                  <a:pt x="90" y="36"/>
                  <a:pt x="99" y="45"/>
                </a:cubicBezTo>
                <a:cubicBezTo>
                  <a:pt x="99" y="54"/>
                  <a:pt x="108" y="63"/>
                  <a:pt x="108" y="72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44" y="45"/>
                  <a:pt x="135" y="27"/>
                  <a:pt x="126" y="18"/>
                </a:cubicBezTo>
                <a:cubicBezTo>
                  <a:pt x="117" y="9"/>
                  <a:pt x="99" y="0"/>
                  <a:pt x="81" y="0"/>
                </a:cubicBezTo>
                <a:cubicBezTo>
                  <a:pt x="63" y="0"/>
                  <a:pt x="45" y="9"/>
                  <a:pt x="36" y="27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6" name="Freeform 173">
            <a:extLst>
              <a:ext uri="{FF2B5EF4-FFF2-40B4-BE49-F238E27FC236}">
                <a16:creationId xmlns:a16="http://schemas.microsoft.com/office/drawing/2014/main" id="{19DB17A6-9F62-3C40-80C4-3884626BE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0956" y="6862643"/>
            <a:ext cx="97516" cy="199680"/>
          </a:xfrm>
          <a:custGeom>
            <a:avLst/>
            <a:gdLst>
              <a:gd name="T0" fmla="*/ 64 w 92"/>
              <a:gd name="T1" fmla="*/ 153 h 190"/>
              <a:gd name="T2" fmla="*/ 64 w 92"/>
              <a:gd name="T3" fmla="*/ 153 h 190"/>
              <a:gd name="T4" fmla="*/ 55 w 92"/>
              <a:gd name="T5" fmla="*/ 144 h 190"/>
              <a:gd name="T6" fmla="*/ 55 w 92"/>
              <a:gd name="T7" fmla="*/ 72 h 190"/>
              <a:gd name="T8" fmla="*/ 91 w 92"/>
              <a:gd name="T9" fmla="*/ 72 h 190"/>
              <a:gd name="T10" fmla="*/ 91 w 92"/>
              <a:gd name="T11" fmla="*/ 36 h 190"/>
              <a:gd name="T12" fmla="*/ 55 w 92"/>
              <a:gd name="T13" fmla="*/ 36 h 190"/>
              <a:gd name="T14" fmla="*/ 55 w 92"/>
              <a:gd name="T15" fmla="*/ 0 h 190"/>
              <a:gd name="T16" fmla="*/ 19 w 92"/>
              <a:gd name="T17" fmla="*/ 0 h 190"/>
              <a:gd name="T18" fmla="*/ 19 w 92"/>
              <a:gd name="T19" fmla="*/ 36 h 190"/>
              <a:gd name="T20" fmla="*/ 0 w 92"/>
              <a:gd name="T21" fmla="*/ 36 h 190"/>
              <a:gd name="T22" fmla="*/ 0 w 92"/>
              <a:gd name="T23" fmla="*/ 72 h 190"/>
              <a:gd name="T24" fmla="*/ 19 w 92"/>
              <a:gd name="T25" fmla="*/ 72 h 190"/>
              <a:gd name="T26" fmla="*/ 19 w 92"/>
              <a:gd name="T27" fmla="*/ 144 h 190"/>
              <a:gd name="T28" fmla="*/ 28 w 92"/>
              <a:gd name="T29" fmla="*/ 180 h 190"/>
              <a:gd name="T30" fmla="*/ 73 w 92"/>
              <a:gd name="T31" fmla="*/ 189 h 190"/>
              <a:gd name="T32" fmla="*/ 91 w 92"/>
              <a:gd name="T33" fmla="*/ 189 h 190"/>
              <a:gd name="T34" fmla="*/ 91 w 92"/>
              <a:gd name="T35" fmla="*/ 163 h 190"/>
              <a:gd name="T36" fmla="*/ 73 w 92"/>
              <a:gd name="T37" fmla="*/ 163 h 190"/>
              <a:gd name="T38" fmla="*/ 64 w 92"/>
              <a:gd name="T39" fmla="*/ 15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" h="190">
                <a:moveTo>
                  <a:pt x="64" y="153"/>
                </a:moveTo>
                <a:lnTo>
                  <a:pt x="64" y="153"/>
                </a:lnTo>
                <a:cubicBezTo>
                  <a:pt x="64" y="153"/>
                  <a:pt x="55" y="153"/>
                  <a:pt x="55" y="144"/>
                </a:cubicBezTo>
                <a:cubicBezTo>
                  <a:pt x="55" y="72"/>
                  <a:pt x="55" y="72"/>
                  <a:pt x="55" y="72"/>
                </a:cubicBezTo>
                <a:cubicBezTo>
                  <a:pt x="91" y="72"/>
                  <a:pt x="91" y="72"/>
                  <a:pt x="91" y="72"/>
                </a:cubicBezTo>
                <a:cubicBezTo>
                  <a:pt x="91" y="36"/>
                  <a:pt x="91" y="36"/>
                  <a:pt x="91" y="36"/>
                </a:cubicBezTo>
                <a:cubicBezTo>
                  <a:pt x="55" y="36"/>
                  <a:pt x="55" y="36"/>
                  <a:pt x="55" y="36"/>
                </a:cubicBezTo>
                <a:cubicBezTo>
                  <a:pt x="55" y="0"/>
                  <a:pt x="55" y="0"/>
                  <a:pt x="55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9" y="36"/>
                  <a:pt x="19" y="36"/>
                  <a:pt x="19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72"/>
                  <a:pt x="0" y="72"/>
                  <a:pt x="0" y="72"/>
                </a:cubicBezTo>
                <a:cubicBezTo>
                  <a:pt x="19" y="72"/>
                  <a:pt x="19" y="72"/>
                  <a:pt x="19" y="72"/>
                </a:cubicBezTo>
                <a:cubicBezTo>
                  <a:pt x="19" y="144"/>
                  <a:pt x="19" y="144"/>
                  <a:pt x="19" y="144"/>
                </a:cubicBezTo>
                <a:cubicBezTo>
                  <a:pt x="19" y="163"/>
                  <a:pt x="28" y="171"/>
                  <a:pt x="28" y="180"/>
                </a:cubicBezTo>
                <a:cubicBezTo>
                  <a:pt x="37" y="189"/>
                  <a:pt x="55" y="189"/>
                  <a:pt x="73" y="189"/>
                </a:cubicBezTo>
                <a:cubicBezTo>
                  <a:pt x="91" y="189"/>
                  <a:pt x="91" y="189"/>
                  <a:pt x="91" y="189"/>
                </a:cubicBezTo>
                <a:cubicBezTo>
                  <a:pt x="91" y="163"/>
                  <a:pt x="91" y="163"/>
                  <a:pt x="91" y="163"/>
                </a:cubicBezTo>
                <a:cubicBezTo>
                  <a:pt x="73" y="163"/>
                  <a:pt x="73" y="163"/>
                  <a:pt x="73" y="163"/>
                </a:cubicBezTo>
                <a:cubicBezTo>
                  <a:pt x="73" y="163"/>
                  <a:pt x="64" y="163"/>
                  <a:pt x="64" y="15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7" name="Freeform 174">
            <a:extLst>
              <a:ext uri="{FF2B5EF4-FFF2-40B4-BE49-F238E27FC236}">
                <a16:creationId xmlns:a16="http://schemas.microsoft.com/office/drawing/2014/main" id="{7A710A43-C0A0-424B-9126-3E6585190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8999" y="7220208"/>
            <a:ext cx="162530" cy="199677"/>
          </a:xfrm>
          <a:custGeom>
            <a:avLst/>
            <a:gdLst>
              <a:gd name="T0" fmla="*/ 0 w 155"/>
              <a:gd name="T1" fmla="*/ 190 h 191"/>
              <a:gd name="T2" fmla="*/ 0 w 155"/>
              <a:gd name="T3" fmla="*/ 190 h 191"/>
              <a:gd name="T4" fmla="*/ 91 w 155"/>
              <a:gd name="T5" fmla="*/ 190 h 191"/>
              <a:gd name="T6" fmla="*/ 136 w 155"/>
              <a:gd name="T7" fmla="*/ 172 h 191"/>
              <a:gd name="T8" fmla="*/ 154 w 155"/>
              <a:gd name="T9" fmla="*/ 135 h 191"/>
              <a:gd name="T10" fmla="*/ 136 w 155"/>
              <a:gd name="T11" fmla="*/ 109 h 191"/>
              <a:gd name="T12" fmla="*/ 109 w 155"/>
              <a:gd name="T13" fmla="*/ 90 h 191"/>
              <a:gd name="T14" fmla="*/ 145 w 155"/>
              <a:gd name="T15" fmla="*/ 45 h 191"/>
              <a:gd name="T16" fmla="*/ 127 w 155"/>
              <a:gd name="T17" fmla="*/ 9 h 191"/>
              <a:gd name="T18" fmla="*/ 82 w 155"/>
              <a:gd name="T19" fmla="*/ 0 h 191"/>
              <a:gd name="T20" fmla="*/ 0 w 155"/>
              <a:gd name="T21" fmla="*/ 0 h 191"/>
              <a:gd name="T22" fmla="*/ 0 w 155"/>
              <a:gd name="T23" fmla="*/ 190 h 191"/>
              <a:gd name="T24" fmla="*/ 82 w 155"/>
              <a:gd name="T25" fmla="*/ 27 h 191"/>
              <a:gd name="T26" fmla="*/ 82 w 155"/>
              <a:gd name="T27" fmla="*/ 27 h 191"/>
              <a:gd name="T28" fmla="*/ 100 w 155"/>
              <a:gd name="T29" fmla="*/ 36 h 191"/>
              <a:gd name="T30" fmla="*/ 109 w 155"/>
              <a:gd name="T31" fmla="*/ 54 h 191"/>
              <a:gd name="T32" fmla="*/ 100 w 155"/>
              <a:gd name="T33" fmla="*/ 72 h 191"/>
              <a:gd name="T34" fmla="*/ 82 w 155"/>
              <a:gd name="T35" fmla="*/ 72 h 191"/>
              <a:gd name="T36" fmla="*/ 45 w 155"/>
              <a:gd name="T37" fmla="*/ 72 h 191"/>
              <a:gd name="T38" fmla="*/ 45 w 155"/>
              <a:gd name="T39" fmla="*/ 27 h 191"/>
              <a:gd name="T40" fmla="*/ 82 w 155"/>
              <a:gd name="T41" fmla="*/ 27 h 191"/>
              <a:gd name="T42" fmla="*/ 45 w 155"/>
              <a:gd name="T43" fmla="*/ 109 h 191"/>
              <a:gd name="T44" fmla="*/ 45 w 155"/>
              <a:gd name="T45" fmla="*/ 109 h 191"/>
              <a:gd name="T46" fmla="*/ 82 w 155"/>
              <a:gd name="T47" fmla="*/ 109 h 191"/>
              <a:gd name="T48" fmla="*/ 100 w 155"/>
              <a:gd name="T49" fmla="*/ 109 h 191"/>
              <a:gd name="T50" fmla="*/ 109 w 155"/>
              <a:gd name="T51" fmla="*/ 135 h 191"/>
              <a:gd name="T52" fmla="*/ 100 w 155"/>
              <a:gd name="T53" fmla="*/ 154 h 191"/>
              <a:gd name="T54" fmla="*/ 82 w 155"/>
              <a:gd name="T55" fmla="*/ 163 h 191"/>
              <a:gd name="T56" fmla="*/ 45 w 155"/>
              <a:gd name="T57" fmla="*/ 163 h 191"/>
              <a:gd name="T58" fmla="*/ 45 w 155"/>
              <a:gd name="T59" fmla="*/ 109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5" h="191">
                <a:moveTo>
                  <a:pt x="0" y="190"/>
                </a:moveTo>
                <a:lnTo>
                  <a:pt x="0" y="190"/>
                </a:lnTo>
                <a:cubicBezTo>
                  <a:pt x="91" y="190"/>
                  <a:pt x="91" y="190"/>
                  <a:pt x="91" y="190"/>
                </a:cubicBezTo>
                <a:cubicBezTo>
                  <a:pt x="109" y="190"/>
                  <a:pt x="127" y="181"/>
                  <a:pt x="136" y="172"/>
                </a:cubicBezTo>
                <a:cubicBezTo>
                  <a:pt x="145" y="163"/>
                  <a:pt x="154" y="154"/>
                  <a:pt x="154" y="135"/>
                </a:cubicBezTo>
                <a:cubicBezTo>
                  <a:pt x="154" y="126"/>
                  <a:pt x="145" y="117"/>
                  <a:pt x="136" y="109"/>
                </a:cubicBezTo>
                <a:cubicBezTo>
                  <a:pt x="136" y="99"/>
                  <a:pt x="118" y="90"/>
                  <a:pt x="109" y="90"/>
                </a:cubicBezTo>
                <a:cubicBezTo>
                  <a:pt x="136" y="81"/>
                  <a:pt x="145" y="72"/>
                  <a:pt x="145" y="45"/>
                </a:cubicBezTo>
                <a:cubicBezTo>
                  <a:pt x="145" y="36"/>
                  <a:pt x="145" y="18"/>
                  <a:pt x="127" y="9"/>
                </a:cubicBezTo>
                <a:cubicBezTo>
                  <a:pt x="118" y="0"/>
                  <a:pt x="100" y="0"/>
                  <a:pt x="8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lose/>
                <a:moveTo>
                  <a:pt x="82" y="27"/>
                </a:moveTo>
                <a:lnTo>
                  <a:pt x="82" y="27"/>
                </a:lnTo>
                <a:cubicBezTo>
                  <a:pt x="91" y="27"/>
                  <a:pt x="91" y="27"/>
                  <a:pt x="100" y="36"/>
                </a:cubicBezTo>
                <a:cubicBezTo>
                  <a:pt x="109" y="36"/>
                  <a:pt x="109" y="45"/>
                  <a:pt x="109" y="54"/>
                </a:cubicBezTo>
                <a:cubicBezTo>
                  <a:pt x="109" y="54"/>
                  <a:pt x="109" y="63"/>
                  <a:pt x="100" y="72"/>
                </a:cubicBezTo>
                <a:cubicBezTo>
                  <a:pt x="91" y="72"/>
                  <a:pt x="91" y="72"/>
                  <a:pt x="82" y="72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27"/>
                  <a:pt x="45" y="27"/>
                  <a:pt x="45" y="27"/>
                </a:cubicBezTo>
                <a:cubicBezTo>
                  <a:pt x="82" y="27"/>
                  <a:pt x="82" y="27"/>
                  <a:pt x="82" y="27"/>
                </a:cubicBezTo>
                <a:close/>
                <a:moveTo>
                  <a:pt x="45" y="109"/>
                </a:moveTo>
                <a:lnTo>
                  <a:pt x="45" y="109"/>
                </a:lnTo>
                <a:cubicBezTo>
                  <a:pt x="82" y="109"/>
                  <a:pt x="82" y="109"/>
                  <a:pt x="82" y="109"/>
                </a:cubicBezTo>
                <a:cubicBezTo>
                  <a:pt x="91" y="109"/>
                  <a:pt x="100" y="109"/>
                  <a:pt x="100" y="109"/>
                </a:cubicBezTo>
                <a:cubicBezTo>
                  <a:pt x="109" y="117"/>
                  <a:pt x="109" y="126"/>
                  <a:pt x="109" y="135"/>
                </a:cubicBezTo>
                <a:cubicBezTo>
                  <a:pt x="109" y="145"/>
                  <a:pt x="109" y="145"/>
                  <a:pt x="100" y="154"/>
                </a:cubicBezTo>
                <a:cubicBezTo>
                  <a:pt x="100" y="154"/>
                  <a:pt x="91" y="163"/>
                  <a:pt x="82" y="163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45" y="109"/>
                  <a:pt x="45" y="109"/>
                  <a:pt x="45" y="10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8" name="Freeform 175">
            <a:extLst>
              <a:ext uri="{FF2B5EF4-FFF2-40B4-BE49-F238E27FC236}">
                <a16:creationId xmlns:a16="http://schemas.microsoft.com/office/drawing/2014/main" id="{CEAA279F-4B20-154B-8975-DD020955D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104" y="7262000"/>
            <a:ext cx="171815" cy="162530"/>
          </a:xfrm>
          <a:custGeom>
            <a:avLst/>
            <a:gdLst>
              <a:gd name="T0" fmla="*/ 81 w 163"/>
              <a:gd name="T1" fmla="*/ 118 h 155"/>
              <a:gd name="T2" fmla="*/ 81 w 163"/>
              <a:gd name="T3" fmla="*/ 118 h 155"/>
              <a:gd name="T4" fmla="*/ 54 w 163"/>
              <a:gd name="T5" fmla="*/ 109 h 155"/>
              <a:gd name="T6" fmla="*/ 45 w 163"/>
              <a:gd name="T7" fmla="*/ 73 h 155"/>
              <a:gd name="T8" fmla="*/ 54 w 163"/>
              <a:gd name="T9" fmla="*/ 45 h 155"/>
              <a:gd name="T10" fmla="*/ 81 w 163"/>
              <a:gd name="T11" fmla="*/ 27 h 155"/>
              <a:gd name="T12" fmla="*/ 117 w 163"/>
              <a:gd name="T13" fmla="*/ 45 h 155"/>
              <a:gd name="T14" fmla="*/ 126 w 163"/>
              <a:gd name="T15" fmla="*/ 73 h 155"/>
              <a:gd name="T16" fmla="*/ 117 w 163"/>
              <a:gd name="T17" fmla="*/ 109 h 155"/>
              <a:gd name="T18" fmla="*/ 81 w 163"/>
              <a:gd name="T19" fmla="*/ 118 h 155"/>
              <a:gd name="T20" fmla="*/ 72 w 163"/>
              <a:gd name="T21" fmla="*/ 154 h 155"/>
              <a:gd name="T22" fmla="*/ 72 w 163"/>
              <a:gd name="T23" fmla="*/ 154 h 155"/>
              <a:gd name="T24" fmla="*/ 126 w 163"/>
              <a:gd name="T25" fmla="*/ 127 h 155"/>
              <a:gd name="T26" fmla="*/ 126 w 163"/>
              <a:gd name="T27" fmla="*/ 154 h 155"/>
              <a:gd name="T28" fmla="*/ 162 w 163"/>
              <a:gd name="T29" fmla="*/ 154 h 155"/>
              <a:gd name="T30" fmla="*/ 162 w 163"/>
              <a:gd name="T31" fmla="*/ 0 h 155"/>
              <a:gd name="T32" fmla="*/ 126 w 163"/>
              <a:gd name="T33" fmla="*/ 0 h 155"/>
              <a:gd name="T34" fmla="*/ 126 w 163"/>
              <a:gd name="T35" fmla="*/ 27 h 155"/>
              <a:gd name="T36" fmla="*/ 72 w 163"/>
              <a:gd name="T37" fmla="*/ 0 h 155"/>
              <a:gd name="T38" fmla="*/ 27 w 163"/>
              <a:gd name="T39" fmla="*/ 18 h 155"/>
              <a:gd name="T40" fmla="*/ 0 w 163"/>
              <a:gd name="T41" fmla="*/ 73 h 155"/>
              <a:gd name="T42" fmla="*/ 27 w 163"/>
              <a:gd name="T43" fmla="*/ 136 h 155"/>
              <a:gd name="T44" fmla="*/ 72 w 163"/>
              <a:gd name="T4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3" h="155">
                <a:moveTo>
                  <a:pt x="81" y="118"/>
                </a:moveTo>
                <a:lnTo>
                  <a:pt x="81" y="118"/>
                </a:lnTo>
                <a:cubicBezTo>
                  <a:pt x="72" y="118"/>
                  <a:pt x="63" y="118"/>
                  <a:pt x="54" y="109"/>
                </a:cubicBezTo>
                <a:cubicBezTo>
                  <a:pt x="45" y="99"/>
                  <a:pt x="45" y="90"/>
                  <a:pt x="45" y="73"/>
                </a:cubicBezTo>
                <a:cubicBezTo>
                  <a:pt x="45" y="63"/>
                  <a:pt x="45" y="54"/>
                  <a:pt x="54" y="45"/>
                </a:cubicBezTo>
                <a:cubicBezTo>
                  <a:pt x="63" y="36"/>
                  <a:pt x="72" y="27"/>
                  <a:pt x="81" y="27"/>
                </a:cubicBezTo>
                <a:cubicBezTo>
                  <a:pt x="99" y="27"/>
                  <a:pt x="108" y="36"/>
                  <a:pt x="117" y="45"/>
                </a:cubicBezTo>
                <a:cubicBezTo>
                  <a:pt x="117" y="54"/>
                  <a:pt x="126" y="63"/>
                  <a:pt x="126" y="73"/>
                </a:cubicBezTo>
                <a:cubicBezTo>
                  <a:pt x="126" y="90"/>
                  <a:pt x="117" y="99"/>
                  <a:pt x="117" y="109"/>
                </a:cubicBezTo>
                <a:cubicBezTo>
                  <a:pt x="108" y="118"/>
                  <a:pt x="99" y="118"/>
                  <a:pt x="81" y="118"/>
                </a:cubicBezTo>
                <a:close/>
                <a:moveTo>
                  <a:pt x="72" y="154"/>
                </a:moveTo>
                <a:lnTo>
                  <a:pt x="72" y="154"/>
                </a:lnTo>
                <a:cubicBezTo>
                  <a:pt x="99" y="154"/>
                  <a:pt x="117" y="145"/>
                  <a:pt x="126" y="127"/>
                </a:cubicBezTo>
                <a:cubicBezTo>
                  <a:pt x="126" y="154"/>
                  <a:pt x="126" y="154"/>
                  <a:pt x="126" y="154"/>
                </a:cubicBezTo>
                <a:cubicBezTo>
                  <a:pt x="162" y="154"/>
                  <a:pt x="162" y="154"/>
                  <a:pt x="162" y="154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27"/>
                  <a:pt x="126" y="27"/>
                  <a:pt x="126" y="27"/>
                </a:cubicBezTo>
                <a:cubicBezTo>
                  <a:pt x="117" y="9"/>
                  <a:pt x="99" y="0"/>
                  <a:pt x="72" y="0"/>
                </a:cubicBezTo>
                <a:cubicBezTo>
                  <a:pt x="54" y="0"/>
                  <a:pt x="36" y="0"/>
                  <a:pt x="27" y="18"/>
                </a:cubicBezTo>
                <a:cubicBezTo>
                  <a:pt x="9" y="36"/>
                  <a:pt x="0" y="54"/>
                  <a:pt x="0" y="73"/>
                </a:cubicBezTo>
                <a:cubicBezTo>
                  <a:pt x="0" y="99"/>
                  <a:pt x="9" y="118"/>
                  <a:pt x="27" y="136"/>
                </a:cubicBezTo>
                <a:cubicBezTo>
                  <a:pt x="36" y="145"/>
                  <a:pt x="54" y="154"/>
                  <a:pt x="72" y="15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69" name="Freeform 176">
            <a:extLst>
              <a:ext uri="{FF2B5EF4-FFF2-40B4-BE49-F238E27FC236}">
                <a16:creationId xmlns:a16="http://schemas.microsoft.com/office/drawing/2014/main" id="{BA094585-9FD7-474A-A72A-36C46D57E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9068" y="7262000"/>
            <a:ext cx="153243" cy="162530"/>
          </a:xfrm>
          <a:custGeom>
            <a:avLst/>
            <a:gdLst>
              <a:gd name="T0" fmla="*/ 72 w 145"/>
              <a:gd name="T1" fmla="*/ 154 h 155"/>
              <a:gd name="T2" fmla="*/ 72 w 145"/>
              <a:gd name="T3" fmla="*/ 154 h 155"/>
              <a:gd name="T4" fmla="*/ 117 w 145"/>
              <a:gd name="T5" fmla="*/ 145 h 155"/>
              <a:gd name="T6" fmla="*/ 144 w 145"/>
              <a:gd name="T7" fmla="*/ 99 h 155"/>
              <a:gd name="T8" fmla="*/ 108 w 145"/>
              <a:gd name="T9" fmla="*/ 99 h 155"/>
              <a:gd name="T10" fmla="*/ 72 w 145"/>
              <a:gd name="T11" fmla="*/ 127 h 155"/>
              <a:gd name="T12" fmla="*/ 45 w 145"/>
              <a:gd name="T13" fmla="*/ 109 h 155"/>
              <a:gd name="T14" fmla="*/ 36 w 145"/>
              <a:gd name="T15" fmla="*/ 73 h 155"/>
              <a:gd name="T16" fmla="*/ 45 w 145"/>
              <a:gd name="T17" fmla="*/ 45 h 155"/>
              <a:gd name="T18" fmla="*/ 72 w 145"/>
              <a:gd name="T19" fmla="*/ 27 h 155"/>
              <a:gd name="T20" fmla="*/ 108 w 145"/>
              <a:gd name="T21" fmla="*/ 45 h 155"/>
              <a:gd name="T22" fmla="*/ 144 w 145"/>
              <a:gd name="T23" fmla="*/ 45 h 155"/>
              <a:gd name="T24" fmla="*/ 126 w 145"/>
              <a:gd name="T25" fmla="*/ 9 h 155"/>
              <a:gd name="T26" fmla="*/ 72 w 145"/>
              <a:gd name="T27" fmla="*/ 0 h 155"/>
              <a:gd name="T28" fmla="*/ 18 w 145"/>
              <a:gd name="T29" fmla="*/ 18 h 155"/>
              <a:gd name="T30" fmla="*/ 0 w 145"/>
              <a:gd name="T31" fmla="*/ 73 h 155"/>
              <a:gd name="T32" fmla="*/ 18 w 145"/>
              <a:gd name="T33" fmla="*/ 136 h 155"/>
              <a:gd name="T34" fmla="*/ 72 w 145"/>
              <a:gd name="T3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5" h="155">
                <a:moveTo>
                  <a:pt x="72" y="154"/>
                </a:moveTo>
                <a:lnTo>
                  <a:pt x="72" y="154"/>
                </a:lnTo>
                <a:cubicBezTo>
                  <a:pt x="90" y="154"/>
                  <a:pt x="108" y="154"/>
                  <a:pt x="117" y="145"/>
                </a:cubicBezTo>
                <a:cubicBezTo>
                  <a:pt x="135" y="136"/>
                  <a:pt x="144" y="118"/>
                  <a:pt x="144" y="99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99" y="118"/>
                  <a:pt x="90" y="127"/>
                  <a:pt x="72" y="127"/>
                </a:cubicBezTo>
                <a:cubicBezTo>
                  <a:pt x="63" y="127"/>
                  <a:pt x="54" y="118"/>
                  <a:pt x="45" y="109"/>
                </a:cubicBezTo>
                <a:cubicBezTo>
                  <a:pt x="45" y="99"/>
                  <a:pt x="36" y="90"/>
                  <a:pt x="36" y="73"/>
                </a:cubicBezTo>
                <a:cubicBezTo>
                  <a:pt x="36" y="63"/>
                  <a:pt x="45" y="54"/>
                  <a:pt x="45" y="45"/>
                </a:cubicBezTo>
                <a:cubicBezTo>
                  <a:pt x="54" y="36"/>
                  <a:pt x="63" y="27"/>
                  <a:pt x="72" y="27"/>
                </a:cubicBezTo>
                <a:cubicBezTo>
                  <a:pt x="90" y="27"/>
                  <a:pt x="99" y="36"/>
                  <a:pt x="108" y="45"/>
                </a:cubicBezTo>
                <a:cubicBezTo>
                  <a:pt x="144" y="45"/>
                  <a:pt x="144" y="45"/>
                  <a:pt x="144" y="45"/>
                </a:cubicBezTo>
                <a:cubicBezTo>
                  <a:pt x="144" y="36"/>
                  <a:pt x="135" y="18"/>
                  <a:pt x="126" y="9"/>
                </a:cubicBezTo>
                <a:cubicBezTo>
                  <a:pt x="108" y="0"/>
                  <a:pt x="90" y="0"/>
                  <a:pt x="72" y="0"/>
                </a:cubicBezTo>
                <a:cubicBezTo>
                  <a:pt x="54" y="0"/>
                  <a:pt x="36" y="0"/>
                  <a:pt x="18" y="18"/>
                </a:cubicBezTo>
                <a:cubicBezTo>
                  <a:pt x="9" y="36"/>
                  <a:pt x="0" y="54"/>
                  <a:pt x="0" y="73"/>
                </a:cubicBezTo>
                <a:cubicBezTo>
                  <a:pt x="0" y="99"/>
                  <a:pt x="9" y="118"/>
                  <a:pt x="18" y="136"/>
                </a:cubicBezTo>
                <a:cubicBezTo>
                  <a:pt x="36" y="145"/>
                  <a:pt x="54" y="154"/>
                  <a:pt x="72" y="15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0" name="Freeform 177">
            <a:extLst>
              <a:ext uri="{FF2B5EF4-FFF2-40B4-BE49-F238E27FC236}">
                <a16:creationId xmlns:a16="http://schemas.microsoft.com/office/drawing/2014/main" id="{E9AA8688-20B4-914E-8B7A-4ED1B5343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9461" y="7201633"/>
            <a:ext cx="153240" cy="218252"/>
          </a:xfrm>
          <a:custGeom>
            <a:avLst/>
            <a:gdLst>
              <a:gd name="T0" fmla="*/ 36 w 146"/>
              <a:gd name="T1" fmla="*/ 144 h 209"/>
              <a:gd name="T2" fmla="*/ 91 w 146"/>
              <a:gd name="T3" fmla="*/ 208 h 209"/>
              <a:gd name="T4" fmla="*/ 145 w 146"/>
              <a:gd name="T5" fmla="*/ 208 h 209"/>
              <a:gd name="T6" fmla="*/ 72 w 146"/>
              <a:gd name="T7" fmla="*/ 135 h 209"/>
              <a:gd name="T8" fmla="*/ 145 w 146"/>
              <a:gd name="T9" fmla="*/ 54 h 209"/>
              <a:gd name="T10" fmla="*/ 91 w 146"/>
              <a:gd name="T11" fmla="*/ 54 h 209"/>
              <a:gd name="T12" fmla="*/ 36 w 146"/>
              <a:gd name="T13" fmla="*/ 117 h 209"/>
              <a:gd name="T14" fmla="*/ 36 w 146"/>
              <a:gd name="T15" fmla="*/ 0 h 209"/>
              <a:gd name="T16" fmla="*/ 0 w 146"/>
              <a:gd name="T17" fmla="*/ 0 h 209"/>
              <a:gd name="T18" fmla="*/ 0 w 146"/>
              <a:gd name="T19" fmla="*/ 208 h 209"/>
              <a:gd name="T20" fmla="*/ 36 w 146"/>
              <a:gd name="T21" fmla="*/ 208 h 209"/>
              <a:gd name="T22" fmla="*/ 36 w 146"/>
              <a:gd name="T23" fmla="*/ 144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209">
                <a:moveTo>
                  <a:pt x="36" y="144"/>
                </a:moveTo>
                <a:lnTo>
                  <a:pt x="91" y="208"/>
                </a:lnTo>
                <a:lnTo>
                  <a:pt x="145" y="208"/>
                </a:lnTo>
                <a:lnTo>
                  <a:pt x="72" y="135"/>
                </a:lnTo>
                <a:lnTo>
                  <a:pt x="145" y="54"/>
                </a:lnTo>
                <a:lnTo>
                  <a:pt x="91" y="54"/>
                </a:lnTo>
                <a:lnTo>
                  <a:pt x="36" y="117"/>
                </a:lnTo>
                <a:lnTo>
                  <a:pt x="36" y="0"/>
                </a:lnTo>
                <a:lnTo>
                  <a:pt x="0" y="0"/>
                </a:lnTo>
                <a:lnTo>
                  <a:pt x="0" y="208"/>
                </a:lnTo>
                <a:lnTo>
                  <a:pt x="36" y="208"/>
                </a:lnTo>
                <a:lnTo>
                  <a:pt x="36" y="14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1" name="Freeform 178">
            <a:extLst>
              <a:ext uri="{FF2B5EF4-FFF2-40B4-BE49-F238E27FC236}">
                <a16:creationId xmlns:a16="http://schemas.microsoft.com/office/drawing/2014/main" id="{16BB1C5E-28E9-A341-8872-22B4B8FC6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276" y="7192346"/>
            <a:ext cx="46437" cy="227539"/>
          </a:xfrm>
          <a:custGeom>
            <a:avLst/>
            <a:gdLst>
              <a:gd name="T0" fmla="*/ 36 w 46"/>
              <a:gd name="T1" fmla="*/ 9 h 218"/>
              <a:gd name="T2" fmla="*/ 36 w 46"/>
              <a:gd name="T3" fmla="*/ 9 h 218"/>
              <a:gd name="T4" fmla="*/ 27 w 46"/>
              <a:gd name="T5" fmla="*/ 0 h 218"/>
              <a:gd name="T6" fmla="*/ 9 w 46"/>
              <a:gd name="T7" fmla="*/ 9 h 218"/>
              <a:gd name="T8" fmla="*/ 0 w 46"/>
              <a:gd name="T9" fmla="*/ 27 h 218"/>
              <a:gd name="T10" fmla="*/ 9 w 46"/>
              <a:gd name="T11" fmla="*/ 36 h 218"/>
              <a:gd name="T12" fmla="*/ 27 w 46"/>
              <a:gd name="T13" fmla="*/ 45 h 218"/>
              <a:gd name="T14" fmla="*/ 36 w 46"/>
              <a:gd name="T15" fmla="*/ 36 h 218"/>
              <a:gd name="T16" fmla="*/ 45 w 46"/>
              <a:gd name="T17" fmla="*/ 27 h 218"/>
              <a:gd name="T18" fmla="*/ 36 w 46"/>
              <a:gd name="T19" fmla="*/ 9 h 218"/>
              <a:gd name="T20" fmla="*/ 45 w 46"/>
              <a:gd name="T21" fmla="*/ 217 h 218"/>
              <a:gd name="T22" fmla="*/ 45 w 46"/>
              <a:gd name="T23" fmla="*/ 217 h 218"/>
              <a:gd name="T24" fmla="*/ 45 w 46"/>
              <a:gd name="T25" fmla="*/ 63 h 218"/>
              <a:gd name="T26" fmla="*/ 0 w 46"/>
              <a:gd name="T27" fmla="*/ 63 h 218"/>
              <a:gd name="T28" fmla="*/ 0 w 46"/>
              <a:gd name="T29" fmla="*/ 217 h 218"/>
              <a:gd name="T30" fmla="*/ 45 w 46"/>
              <a:gd name="T3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" h="218">
                <a:moveTo>
                  <a:pt x="36" y="9"/>
                </a:moveTo>
                <a:lnTo>
                  <a:pt x="36" y="9"/>
                </a:lnTo>
                <a:cubicBezTo>
                  <a:pt x="36" y="0"/>
                  <a:pt x="27" y="0"/>
                  <a:pt x="27" y="0"/>
                </a:cubicBezTo>
                <a:cubicBezTo>
                  <a:pt x="18" y="0"/>
                  <a:pt x="9" y="0"/>
                  <a:pt x="9" y="9"/>
                </a:cubicBezTo>
                <a:cubicBezTo>
                  <a:pt x="0" y="9"/>
                  <a:pt x="0" y="18"/>
                  <a:pt x="0" y="27"/>
                </a:cubicBezTo>
                <a:cubicBezTo>
                  <a:pt x="0" y="27"/>
                  <a:pt x="0" y="36"/>
                  <a:pt x="9" y="36"/>
                </a:cubicBezTo>
                <a:cubicBezTo>
                  <a:pt x="9" y="45"/>
                  <a:pt x="18" y="45"/>
                  <a:pt x="27" y="45"/>
                </a:cubicBezTo>
                <a:cubicBezTo>
                  <a:pt x="27" y="45"/>
                  <a:pt x="36" y="45"/>
                  <a:pt x="36" y="36"/>
                </a:cubicBezTo>
                <a:cubicBezTo>
                  <a:pt x="45" y="36"/>
                  <a:pt x="45" y="27"/>
                  <a:pt x="45" y="27"/>
                </a:cubicBezTo>
                <a:cubicBezTo>
                  <a:pt x="45" y="18"/>
                  <a:pt x="45" y="9"/>
                  <a:pt x="36" y="9"/>
                </a:cubicBezTo>
                <a:close/>
                <a:moveTo>
                  <a:pt x="45" y="217"/>
                </a:moveTo>
                <a:lnTo>
                  <a:pt x="45" y="217"/>
                </a:lnTo>
                <a:cubicBezTo>
                  <a:pt x="45" y="63"/>
                  <a:pt x="45" y="63"/>
                  <a:pt x="45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17"/>
                  <a:pt x="0" y="217"/>
                  <a:pt x="0" y="217"/>
                </a:cubicBezTo>
                <a:cubicBezTo>
                  <a:pt x="45" y="217"/>
                  <a:pt x="45" y="217"/>
                  <a:pt x="45" y="2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2" name="Freeform 179">
            <a:extLst>
              <a:ext uri="{FF2B5EF4-FFF2-40B4-BE49-F238E27FC236}">
                <a16:creationId xmlns:a16="http://schemas.microsoft.com/office/drawing/2014/main" id="{AA2FC7C3-3414-604A-86C7-CA6DFB6E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862" y="7262000"/>
            <a:ext cx="162530" cy="162530"/>
          </a:xfrm>
          <a:custGeom>
            <a:avLst/>
            <a:gdLst>
              <a:gd name="T0" fmla="*/ 0 w 155"/>
              <a:gd name="T1" fmla="*/ 0 h 155"/>
              <a:gd name="T2" fmla="*/ 0 w 155"/>
              <a:gd name="T3" fmla="*/ 0 h 155"/>
              <a:gd name="T4" fmla="*/ 0 w 155"/>
              <a:gd name="T5" fmla="*/ 154 h 155"/>
              <a:gd name="T6" fmla="*/ 45 w 155"/>
              <a:gd name="T7" fmla="*/ 154 h 155"/>
              <a:gd name="T8" fmla="*/ 45 w 155"/>
              <a:gd name="T9" fmla="*/ 73 h 155"/>
              <a:gd name="T10" fmla="*/ 54 w 155"/>
              <a:gd name="T11" fmla="*/ 36 h 155"/>
              <a:gd name="T12" fmla="*/ 81 w 155"/>
              <a:gd name="T13" fmla="*/ 27 h 155"/>
              <a:gd name="T14" fmla="*/ 108 w 155"/>
              <a:gd name="T15" fmla="*/ 36 h 155"/>
              <a:gd name="T16" fmla="*/ 117 w 155"/>
              <a:gd name="T17" fmla="*/ 73 h 155"/>
              <a:gd name="T18" fmla="*/ 117 w 155"/>
              <a:gd name="T19" fmla="*/ 154 h 155"/>
              <a:gd name="T20" fmla="*/ 154 w 155"/>
              <a:gd name="T21" fmla="*/ 154 h 155"/>
              <a:gd name="T22" fmla="*/ 154 w 155"/>
              <a:gd name="T23" fmla="*/ 63 h 155"/>
              <a:gd name="T24" fmla="*/ 136 w 155"/>
              <a:gd name="T25" fmla="*/ 18 h 155"/>
              <a:gd name="T26" fmla="*/ 91 w 155"/>
              <a:gd name="T27" fmla="*/ 0 h 155"/>
              <a:gd name="T28" fmla="*/ 45 w 155"/>
              <a:gd name="T29" fmla="*/ 18 h 155"/>
              <a:gd name="T30" fmla="*/ 45 w 155"/>
              <a:gd name="T31" fmla="*/ 0 h 155"/>
              <a:gd name="T32" fmla="*/ 0 w 155"/>
              <a:gd name="T33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155">
                <a:moveTo>
                  <a:pt x="0" y="0"/>
                </a:moveTo>
                <a:lnTo>
                  <a:pt x="0" y="0"/>
                </a:lnTo>
                <a:cubicBezTo>
                  <a:pt x="0" y="154"/>
                  <a:pt x="0" y="154"/>
                  <a:pt x="0" y="154"/>
                </a:cubicBezTo>
                <a:cubicBezTo>
                  <a:pt x="45" y="154"/>
                  <a:pt x="45" y="154"/>
                  <a:pt x="45" y="154"/>
                </a:cubicBezTo>
                <a:cubicBezTo>
                  <a:pt x="45" y="73"/>
                  <a:pt x="45" y="73"/>
                  <a:pt x="45" y="73"/>
                </a:cubicBezTo>
                <a:cubicBezTo>
                  <a:pt x="45" y="54"/>
                  <a:pt x="45" y="45"/>
                  <a:pt x="54" y="36"/>
                </a:cubicBezTo>
                <a:cubicBezTo>
                  <a:pt x="63" y="36"/>
                  <a:pt x="72" y="27"/>
                  <a:pt x="81" y="27"/>
                </a:cubicBezTo>
                <a:cubicBezTo>
                  <a:pt x="91" y="27"/>
                  <a:pt x="100" y="36"/>
                  <a:pt x="108" y="36"/>
                </a:cubicBezTo>
                <a:cubicBezTo>
                  <a:pt x="108" y="45"/>
                  <a:pt x="117" y="54"/>
                  <a:pt x="117" y="73"/>
                </a:cubicBezTo>
                <a:cubicBezTo>
                  <a:pt x="117" y="154"/>
                  <a:pt x="117" y="154"/>
                  <a:pt x="117" y="154"/>
                </a:cubicBezTo>
                <a:cubicBezTo>
                  <a:pt x="154" y="154"/>
                  <a:pt x="154" y="154"/>
                  <a:pt x="154" y="154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54" y="45"/>
                  <a:pt x="145" y="27"/>
                  <a:pt x="136" y="18"/>
                </a:cubicBezTo>
                <a:cubicBezTo>
                  <a:pt x="127" y="0"/>
                  <a:pt x="108" y="0"/>
                  <a:pt x="91" y="0"/>
                </a:cubicBezTo>
                <a:cubicBezTo>
                  <a:pt x="72" y="0"/>
                  <a:pt x="54" y="9"/>
                  <a:pt x="45" y="18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3" name="Freeform 180">
            <a:extLst>
              <a:ext uri="{FF2B5EF4-FFF2-40B4-BE49-F238E27FC236}">
                <a16:creationId xmlns:a16="http://schemas.microsoft.com/office/drawing/2014/main" id="{20CE648D-6EE9-334F-999D-6AF03E348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5255" y="7262000"/>
            <a:ext cx="171815" cy="236829"/>
          </a:xfrm>
          <a:custGeom>
            <a:avLst/>
            <a:gdLst>
              <a:gd name="T0" fmla="*/ 72 w 163"/>
              <a:gd name="T1" fmla="*/ 154 h 227"/>
              <a:gd name="T2" fmla="*/ 72 w 163"/>
              <a:gd name="T3" fmla="*/ 154 h 227"/>
              <a:gd name="T4" fmla="*/ 126 w 163"/>
              <a:gd name="T5" fmla="*/ 127 h 227"/>
              <a:gd name="T6" fmla="*/ 126 w 163"/>
              <a:gd name="T7" fmla="*/ 154 h 227"/>
              <a:gd name="T8" fmla="*/ 117 w 163"/>
              <a:gd name="T9" fmla="*/ 181 h 227"/>
              <a:gd name="T10" fmla="*/ 90 w 163"/>
              <a:gd name="T11" fmla="*/ 199 h 227"/>
              <a:gd name="T12" fmla="*/ 63 w 163"/>
              <a:gd name="T13" fmla="*/ 190 h 227"/>
              <a:gd name="T14" fmla="*/ 45 w 163"/>
              <a:gd name="T15" fmla="*/ 172 h 227"/>
              <a:gd name="T16" fmla="*/ 9 w 163"/>
              <a:gd name="T17" fmla="*/ 172 h 227"/>
              <a:gd name="T18" fmla="*/ 36 w 163"/>
              <a:gd name="T19" fmla="*/ 217 h 227"/>
              <a:gd name="T20" fmla="*/ 90 w 163"/>
              <a:gd name="T21" fmla="*/ 226 h 227"/>
              <a:gd name="T22" fmla="*/ 144 w 163"/>
              <a:gd name="T23" fmla="*/ 208 h 227"/>
              <a:gd name="T24" fmla="*/ 162 w 163"/>
              <a:gd name="T25" fmla="*/ 154 h 227"/>
              <a:gd name="T26" fmla="*/ 162 w 163"/>
              <a:gd name="T27" fmla="*/ 0 h 227"/>
              <a:gd name="T28" fmla="*/ 126 w 163"/>
              <a:gd name="T29" fmla="*/ 0 h 227"/>
              <a:gd name="T30" fmla="*/ 126 w 163"/>
              <a:gd name="T31" fmla="*/ 27 h 227"/>
              <a:gd name="T32" fmla="*/ 72 w 163"/>
              <a:gd name="T33" fmla="*/ 0 h 227"/>
              <a:gd name="T34" fmla="*/ 27 w 163"/>
              <a:gd name="T35" fmla="*/ 18 h 227"/>
              <a:gd name="T36" fmla="*/ 0 w 163"/>
              <a:gd name="T37" fmla="*/ 73 h 227"/>
              <a:gd name="T38" fmla="*/ 27 w 163"/>
              <a:gd name="T39" fmla="*/ 136 h 227"/>
              <a:gd name="T40" fmla="*/ 72 w 163"/>
              <a:gd name="T41" fmla="*/ 154 h 227"/>
              <a:gd name="T42" fmla="*/ 81 w 163"/>
              <a:gd name="T43" fmla="*/ 118 h 227"/>
              <a:gd name="T44" fmla="*/ 81 w 163"/>
              <a:gd name="T45" fmla="*/ 118 h 227"/>
              <a:gd name="T46" fmla="*/ 54 w 163"/>
              <a:gd name="T47" fmla="*/ 109 h 227"/>
              <a:gd name="T48" fmla="*/ 45 w 163"/>
              <a:gd name="T49" fmla="*/ 73 h 227"/>
              <a:gd name="T50" fmla="*/ 54 w 163"/>
              <a:gd name="T51" fmla="*/ 45 h 227"/>
              <a:gd name="T52" fmla="*/ 81 w 163"/>
              <a:gd name="T53" fmla="*/ 27 h 227"/>
              <a:gd name="T54" fmla="*/ 108 w 163"/>
              <a:gd name="T55" fmla="*/ 45 h 227"/>
              <a:gd name="T56" fmla="*/ 126 w 163"/>
              <a:gd name="T57" fmla="*/ 73 h 227"/>
              <a:gd name="T58" fmla="*/ 108 w 163"/>
              <a:gd name="T59" fmla="*/ 109 h 227"/>
              <a:gd name="T60" fmla="*/ 81 w 163"/>
              <a:gd name="T61" fmla="*/ 118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3" h="227">
                <a:moveTo>
                  <a:pt x="72" y="154"/>
                </a:moveTo>
                <a:lnTo>
                  <a:pt x="72" y="154"/>
                </a:lnTo>
                <a:cubicBezTo>
                  <a:pt x="99" y="154"/>
                  <a:pt x="108" y="145"/>
                  <a:pt x="126" y="127"/>
                </a:cubicBezTo>
                <a:cubicBezTo>
                  <a:pt x="126" y="154"/>
                  <a:pt x="126" y="154"/>
                  <a:pt x="126" y="154"/>
                </a:cubicBezTo>
                <a:cubicBezTo>
                  <a:pt x="126" y="172"/>
                  <a:pt x="117" y="181"/>
                  <a:pt x="117" y="181"/>
                </a:cubicBezTo>
                <a:cubicBezTo>
                  <a:pt x="108" y="190"/>
                  <a:pt x="99" y="199"/>
                  <a:pt x="90" y="199"/>
                </a:cubicBezTo>
                <a:cubicBezTo>
                  <a:pt x="81" y="199"/>
                  <a:pt x="72" y="190"/>
                  <a:pt x="63" y="190"/>
                </a:cubicBezTo>
                <a:cubicBezTo>
                  <a:pt x="54" y="181"/>
                  <a:pt x="54" y="181"/>
                  <a:pt x="45" y="172"/>
                </a:cubicBezTo>
                <a:cubicBezTo>
                  <a:pt x="9" y="172"/>
                  <a:pt x="9" y="172"/>
                  <a:pt x="9" y="172"/>
                </a:cubicBezTo>
                <a:cubicBezTo>
                  <a:pt x="9" y="190"/>
                  <a:pt x="18" y="208"/>
                  <a:pt x="36" y="217"/>
                </a:cubicBezTo>
                <a:cubicBezTo>
                  <a:pt x="45" y="226"/>
                  <a:pt x="63" y="226"/>
                  <a:pt x="90" y="226"/>
                </a:cubicBezTo>
                <a:cubicBezTo>
                  <a:pt x="108" y="226"/>
                  <a:pt x="135" y="226"/>
                  <a:pt x="144" y="208"/>
                </a:cubicBezTo>
                <a:cubicBezTo>
                  <a:pt x="153" y="190"/>
                  <a:pt x="162" y="172"/>
                  <a:pt x="162" y="154"/>
                </a:cubicBezTo>
                <a:cubicBezTo>
                  <a:pt x="162" y="0"/>
                  <a:pt x="162" y="0"/>
                  <a:pt x="162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27"/>
                  <a:pt x="126" y="27"/>
                  <a:pt x="126" y="27"/>
                </a:cubicBezTo>
                <a:cubicBezTo>
                  <a:pt x="117" y="9"/>
                  <a:pt x="99" y="0"/>
                  <a:pt x="72" y="0"/>
                </a:cubicBezTo>
                <a:cubicBezTo>
                  <a:pt x="54" y="0"/>
                  <a:pt x="36" y="0"/>
                  <a:pt x="27" y="18"/>
                </a:cubicBezTo>
                <a:cubicBezTo>
                  <a:pt x="9" y="36"/>
                  <a:pt x="0" y="54"/>
                  <a:pt x="0" y="73"/>
                </a:cubicBezTo>
                <a:cubicBezTo>
                  <a:pt x="0" y="99"/>
                  <a:pt x="9" y="118"/>
                  <a:pt x="27" y="136"/>
                </a:cubicBezTo>
                <a:cubicBezTo>
                  <a:pt x="36" y="145"/>
                  <a:pt x="54" y="154"/>
                  <a:pt x="72" y="154"/>
                </a:cubicBezTo>
                <a:close/>
                <a:moveTo>
                  <a:pt x="81" y="118"/>
                </a:moveTo>
                <a:lnTo>
                  <a:pt x="81" y="118"/>
                </a:lnTo>
                <a:cubicBezTo>
                  <a:pt x="72" y="118"/>
                  <a:pt x="63" y="118"/>
                  <a:pt x="54" y="109"/>
                </a:cubicBezTo>
                <a:cubicBezTo>
                  <a:pt x="45" y="99"/>
                  <a:pt x="45" y="90"/>
                  <a:pt x="45" y="73"/>
                </a:cubicBezTo>
                <a:cubicBezTo>
                  <a:pt x="45" y="63"/>
                  <a:pt x="45" y="54"/>
                  <a:pt x="54" y="45"/>
                </a:cubicBezTo>
                <a:cubicBezTo>
                  <a:pt x="63" y="36"/>
                  <a:pt x="72" y="27"/>
                  <a:pt x="81" y="27"/>
                </a:cubicBezTo>
                <a:cubicBezTo>
                  <a:pt x="90" y="27"/>
                  <a:pt x="108" y="36"/>
                  <a:pt x="108" y="45"/>
                </a:cubicBezTo>
                <a:cubicBezTo>
                  <a:pt x="117" y="54"/>
                  <a:pt x="126" y="63"/>
                  <a:pt x="126" y="73"/>
                </a:cubicBezTo>
                <a:cubicBezTo>
                  <a:pt x="126" y="90"/>
                  <a:pt x="117" y="99"/>
                  <a:pt x="108" y="109"/>
                </a:cubicBezTo>
                <a:cubicBezTo>
                  <a:pt x="108" y="118"/>
                  <a:pt x="90" y="118"/>
                  <a:pt x="81" y="11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4" name="Text Box 181">
            <a:extLst>
              <a:ext uri="{FF2B5EF4-FFF2-40B4-BE49-F238E27FC236}">
                <a16:creationId xmlns:a16="http://schemas.microsoft.com/office/drawing/2014/main" id="{76C9FA5B-DFA7-1142-9D5E-04F075425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23385" y="7559196"/>
            <a:ext cx="459723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Mar</a:t>
            </a:r>
          </a:p>
        </p:txBody>
      </p:sp>
      <p:sp>
        <p:nvSpPr>
          <p:cNvPr id="275" name="Text Box 182">
            <a:extLst>
              <a:ext uri="{FF2B5EF4-FFF2-40B4-BE49-F238E27FC236}">
                <a16:creationId xmlns:a16="http://schemas.microsoft.com/office/drawing/2014/main" id="{10225BCB-62C8-1443-9392-C3EFE66A3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10970" y="7559196"/>
            <a:ext cx="130023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k</a:t>
            </a:r>
          </a:p>
        </p:txBody>
      </p:sp>
      <p:sp>
        <p:nvSpPr>
          <p:cNvPr id="276" name="Text Box 183">
            <a:extLst>
              <a:ext uri="{FF2B5EF4-FFF2-40B4-BE49-F238E27FC236}">
                <a16:creationId xmlns:a16="http://schemas.microsoft.com/office/drawing/2014/main" id="{B044A181-DA55-1649-B3AC-0AB89FBB7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0993" y="7559196"/>
            <a:ext cx="1003036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eting is a</a:t>
            </a:r>
          </a:p>
        </p:txBody>
      </p:sp>
      <p:sp>
        <p:nvSpPr>
          <p:cNvPr id="277" name="Text Box 184">
            <a:extLst>
              <a:ext uri="{FF2B5EF4-FFF2-40B4-BE49-F238E27FC236}">
                <a16:creationId xmlns:a16="http://schemas.microsoft.com/office/drawing/2014/main" id="{525DD2EA-B00B-A746-9C6D-F53F68C31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4787" y="7870324"/>
            <a:ext cx="1889979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business process</a:t>
            </a:r>
          </a:p>
        </p:txBody>
      </p:sp>
      <p:sp>
        <p:nvSpPr>
          <p:cNvPr id="278" name="Freeform 185">
            <a:extLst>
              <a:ext uri="{FF2B5EF4-FFF2-40B4-BE49-F238E27FC236}">
                <a16:creationId xmlns:a16="http://schemas.microsoft.com/office/drawing/2014/main" id="{3791F81C-27F9-C042-A184-773D0A593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4167" y="6862643"/>
            <a:ext cx="153240" cy="208967"/>
          </a:xfrm>
          <a:custGeom>
            <a:avLst/>
            <a:gdLst>
              <a:gd name="T0" fmla="*/ 81 w 145"/>
              <a:gd name="T1" fmla="*/ 36 h 200"/>
              <a:gd name="T2" fmla="*/ 81 w 145"/>
              <a:gd name="T3" fmla="*/ 36 h 200"/>
              <a:gd name="T4" fmla="*/ 90 w 145"/>
              <a:gd name="T5" fmla="*/ 54 h 200"/>
              <a:gd name="T6" fmla="*/ 135 w 145"/>
              <a:gd name="T7" fmla="*/ 54 h 200"/>
              <a:gd name="T8" fmla="*/ 117 w 145"/>
              <a:gd name="T9" fmla="*/ 9 h 200"/>
              <a:gd name="T10" fmla="*/ 72 w 145"/>
              <a:gd name="T11" fmla="*/ 0 h 200"/>
              <a:gd name="T12" fmla="*/ 18 w 145"/>
              <a:gd name="T13" fmla="*/ 9 h 200"/>
              <a:gd name="T14" fmla="*/ 0 w 145"/>
              <a:gd name="T15" fmla="*/ 54 h 200"/>
              <a:gd name="T16" fmla="*/ 9 w 145"/>
              <a:gd name="T17" fmla="*/ 90 h 200"/>
              <a:gd name="T18" fmla="*/ 36 w 145"/>
              <a:gd name="T19" fmla="*/ 99 h 200"/>
              <a:gd name="T20" fmla="*/ 63 w 145"/>
              <a:gd name="T21" fmla="*/ 108 h 200"/>
              <a:gd name="T22" fmla="*/ 90 w 145"/>
              <a:gd name="T23" fmla="*/ 117 h 200"/>
              <a:gd name="T24" fmla="*/ 99 w 145"/>
              <a:gd name="T25" fmla="*/ 135 h 200"/>
              <a:gd name="T26" fmla="*/ 90 w 145"/>
              <a:gd name="T27" fmla="*/ 153 h 200"/>
              <a:gd name="T28" fmla="*/ 72 w 145"/>
              <a:gd name="T29" fmla="*/ 163 h 200"/>
              <a:gd name="T30" fmla="*/ 45 w 145"/>
              <a:gd name="T31" fmla="*/ 135 h 200"/>
              <a:gd name="T32" fmla="*/ 0 w 145"/>
              <a:gd name="T33" fmla="*/ 135 h 200"/>
              <a:gd name="T34" fmla="*/ 18 w 145"/>
              <a:gd name="T35" fmla="*/ 180 h 200"/>
              <a:gd name="T36" fmla="*/ 72 w 145"/>
              <a:gd name="T37" fmla="*/ 199 h 200"/>
              <a:gd name="T38" fmla="*/ 117 w 145"/>
              <a:gd name="T39" fmla="*/ 180 h 200"/>
              <a:gd name="T40" fmla="*/ 144 w 145"/>
              <a:gd name="T41" fmla="*/ 135 h 200"/>
              <a:gd name="T42" fmla="*/ 135 w 145"/>
              <a:gd name="T43" fmla="*/ 108 h 200"/>
              <a:gd name="T44" fmla="*/ 117 w 145"/>
              <a:gd name="T45" fmla="*/ 99 h 200"/>
              <a:gd name="T46" fmla="*/ 99 w 145"/>
              <a:gd name="T47" fmla="*/ 90 h 200"/>
              <a:gd name="T48" fmla="*/ 81 w 145"/>
              <a:gd name="T49" fmla="*/ 81 h 200"/>
              <a:gd name="T50" fmla="*/ 63 w 145"/>
              <a:gd name="T51" fmla="*/ 72 h 200"/>
              <a:gd name="T52" fmla="*/ 45 w 145"/>
              <a:gd name="T53" fmla="*/ 63 h 200"/>
              <a:gd name="T54" fmla="*/ 36 w 145"/>
              <a:gd name="T55" fmla="*/ 54 h 200"/>
              <a:gd name="T56" fmla="*/ 45 w 145"/>
              <a:gd name="T57" fmla="*/ 36 h 200"/>
              <a:gd name="T58" fmla="*/ 63 w 145"/>
              <a:gd name="T59" fmla="*/ 27 h 200"/>
              <a:gd name="T60" fmla="*/ 81 w 145"/>
              <a:gd name="T61" fmla="*/ 3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5" h="200">
                <a:moveTo>
                  <a:pt x="81" y="36"/>
                </a:moveTo>
                <a:lnTo>
                  <a:pt x="81" y="36"/>
                </a:lnTo>
                <a:cubicBezTo>
                  <a:pt x="90" y="36"/>
                  <a:pt x="90" y="45"/>
                  <a:pt x="90" y="54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35" y="36"/>
                  <a:pt x="126" y="18"/>
                  <a:pt x="117" y="9"/>
                </a:cubicBezTo>
                <a:cubicBezTo>
                  <a:pt x="108" y="0"/>
                  <a:pt x="90" y="0"/>
                  <a:pt x="72" y="0"/>
                </a:cubicBezTo>
                <a:cubicBezTo>
                  <a:pt x="45" y="0"/>
                  <a:pt x="27" y="0"/>
                  <a:pt x="18" y="9"/>
                </a:cubicBezTo>
                <a:cubicBezTo>
                  <a:pt x="9" y="27"/>
                  <a:pt x="0" y="36"/>
                  <a:pt x="0" y="54"/>
                </a:cubicBezTo>
                <a:cubicBezTo>
                  <a:pt x="0" y="63"/>
                  <a:pt x="0" y="81"/>
                  <a:pt x="9" y="90"/>
                </a:cubicBezTo>
                <a:cubicBezTo>
                  <a:pt x="18" y="90"/>
                  <a:pt x="27" y="99"/>
                  <a:pt x="36" y="99"/>
                </a:cubicBezTo>
                <a:cubicBezTo>
                  <a:pt x="45" y="108"/>
                  <a:pt x="54" y="108"/>
                  <a:pt x="63" y="108"/>
                </a:cubicBezTo>
                <a:cubicBezTo>
                  <a:pt x="72" y="108"/>
                  <a:pt x="81" y="117"/>
                  <a:pt x="90" y="117"/>
                </a:cubicBezTo>
                <a:cubicBezTo>
                  <a:pt x="99" y="126"/>
                  <a:pt x="99" y="126"/>
                  <a:pt x="99" y="135"/>
                </a:cubicBezTo>
                <a:cubicBezTo>
                  <a:pt x="99" y="144"/>
                  <a:pt x="99" y="153"/>
                  <a:pt x="90" y="153"/>
                </a:cubicBezTo>
                <a:cubicBezTo>
                  <a:pt x="90" y="163"/>
                  <a:pt x="81" y="163"/>
                  <a:pt x="72" y="163"/>
                </a:cubicBezTo>
                <a:cubicBezTo>
                  <a:pt x="54" y="163"/>
                  <a:pt x="45" y="153"/>
                  <a:pt x="45" y="135"/>
                </a:cubicBezTo>
                <a:cubicBezTo>
                  <a:pt x="0" y="135"/>
                  <a:pt x="0" y="135"/>
                  <a:pt x="0" y="135"/>
                </a:cubicBezTo>
                <a:cubicBezTo>
                  <a:pt x="0" y="153"/>
                  <a:pt x="9" y="171"/>
                  <a:pt x="18" y="180"/>
                </a:cubicBezTo>
                <a:cubicBezTo>
                  <a:pt x="27" y="189"/>
                  <a:pt x="45" y="199"/>
                  <a:pt x="72" y="199"/>
                </a:cubicBezTo>
                <a:cubicBezTo>
                  <a:pt x="90" y="199"/>
                  <a:pt x="108" y="189"/>
                  <a:pt x="117" y="180"/>
                </a:cubicBezTo>
                <a:cubicBezTo>
                  <a:pt x="135" y="163"/>
                  <a:pt x="144" y="153"/>
                  <a:pt x="144" y="135"/>
                </a:cubicBezTo>
                <a:cubicBezTo>
                  <a:pt x="144" y="126"/>
                  <a:pt x="135" y="117"/>
                  <a:pt x="135" y="108"/>
                </a:cubicBezTo>
                <a:cubicBezTo>
                  <a:pt x="135" y="108"/>
                  <a:pt x="126" y="99"/>
                  <a:pt x="117" y="99"/>
                </a:cubicBezTo>
                <a:cubicBezTo>
                  <a:pt x="117" y="90"/>
                  <a:pt x="108" y="90"/>
                  <a:pt x="99" y="90"/>
                </a:cubicBezTo>
                <a:cubicBezTo>
                  <a:pt x="90" y="81"/>
                  <a:pt x="90" y="81"/>
                  <a:pt x="81" y="81"/>
                </a:cubicBezTo>
                <a:cubicBezTo>
                  <a:pt x="72" y="81"/>
                  <a:pt x="63" y="81"/>
                  <a:pt x="63" y="72"/>
                </a:cubicBezTo>
                <a:cubicBezTo>
                  <a:pt x="54" y="72"/>
                  <a:pt x="45" y="72"/>
                  <a:pt x="45" y="63"/>
                </a:cubicBezTo>
                <a:lnTo>
                  <a:pt x="36" y="54"/>
                </a:lnTo>
                <a:cubicBezTo>
                  <a:pt x="36" y="45"/>
                  <a:pt x="45" y="36"/>
                  <a:pt x="45" y="36"/>
                </a:cubicBezTo>
                <a:cubicBezTo>
                  <a:pt x="54" y="27"/>
                  <a:pt x="54" y="27"/>
                  <a:pt x="63" y="27"/>
                </a:cubicBezTo>
                <a:cubicBezTo>
                  <a:pt x="72" y="27"/>
                  <a:pt x="81" y="27"/>
                  <a:pt x="81" y="3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79" name="Freeform 186">
            <a:extLst>
              <a:ext uri="{FF2B5EF4-FFF2-40B4-BE49-F238E27FC236}">
                <a16:creationId xmlns:a16="http://schemas.microsoft.com/office/drawing/2014/main" id="{5C8A6689-715C-C34B-B42F-53D3AC9D1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4557" y="6899792"/>
            <a:ext cx="171818" cy="236829"/>
          </a:xfrm>
          <a:custGeom>
            <a:avLst/>
            <a:gdLst>
              <a:gd name="T0" fmla="*/ 82 w 164"/>
              <a:gd name="T1" fmla="*/ 127 h 227"/>
              <a:gd name="T2" fmla="*/ 82 w 164"/>
              <a:gd name="T3" fmla="*/ 127 h 227"/>
              <a:gd name="T4" fmla="*/ 54 w 164"/>
              <a:gd name="T5" fmla="*/ 117 h 227"/>
              <a:gd name="T6" fmla="*/ 36 w 164"/>
              <a:gd name="T7" fmla="*/ 81 h 227"/>
              <a:gd name="T8" fmla="*/ 54 w 164"/>
              <a:gd name="T9" fmla="*/ 45 h 227"/>
              <a:gd name="T10" fmla="*/ 82 w 164"/>
              <a:gd name="T11" fmla="*/ 36 h 227"/>
              <a:gd name="T12" fmla="*/ 109 w 164"/>
              <a:gd name="T13" fmla="*/ 45 h 227"/>
              <a:gd name="T14" fmla="*/ 118 w 164"/>
              <a:gd name="T15" fmla="*/ 81 h 227"/>
              <a:gd name="T16" fmla="*/ 109 w 164"/>
              <a:gd name="T17" fmla="*/ 117 h 227"/>
              <a:gd name="T18" fmla="*/ 82 w 164"/>
              <a:gd name="T19" fmla="*/ 127 h 227"/>
              <a:gd name="T20" fmla="*/ 36 w 164"/>
              <a:gd name="T21" fmla="*/ 0 h 227"/>
              <a:gd name="T22" fmla="*/ 36 w 164"/>
              <a:gd name="T23" fmla="*/ 0 h 227"/>
              <a:gd name="T24" fmla="*/ 0 w 164"/>
              <a:gd name="T25" fmla="*/ 0 h 227"/>
              <a:gd name="T26" fmla="*/ 0 w 164"/>
              <a:gd name="T27" fmla="*/ 226 h 227"/>
              <a:gd name="T28" fmla="*/ 36 w 164"/>
              <a:gd name="T29" fmla="*/ 226 h 227"/>
              <a:gd name="T30" fmla="*/ 36 w 164"/>
              <a:gd name="T31" fmla="*/ 135 h 227"/>
              <a:gd name="T32" fmla="*/ 91 w 164"/>
              <a:gd name="T33" fmla="*/ 163 h 227"/>
              <a:gd name="T34" fmla="*/ 136 w 164"/>
              <a:gd name="T35" fmla="*/ 135 h 227"/>
              <a:gd name="T36" fmla="*/ 163 w 164"/>
              <a:gd name="T37" fmla="*/ 81 h 227"/>
              <a:gd name="T38" fmla="*/ 136 w 164"/>
              <a:gd name="T39" fmla="*/ 27 h 227"/>
              <a:gd name="T40" fmla="*/ 91 w 164"/>
              <a:gd name="T41" fmla="*/ 0 h 227"/>
              <a:gd name="T42" fmla="*/ 36 w 164"/>
              <a:gd name="T43" fmla="*/ 27 h 227"/>
              <a:gd name="T44" fmla="*/ 36 w 164"/>
              <a:gd name="T4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4" h="227">
                <a:moveTo>
                  <a:pt x="82" y="127"/>
                </a:moveTo>
                <a:lnTo>
                  <a:pt x="82" y="127"/>
                </a:lnTo>
                <a:cubicBezTo>
                  <a:pt x="64" y="127"/>
                  <a:pt x="54" y="117"/>
                  <a:pt x="54" y="117"/>
                </a:cubicBezTo>
                <a:cubicBezTo>
                  <a:pt x="45" y="108"/>
                  <a:pt x="36" y="90"/>
                  <a:pt x="36" y="81"/>
                </a:cubicBezTo>
                <a:cubicBezTo>
                  <a:pt x="36" y="63"/>
                  <a:pt x="45" y="54"/>
                  <a:pt x="54" y="45"/>
                </a:cubicBezTo>
                <a:cubicBezTo>
                  <a:pt x="54" y="36"/>
                  <a:pt x="64" y="36"/>
                  <a:pt x="82" y="36"/>
                </a:cubicBezTo>
                <a:cubicBezTo>
                  <a:pt x="91" y="36"/>
                  <a:pt x="100" y="36"/>
                  <a:pt x="109" y="45"/>
                </a:cubicBezTo>
                <a:cubicBezTo>
                  <a:pt x="118" y="54"/>
                  <a:pt x="118" y="63"/>
                  <a:pt x="118" y="81"/>
                </a:cubicBezTo>
                <a:cubicBezTo>
                  <a:pt x="118" y="90"/>
                  <a:pt x="118" y="108"/>
                  <a:pt x="109" y="117"/>
                </a:cubicBezTo>
                <a:cubicBezTo>
                  <a:pt x="100" y="117"/>
                  <a:pt x="91" y="127"/>
                  <a:pt x="82" y="127"/>
                </a:cubicBezTo>
                <a:close/>
                <a:moveTo>
                  <a:pt x="36" y="0"/>
                </a:moveTo>
                <a:lnTo>
                  <a:pt x="36" y="0"/>
                </a:lnTo>
                <a:cubicBezTo>
                  <a:pt x="0" y="0"/>
                  <a:pt x="0" y="0"/>
                  <a:pt x="0" y="0"/>
                </a:cubicBezTo>
                <a:cubicBezTo>
                  <a:pt x="0" y="226"/>
                  <a:pt x="0" y="226"/>
                  <a:pt x="0" y="226"/>
                </a:cubicBezTo>
                <a:cubicBezTo>
                  <a:pt x="36" y="226"/>
                  <a:pt x="36" y="226"/>
                  <a:pt x="36" y="226"/>
                </a:cubicBezTo>
                <a:cubicBezTo>
                  <a:pt x="36" y="135"/>
                  <a:pt x="36" y="135"/>
                  <a:pt x="36" y="135"/>
                </a:cubicBezTo>
                <a:cubicBezTo>
                  <a:pt x="45" y="153"/>
                  <a:pt x="64" y="163"/>
                  <a:pt x="91" y="163"/>
                </a:cubicBezTo>
                <a:cubicBezTo>
                  <a:pt x="109" y="163"/>
                  <a:pt x="127" y="153"/>
                  <a:pt x="136" y="135"/>
                </a:cubicBezTo>
                <a:cubicBezTo>
                  <a:pt x="154" y="127"/>
                  <a:pt x="163" y="99"/>
                  <a:pt x="163" y="81"/>
                </a:cubicBezTo>
                <a:cubicBezTo>
                  <a:pt x="163" y="54"/>
                  <a:pt x="154" y="36"/>
                  <a:pt x="136" y="27"/>
                </a:cubicBezTo>
                <a:cubicBezTo>
                  <a:pt x="127" y="9"/>
                  <a:pt x="109" y="0"/>
                  <a:pt x="91" y="0"/>
                </a:cubicBezTo>
                <a:cubicBezTo>
                  <a:pt x="64" y="0"/>
                  <a:pt x="45" y="9"/>
                  <a:pt x="36" y="27"/>
                </a:cubicBezTo>
                <a:cubicBezTo>
                  <a:pt x="36" y="0"/>
                  <a:pt x="36" y="0"/>
                  <a:pt x="36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0" name="Freeform 187">
            <a:extLst>
              <a:ext uri="{FF2B5EF4-FFF2-40B4-BE49-F238E27FC236}">
                <a16:creationId xmlns:a16="http://schemas.microsoft.com/office/drawing/2014/main" id="{EA4F86F2-140F-4F45-84D7-EEA26F026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36" y="6899792"/>
            <a:ext cx="97516" cy="162530"/>
          </a:xfrm>
          <a:custGeom>
            <a:avLst/>
            <a:gdLst>
              <a:gd name="T0" fmla="*/ 0 w 91"/>
              <a:gd name="T1" fmla="*/ 0 h 154"/>
              <a:gd name="T2" fmla="*/ 0 w 91"/>
              <a:gd name="T3" fmla="*/ 0 h 154"/>
              <a:gd name="T4" fmla="*/ 0 w 91"/>
              <a:gd name="T5" fmla="*/ 153 h 154"/>
              <a:gd name="T6" fmla="*/ 45 w 91"/>
              <a:gd name="T7" fmla="*/ 153 h 154"/>
              <a:gd name="T8" fmla="*/ 45 w 91"/>
              <a:gd name="T9" fmla="*/ 81 h 154"/>
              <a:gd name="T10" fmla="*/ 54 w 91"/>
              <a:gd name="T11" fmla="*/ 54 h 154"/>
              <a:gd name="T12" fmla="*/ 81 w 91"/>
              <a:gd name="T13" fmla="*/ 45 h 154"/>
              <a:gd name="T14" fmla="*/ 90 w 91"/>
              <a:gd name="T15" fmla="*/ 45 h 154"/>
              <a:gd name="T16" fmla="*/ 90 w 91"/>
              <a:gd name="T17" fmla="*/ 0 h 154"/>
              <a:gd name="T18" fmla="*/ 45 w 91"/>
              <a:gd name="T19" fmla="*/ 27 h 154"/>
              <a:gd name="T20" fmla="*/ 45 w 91"/>
              <a:gd name="T21" fmla="*/ 0 h 154"/>
              <a:gd name="T22" fmla="*/ 0 w 91"/>
              <a:gd name="T2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54">
                <a:moveTo>
                  <a:pt x="0" y="0"/>
                </a:moveTo>
                <a:lnTo>
                  <a:pt x="0" y="0"/>
                </a:lnTo>
                <a:cubicBezTo>
                  <a:pt x="0" y="153"/>
                  <a:pt x="0" y="153"/>
                  <a:pt x="0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63"/>
                  <a:pt x="45" y="54"/>
                  <a:pt x="54" y="54"/>
                </a:cubicBezTo>
                <a:cubicBezTo>
                  <a:pt x="54" y="45"/>
                  <a:pt x="63" y="45"/>
                  <a:pt x="81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0"/>
                  <a:pt x="90" y="0"/>
                  <a:pt x="90" y="0"/>
                </a:cubicBezTo>
                <a:cubicBezTo>
                  <a:pt x="63" y="0"/>
                  <a:pt x="54" y="9"/>
                  <a:pt x="45" y="27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1" name="Freeform 188">
            <a:extLst>
              <a:ext uri="{FF2B5EF4-FFF2-40B4-BE49-F238E27FC236}">
                <a16:creationId xmlns:a16="http://schemas.microsoft.com/office/drawing/2014/main" id="{BD2CEC63-1D87-7248-961D-A9F885C31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0327" y="6834781"/>
            <a:ext cx="60369" cy="227542"/>
          </a:xfrm>
          <a:custGeom>
            <a:avLst/>
            <a:gdLst>
              <a:gd name="T0" fmla="*/ 45 w 56"/>
              <a:gd name="T1" fmla="*/ 9 h 216"/>
              <a:gd name="T2" fmla="*/ 45 w 56"/>
              <a:gd name="T3" fmla="*/ 9 h 216"/>
              <a:gd name="T4" fmla="*/ 28 w 56"/>
              <a:gd name="T5" fmla="*/ 0 h 216"/>
              <a:gd name="T6" fmla="*/ 9 w 56"/>
              <a:gd name="T7" fmla="*/ 9 h 216"/>
              <a:gd name="T8" fmla="*/ 0 w 56"/>
              <a:gd name="T9" fmla="*/ 26 h 216"/>
              <a:gd name="T10" fmla="*/ 9 w 56"/>
              <a:gd name="T11" fmla="*/ 44 h 216"/>
              <a:gd name="T12" fmla="*/ 28 w 56"/>
              <a:gd name="T13" fmla="*/ 53 h 216"/>
              <a:gd name="T14" fmla="*/ 45 w 56"/>
              <a:gd name="T15" fmla="*/ 44 h 216"/>
              <a:gd name="T16" fmla="*/ 55 w 56"/>
              <a:gd name="T17" fmla="*/ 26 h 216"/>
              <a:gd name="T18" fmla="*/ 45 w 56"/>
              <a:gd name="T19" fmla="*/ 9 h 216"/>
              <a:gd name="T20" fmla="*/ 45 w 56"/>
              <a:gd name="T21" fmla="*/ 215 h 216"/>
              <a:gd name="T22" fmla="*/ 45 w 56"/>
              <a:gd name="T23" fmla="*/ 215 h 216"/>
              <a:gd name="T24" fmla="*/ 45 w 56"/>
              <a:gd name="T25" fmla="*/ 62 h 216"/>
              <a:gd name="T26" fmla="*/ 9 w 56"/>
              <a:gd name="T27" fmla="*/ 62 h 216"/>
              <a:gd name="T28" fmla="*/ 9 w 56"/>
              <a:gd name="T29" fmla="*/ 215 h 216"/>
              <a:gd name="T30" fmla="*/ 45 w 56"/>
              <a:gd name="T31" fmla="*/ 215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" h="216">
                <a:moveTo>
                  <a:pt x="45" y="9"/>
                </a:moveTo>
                <a:lnTo>
                  <a:pt x="45" y="9"/>
                </a:lnTo>
                <a:cubicBezTo>
                  <a:pt x="36" y="9"/>
                  <a:pt x="36" y="0"/>
                  <a:pt x="28" y="0"/>
                </a:cubicBezTo>
                <a:cubicBezTo>
                  <a:pt x="19" y="0"/>
                  <a:pt x="19" y="9"/>
                  <a:pt x="9" y="9"/>
                </a:cubicBezTo>
                <a:cubicBezTo>
                  <a:pt x="9" y="18"/>
                  <a:pt x="0" y="18"/>
                  <a:pt x="0" y="26"/>
                </a:cubicBezTo>
                <a:cubicBezTo>
                  <a:pt x="0" y="35"/>
                  <a:pt x="9" y="35"/>
                  <a:pt x="9" y="44"/>
                </a:cubicBezTo>
                <a:cubicBezTo>
                  <a:pt x="19" y="44"/>
                  <a:pt x="19" y="53"/>
                  <a:pt x="28" y="53"/>
                </a:cubicBezTo>
                <a:cubicBezTo>
                  <a:pt x="36" y="53"/>
                  <a:pt x="36" y="44"/>
                  <a:pt x="45" y="44"/>
                </a:cubicBezTo>
                <a:cubicBezTo>
                  <a:pt x="45" y="35"/>
                  <a:pt x="55" y="35"/>
                  <a:pt x="55" y="26"/>
                </a:cubicBezTo>
                <a:cubicBezTo>
                  <a:pt x="55" y="18"/>
                  <a:pt x="45" y="18"/>
                  <a:pt x="45" y="9"/>
                </a:cubicBezTo>
                <a:close/>
                <a:moveTo>
                  <a:pt x="45" y="215"/>
                </a:moveTo>
                <a:lnTo>
                  <a:pt x="45" y="215"/>
                </a:lnTo>
                <a:cubicBezTo>
                  <a:pt x="45" y="62"/>
                  <a:pt x="45" y="62"/>
                  <a:pt x="45" y="62"/>
                </a:cubicBezTo>
                <a:cubicBezTo>
                  <a:pt x="9" y="62"/>
                  <a:pt x="9" y="62"/>
                  <a:pt x="9" y="62"/>
                </a:cubicBezTo>
                <a:cubicBezTo>
                  <a:pt x="9" y="215"/>
                  <a:pt x="9" y="215"/>
                  <a:pt x="9" y="215"/>
                </a:cubicBezTo>
                <a:cubicBezTo>
                  <a:pt x="45" y="215"/>
                  <a:pt x="45" y="215"/>
                  <a:pt x="45" y="21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2" name="Freeform 189">
            <a:extLst>
              <a:ext uri="{FF2B5EF4-FFF2-40B4-BE49-F238E27FC236}">
                <a16:creationId xmlns:a16="http://schemas.microsoft.com/office/drawing/2014/main" id="{5063B31F-B094-4848-B876-97E9D6A46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3201" y="6899792"/>
            <a:ext cx="153243" cy="162530"/>
          </a:xfrm>
          <a:custGeom>
            <a:avLst/>
            <a:gdLst>
              <a:gd name="T0" fmla="*/ 0 w 145"/>
              <a:gd name="T1" fmla="*/ 0 h 154"/>
              <a:gd name="T2" fmla="*/ 0 w 145"/>
              <a:gd name="T3" fmla="*/ 0 h 154"/>
              <a:gd name="T4" fmla="*/ 0 w 145"/>
              <a:gd name="T5" fmla="*/ 153 h 154"/>
              <a:gd name="T6" fmla="*/ 36 w 145"/>
              <a:gd name="T7" fmla="*/ 153 h 154"/>
              <a:gd name="T8" fmla="*/ 36 w 145"/>
              <a:gd name="T9" fmla="*/ 72 h 154"/>
              <a:gd name="T10" fmla="*/ 45 w 145"/>
              <a:gd name="T11" fmla="*/ 45 h 154"/>
              <a:gd name="T12" fmla="*/ 72 w 145"/>
              <a:gd name="T13" fmla="*/ 36 h 154"/>
              <a:gd name="T14" fmla="*/ 99 w 145"/>
              <a:gd name="T15" fmla="*/ 45 h 154"/>
              <a:gd name="T16" fmla="*/ 108 w 145"/>
              <a:gd name="T17" fmla="*/ 72 h 154"/>
              <a:gd name="T18" fmla="*/ 108 w 145"/>
              <a:gd name="T19" fmla="*/ 153 h 154"/>
              <a:gd name="T20" fmla="*/ 144 w 145"/>
              <a:gd name="T21" fmla="*/ 153 h 154"/>
              <a:gd name="T22" fmla="*/ 144 w 145"/>
              <a:gd name="T23" fmla="*/ 63 h 154"/>
              <a:gd name="T24" fmla="*/ 126 w 145"/>
              <a:gd name="T25" fmla="*/ 18 h 154"/>
              <a:gd name="T26" fmla="*/ 90 w 145"/>
              <a:gd name="T27" fmla="*/ 0 h 154"/>
              <a:gd name="T28" fmla="*/ 36 w 145"/>
              <a:gd name="T29" fmla="*/ 27 h 154"/>
              <a:gd name="T30" fmla="*/ 36 w 145"/>
              <a:gd name="T31" fmla="*/ 0 h 154"/>
              <a:gd name="T32" fmla="*/ 0 w 145"/>
              <a:gd name="T3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5" h="154">
                <a:moveTo>
                  <a:pt x="0" y="0"/>
                </a:moveTo>
                <a:lnTo>
                  <a:pt x="0" y="0"/>
                </a:lnTo>
                <a:cubicBezTo>
                  <a:pt x="0" y="153"/>
                  <a:pt x="0" y="153"/>
                  <a:pt x="0" y="153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63"/>
                  <a:pt x="45" y="54"/>
                  <a:pt x="45" y="45"/>
                </a:cubicBezTo>
                <a:cubicBezTo>
                  <a:pt x="54" y="36"/>
                  <a:pt x="63" y="36"/>
                  <a:pt x="72" y="36"/>
                </a:cubicBezTo>
                <a:cubicBezTo>
                  <a:pt x="81" y="36"/>
                  <a:pt x="90" y="36"/>
                  <a:pt x="99" y="45"/>
                </a:cubicBezTo>
                <a:cubicBezTo>
                  <a:pt x="108" y="54"/>
                  <a:pt x="108" y="63"/>
                  <a:pt x="108" y="72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44" y="153"/>
                  <a:pt x="144" y="153"/>
                  <a:pt x="144" y="153"/>
                </a:cubicBezTo>
                <a:cubicBezTo>
                  <a:pt x="144" y="63"/>
                  <a:pt x="144" y="63"/>
                  <a:pt x="144" y="63"/>
                </a:cubicBezTo>
                <a:cubicBezTo>
                  <a:pt x="144" y="45"/>
                  <a:pt x="144" y="27"/>
                  <a:pt x="126" y="18"/>
                </a:cubicBezTo>
                <a:cubicBezTo>
                  <a:pt x="117" y="9"/>
                  <a:pt x="108" y="0"/>
                  <a:pt x="90" y="0"/>
                </a:cubicBezTo>
                <a:cubicBezTo>
                  <a:pt x="63" y="0"/>
                  <a:pt x="45" y="9"/>
                  <a:pt x="36" y="27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3" name="Freeform 190">
            <a:extLst>
              <a:ext uri="{FF2B5EF4-FFF2-40B4-BE49-F238E27FC236}">
                <a16:creationId xmlns:a16="http://schemas.microsoft.com/office/drawing/2014/main" id="{5FA9A2D5-A767-CD48-AE02-7E3141B85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4306" y="6862643"/>
            <a:ext cx="106803" cy="199680"/>
          </a:xfrm>
          <a:custGeom>
            <a:avLst/>
            <a:gdLst>
              <a:gd name="T0" fmla="*/ 63 w 101"/>
              <a:gd name="T1" fmla="*/ 153 h 190"/>
              <a:gd name="T2" fmla="*/ 63 w 101"/>
              <a:gd name="T3" fmla="*/ 153 h 190"/>
              <a:gd name="T4" fmla="*/ 63 w 101"/>
              <a:gd name="T5" fmla="*/ 144 h 190"/>
              <a:gd name="T6" fmla="*/ 63 w 101"/>
              <a:gd name="T7" fmla="*/ 72 h 190"/>
              <a:gd name="T8" fmla="*/ 100 w 101"/>
              <a:gd name="T9" fmla="*/ 72 h 190"/>
              <a:gd name="T10" fmla="*/ 100 w 101"/>
              <a:gd name="T11" fmla="*/ 36 h 190"/>
              <a:gd name="T12" fmla="*/ 63 w 101"/>
              <a:gd name="T13" fmla="*/ 36 h 190"/>
              <a:gd name="T14" fmla="*/ 63 w 101"/>
              <a:gd name="T15" fmla="*/ 0 h 190"/>
              <a:gd name="T16" fmla="*/ 18 w 101"/>
              <a:gd name="T17" fmla="*/ 0 h 190"/>
              <a:gd name="T18" fmla="*/ 18 w 101"/>
              <a:gd name="T19" fmla="*/ 36 h 190"/>
              <a:gd name="T20" fmla="*/ 0 w 101"/>
              <a:gd name="T21" fmla="*/ 36 h 190"/>
              <a:gd name="T22" fmla="*/ 0 w 101"/>
              <a:gd name="T23" fmla="*/ 72 h 190"/>
              <a:gd name="T24" fmla="*/ 18 w 101"/>
              <a:gd name="T25" fmla="*/ 72 h 190"/>
              <a:gd name="T26" fmla="*/ 18 w 101"/>
              <a:gd name="T27" fmla="*/ 144 h 190"/>
              <a:gd name="T28" fmla="*/ 36 w 101"/>
              <a:gd name="T29" fmla="*/ 180 h 190"/>
              <a:gd name="T30" fmla="*/ 72 w 101"/>
              <a:gd name="T31" fmla="*/ 189 h 190"/>
              <a:gd name="T32" fmla="*/ 100 w 101"/>
              <a:gd name="T33" fmla="*/ 189 h 190"/>
              <a:gd name="T34" fmla="*/ 100 w 101"/>
              <a:gd name="T35" fmla="*/ 163 h 190"/>
              <a:gd name="T36" fmla="*/ 82 w 101"/>
              <a:gd name="T37" fmla="*/ 163 h 190"/>
              <a:gd name="T38" fmla="*/ 63 w 101"/>
              <a:gd name="T39" fmla="*/ 15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1" h="190">
                <a:moveTo>
                  <a:pt x="63" y="153"/>
                </a:moveTo>
                <a:lnTo>
                  <a:pt x="63" y="153"/>
                </a:lnTo>
                <a:cubicBezTo>
                  <a:pt x="63" y="153"/>
                  <a:pt x="63" y="153"/>
                  <a:pt x="63" y="144"/>
                </a:cubicBezTo>
                <a:cubicBezTo>
                  <a:pt x="63" y="72"/>
                  <a:pt x="63" y="72"/>
                  <a:pt x="63" y="72"/>
                </a:cubicBezTo>
                <a:cubicBezTo>
                  <a:pt x="100" y="72"/>
                  <a:pt x="100" y="72"/>
                  <a:pt x="100" y="72"/>
                </a:cubicBezTo>
                <a:cubicBezTo>
                  <a:pt x="100" y="36"/>
                  <a:pt x="100" y="36"/>
                  <a:pt x="100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0"/>
                  <a:pt x="63" y="0"/>
                  <a:pt x="6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72"/>
                  <a:pt x="0" y="72"/>
                  <a:pt x="0" y="72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144"/>
                  <a:pt x="18" y="144"/>
                  <a:pt x="18" y="144"/>
                </a:cubicBezTo>
                <a:cubicBezTo>
                  <a:pt x="18" y="163"/>
                  <a:pt x="27" y="171"/>
                  <a:pt x="36" y="180"/>
                </a:cubicBezTo>
                <a:cubicBezTo>
                  <a:pt x="46" y="189"/>
                  <a:pt x="55" y="189"/>
                  <a:pt x="72" y="189"/>
                </a:cubicBezTo>
                <a:cubicBezTo>
                  <a:pt x="100" y="189"/>
                  <a:pt x="100" y="189"/>
                  <a:pt x="100" y="189"/>
                </a:cubicBezTo>
                <a:cubicBezTo>
                  <a:pt x="100" y="163"/>
                  <a:pt x="100" y="163"/>
                  <a:pt x="100" y="163"/>
                </a:cubicBezTo>
                <a:cubicBezTo>
                  <a:pt x="82" y="163"/>
                  <a:pt x="82" y="163"/>
                  <a:pt x="82" y="163"/>
                </a:cubicBezTo>
                <a:cubicBezTo>
                  <a:pt x="72" y="163"/>
                  <a:pt x="63" y="163"/>
                  <a:pt x="63" y="15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4" name="Freeform 191">
            <a:extLst>
              <a:ext uri="{FF2B5EF4-FFF2-40B4-BE49-F238E27FC236}">
                <a16:creationId xmlns:a16="http://schemas.microsoft.com/office/drawing/2014/main" id="{D491835C-871D-714B-825E-978DF4520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05130" y="7220208"/>
            <a:ext cx="153243" cy="199677"/>
          </a:xfrm>
          <a:custGeom>
            <a:avLst/>
            <a:gdLst>
              <a:gd name="T0" fmla="*/ 45 w 145"/>
              <a:gd name="T1" fmla="*/ 109 h 191"/>
              <a:gd name="T2" fmla="*/ 45 w 145"/>
              <a:gd name="T3" fmla="*/ 109 h 191"/>
              <a:gd name="T4" fmla="*/ 99 w 145"/>
              <a:gd name="T5" fmla="*/ 190 h 191"/>
              <a:gd name="T6" fmla="*/ 144 w 145"/>
              <a:gd name="T7" fmla="*/ 190 h 191"/>
              <a:gd name="T8" fmla="*/ 90 w 145"/>
              <a:gd name="T9" fmla="*/ 109 h 191"/>
              <a:gd name="T10" fmla="*/ 126 w 145"/>
              <a:gd name="T11" fmla="*/ 90 h 191"/>
              <a:gd name="T12" fmla="*/ 135 w 145"/>
              <a:gd name="T13" fmla="*/ 54 h 191"/>
              <a:gd name="T14" fmla="*/ 117 w 145"/>
              <a:gd name="T15" fmla="*/ 9 h 191"/>
              <a:gd name="T16" fmla="*/ 72 w 145"/>
              <a:gd name="T17" fmla="*/ 0 h 191"/>
              <a:gd name="T18" fmla="*/ 0 w 145"/>
              <a:gd name="T19" fmla="*/ 0 h 191"/>
              <a:gd name="T20" fmla="*/ 0 w 145"/>
              <a:gd name="T21" fmla="*/ 190 h 191"/>
              <a:gd name="T22" fmla="*/ 36 w 145"/>
              <a:gd name="T23" fmla="*/ 190 h 191"/>
              <a:gd name="T24" fmla="*/ 36 w 145"/>
              <a:gd name="T25" fmla="*/ 109 h 191"/>
              <a:gd name="T26" fmla="*/ 45 w 145"/>
              <a:gd name="T27" fmla="*/ 109 h 191"/>
              <a:gd name="T28" fmla="*/ 72 w 145"/>
              <a:gd name="T29" fmla="*/ 27 h 191"/>
              <a:gd name="T30" fmla="*/ 72 w 145"/>
              <a:gd name="T31" fmla="*/ 27 h 191"/>
              <a:gd name="T32" fmla="*/ 90 w 145"/>
              <a:gd name="T33" fmla="*/ 36 h 191"/>
              <a:gd name="T34" fmla="*/ 99 w 145"/>
              <a:gd name="T35" fmla="*/ 54 h 191"/>
              <a:gd name="T36" fmla="*/ 90 w 145"/>
              <a:gd name="T37" fmla="*/ 72 h 191"/>
              <a:gd name="T38" fmla="*/ 72 w 145"/>
              <a:gd name="T39" fmla="*/ 81 h 191"/>
              <a:gd name="T40" fmla="*/ 36 w 145"/>
              <a:gd name="T41" fmla="*/ 81 h 191"/>
              <a:gd name="T42" fmla="*/ 36 w 145"/>
              <a:gd name="T43" fmla="*/ 27 h 191"/>
              <a:gd name="T44" fmla="*/ 72 w 145"/>
              <a:gd name="T45" fmla="*/ 2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45" h="191">
                <a:moveTo>
                  <a:pt x="45" y="109"/>
                </a:moveTo>
                <a:lnTo>
                  <a:pt x="45" y="109"/>
                </a:lnTo>
                <a:cubicBezTo>
                  <a:pt x="99" y="190"/>
                  <a:pt x="99" y="190"/>
                  <a:pt x="99" y="190"/>
                </a:cubicBezTo>
                <a:cubicBezTo>
                  <a:pt x="144" y="190"/>
                  <a:pt x="144" y="190"/>
                  <a:pt x="144" y="190"/>
                </a:cubicBezTo>
                <a:cubicBezTo>
                  <a:pt x="90" y="109"/>
                  <a:pt x="90" y="109"/>
                  <a:pt x="90" y="109"/>
                </a:cubicBezTo>
                <a:cubicBezTo>
                  <a:pt x="108" y="109"/>
                  <a:pt x="117" y="99"/>
                  <a:pt x="126" y="90"/>
                </a:cubicBezTo>
                <a:cubicBezTo>
                  <a:pt x="135" y="81"/>
                  <a:pt x="135" y="63"/>
                  <a:pt x="135" y="54"/>
                </a:cubicBezTo>
                <a:cubicBezTo>
                  <a:pt x="135" y="36"/>
                  <a:pt x="135" y="27"/>
                  <a:pt x="117" y="9"/>
                </a:cubicBezTo>
                <a:cubicBezTo>
                  <a:pt x="108" y="0"/>
                  <a:pt x="90" y="0"/>
                  <a:pt x="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36" y="190"/>
                  <a:pt x="36" y="190"/>
                  <a:pt x="36" y="190"/>
                </a:cubicBezTo>
                <a:cubicBezTo>
                  <a:pt x="36" y="109"/>
                  <a:pt x="36" y="109"/>
                  <a:pt x="36" y="109"/>
                </a:cubicBezTo>
                <a:cubicBezTo>
                  <a:pt x="45" y="109"/>
                  <a:pt x="45" y="109"/>
                  <a:pt x="45" y="109"/>
                </a:cubicBezTo>
                <a:close/>
                <a:moveTo>
                  <a:pt x="72" y="27"/>
                </a:moveTo>
                <a:lnTo>
                  <a:pt x="72" y="27"/>
                </a:lnTo>
                <a:cubicBezTo>
                  <a:pt x="81" y="27"/>
                  <a:pt x="90" y="27"/>
                  <a:pt x="90" y="36"/>
                </a:cubicBezTo>
                <a:cubicBezTo>
                  <a:pt x="99" y="36"/>
                  <a:pt x="99" y="45"/>
                  <a:pt x="99" y="54"/>
                </a:cubicBezTo>
                <a:cubicBezTo>
                  <a:pt x="99" y="63"/>
                  <a:pt x="99" y="72"/>
                  <a:pt x="90" y="72"/>
                </a:cubicBezTo>
                <a:cubicBezTo>
                  <a:pt x="90" y="81"/>
                  <a:pt x="81" y="81"/>
                  <a:pt x="72" y="81"/>
                </a:cubicBezTo>
                <a:cubicBezTo>
                  <a:pt x="36" y="81"/>
                  <a:pt x="36" y="81"/>
                  <a:pt x="36" y="81"/>
                </a:cubicBezTo>
                <a:cubicBezTo>
                  <a:pt x="36" y="27"/>
                  <a:pt x="36" y="27"/>
                  <a:pt x="36" y="27"/>
                </a:cubicBezTo>
                <a:cubicBezTo>
                  <a:pt x="72" y="27"/>
                  <a:pt x="72" y="27"/>
                  <a:pt x="72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5" name="Freeform 192">
            <a:extLst>
              <a:ext uri="{FF2B5EF4-FFF2-40B4-BE49-F238E27FC236}">
                <a16:creationId xmlns:a16="http://schemas.microsoft.com/office/drawing/2014/main" id="{BA79F396-0666-C14A-9A3C-13CD219C2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86235" y="7262000"/>
            <a:ext cx="162528" cy="162530"/>
          </a:xfrm>
          <a:custGeom>
            <a:avLst/>
            <a:gdLst>
              <a:gd name="T0" fmla="*/ 118 w 155"/>
              <a:gd name="T1" fmla="*/ 145 h 155"/>
              <a:gd name="T2" fmla="*/ 118 w 155"/>
              <a:gd name="T3" fmla="*/ 145 h 155"/>
              <a:gd name="T4" fmla="*/ 145 w 155"/>
              <a:gd name="T5" fmla="*/ 109 h 155"/>
              <a:gd name="T6" fmla="*/ 109 w 155"/>
              <a:gd name="T7" fmla="*/ 109 h 155"/>
              <a:gd name="T8" fmla="*/ 73 w 155"/>
              <a:gd name="T9" fmla="*/ 127 h 155"/>
              <a:gd name="T10" fmla="*/ 45 w 155"/>
              <a:gd name="T11" fmla="*/ 109 h 155"/>
              <a:gd name="T12" fmla="*/ 36 w 155"/>
              <a:gd name="T13" fmla="*/ 90 h 155"/>
              <a:gd name="T14" fmla="*/ 154 w 155"/>
              <a:gd name="T15" fmla="*/ 90 h 155"/>
              <a:gd name="T16" fmla="*/ 154 w 155"/>
              <a:gd name="T17" fmla="*/ 73 h 155"/>
              <a:gd name="T18" fmla="*/ 127 w 155"/>
              <a:gd name="T19" fmla="*/ 18 h 155"/>
              <a:gd name="T20" fmla="*/ 73 w 155"/>
              <a:gd name="T21" fmla="*/ 0 h 155"/>
              <a:gd name="T22" fmla="*/ 18 w 155"/>
              <a:gd name="T23" fmla="*/ 18 h 155"/>
              <a:gd name="T24" fmla="*/ 0 w 155"/>
              <a:gd name="T25" fmla="*/ 73 h 155"/>
              <a:gd name="T26" fmla="*/ 18 w 155"/>
              <a:gd name="T27" fmla="*/ 136 h 155"/>
              <a:gd name="T28" fmla="*/ 73 w 155"/>
              <a:gd name="T29" fmla="*/ 154 h 155"/>
              <a:gd name="T30" fmla="*/ 118 w 155"/>
              <a:gd name="T31" fmla="*/ 145 h 155"/>
              <a:gd name="T32" fmla="*/ 109 w 155"/>
              <a:gd name="T33" fmla="*/ 63 h 155"/>
              <a:gd name="T34" fmla="*/ 109 w 155"/>
              <a:gd name="T35" fmla="*/ 63 h 155"/>
              <a:gd name="T36" fmla="*/ 36 w 155"/>
              <a:gd name="T37" fmla="*/ 63 h 155"/>
              <a:gd name="T38" fmla="*/ 45 w 155"/>
              <a:gd name="T39" fmla="*/ 36 h 155"/>
              <a:gd name="T40" fmla="*/ 73 w 155"/>
              <a:gd name="T41" fmla="*/ 27 h 155"/>
              <a:gd name="T42" fmla="*/ 100 w 155"/>
              <a:gd name="T43" fmla="*/ 36 h 155"/>
              <a:gd name="T44" fmla="*/ 109 w 155"/>
              <a:gd name="T45" fmla="*/ 63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5" h="155">
                <a:moveTo>
                  <a:pt x="118" y="145"/>
                </a:moveTo>
                <a:lnTo>
                  <a:pt x="118" y="145"/>
                </a:lnTo>
                <a:cubicBezTo>
                  <a:pt x="136" y="136"/>
                  <a:pt x="145" y="118"/>
                  <a:pt x="145" y="109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100" y="118"/>
                  <a:pt x="91" y="127"/>
                  <a:pt x="73" y="127"/>
                </a:cubicBezTo>
                <a:cubicBezTo>
                  <a:pt x="64" y="127"/>
                  <a:pt x="54" y="118"/>
                  <a:pt x="45" y="109"/>
                </a:cubicBezTo>
                <a:cubicBezTo>
                  <a:pt x="45" y="109"/>
                  <a:pt x="36" y="99"/>
                  <a:pt x="36" y="90"/>
                </a:cubicBezTo>
                <a:cubicBezTo>
                  <a:pt x="154" y="90"/>
                  <a:pt x="154" y="90"/>
                  <a:pt x="154" y="90"/>
                </a:cubicBezTo>
                <a:cubicBezTo>
                  <a:pt x="154" y="81"/>
                  <a:pt x="154" y="81"/>
                  <a:pt x="154" y="73"/>
                </a:cubicBezTo>
                <a:cubicBezTo>
                  <a:pt x="154" y="54"/>
                  <a:pt x="145" y="36"/>
                  <a:pt x="127" y="18"/>
                </a:cubicBezTo>
                <a:cubicBezTo>
                  <a:pt x="118" y="0"/>
                  <a:pt x="100" y="0"/>
                  <a:pt x="73" y="0"/>
                </a:cubicBezTo>
                <a:cubicBezTo>
                  <a:pt x="54" y="0"/>
                  <a:pt x="36" y="0"/>
                  <a:pt x="18" y="18"/>
                </a:cubicBezTo>
                <a:cubicBezTo>
                  <a:pt x="0" y="36"/>
                  <a:pt x="0" y="54"/>
                  <a:pt x="0" y="73"/>
                </a:cubicBezTo>
                <a:cubicBezTo>
                  <a:pt x="0" y="99"/>
                  <a:pt x="0" y="118"/>
                  <a:pt x="18" y="136"/>
                </a:cubicBezTo>
                <a:cubicBezTo>
                  <a:pt x="36" y="145"/>
                  <a:pt x="54" y="154"/>
                  <a:pt x="73" y="154"/>
                </a:cubicBezTo>
                <a:cubicBezTo>
                  <a:pt x="91" y="154"/>
                  <a:pt x="109" y="154"/>
                  <a:pt x="118" y="145"/>
                </a:cubicBezTo>
                <a:close/>
                <a:moveTo>
                  <a:pt x="109" y="63"/>
                </a:moveTo>
                <a:lnTo>
                  <a:pt x="109" y="63"/>
                </a:lnTo>
                <a:cubicBezTo>
                  <a:pt x="36" y="63"/>
                  <a:pt x="36" y="63"/>
                  <a:pt x="36" y="63"/>
                </a:cubicBezTo>
                <a:cubicBezTo>
                  <a:pt x="36" y="54"/>
                  <a:pt x="45" y="45"/>
                  <a:pt x="45" y="36"/>
                </a:cubicBezTo>
                <a:cubicBezTo>
                  <a:pt x="54" y="36"/>
                  <a:pt x="64" y="27"/>
                  <a:pt x="73" y="27"/>
                </a:cubicBezTo>
                <a:cubicBezTo>
                  <a:pt x="82" y="27"/>
                  <a:pt x="91" y="36"/>
                  <a:pt x="100" y="36"/>
                </a:cubicBezTo>
                <a:cubicBezTo>
                  <a:pt x="109" y="45"/>
                  <a:pt x="109" y="54"/>
                  <a:pt x="109" y="6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6" name="Freeform 193">
            <a:extLst>
              <a:ext uri="{FF2B5EF4-FFF2-40B4-BE49-F238E27FC236}">
                <a16:creationId xmlns:a16="http://schemas.microsoft.com/office/drawing/2014/main" id="{093CB92E-75D2-114C-8E6D-0D8D77328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7337" y="7220208"/>
            <a:ext cx="97519" cy="199677"/>
          </a:xfrm>
          <a:custGeom>
            <a:avLst/>
            <a:gdLst>
              <a:gd name="T0" fmla="*/ 63 w 91"/>
              <a:gd name="T1" fmla="*/ 154 h 191"/>
              <a:gd name="T2" fmla="*/ 63 w 91"/>
              <a:gd name="T3" fmla="*/ 154 h 191"/>
              <a:gd name="T4" fmla="*/ 54 w 91"/>
              <a:gd name="T5" fmla="*/ 145 h 191"/>
              <a:gd name="T6" fmla="*/ 54 w 91"/>
              <a:gd name="T7" fmla="*/ 63 h 191"/>
              <a:gd name="T8" fmla="*/ 90 w 91"/>
              <a:gd name="T9" fmla="*/ 63 h 191"/>
              <a:gd name="T10" fmla="*/ 90 w 91"/>
              <a:gd name="T11" fmla="*/ 36 h 191"/>
              <a:gd name="T12" fmla="*/ 54 w 91"/>
              <a:gd name="T13" fmla="*/ 36 h 191"/>
              <a:gd name="T14" fmla="*/ 54 w 91"/>
              <a:gd name="T15" fmla="*/ 0 h 191"/>
              <a:gd name="T16" fmla="*/ 18 w 91"/>
              <a:gd name="T17" fmla="*/ 0 h 191"/>
              <a:gd name="T18" fmla="*/ 18 w 91"/>
              <a:gd name="T19" fmla="*/ 36 h 191"/>
              <a:gd name="T20" fmla="*/ 0 w 91"/>
              <a:gd name="T21" fmla="*/ 36 h 191"/>
              <a:gd name="T22" fmla="*/ 0 w 91"/>
              <a:gd name="T23" fmla="*/ 63 h 191"/>
              <a:gd name="T24" fmla="*/ 18 w 91"/>
              <a:gd name="T25" fmla="*/ 63 h 191"/>
              <a:gd name="T26" fmla="*/ 18 w 91"/>
              <a:gd name="T27" fmla="*/ 145 h 191"/>
              <a:gd name="T28" fmla="*/ 27 w 91"/>
              <a:gd name="T29" fmla="*/ 181 h 191"/>
              <a:gd name="T30" fmla="*/ 63 w 91"/>
              <a:gd name="T31" fmla="*/ 190 h 191"/>
              <a:gd name="T32" fmla="*/ 90 w 91"/>
              <a:gd name="T33" fmla="*/ 190 h 191"/>
              <a:gd name="T34" fmla="*/ 90 w 91"/>
              <a:gd name="T35" fmla="*/ 154 h 191"/>
              <a:gd name="T36" fmla="*/ 72 w 91"/>
              <a:gd name="T37" fmla="*/ 154 h 191"/>
              <a:gd name="T38" fmla="*/ 63 w 91"/>
              <a:gd name="T39" fmla="*/ 154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" h="191">
                <a:moveTo>
                  <a:pt x="63" y="154"/>
                </a:moveTo>
                <a:lnTo>
                  <a:pt x="63" y="154"/>
                </a:lnTo>
                <a:cubicBezTo>
                  <a:pt x="54" y="154"/>
                  <a:pt x="54" y="145"/>
                  <a:pt x="54" y="145"/>
                </a:cubicBezTo>
                <a:cubicBezTo>
                  <a:pt x="54" y="63"/>
                  <a:pt x="54" y="63"/>
                  <a:pt x="54" y="63"/>
                </a:cubicBezTo>
                <a:cubicBezTo>
                  <a:pt x="90" y="63"/>
                  <a:pt x="90" y="63"/>
                  <a:pt x="90" y="63"/>
                </a:cubicBezTo>
                <a:cubicBezTo>
                  <a:pt x="90" y="36"/>
                  <a:pt x="90" y="36"/>
                  <a:pt x="90" y="36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0"/>
                  <a:pt x="54" y="0"/>
                  <a:pt x="54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63"/>
                  <a:pt x="0" y="63"/>
                  <a:pt x="0" y="63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145"/>
                  <a:pt x="18" y="145"/>
                  <a:pt x="18" y="145"/>
                </a:cubicBezTo>
                <a:cubicBezTo>
                  <a:pt x="18" y="163"/>
                  <a:pt x="18" y="172"/>
                  <a:pt x="27" y="181"/>
                </a:cubicBezTo>
                <a:cubicBezTo>
                  <a:pt x="36" y="190"/>
                  <a:pt x="54" y="190"/>
                  <a:pt x="63" y="190"/>
                </a:cubicBezTo>
                <a:cubicBezTo>
                  <a:pt x="90" y="190"/>
                  <a:pt x="90" y="190"/>
                  <a:pt x="90" y="190"/>
                </a:cubicBezTo>
                <a:cubicBezTo>
                  <a:pt x="90" y="154"/>
                  <a:pt x="90" y="154"/>
                  <a:pt x="90" y="154"/>
                </a:cubicBezTo>
                <a:cubicBezTo>
                  <a:pt x="72" y="154"/>
                  <a:pt x="72" y="154"/>
                  <a:pt x="72" y="154"/>
                </a:cubicBezTo>
                <a:cubicBezTo>
                  <a:pt x="63" y="154"/>
                  <a:pt x="63" y="154"/>
                  <a:pt x="63" y="15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7" name="Freeform 194">
            <a:extLst>
              <a:ext uri="{FF2B5EF4-FFF2-40B4-BE49-F238E27FC236}">
                <a16:creationId xmlns:a16="http://schemas.microsoft.com/office/drawing/2014/main" id="{DADBBC51-EB0C-BE43-8B68-49FC64D5E0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006" y="7262000"/>
            <a:ext cx="88229" cy="162530"/>
          </a:xfrm>
          <a:custGeom>
            <a:avLst/>
            <a:gdLst>
              <a:gd name="T0" fmla="*/ 0 w 83"/>
              <a:gd name="T1" fmla="*/ 0 h 155"/>
              <a:gd name="T2" fmla="*/ 0 w 83"/>
              <a:gd name="T3" fmla="*/ 0 h 155"/>
              <a:gd name="T4" fmla="*/ 0 w 83"/>
              <a:gd name="T5" fmla="*/ 154 h 155"/>
              <a:gd name="T6" fmla="*/ 36 w 83"/>
              <a:gd name="T7" fmla="*/ 154 h 155"/>
              <a:gd name="T8" fmla="*/ 36 w 83"/>
              <a:gd name="T9" fmla="*/ 73 h 155"/>
              <a:gd name="T10" fmla="*/ 45 w 83"/>
              <a:gd name="T11" fmla="*/ 45 h 155"/>
              <a:gd name="T12" fmla="*/ 73 w 83"/>
              <a:gd name="T13" fmla="*/ 36 h 155"/>
              <a:gd name="T14" fmla="*/ 82 w 83"/>
              <a:gd name="T15" fmla="*/ 36 h 155"/>
              <a:gd name="T16" fmla="*/ 82 w 83"/>
              <a:gd name="T17" fmla="*/ 0 h 155"/>
              <a:gd name="T18" fmla="*/ 36 w 83"/>
              <a:gd name="T19" fmla="*/ 27 h 155"/>
              <a:gd name="T20" fmla="*/ 36 w 83"/>
              <a:gd name="T21" fmla="*/ 0 h 155"/>
              <a:gd name="T22" fmla="*/ 0 w 83"/>
              <a:gd name="T23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83" h="155">
                <a:moveTo>
                  <a:pt x="0" y="0"/>
                </a:moveTo>
                <a:lnTo>
                  <a:pt x="0" y="0"/>
                </a:lnTo>
                <a:cubicBezTo>
                  <a:pt x="0" y="154"/>
                  <a:pt x="0" y="154"/>
                  <a:pt x="0" y="154"/>
                </a:cubicBezTo>
                <a:cubicBezTo>
                  <a:pt x="36" y="154"/>
                  <a:pt x="36" y="154"/>
                  <a:pt x="36" y="154"/>
                </a:cubicBezTo>
                <a:cubicBezTo>
                  <a:pt x="36" y="73"/>
                  <a:pt x="36" y="73"/>
                  <a:pt x="36" y="73"/>
                </a:cubicBezTo>
                <a:cubicBezTo>
                  <a:pt x="36" y="63"/>
                  <a:pt x="36" y="54"/>
                  <a:pt x="45" y="45"/>
                </a:cubicBezTo>
                <a:cubicBezTo>
                  <a:pt x="55" y="36"/>
                  <a:pt x="64" y="36"/>
                  <a:pt x="73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0"/>
                  <a:pt x="82" y="0"/>
                  <a:pt x="82" y="0"/>
                </a:cubicBezTo>
                <a:cubicBezTo>
                  <a:pt x="64" y="0"/>
                  <a:pt x="45" y="9"/>
                  <a:pt x="36" y="27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8" name="Freeform 195">
            <a:extLst>
              <a:ext uri="{FF2B5EF4-FFF2-40B4-BE49-F238E27FC236}">
                <a16:creationId xmlns:a16="http://schemas.microsoft.com/office/drawing/2014/main" id="{4DA27E97-1349-C140-BC6B-45B46D399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4167" y="7262000"/>
            <a:ext cx="171815" cy="162530"/>
          </a:xfrm>
          <a:custGeom>
            <a:avLst/>
            <a:gdLst>
              <a:gd name="T0" fmla="*/ 54 w 163"/>
              <a:gd name="T1" fmla="*/ 109 h 155"/>
              <a:gd name="T2" fmla="*/ 54 w 163"/>
              <a:gd name="T3" fmla="*/ 109 h 155"/>
              <a:gd name="T4" fmla="*/ 36 w 163"/>
              <a:gd name="T5" fmla="*/ 73 h 155"/>
              <a:gd name="T6" fmla="*/ 54 w 163"/>
              <a:gd name="T7" fmla="*/ 45 h 155"/>
              <a:gd name="T8" fmla="*/ 81 w 163"/>
              <a:gd name="T9" fmla="*/ 27 h 155"/>
              <a:gd name="T10" fmla="*/ 108 w 163"/>
              <a:gd name="T11" fmla="*/ 45 h 155"/>
              <a:gd name="T12" fmla="*/ 117 w 163"/>
              <a:gd name="T13" fmla="*/ 73 h 155"/>
              <a:gd name="T14" fmla="*/ 108 w 163"/>
              <a:gd name="T15" fmla="*/ 109 h 155"/>
              <a:gd name="T16" fmla="*/ 81 w 163"/>
              <a:gd name="T17" fmla="*/ 127 h 155"/>
              <a:gd name="T18" fmla="*/ 54 w 163"/>
              <a:gd name="T19" fmla="*/ 109 h 155"/>
              <a:gd name="T20" fmla="*/ 81 w 163"/>
              <a:gd name="T21" fmla="*/ 154 h 155"/>
              <a:gd name="T22" fmla="*/ 81 w 163"/>
              <a:gd name="T23" fmla="*/ 154 h 155"/>
              <a:gd name="T24" fmla="*/ 135 w 163"/>
              <a:gd name="T25" fmla="*/ 136 h 155"/>
              <a:gd name="T26" fmla="*/ 162 w 163"/>
              <a:gd name="T27" fmla="*/ 73 h 155"/>
              <a:gd name="T28" fmla="*/ 135 w 163"/>
              <a:gd name="T29" fmla="*/ 18 h 155"/>
              <a:gd name="T30" fmla="*/ 81 w 163"/>
              <a:gd name="T31" fmla="*/ 0 h 155"/>
              <a:gd name="T32" fmla="*/ 18 w 163"/>
              <a:gd name="T33" fmla="*/ 18 h 155"/>
              <a:gd name="T34" fmla="*/ 0 w 163"/>
              <a:gd name="T35" fmla="*/ 73 h 155"/>
              <a:gd name="T36" fmla="*/ 18 w 163"/>
              <a:gd name="T37" fmla="*/ 136 h 155"/>
              <a:gd name="T38" fmla="*/ 81 w 163"/>
              <a:gd name="T39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63" h="155">
                <a:moveTo>
                  <a:pt x="54" y="109"/>
                </a:moveTo>
                <a:lnTo>
                  <a:pt x="54" y="109"/>
                </a:lnTo>
                <a:cubicBezTo>
                  <a:pt x="45" y="99"/>
                  <a:pt x="36" y="90"/>
                  <a:pt x="36" y="73"/>
                </a:cubicBezTo>
                <a:cubicBezTo>
                  <a:pt x="36" y="63"/>
                  <a:pt x="45" y="54"/>
                  <a:pt x="54" y="45"/>
                </a:cubicBezTo>
                <a:cubicBezTo>
                  <a:pt x="63" y="36"/>
                  <a:pt x="72" y="27"/>
                  <a:pt x="81" y="27"/>
                </a:cubicBezTo>
                <a:cubicBezTo>
                  <a:pt x="90" y="27"/>
                  <a:pt x="99" y="36"/>
                  <a:pt x="108" y="45"/>
                </a:cubicBezTo>
                <a:cubicBezTo>
                  <a:pt x="117" y="54"/>
                  <a:pt x="117" y="63"/>
                  <a:pt x="117" y="73"/>
                </a:cubicBezTo>
                <a:cubicBezTo>
                  <a:pt x="117" y="90"/>
                  <a:pt x="117" y="99"/>
                  <a:pt x="108" y="109"/>
                </a:cubicBezTo>
                <a:cubicBezTo>
                  <a:pt x="99" y="118"/>
                  <a:pt x="90" y="127"/>
                  <a:pt x="81" y="127"/>
                </a:cubicBezTo>
                <a:cubicBezTo>
                  <a:pt x="72" y="127"/>
                  <a:pt x="63" y="118"/>
                  <a:pt x="54" y="109"/>
                </a:cubicBezTo>
                <a:close/>
                <a:moveTo>
                  <a:pt x="81" y="154"/>
                </a:moveTo>
                <a:lnTo>
                  <a:pt x="81" y="154"/>
                </a:lnTo>
                <a:cubicBezTo>
                  <a:pt x="99" y="154"/>
                  <a:pt x="117" y="145"/>
                  <a:pt x="135" y="136"/>
                </a:cubicBezTo>
                <a:cubicBezTo>
                  <a:pt x="153" y="118"/>
                  <a:pt x="162" y="99"/>
                  <a:pt x="162" y="73"/>
                </a:cubicBezTo>
                <a:cubicBezTo>
                  <a:pt x="162" y="54"/>
                  <a:pt x="153" y="36"/>
                  <a:pt x="135" y="18"/>
                </a:cubicBezTo>
                <a:cubicBezTo>
                  <a:pt x="117" y="0"/>
                  <a:pt x="99" y="0"/>
                  <a:pt x="81" y="0"/>
                </a:cubicBezTo>
                <a:cubicBezTo>
                  <a:pt x="54" y="0"/>
                  <a:pt x="36" y="0"/>
                  <a:pt x="18" y="18"/>
                </a:cubicBezTo>
                <a:cubicBezTo>
                  <a:pt x="9" y="36"/>
                  <a:pt x="0" y="54"/>
                  <a:pt x="0" y="73"/>
                </a:cubicBezTo>
                <a:cubicBezTo>
                  <a:pt x="0" y="99"/>
                  <a:pt x="9" y="118"/>
                  <a:pt x="18" y="136"/>
                </a:cubicBezTo>
                <a:cubicBezTo>
                  <a:pt x="36" y="145"/>
                  <a:pt x="54" y="154"/>
                  <a:pt x="81" y="15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89" name="Freeform 196">
            <a:extLst>
              <a:ext uri="{FF2B5EF4-FFF2-40B4-BE49-F238E27FC236}">
                <a16:creationId xmlns:a16="http://schemas.microsoft.com/office/drawing/2014/main" id="{D4E97888-F7D6-3D44-B8D8-6DCA6296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4557" y="7262000"/>
            <a:ext cx="134668" cy="162530"/>
          </a:xfrm>
          <a:custGeom>
            <a:avLst/>
            <a:gdLst>
              <a:gd name="T0" fmla="*/ 9 w 128"/>
              <a:gd name="T1" fmla="*/ 73 h 155"/>
              <a:gd name="T2" fmla="*/ 9 w 128"/>
              <a:gd name="T3" fmla="*/ 73 h 155"/>
              <a:gd name="T4" fmla="*/ 36 w 128"/>
              <a:gd name="T5" fmla="*/ 81 h 155"/>
              <a:gd name="T6" fmla="*/ 64 w 128"/>
              <a:gd name="T7" fmla="*/ 90 h 155"/>
              <a:gd name="T8" fmla="*/ 82 w 128"/>
              <a:gd name="T9" fmla="*/ 90 h 155"/>
              <a:gd name="T10" fmla="*/ 91 w 128"/>
              <a:gd name="T11" fmla="*/ 109 h 155"/>
              <a:gd name="T12" fmla="*/ 82 w 128"/>
              <a:gd name="T13" fmla="*/ 118 h 155"/>
              <a:gd name="T14" fmla="*/ 64 w 128"/>
              <a:gd name="T15" fmla="*/ 127 h 155"/>
              <a:gd name="T16" fmla="*/ 45 w 128"/>
              <a:gd name="T17" fmla="*/ 109 h 155"/>
              <a:gd name="T18" fmla="*/ 0 w 128"/>
              <a:gd name="T19" fmla="*/ 109 h 155"/>
              <a:gd name="T20" fmla="*/ 18 w 128"/>
              <a:gd name="T21" fmla="*/ 145 h 155"/>
              <a:gd name="T22" fmla="*/ 64 w 128"/>
              <a:gd name="T23" fmla="*/ 154 h 155"/>
              <a:gd name="T24" fmla="*/ 109 w 128"/>
              <a:gd name="T25" fmla="*/ 145 h 155"/>
              <a:gd name="T26" fmla="*/ 127 w 128"/>
              <a:gd name="T27" fmla="*/ 109 h 155"/>
              <a:gd name="T28" fmla="*/ 118 w 128"/>
              <a:gd name="T29" fmla="*/ 81 h 155"/>
              <a:gd name="T30" fmla="*/ 100 w 128"/>
              <a:gd name="T31" fmla="*/ 73 h 155"/>
              <a:gd name="T32" fmla="*/ 73 w 128"/>
              <a:gd name="T33" fmla="*/ 63 h 155"/>
              <a:gd name="T34" fmla="*/ 54 w 128"/>
              <a:gd name="T35" fmla="*/ 54 h 155"/>
              <a:gd name="T36" fmla="*/ 45 w 128"/>
              <a:gd name="T37" fmla="*/ 45 h 155"/>
              <a:gd name="T38" fmla="*/ 45 w 128"/>
              <a:gd name="T39" fmla="*/ 36 h 155"/>
              <a:gd name="T40" fmla="*/ 64 w 128"/>
              <a:gd name="T41" fmla="*/ 27 h 155"/>
              <a:gd name="T42" fmla="*/ 91 w 128"/>
              <a:gd name="T43" fmla="*/ 45 h 155"/>
              <a:gd name="T44" fmla="*/ 127 w 128"/>
              <a:gd name="T45" fmla="*/ 45 h 155"/>
              <a:gd name="T46" fmla="*/ 109 w 128"/>
              <a:gd name="T47" fmla="*/ 9 h 155"/>
              <a:gd name="T48" fmla="*/ 64 w 128"/>
              <a:gd name="T49" fmla="*/ 0 h 155"/>
              <a:gd name="T50" fmla="*/ 18 w 128"/>
              <a:gd name="T51" fmla="*/ 9 h 155"/>
              <a:gd name="T52" fmla="*/ 0 w 128"/>
              <a:gd name="T53" fmla="*/ 45 h 155"/>
              <a:gd name="T54" fmla="*/ 9 w 128"/>
              <a:gd name="T55" fmla="*/ 73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128" h="155">
                <a:moveTo>
                  <a:pt x="9" y="73"/>
                </a:moveTo>
                <a:lnTo>
                  <a:pt x="9" y="73"/>
                </a:lnTo>
                <a:cubicBezTo>
                  <a:pt x="18" y="73"/>
                  <a:pt x="28" y="81"/>
                  <a:pt x="36" y="81"/>
                </a:cubicBezTo>
                <a:cubicBezTo>
                  <a:pt x="45" y="81"/>
                  <a:pt x="54" y="81"/>
                  <a:pt x="64" y="90"/>
                </a:cubicBezTo>
                <a:cubicBezTo>
                  <a:pt x="73" y="90"/>
                  <a:pt x="73" y="90"/>
                  <a:pt x="82" y="90"/>
                </a:cubicBezTo>
                <a:cubicBezTo>
                  <a:pt x="91" y="99"/>
                  <a:pt x="91" y="99"/>
                  <a:pt x="91" y="109"/>
                </a:cubicBezTo>
                <a:cubicBezTo>
                  <a:pt x="91" y="109"/>
                  <a:pt x="91" y="118"/>
                  <a:pt x="82" y="118"/>
                </a:cubicBezTo>
                <a:cubicBezTo>
                  <a:pt x="82" y="127"/>
                  <a:pt x="73" y="127"/>
                  <a:pt x="64" y="127"/>
                </a:cubicBezTo>
                <a:cubicBezTo>
                  <a:pt x="54" y="127"/>
                  <a:pt x="45" y="118"/>
                  <a:pt x="45" y="109"/>
                </a:cubicBezTo>
                <a:cubicBezTo>
                  <a:pt x="0" y="109"/>
                  <a:pt x="0" y="109"/>
                  <a:pt x="0" y="109"/>
                </a:cubicBezTo>
                <a:cubicBezTo>
                  <a:pt x="0" y="118"/>
                  <a:pt x="9" y="136"/>
                  <a:pt x="18" y="145"/>
                </a:cubicBezTo>
                <a:cubicBezTo>
                  <a:pt x="36" y="154"/>
                  <a:pt x="45" y="154"/>
                  <a:pt x="64" y="154"/>
                </a:cubicBezTo>
                <a:cubicBezTo>
                  <a:pt x="82" y="154"/>
                  <a:pt x="100" y="154"/>
                  <a:pt x="109" y="145"/>
                </a:cubicBezTo>
                <a:cubicBezTo>
                  <a:pt x="127" y="136"/>
                  <a:pt x="127" y="127"/>
                  <a:pt x="127" y="109"/>
                </a:cubicBezTo>
                <a:cubicBezTo>
                  <a:pt x="127" y="99"/>
                  <a:pt x="127" y="90"/>
                  <a:pt x="118" y="81"/>
                </a:cubicBezTo>
                <a:cubicBezTo>
                  <a:pt x="118" y="73"/>
                  <a:pt x="109" y="73"/>
                  <a:pt x="100" y="73"/>
                </a:cubicBezTo>
                <a:cubicBezTo>
                  <a:pt x="91" y="63"/>
                  <a:pt x="82" y="63"/>
                  <a:pt x="73" y="63"/>
                </a:cubicBezTo>
                <a:cubicBezTo>
                  <a:pt x="64" y="63"/>
                  <a:pt x="54" y="63"/>
                  <a:pt x="54" y="54"/>
                </a:cubicBezTo>
                <a:cubicBezTo>
                  <a:pt x="45" y="54"/>
                  <a:pt x="45" y="45"/>
                  <a:pt x="45" y="45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27"/>
                  <a:pt x="54" y="27"/>
                  <a:pt x="64" y="27"/>
                </a:cubicBezTo>
                <a:cubicBezTo>
                  <a:pt x="82" y="27"/>
                  <a:pt x="91" y="36"/>
                  <a:pt x="91" y="45"/>
                </a:cubicBezTo>
                <a:cubicBezTo>
                  <a:pt x="127" y="45"/>
                  <a:pt x="127" y="45"/>
                  <a:pt x="127" y="45"/>
                </a:cubicBezTo>
                <a:cubicBezTo>
                  <a:pt x="127" y="27"/>
                  <a:pt x="127" y="18"/>
                  <a:pt x="109" y="9"/>
                </a:cubicBezTo>
                <a:cubicBezTo>
                  <a:pt x="100" y="0"/>
                  <a:pt x="82" y="0"/>
                  <a:pt x="64" y="0"/>
                </a:cubicBezTo>
                <a:cubicBezTo>
                  <a:pt x="45" y="0"/>
                  <a:pt x="28" y="0"/>
                  <a:pt x="18" y="9"/>
                </a:cubicBezTo>
                <a:cubicBezTo>
                  <a:pt x="9" y="18"/>
                  <a:pt x="0" y="27"/>
                  <a:pt x="0" y="45"/>
                </a:cubicBezTo>
                <a:cubicBezTo>
                  <a:pt x="0" y="54"/>
                  <a:pt x="9" y="63"/>
                  <a:pt x="9" y="7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0" name="Freeform 197">
            <a:extLst>
              <a:ext uri="{FF2B5EF4-FFF2-40B4-BE49-F238E27FC236}">
                <a16:creationId xmlns:a16="http://schemas.microsoft.com/office/drawing/2014/main" id="{20681823-CFA0-764C-9964-EE08C022B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66374" y="7262000"/>
            <a:ext cx="171815" cy="236829"/>
          </a:xfrm>
          <a:custGeom>
            <a:avLst/>
            <a:gdLst>
              <a:gd name="T0" fmla="*/ 81 w 164"/>
              <a:gd name="T1" fmla="*/ 118 h 227"/>
              <a:gd name="T2" fmla="*/ 81 w 164"/>
              <a:gd name="T3" fmla="*/ 118 h 227"/>
              <a:gd name="T4" fmla="*/ 54 w 164"/>
              <a:gd name="T5" fmla="*/ 109 h 227"/>
              <a:gd name="T6" fmla="*/ 45 w 164"/>
              <a:gd name="T7" fmla="*/ 73 h 227"/>
              <a:gd name="T8" fmla="*/ 54 w 164"/>
              <a:gd name="T9" fmla="*/ 45 h 227"/>
              <a:gd name="T10" fmla="*/ 81 w 164"/>
              <a:gd name="T11" fmla="*/ 27 h 227"/>
              <a:gd name="T12" fmla="*/ 108 w 164"/>
              <a:gd name="T13" fmla="*/ 45 h 227"/>
              <a:gd name="T14" fmla="*/ 126 w 164"/>
              <a:gd name="T15" fmla="*/ 73 h 227"/>
              <a:gd name="T16" fmla="*/ 108 w 164"/>
              <a:gd name="T17" fmla="*/ 109 h 227"/>
              <a:gd name="T18" fmla="*/ 81 w 164"/>
              <a:gd name="T19" fmla="*/ 118 h 227"/>
              <a:gd name="T20" fmla="*/ 45 w 164"/>
              <a:gd name="T21" fmla="*/ 0 h 227"/>
              <a:gd name="T22" fmla="*/ 45 w 164"/>
              <a:gd name="T23" fmla="*/ 0 h 227"/>
              <a:gd name="T24" fmla="*/ 0 w 164"/>
              <a:gd name="T25" fmla="*/ 0 h 227"/>
              <a:gd name="T26" fmla="*/ 0 w 164"/>
              <a:gd name="T27" fmla="*/ 226 h 227"/>
              <a:gd name="T28" fmla="*/ 45 w 164"/>
              <a:gd name="T29" fmla="*/ 226 h 227"/>
              <a:gd name="T30" fmla="*/ 45 w 164"/>
              <a:gd name="T31" fmla="*/ 127 h 227"/>
              <a:gd name="T32" fmla="*/ 90 w 164"/>
              <a:gd name="T33" fmla="*/ 154 h 227"/>
              <a:gd name="T34" fmla="*/ 144 w 164"/>
              <a:gd name="T35" fmla="*/ 136 h 227"/>
              <a:gd name="T36" fmla="*/ 163 w 164"/>
              <a:gd name="T37" fmla="*/ 73 h 227"/>
              <a:gd name="T38" fmla="*/ 144 w 164"/>
              <a:gd name="T39" fmla="*/ 18 h 227"/>
              <a:gd name="T40" fmla="*/ 90 w 164"/>
              <a:gd name="T41" fmla="*/ 0 h 227"/>
              <a:gd name="T42" fmla="*/ 45 w 164"/>
              <a:gd name="T43" fmla="*/ 27 h 227"/>
              <a:gd name="T44" fmla="*/ 45 w 164"/>
              <a:gd name="T45" fmla="*/ 0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4" h="227">
                <a:moveTo>
                  <a:pt x="81" y="118"/>
                </a:moveTo>
                <a:lnTo>
                  <a:pt x="81" y="118"/>
                </a:lnTo>
                <a:cubicBezTo>
                  <a:pt x="72" y="118"/>
                  <a:pt x="63" y="118"/>
                  <a:pt x="54" y="109"/>
                </a:cubicBezTo>
                <a:cubicBezTo>
                  <a:pt x="45" y="99"/>
                  <a:pt x="45" y="90"/>
                  <a:pt x="45" y="73"/>
                </a:cubicBezTo>
                <a:cubicBezTo>
                  <a:pt x="45" y="63"/>
                  <a:pt x="45" y="54"/>
                  <a:pt x="54" y="45"/>
                </a:cubicBezTo>
                <a:cubicBezTo>
                  <a:pt x="63" y="36"/>
                  <a:pt x="72" y="27"/>
                  <a:pt x="81" y="27"/>
                </a:cubicBezTo>
                <a:cubicBezTo>
                  <a:pt x="90" y="27"/>
                  <a:pt x="99" y="36"/>
                  <a:pt x="108" y="45"/>
                </a:cubicBezTo>
                <a:cubicBezTo>
                  <a:pt x="117" y="54"/>
                  <a:pt x="126" y="63"/>
                  <a:pt x="126" y="73"/>
                </a:cubicBezTo>
                <a:cubicBezTo>
                  <a:pt x="126" y="90"/>
                  <a:pt x="117" y="99"/>
                  <a:pt x="108" y="109"/>
                </a:cubicBezTo>
                <a:cubicBezTo>
                  <a:pt x="99" y="118"/>
                  <a:pt x="90" y="118"/>
                  <a:pt x="81" y="118"/>
                </a:cubicBezTo>
                <a:close/>
                <a:moveTo>
                  <a:pt x="45" y="0"/>
                </a:moveTo>
                <a:lnTo>
                  <a:pt x="45" y="0"/>
                </a:lnTo>
                <a:cubicBezTo>
                  <a:pt x="0" y="0"/>
                  <a:pt x="0" y="0"/>
                  <a:pt x="0" y="0"/>
                </a:cubicBezTo>
                <a:cubicBezTo>
                  <a:pt x="0" y="226"/>
                  <a:pt x="0" y="226"/>
                  <a:pt x="0" y="226"/>
                </a:cubicBezTo>
                <a:cubicBezTo>
                  <a:pt x="45" y="226"/>
                  <a:pt x="45" y="226"/>
                  <a:pt x="45" y="226"/>
                </a:cubicBezTo>
                <a:cubicBezTo>
                  <a:pt x="45" y="127"/>
                  <a:pt x="45" y="127"/>
                  <a:pt x="45" y="127"/>
                </a:cubicBezTo>
                <a:cubicBezTo>
                  <a:pt x="54" y="145"/>
                  <a:pt x="72" y="154"/>
                  <a:pt x="90" y="154"/>
                </a:cubicBezTo>
                <a:cubicBezTo>
                  <a:pt x="108" y="154"/>
                  <a:pt x="126" y="145"/>
                  <a:pt x="144" y="136"/>
                </a:cubicBezTo>
                <a:cubicBezTo>
                  <a:pt x="154" y="118"/>
                  <a:pt x="163" y="99"/>
                  <a:pt x="163" y="73"/>
                </a:cubicBezTo>
                <a:cubicBezTo>
                  <a:pt x="163" y="54"/>
                  <a:pt x="154" y="36"/>
                  <a:pt x="144" y="18"/>
                </a:cubicBezTo>
                <a:cubicBezTo>
                  <a:pt x="126" y="0"/>
                  <a:pt x="108" y="0"/>
                  <a:pt x="90" y="0"/>
                </a:cubicBezTo>
                <a:cubicBezTo>
                  <a:pt x="72" y="0"/>
                  <a:pt x="54" y="9"/>
                  <a:pt x="45" y="27"/>
                </a:cubicBezTo>
                <a:cubicBezTo>
                  <a:pt x="45" y="0"/>
                  <a:pt x="45" y="0"/>
                  <a:pt x="45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1" name="Freeform 198">
            <a:extLst>
              <a:ext uri="{FF2B5EF4-FFF2-40B4-BE49-F238E27FC236}">
                <a16:creationId xmlns:a16="http://schemas.microsoft.com/office/drawing/2014/main" id="{8FD69736-0D04-7148-80C2-697AFE1BF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6764" y="7262000"/>
            <a:ext cx="171818" cy="162530"/>
          </a:xfrm>
          <a:custGeom>
            <a:avLst/>
            <a:gdLst>
              <a:gd name="T0" fmla="*/ 127 w 164"/>
              <a:gd name="T1" fmla="*/ 145 h 155"/>
              <a:gd name="T2" fmla="*/ 127 w 164"/>
              <a:gd name="T3" fmla="*/ 145 h 155"/>
              <a:gd name="T4" fmla="*/ 154 w 164"/>
              <a:gd name="T5" fmla="*/ 109 h 155"/>
              <a:gd name="T6" fmla="*/ 109 w 164"/>
              <a:gd name="T7" fmla="*/ 109 h 155"/>
              <a:gd name="T8" fmla="*/ 82 w 164"/>
              <a:gd name="T9" fmla="*/ 127 h 155"/>
              <a:gd name="T10" fmla="*/ 55 w 164"/>
              <a:gd name="T11" fmla="*/ 109 h 155"/>
              <a:gd name="T12" fmla="*/ 46 w 164"/>
              <a:gd name="T13" fmla="*/ 90 h 155"/>
              <a:gd name="T14" fmla="*/ 154 w 164"/>
              <a:gd name="T15" fmla="*/ 90 h 155"/>
              <a:gd name="T16" fmla="*/ 163 w 164"/>
              <a:gd name="T17" fmla="*/ 73 h 155"/>
              <a:gd name="T18" fmla="*/ 136 w 164"/>
              <a:gd name="T19" fmla="*/ 18 h 155"/>
              <a:gd name="T20" fmla="*/ 82 w 164"/>
              <a:gd name="T21" fmla="*/ 0 h 155"/>
              <a:gd name="T22" fmla="*/ 28 w 164"/>
              <a:gd name="T23" fmla="*/ 18 h 155"/>
              <a:gd name="T24" fmla="*/ 0 w 164"/>
              <a:gd name="T25" fmla="*/ 73 h 155"/>
              <a:gd name="T26" fmla="*/ 28 w 164"/>
              <a:gd name="T27" fmla="*/ 136 h 155"/>
              <a:gd name="T28" fmla="*/ 82 w 164"/>
              <a:gd name="T29" fmla="*/ 154 h 155"/>
              <a:gd name="T30" fmla="*/ 127 w 164"/>
              <a:gd name="T31" fmla="*/ 145 h 155"/>
              <a:gd name="T32" fmla="*/ 118 w 164"/>
              <a:gd name="T33" fmla="*/ 63 h 155"/>
              <a:gd name="T34" fmla="*/ 118 w 164"/>
              <a:gd name="T35" fmla="*/ 63 h 155"/>
              <a:gd name="T36" fmla="*/ 46 w 164"/>
              <a:gd name="T37" fmla="*/ 63 h 155"/>
              <a:gd name="T38" fmla="*/ 55 w 164"/>
              <a:gd name="T39" fmla="*/ 36 h 155"/>
              <a:gd name="T40" fmla="*/ 82 w 164"/>
              <a:gd name="T41" fmla="*/ 27 h 155"/>
              <a:gd name="T42" fmla="*/ 109 w 164"/>
              <a:gd name="T43" fmla="*/ 36 h 155"/>
              <a:gd name="T44" fmla="*/ 118 w 164"/>
              <a:gd name="T45" fmla="*/ 63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4" h="155">
                <a:moveTo>
                  <a:pt x="127" y="145"/>
                </a:moveTo>
                <a:lnTo>
                  <a:pt x="127" y="145"/>
                </a:lnTo>
                <a:cubicBezTo>
                  <a:pt x="145" y="136"/>
                  <a:pt x="154" y="118"/>
                  <a:pt x="154" y="109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109" y="118"/>
                  <a:pt x="91" y="127"/>
                  <a:pt x="82" y="127"/>
                </a:cubicBezTo>
                <a:cubicBezTo>
                  <a:pt x="73" y="127"/>
                  <a:pt x="64" y="118"/>
                  <a:pt x="55" y="109"/>
                </a:cubicBezTo>
                <a:cubicBezTo>
                  <a:pt x="46" y="109"/>
                  <a:pt x="46" y="99"/>
                  <a:pt x="46" y="90"/>
                </a:cubicBezTo>
                <a:cubicBezTo>
                  <a:pt x="154" y="90"/>
                  <a:pt x="154" y="90"/>
                  <a:pt x="154" y="90"/>
                </a:cubicBezTo>
                <a:cubicBezTo>
                  <a:pt x="163" y="81"/>
                  <a:pt x="163" y="81"/>
                  <a:pt x="163" y="73"/>
                </a:cubicBezTo>
                <a:cubicBezTo>
                  <a:pt x="163" y="54"/>
                  <a:pt x="154" y="36"/>
                  <a:pt x="136" y="18"/>
                </a:cubicBezTo>
                <a:cubicBezTo>
                  <a:pt x="127" y="0"/>
                  <a:pt x="100" y="0"/>
                  <a:pt x="82" y="0"/>
                </a:cubicBezTo>
                <a:cubicBezTo>
                  <a:pt x="55" y="0"/>
                  <a:pt x="37" y="0"/>
                  <a:pt x="28" y="18"/>
                </a:cubicBezTo>
                <a:cubicBezTo>
                  <a:pt x="10" y="36"/>
                  <a:pt x="0" y="54"/>
                  <a:pt x="0" y="73"/>
                </a:cubicBezTo>
                <a:cubicBezTo>
                  <a:pt x="0" y="99"/>
                  <a:pt x="10" y="118"/>
                  <a:pt x="28" y="136"/>
                </a:cubicBezTo>
                <a:cubicBezTo>
                  <a:pt x="37" y="145"/>
                  <a:pt x="55" y="154"/>
                  <a:pt x="82" y="154"/>
                </a:cubicBezTo>
                <a:cubicBezTo>
                  <a:pt x="100" y="154"/>
                  <a:pt x="118" y="154"/>
                  <a:pt x="127" y="145"/>
                </a:cubicBezTo>
                <a:close/>
                <a:moveTo>
                  <a:pt x="118" y="63"/>
                </a:moveTo>
                <a:lnTo>
                  <a:pt x="118" y="63"/>
                </a:lnTo>
                <a:cubicBezTo>
                  <a:pt x="46" y="63"/>
                  <a:pt x="46" y="63"/>
                  <a:pt x="46" y="63"/>
                </a:cubicBezTo>
                <a:cubicBezTo>
                  <a:pt x="46" y="54"/>
                  <a:pt x="46" y="45"/>
                  <a:pt x="55" y="36"/>
                </a:cubicBezTo>
                <a:cubicBezTo>
                  <a:pt x="64" y="36"/>
                  <a:pt x="73" y="27"/>
                  <a:pt x="82" y="27"/>
                </a:cubicBezTo>
                <a:cubicBezTo>
                  <a:pt x="91" y="27"/>
                  <a:pt x="100" y="36"/>
                  <a:pt x="109" y="36"/>
                </a:cubicBezTo>
                <a:cubicBezTo>
                  <a:pt x="118" y="45"/>
                  <a:pt x="118" y="54"/>
                  <a:pt x="118" y="6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2" name="Freeform 199">
            <a:extLst>
              <a:ext uri="{FF2B5EF4-FFF2-40B4-BE49-F238E27FC236}">
                <a16:creationId xmlns:a16="http://schemas.microsoft.com/office/drawing/2014/main" id="{CA44910F-B38D-B24D-A0C6-7280CA5EE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47157" y="7262000"/>
            <a:ext cx="153240" cy="162530"/>
          </a:xfrm>
          <a:custGeom>
            <a:avLst/>
            <a:gdLst>
              <a:gd name="T0" fmla="*/ 72 w 146"/>
              <a:gd name="T1" fmla="*/ 154 h 155"/>
              <a:gd name="T2" fmla="*/ 72 w 146"/>
              <a:gd name="T3" fmla="*/ 154 h 155"/>
              <a:gd name="T4" fmla="*/ 127 w 146"/>
              <a:gd name="T5" fmla="*/ 145 h 155"/>
              <a:gd name="T6" fmla="*/ 145 w 146"/>
              <a:gd name="T7" fmla="*/ 99 h 155"/>
              <a:gd name="T8" fmla="*/ 108 w 146"/>
              <a:gd name="T9" fmla="*/ 99 h 155"/>
              <a:gd name="T10" fmla="*/ 72 w 146"/>
              <a:gd name="T11" fmla="*/ 127 h 155"/>
              <a:gd name="T12" fmla="*/ 45 w 146"/>
              <a:gd name="T13" fmla="*/ 109 h 155"/>
              <a:gd name="T14" fmla="*/ 36 w 146"/>
              <a:gd name="T15" fmla="*/ 73 h 155"/>
              <a:gd name="T16" fmla="*/ 45 w 146"/>
              <a:gd name="T17" fmla="*/ 45 h 155"/>
              <a:gd name="T18" fmla="*/ 72 w 146"/>
              <a:gd name="T19" fmla="*/ 27 h 155"/>
              <a:gd name="T20" fmla="*/ 108 w 146"/>
              <a:gd name="T21" fmla="*/ 45 h 155"/>
              <a:gd name="T22" fmla="*/ 145 w 146"/>
              <a:gd name="T23" fmla="*/ 45 h 155"/>
              <a:gd name="T24" fmla="*/ 127 w 146"/>
              <a:gd name="T25" fmla="*/ 9 h 155"/>
              <a:gd name="T26" fmla="*/ 72 w 146"/>
              <a:gd name="T27" fmla="*/ 0 h 155"/>
              <a:gd name="T28" fmla="*/ 18 w 146"/>
              <a:gd name="T29" fmla="*/ 18 h 155"/>
              <a:gd name="T30" fmla="*/ 0 w 146"/>
              <a:gd name="T31" fmla="*/ 73 h 155"/>
              <a:gd name="T32" fmla="*/ 18 w 146"/>
              <a:gd name="T33" fmla="*/ 136 h 155"/>
              <a:gd name="T34" fmla="*/ 72 w 146"/>
              <a:gd name="T3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46" h="155">
                <a:moveTo>
                  <a:pt x="72" y="154"/>
                </a:moveTo>
                <a:lnTo>
                  <a:pt x="72" y="154"/>
                </a:lnTo>
                <a:cubicBezTo>
                  <a:pt x="91" y="154"/>
                  <a:pt x="108" y="154"/>
                  <a:pt x="127" y="145"/>
                </a:cubicBezTo>
                <a:cubicBezTo>
                  <a:pt x="136" y="136"/>
                  <a:pt x="145" y="118"/>
                  <a:pt x="145" y="99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99" y="118"/>
                  <a:pt x="91" y="127"/>
                  <a:pt x="72" y="127"/>
                </a:cubicBezTo>
                <a:cubicBezTo>
                  <a:pt x="63" y="127"/>
                  <a:pt x="54" y="118"/>
                  <a:pt x="45" y="109"/>
                </a:cubicBezTo>
                <a:cubicBezTo>
                  <a:pt x="45" y="99"/>
                  <a:pt x="36" y="90"/>
                  <a:pt x="36" y="73"/>
                </a:cubicBezTo>
                <a:cubicBezTo>
                  <a:pt x="36" y="63"/>
                  <a:pt x="45" y="54"/>
                  <a:pt x="45" y="45"/>
                </a:cubicBezTo>
                <a:cubicBezTo>
                  <a:pt x="54" y="36"/>
                  <a:pt x="63" y="27"/>
                  <a:pt x="72" y="27"/>
                </a:cubicBezTo>
                <a:cubicBezTo>
                  <a:pt x="91" y="27"/>
                  <a:pt x="99" y="36"/>
                  <a:pt x="108" y="45"/>
                </a:cubicBezTo>
                <a:cubicBezTo>
                  <a:pt x="145" y="45"/>
                  <a:pt x="145" y="45"/>
                  <a:pt x="145" y="45"/>
                </a:cubicBezTo>
                <a:cubicBezTo>
                  <a:pt x="145" y="36"/>
                  <a:pt x="136" y="18"/>
                  <a:pt x="127" y="9"/>
                </a:cubicBezTo>
                <a:cubicBezTo>
                  <a:pt x="108" y="0"/>
                  <a:pt x="91" y="0"/>
                  <a:pt x="72" y="0"/>
                </a:cubicBezTo>
                <a:cubicBezTo>
                  <a:pt x="54" y="0"/>
                  <a:pt x="36" y="0"/>
                  <a:pt x="18" y="18"/>
                </a:cubicBezTo>
                <a:cubicBezTo>
                  <a:pt x="9" y="36"/>
                  <a:pt x="0" y="54"/>
                  <a:pt x="0" y="73"/>
                </a:cubicBezTo>
                <a:cubicBezTo>
                  <a:pt x="0" y="99"/>
                  <a:pt x="9" y="118"/>
                  <a:pt x="18" y="136"/>
                </a:cubicBezTo>
                <a:cubicBezTo>
                  <a:pt x="36" y="145"/>
                  <a:pt x="54" y="154"/>
                  <a:pt x="72" y="154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3" name="Freeform 200">
            <a:extLst>
              <a:ext uri="{FF2B5EF4-FFF2-40B4-BE49-F238E27FC236}">
                <a16:creationId xmlns:a16="http://schemas.microsoft.com/office/drawing/2014/main" id="{5FE05417-C4DE-804C-B738-24DACBB4F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8971" y="7220208"/>
            <a:ext cx="106806" cy="199677"/>
          </a:xfrm>
          <a:custGeom>
            <a:avLst/>
            <a:gdLst>
              <a:gd name="T0" fmla="*/ 63 w 100"/>
              <a:gd name="T1" fmla="*/ 154 h 191"/>
              <a:gd name="T2" fmla="*/ 63 w 100"/>
              <a:gd name="T3" fmla="*/ 154 h 191"/>
              <a:gd name="T4" fmla="*/ 63 w 100"/>
              <a:gd name="T5" fmla="*/ 145 h 191"/>
              <a:gd name="T6" fmla="*/ 63 w 100"/>
              <a:gd name="T7" fmla="*/ 63 h 191"/>
              <a:gd name="T8" fmla="*/ 99 w 100"/>
              <a:gd name="T9" fmla="*/ 63 h 191"/>
              <a:gd name="T10" fmla="*/ 99 w 100"/>
              <a:gd name="T11" fmla="*/ 36 h 191"/>
              <a:gd name="T12" fmla="*/ 63 w 100"/>
              <a:gd name="T13" fmla="*/ 36 h 191"/>
              <a:gd name="T14" fmla="*/ 63 w 100"/>
              <a:gd name="T15" fmla="*/ 0 h 191"/>
              <a:gd name="T16" fmla="*/ 18 w 100"/>
              <a:gd name="T17" fmla="*/ 0 h 191"/>
              <a:gd name="T18" fmla="*/ 18 w 100"/>
              <a:gd name="T19" fmla="*/ 36 h 191"/>
              <a:gd name="T20" fmla="*/ 0 w 100"/>
              <a:gd name="T21" fmla="*/ 36 h 191"/>
              <a:gd name="T22" fmla="*/ 0 w 100"/>
              <a:gd name="T23" fmla="*/ 63 h 191"/>
              <a:gd name="T24" fmla="*/ 18 w 100"/>
              <a:gd name="T25" fmla="*/ 63 h 191"/>
              <a:gd name="T26" fmla="*/ 18 w 100"/>
              <a:gd name="T27" fmla="*/ 145 h 191"/>
              <a:gd name="T28" fmla="*/ 36 w 100"/>
              <a:gd name="T29" fmla="*/ 181 h 191"/>
              <a:gd name="T30" fmla="*/ 72 w 100"/>
              <a:gd name="T31" fmla="*/ 190 h 191"/>
              <a:gd name="T32" fmla="*/ 99 w 100"/>
              <a:gd name="T33" fmla="*/ 190 h 191"/>
              <a:gd name="T34" fmla="*/ 99 w 100"/>
              <a:gd name="T35" fmla="*/ 154 h 191"/>
              <a:gd name="T36" fmla="*/ 72 w 100"/>
              <a:gd name="T37" fmla="*/ 154 h 191"/>
              <a:gd name="T38" fmla="*/ 63 w 100"/>
              <a:gd name="T39" fmla="*/ 154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" h="191">
                <a:moveTo>
                  <a:pt x="63" y="154"/>
                </a:moveTo>
                <a:lnTo>
                  <a:pt x="63" y="154"/>
                </a:lnTo>
                <a:lnTo>
                  <a:pt x="63" y="145"/>
                </a:lnTo>
                <a:cubicBezTo>
                  <a:pt x="63" y="63"/>
                  <a:pt x="63" y="63"/>
                  <a:pt x="63" y="63"/>
                </a:cubicBezTo>
                <a:cubicBezTo>
                  <a:pt x="99" y="63"/>
                  <a:pt x="99" y="63"/>
                  <a:pt x="99" y="63"/>
                </a:cubicBezTo>
                <a:cubicBezTo>
                  <a:pt x="99" y="36"/>
                  <a:pt x="99" y="36"/>
                  <a:pt x="99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0"/>
                  <a:pt x="63" y="0"/>
                  <a:pt x="6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63"/>
                  <a:pt x="0" y="63"/>
                  <a:pt x="0" y="63"/>
                </a:cubicBezTo>
                <a:cubicBezTo>
                  <a:pt x="18" y="63"/>
                  <a:pt x="18" y="63"/>
                  <a:pt x="18" y="63"/>
                </a:cubicBezTo>
                <a:cubicBezTo>
                  <a:pt x="18" y="145"/>
                  <a:pt x="18" y="145"/>
                  <a:pt x="18" y="145"/>
                </a:cubicBezTo>
                <a:cubicBezTo>
                  <a:pt x="18" y="163"/>
                  <a:pt x="27" y="172"/>
                  <a:pt x="36" y="181"/>
                </a:cubicBezTo>
                <a:cubicBezTo>
                  <a:pt x="45" y="190"/>
                  <a:pt x="54" y="190"/>
                  <a:pt x="72" y="190"/>
                </a:cubicBezTo>
                <a:cubicBezTo>
                  <a:pt x="99" y="190"/>
                  <a:pt x="99" y="190"/>
                  <a:pt x="99" y="190"/>
                </a:cubicBezTo>
                <a:cubicBezTo>
                  <a:pt x="99" y="154"/>
                  <a:pt x="99" y="154"/>
                  <a:pt x="99" y="154"/>
                </a:cubicBezTo>
                <a:cubicBezTo>
                  <a:pt x="72" y="154"/>
                  <a:pt x="72" y="154"/>
                  <a:pt x="72" y="154"/>
                </a:cubicBezTo>
                <a:lnTo>
                  <a:pt x="63" y="15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4" name="Freeform 201">
            <a:extLst>
              <a:ext uri="{FF2B5EF4-FFF2-40B4-BE49-F238E27FC236}">
                <a16:creationId xmlns:a16="http://schemas.microsoft.com/office/drawing/2014/main" id="{636BC1CA-8C55-4846-8487-93299BE0D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8995" y="7192346"/>
            <a:ext cx="46437" cy="227539"/>
          </a:xfrm>
          <a:custGeom>
            <a:avLst/>
            <a:gdLst>
              <a:gd name="T0" fmla="*/ 36 w 46"/>
              <a:gd name="T1" fmla="*/ 9 h 218"/>
              <a:gd name="T2" fmla="*/ 36 w 46"/>
              <a:gd name="T3" fmla="*/ 9 h 218"/>
              <a:gd name="T4" fmla="*/ 18 w 46"/>
              <a:gd name="T5" fmla="*/ 0 h 218"/>
              <a:gd name="T6" fmla="*/ 0 w 46"/>
              <a:gd name="T7" fmla="*/ 9 h 218"/>
              <a:gd name="T8" fmla="*/ 0 w 46"/>
              <a:gd name="T9" fmla="*/ 27 h 218"/>
              <a:gd name="T10" fmla="*/ 0 w 46"/>
              <a:gd name="T11" fmla="*/ 36 h 218"/>
              <a:gd name="T12" fmla="*/ 18 w 46"/>
              <a:gd name="T13" fmla="*/ 45 h 218"/>
              <a:gd name="T14" fmla="*/ 36 w 46"/>
              <a:gd name="T15" fmla="*/ 36 h 218"/>
              <a:gd name="T16" fmla="*/ 45 w 46"/>
              <a:gd name="T17" fmla="*/ 27 h 218"/>
              <a:gd name="T18" fmla="*/ 36 w 46"/>
              <a:gd name="T19" fmla="*/ 9 h 218"/>
              <a:gd name="T20" fmla="*/ 36 w 46"/>
              <a:gd name="T21" fmla="*/ 217 h 218"/>
              <a:gd name="T22" fmla="*/ 36 w 46"/>
              <a:gd name="T23" fmla="*/ 217 h 218"/>
              <a:gd name="T24" fmla="*/ 36 w 46"/>
              <a:gd name="T25" fmla="*/ 63 h 218"/>
              <a:gd name="T26" fmla="*/ 0 w 46"/>
              <a:gd name="T27" fmla="*/ 63 h 218"/>
              <a:gd name="T28" fmla="*/ 0 w 46"/>
              <a:gd name="T29" fmla="*/ 217 h 218"/>
              <a:gd name="T30" fmla="*/ 36 w 46"/>
              <a:gd name="T3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" h="218">
                <a:moveTo>
                  <a:pt x="36" y="9"/>
                </a:moveTo>
                <a:lnTo>
                  <a:pt x="36" y="9"/>
                </a:lnTo>
                <a:cubicBezTo>
                  <a:pt x="36" y="0"/>
                  <a:pt x="27" y="0"/>
                  <a:pt x="18" y="0"/>
                </a:cubicBezTo>
                <a:cubicBezTo>
                  <a:pt x="9" y="0"/>
                  <a:pt x="9" y="0"/>
                  <a:pt x="0" y="9"/>
                </a:cubicBezTo>
                <a:cubicBezTo>
                  <a:pt x="0" y="9"/>
                  <a:pt x="0" y="18"/>
                  <a:pt x="0" y="27"/>
                </a:cubicBezTo>
                <a:lnTo>
                  <a:pt x="0" y="36"/>
                </a:lnTo>
                <a:cubicBezTo>
                  <a:pt x="9" y="45"/>
                  <a:pt x="9" y="45"/>
                  <a:pt x="18" y="45"/>
                </a:cubicBezTo>
                <a:cubicBezTo>
                  <a:pt x="27" y="45"/>
                  <a:pt x="36" y="45"/>
                  <a:pt x="36" y="36"/>
                </a:cubicBezTo>
                <a:cubicBezTo>
                  <a:pt x="45" y="36"/>
                  <a:pt x="45" y="27"/>
                  <a:pt x="45" y="27"/>
                </a:cubicBezTo>
                <a:cubicBezTo>
                  <a:pt x="45" y="18"/>
                  <a:pt x="45" y="9"/>
                  <a:pt x="36" y="9"/>
                </a:cubicBezTo>
                <a:close/>
                <a:moveTo>
                  <a:pt x="36" y="217"/>
                </a:moveTo>
                <a:lnTo>
                  <a:pt x="36" y="217"/>
                </a:lnTo>
                <a:cubicBezTo>
                  <a:pt x="36" y="63"/>
                  <a:pt x="36" y="63"/>
                  <a:pt x="36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17"/>
                  <a:pt x="0" y="217"/>
                  <a:pt x="0" y="217"/>
                </a:cubicBezTo>
                <a:cubicBezTo>
                  <a:pt x="36" y="217"/>
                  <a:pt x="36" y="217"/>
                  <a:pt x="36" y="2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" name="Freeform 202">
            <a:extLst>
              <a:ext uri="{FF2B5EF4-FFF2-40B4-BE49-F238E27FC236}">
                <a16:creationId xmlns:a16="http://schemas.microsoft.com/office/drawing/2014/main" id="{8D711BFE-7130-5F4E-A286-B0469090C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18651" y="7262000"/>
            <a:ext cx="171815" cy="162530"/>
          </a:xfrm>
          <a:custGeom>
            <a:avLst/>
            <a:gdLst>
              <a:gd name="T0" fmla="*/ 55 w 164"/>
              <a:gd name="T1" fmla="*/ 154 h 155"/>
              <a:gd name="T2" fmla="*/ 109 w 164"/>
              <a:gd name="T3" fmla="*/ 154 h 155"/>
              <a:gd name="T4" fmla="*/ 163 w 164"/>
              <a:gd name="T5" fmla="*/ 0 h 155"/>
              <a:gd name="T6" fmla="*/ 127 w 164"/>
              <a:gd name="T7" fmla="*/ 0 h 155"/>
              <a:gd name="T8" fmla="*/ 82 w 164"/>
              <a:gd name="T9" fmla="*/ 118 h 155"/>
              <a:gd name="T10" fmla="*/ 45 w 164"/>
              <a:gd name="T11" fmla="*/ 0 h 155"/>
              <a:gd name="T12" fmla="*/ 0 w 164"/>
              <a:gd name="T13" fmla="*/ 0 h 155"/>
              <a:gd name="T14" fmla="*/ 55 w 164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4" h="155">
                <a:moveTo>
                  <a:pt x="55" y="154"/>
                </a:moveTo>
                <a:lnTo>
                  <a:pt x="109" y="154"/>
                </a:lnTo>
                <a:lnTo>
                  <a:pt x="163" y="0"/>
                </a:lnTo>
                <a:lnTo>
                  <a:pt x="127" y="0"/>
                </a:lnTo>
                <a:lnTo>
                  <a:pt x="82" y="118"/>
                </a:lnTo>
                <a:lnTo>
                  <a:pt x="45" y="0"/>
                </a:lnTo>
                <a:lnTo>
                  <a:pt x="0" y="0"/>
                </a:lnTo>
                <a:lnTo>
                  <a:pt x="55" y="15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" name="Freeform 203">
            <a:extLst>
              <a:ext uri="{FF2B5EF4-FFF2-40B4-BE49-F238E27FC236}">
                <a16:creationId xmlns:a16="http://schemas.microsoft.com/office/drawing/2014/main" id="{39A2242F-312D-A84F-8C9C-66020E548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09041" y="7262000"/>
            <a:ext cx="162530" cy="162530"/>
          </a:xfrm>
          <a:custGeom>
            <a:avLst/>
            <a:gdLst>
              <a:gd name="T0" fmla="*/ 117 w 154"/>
              <a:gd name="T1" fmla="*/ 145 h 155"/>
              <a:gd name="T2" fmla="*/ 117 w 154"/>
              <a:gd name="T3" fmla="*/ 145 h 155"/>
              <a:gd name="T4" fmla="*/ 144 w 154"/>
              <a:gd name="T5" fmla="*/ 109 h 155"/>
              <a:gd name="T6" fmla="*/ 99 w 154"/>
              <a:gd name="T7" fmla="*/ 109 h 155"/>
              <a:gd name="T8" fmla="*/ 72 w 154"/>
              <a:gd name="T9" fmla="*/ 127 h 155"/>
              <a:gd name="T10" fmla="*/ 45 w 154"/>
              <a:gd name="T11" fmla="*/ 109 h 155"/>
              <a:gd name="T12" fmla="*/ 36 w 154"/>
              <a:gd name="T13" fmla="*/ 90 h 155"/>
              <a:gd name="T14" fmla="*/ 153 w 154"/>
              <a:gd name="T15" fmla="*/ 90 h 155"/>
              <a:gd name="T16" fmla="*/ 153 w 154"/>
              <a:gd name="T17" fmla="*/ 73 h 155"/>
              <a:gd name="T18" fmla="*/ 127 w 154"/>
              <a:gd name="T19" fmla="*/ 18 h 155"/>
              <a:gd name="T20" fmla="*/ 72 w 154"/>
              <a:gd name="T21" fmla="*/ 0 h 155"/>
              <a:gd name="T22" fmla="*/ 18 w 154"/>
              <a:gd name="T23" fmla="*/ 18 h 155"/>
              <a:gd name="T24" fmla="*/ 0 w 154"/>
              <a:gd name="T25" fmla="*/ 73 h 155"/>
              <a:gd name="T26" fmla="*/ 18 w 154"/>
              <a:gd name="T27" fmla="*/ 136 h 155"/>
              <a:gd name="T28" fmla="*/ 72 w 154"/>
              <a:gd name="T29" fmla="*/ 154 h 155"/>
              <a:gd name="T30" fmla="*/ 117 w 154"/>
              <a:gd name="T31" fmla="*/ 145 h 155"/>
              <a:gd name="T32" fmla="*/ 108 w 154"/>
              <a:gd name="T33" fmla="*/ 63 h 155"/>
              <a:gd name="T34" fmla="*/ 108 w 154"/>
              <a:gd name="T35" fmla="*/ 63 h 155"/>
              <a:gd name="T36" fmla="*/ 36 w 154"/>
              <a:gd name="T37" fmla="*/ 63 h 155"/>
              <a:gd name="T38" fmla="*/ 45 w 154"/>
              <a:gd name="T39" fmla="*/ 36 h 155"/>
              <a:gd name="T40" fmla="*/ 72 w 154"/>
              <a:gd name="T41" fmla="*/ 27 h 155"/>
              <a:gd name="T42" fmla="*/ 99 w 154"/>
              <a:gd name="T43" fmla="*/ 36 h 155"/>
              <a:gd name="T44" fmla="*/ 108 w 154"/>
              <a:gd name="T45" fmla="*/ 63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155">
                <a:moveTo>
                  <a:pt x="117" y="145"/>
                </a:moveTo>
                <a:lnTo>
                  <a:pt x="117" y="145"/>
                </a:lnTo>
                <a:cubicBezTo>
                  <a:pt x="136" y="136"/>
                  <a:pt x="144" y="118"/>
                  <a:pt x="144" y="109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99" y="118"/>
                  <a:pt x="90" y="127"/>
                  <a:pt x="72" y="127"/>
                </a:cubicBezTo>
                <a:cubicBezTo>
                  <a:pt x="63" y="127"/>
                  <a:pt x="54" y="118"/>
                  <a:pt x="45" y="109"/>
                </a:cubicBezTo>
                <a:cubicBezTo>
                  <a:pt x="45" y="109"/>
                  <a:pt x="36" y="99"/>
                  <a:pt x="36" y="90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53" y="81"/>
                  <a:pt x="153" y="81"/>
                  <a:pt x="153" y="73"/>
                </a:cubicBezTo>
                <a:cubicBezTo>
                  <a:pt x="153" y="54"/>
                  <a:pt x="144" y="36"/>
                  <a:pt x="127" y="18"/>
                </a:cubicBezTo>
                <a:cubicBezTo>
                  <a:pt x="117" y="0"/>
                  <a:pt x="99" y="0"/>
                  <a:pt x="72" y="0"/>
                </a:cubicBezTo>
                <a:cubicBezTo>
                  <a:pt x="54" y="0"/>
                  <a:pt x="36" y="0"/>
                  <a:pt x="18" y="18"/>
                </a:cubicBezTo>
                <a:cubicBezTo>
                  <a:pt x="0" y="36"/>
                  <a:pt x="0" y="54"/>
                  <a:pt x="0" y="73"/>
                </a:cubicBezTo>
                <a:cubicBezTo>
                  <a:pt x="0" y="99"/>
                  <a:pt x="0" y="118"/>
                  <a:pt x="18" y="136"/>
                </a:cubicBezTo>
                <a:cubicBezTo>
                  <a:pt x="27" y="145"/>
                  <a:pt x="54" y="154"/>
                  <a:pt x="72" y="154"/>
                </a:cubicBezTo>
                <a:cubicBezTo>
                  <a:pt x="90" y="154"/>
                  <a:pt x="108" y="154"/>
                  <a:pt x="117" y="145"/>
                </a:cubicBezTo>
                <a:close/>
                <a:moveTo>
                  <a:pt x="108" y="63"/>
                </a:moveTo>
                <a:lnTo>
                  <a:pt x="108" y="63"/>
                </a:lnTo>
                <a:cubicBezTo>
                  <a:pt x="36" y="63"/>
                  <a:pt x="36" y="63"/>
                  <a:pt x="36" y="63"/>
                </a:cubicBezTo>
                <a:cubicBezTo>
                  <a:pt x="36" y="54"/>
                  <a:pt x="45" y="45"/>
                  <a:pt x="45" y="36"/>
                </a:cubicBezTo>
                <a:cubicBezTo>
                  <a:pt x="54" y="36"/>
                  <a:pt x="63" y="27"/>
                  <a:pt x="72" y="27"/>
                </a:cubicBezTo>
                <a:cubicBezTo>
                  <a:pt x="81" y="27"/>
                  <a:pt x="90" y="36"/>
                  <a:pt x="99" y="36"/>
                </a:cubicBezTo>
                <a:cubicBezTo>
                  <a:pt x="108" y="45"/>
                  <a:pt x="108" y="54"/>
                  <a:pt x="108" y="6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7" name="Text Box 204">
            <a:extLst>
              <a:ext uri="{FF2B5EF4-FFF2-40B4-BE49-F238E27FC236}">
                <a16:creationId xmlns:a16="http://schemas.microsoft.com/office/drawing/2014/main" id="{DDE800D2-9FC9-C943-84B9-A56686066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3566" y="11924260"/>
            <a:ext cx="459726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Mar</a:t>
            </a:r>
          </a:p>
        </p:txBody>
      </p:sp>
      <p:sp>
        <p:nvSpPr>
          <p:cNvPr id="298" name="Text Box 205">
            <a:extLst>
              <a:ext uri="{FF2B5EF4-FFF2-40B4-BE49-F238E27FC236}">
                <a16:creationId xmlns:a16="http://schemas.microsoft.com/office/drawing/2014/main" id="{A44B70A9-0ECA-4249-BBE4-4580F9573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31154" y="11924260"/>
            <a:ext cx="130023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k</a:t>
            </a:r>
          </a:p>
        </p:txBody>
      </p:sp>
      <p:sp>
        <p:nvSpPr>
          <p:cNvPr id="299" name="Text Box 206">
            <a:extLst>
              <a:ext uri="{FF2B5EF4-FFF2-40B4-BE49-F238E27FC236}">
                <a16:creationId xmlns:a16="http://schemas.microsoft.com/office/drawing/2014/main" id="{BA2410CC-F16C-6C42-9756-5CC6581D2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890" y="11924260"/>
            <a:ext cx="1003036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eting is a</a:t>
            </a:r>
          </a:p>
        </p:txBody>
      </p:sp>
      <p:sp>
        <p:nvSpPr>
          <p:cNvPr id="330" name="Text Box 207">
            <a:extLst>
              <a:ext uri="{FF2B5EF4-FFF2-40B4-BE49-F238E27FC236}">
                <a16:creationId xmlns:a16="http://schemas.microsoft.com/office/drawing/2014/main" id="{7FA9CC8D-C84E-8443-BEB3-1B7C28C46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3566" y="12226101"/>
            <a:ext cx="1889981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business process</a:t>
            </a:r>
          </a:p>
        </p:txBody>
      </p:sp>
      <p:sp>
        <p:nvSpPr>
          <p:cNvPr id="349" name="Freeform 208">
            <a:extLst>
              <a:ext uri="{FF2B5EF4-FFF2-40B4-BE49-F238E27FC236}">
                <a16:creationId xmlns:a16="http://schemas.microsoft.com/office/drawing/2014/main" id="{820EC596-6B16-4745-9560-C1076F35B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2140" y="11218420"/>
            <a:ext cx="153243" cy="208967"/>
          </a:xfrm>
          <a:custGeom>
            <a:avLst/>
            <a:gdLst>
              <a:gd name="T0" fmla="*/ 91 w 146"/>
              <a:gd name="T1" fmla="*/ 36 h 200"/>
              <a:gd name="T2" fmla="*/ 91 w 146"/>
              <a:gd name="T3" fmla="*/ 36 h 200"/>
              <a:gd name="T4" fmla="*/ 99 w 146"/>
              <a:gd name="T5" fmla="*/ 54 h 200"/>
              <a:gd name="T6" fmla="*/ 136 w 146"/>
              <a:gd name="T7" fmla="*/ 54 h 200"/>
              <a:gd name="T8" fmla="*/ 118 w 146"/>
              <a:gd name="T9" fmla="*/ 9 h 200"/>
              <a:gd name="T10" fmla="*/ 73 w 146"/>
              <a:gd name="T11" fmla="*/ 0 h 200"/>
              <a:gd name="T12" fmla="*/ 18 w 146"/>
              <a:gd name="T13" fmla="*/ 18 h 200"/>
              <a:gd name="T14" fmla="*/ 0 w 146"/>
              <a:gd name="T15" fmla="*/ 54 h 200"/>
              <a:gd name="T16" fmla="*/ 9 w 146"/>
              <a:gd name="T17" fmla="*/ 90 h 200"/>
              <a:gd name="T18" fmla="*/ 36 w 146"/>
              <a:gd name="T19" fmla="*/ 99 h 200"/>
              <a:gd name="T20" fmla="*/ 63 w 146"/>
              <a:gd name="T21" fmla="*/ 109 h 200"/>
              <a:gd name="T22" fmla="*/ 91 w 146"/>
              <a:gd name="T23" fmla="*/ 118 h 200"/>
              <a:gd name="T24" fmla="*/ 99 w 146"/>
              <a:gd name="T25" fmla="*/ 136 h 200"/>
              <a:gd name="T26" fmla="*/ 91 w 146"/>
              <a:gd name="T27" fmla="*/ 163 h 200"/>
              <a:gd name="T28" fmla="*/ 73 w 146"/>
              <a:gd name="T29" fmla="*/ 163 h 200"/>
              <a:gd name="T30" fmla="*/ 45 w 146"/>
              <a:gd name="T31" fmla="*/ 136 h 200"/>
              <a:gd name="T32" fmla="*/ 0 w 146"/>
              <a:gd name="T33" fmla="*/ 136 h 200"/>
              <a:gd name="T34" fmla="*/ 18 w 146"/>
              <a:gd name="T35" fmla="*/ 181 h 200"/>
              <a:gd name="T36" fmla="*/ 73 w 146"/>
              <a:gd name="T37" fmla="*/ 199 h 200"/>
              <a:gd name="T38" fmla="*/ 127 w 146"/>
              <a:gd name="T39" fmla="*/ 181 h 200"/>
              <a:gd name="T40" fmla="*/ 145 w 146"/>
              <a:gd name="T41" fmla="*/ 136 h 200"/>
              <a:gd name="T42" fmla="*/ 136 w 146"/>
              <a:gd name="T43" fmla="*/ 118 h 200"/>
              <a:gd name="T44" fmla="*/ 118 w 146"/>
              <a:gd name="T45" fmla="*/ 99 h 200"/>
              <a:gd name="T46" fmla="*/ 99 w 146"/>
              <a:gd name="T47" fmla="*/ 90 h 200"/>
              <a:gd name="T48" fmla="*/ 82 w 146"/>
              <a:gd name="T49" fmla="*/ 81 h 200"/>
              <a:gd name="T50" fmla="*/ 63 w 146"/>
              <a:gd name="T51" fmla="*/ 81 h 200"/>
              <a:gd name="T52" fmla="*/ 45 w 146"/>
              <a:gd name="T53" fmla="*/ 73 h 200"/>
              <a:gd name="T54" fmla="*/ 45 w 146"/>
              <a:gd name="T55" fmla="*/ 54 h 200"/>
              <a:gd name="T56" fmla="*/ 45 w 146"/>
              <a:gd name="T57" fmla="*/ 36 h 200"/>
              <a:gd name="T58" fmla="*/ 63 w 146"/>
              <a:gd name="T59" fmla="*/ 27 h 200"/>
              <a:gd name="T60" fmla="*/ 91 w 146"/>
              <a:gd name="T61" fmla="*/ 3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6" h="200">
                <a:moveTo>
                  <a:pt x="91" y="36"/>
                </a:moveTo>
                <a:lnTo>
                  <a:pt x="91" y="36"/>
                </a:lnTo>
                <a:cubicBezTo>
                  <a:pt x="91" y="36"/>
                  <a:pt x="91" y="45"/>
                  <a:pt x="99" y="54"/>
                </a:cubicBezTo>
                <a:cubicBezTo>
                  <a:pt x="136" y="54"/>
                  <a:pt x="136" y="54"/>
                  <a:pt x="136" y="54"/>
                </a:cubicBezTo>
                <a:cubicBezTo>
                  <a:pt x="136" y="36"/>
                  <a:pt x="127" y="18"/>
                  <a:pt x="118" y="9"/>
                </a:cubicBezTo>
                <a:cubicBezTo>
                  <a:pt x="109" y="0"/>
                  <a:pt x="91" y="0"/>
                  <a:pt x="73" y="0"/>
                </a:cubicBezTo>
                <a:cubicBezTo>
                  <a:pt x="45" y="0"/>
                  <a:pt x="36" y="0"/>
                  <a:pt x="18" y="18"/>
                </a:cubicBezTo>
                <a:cubicBezTo>
                  <a:pt x="9" y="27"/>
                  <a:pt x="0" y="36"/>
                  <a:pt x="0" y="54"/>
                </a:cubicBezTo>
                <a:cubicBezTo>
                  <a:pt x="0" y="73"/>
                  <a:pt x="0" y="81"/>
                  <a:pt x="9" y="90"/>
                </a:cubicBezTo>
                <a:cubicBezTo>
                  <a:pt x="18" y="99"/>
                  <a:pt x="27" y="99"/>
                  <a:pt x="36" y="99"/>
                </a:cubicBezTo>
                <a:cubicBezTo>
                  <a:pt x="45" y="109"/>
                  <a:pt x="54" y="109"/>
                  <a:pt x="63" y="109"/>
                </a:cubicBezTo>
                <a:cubicBezTo>
                  <a:pt x="73" y="118"/>
                  <a:pt x="82" y="118"/>
                  <a:pt x="91" y="118"/>
                </a:cubicBezTo>
                <a:cubicBezTo>
                  <a:pt x="99" y="127"/>
                  <a:pt x="99" y="136"/>
                  <a:pt x="99" y="136"/>
                </a:cubicBezTo>
                <a:cubicBezTo>
                  <a:pt x="99" y="145"/>
                  <a:pt x="99" y="154"/>
                  <a:pt x="91" y="163"/>
                </a:cubicBezTo>
                <a:cubicBezTo>
                  <a:pt x="91" y="163"/>
                  <a:pt x="82" y="163"/>
                  <a:pt x="73" y="163"/>
                </a:cubicBezTo>
                <a:cubicBezTo>
                  <a:pt x="54" y="163"/>
                  <a:pt x="45" y="154"/>
                  <a:pt x="45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54"/>
                  <a:pt x="9" y="172"/>
                  <a:pt x="18" y="181"/>
                </a:cubicBezTo>
                <a:cubicBezTo>
                  <a:pt x="36" y="190"/>
                  <a:pt x="45" y="199"/>
                  <a:pt x="73" y="199"/>
                </a:cubicBezTo>
                <a:cubicBezTo>
                  <a:pt x="91" y="199"/>
                  <a:pt x="109" y="190"/>
                  <a:pt x="127" y="181"/>
                </a:cubicBezTo>
                <a:cubicBezTo>
                  <a:pt x="136" y="172"/>
                  <a:pt x="145" y="154"/>
                  <a:pt x="145" y="136"/>
                </a:cubicBezTo>
                <a:cubicBezTo>
                  <a:pt x="145" y="127"/>
                  <a:pt x="136" y="118"/>
                  <a:pt x="136" y="118"/>
                </a:cubicBezTo>
                <a:cubicBezTo>
                  <a:pt x="136" y="109"/>
                  <a:pt x="127" y="99"/>
                  <a:pt x="118" y="99"/>
                </a:cubicBezTo>
                <a:cubicBezTo>
                  <a:pt x="118" y="90"/>
                  <a:pt x="109" y="90"/>
                  <a:pt x="99" y="90"/>
                </a:cubicBezTo>
                <a:cubicBezTo>
                  <a:pt x="91" y="90"/>
                  <a:pt x="91" y="81"/>
                  <a:pt x="82" y="81"/>
                </a:cubicBezTo>
                <a:cubicBezTo>
                  <a:pt x="73" y="81"/>
                  <a:pt x="63" y="81"/>
                  <a:pt x="63" y="81"/>
                </a:cubicBezTo>
                <a:cubicBezTo>
                  <a:pt x="54" y="73"/>
                  <a:pt x="54" y="73"/>
                  <a:pt x="45" y="73"/>
                </a:cubicBezTo>
                <a:cubicBezTo>
                  <a:pt x="45" y="63"/>
                  <a:pt x="45" y="63"/>
                  <a:pt x="45" y="54"/>
                </a:cubicBezTo>
                <a:cubicBezTo>
                  <a:pt x="45" y="45"/>
                  <a:pt x="45" y="36"/>
                  <a:pt x="45" y="36"/>
                </a:cubicBezTo>
                <a:cubicBezTo>
                  <a:pt x="54" y="27"/>
                  <a:pt x="63" y="27"/>
                  <a:pt x="63" y="27"/>
                </a:cubicBezTo>
                <a:cubicBezTo>
                  <a:pt x="73" y="27"/>
                  <a:pt x="82" y="36"/>
                  <a:pt x="91" y="3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09">
            <a:extLst>
              <a:ext uri="{FF2B5EF4-FFF2-40B4-BE49-F238E27FC236}">
                <a16:creationId xmlns:a16="http://schemas.microsoft.com/office/drawing/2014/main" id="{47345ECE-62E9-6D46-9B0C-E3D9ADCF3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2533" y="11255569"/>
            <a:ext cx="171815" cy="250759"/>
          </a:xfrm>
          <a:custGeom>
            <a:avLst/>
            <a:gdLst>
              <a:gd name="T0" fmla="*/ 81 w 163"/>
              <a:gd name="T1" fmla="*/ 127 h 236"/>
              <a:gd name="T2" fmla="*/ 81 w 163"/>
              <a:gd name="T3" fmla="*/ 127 h 236"/>
              <a:gd name="T4" fmla="*/ 54 w 163"/>
              <a:gd name="T5" fmla="*/ 118 h 236"/>
              <a:gd name="T6" fmla="*/ 36 w 163"/>
              <a:gd name="T7" fmla="*/ 82 h 236"/>
              <a:gd name="T8" fmla="*/ 54 w 163"/>
              <a:gd name="T9" fmla="*/ 45 h 236"/>
              <a:gd name="T10" fmla="*/ 81 w 163"/>
              <a:gd name="T11" fmla="*/ 37 h 236"/>
              <a:gd name="T12" fmla="*/ 108 w 163"/>
              <a:gd name="T13" fmla="*/ 45 h 236"/>
              <a:gd name="T14" fmla="*/ 117 w 163"/>
              <a:gd name="T15" fmla="*/ 82 h 236"/>
              <a:gd name="T16" fmla="*/ 108 w 163"/>
              <a:gd name="T17" fmla="*/ 118 h 236"/>
              <a:gd name="T18" fmla="*/ 81 w 163"/>
              <a:gd name="T19" fmla="*/ 127 h 236"/>
              <a:gd name="T20" fmla="*/ 36 w 163"/>
              <a:gd name="T21" fmla="*/ 9 h 236"/>
              <a:gd name="T22" fmla="*/ 36 w 163"/>
              <a:gd name="T23" fmla="*/ 9 h 236"/>
              <a:gd name="T24" fmla="*/ 0 w 163"/>
              <a:gd name="T25" fmla="*/ 9 h 236"/>
              <a:gd name="T26" fmla="*/ 0 w 163"/>
              <a:gd name="T27" fmla="*/ 235 h 236"/>
              <a:gd name="T28" fmla="*/ 36 w 163"/>
              <a:gd name="T29" fmla="*/ 235 h 236"/>
              <a:gd name="T30" fmla="*/ 36 w 163"/>
              <a:gd name="T31" fmla="*/ 136 h 236"/>
              <a:gd name="T32" fmla="*/ 90 w 163"/>
              <a:gd name="T33" fmla="*/ 163 h 236"/>
              <a:gd name="T34" fmla="*/ 144 w 163"/>
              <a:gd name="T35" fmla="*/ 136 h 236"/>
              <a:gd name="T36" fmla="*/ 162 w 163"/>
              <a:gd name="T37" fmla="*/ 82 h 236"/>
              <a:gd name="T38" fmla="*/ 144 w 163"/>
              <a:gd name="T39" fmla="*/ 27 h 236"/>
              <a:gd name="T40" fmla="*/ 90 w 163"/>
              <a:gd name="T41" fmla="*/ 0 h 236"/>
              <a:gd name="T42" fmla="*/ 36 w 163"/>
              <a:gd name="T43" fmla="*/ 27 h 236"/>
              <a:gd name="T44" fmla="*/ 36 w 163"/>
              <a:gd name="T45" fmla="*/ 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3" h="236">
                <a:moveTo>
                  <a:pt x="81" y="127"/>
                </a:moveTo>
                <a:lnTo>
                  <a:pt x="81" y="127"/>
                </a:lnTo>
                <a:cubicBezTo>
                  <a:pt x="72" y="127"/>
                  <a:pt x="63" y="127"/>
                  <a:pt x="54" y="118"/>
                </a:cubicBezTo>
                <a:cubicBezTo>
                  <a:pt x="45" y="109"/>
                  <a:pt x="36" y="100"/>
                  <a:pt x="36" y="82"/>
                </a:cubicBezTo>
                <a:cubicBezTo>
                  <a:pt x="36" y="63"/>
                  <a:pt x="45" y="54"/>
                  <a:pt x="54" y="45"/>
                </a:cubicBezTo>
                <a:cubicBezTo>
                  <a:pt x="63" y="37"/>
                  <a:pt x="72" y="37"/>
                  <a:pt x="81" y="37"/>
                </a:cubicBezTo>
                <a:cubicBezTo>
                  <a:pt x="90" y="37"/>
                  <a:pt x="99" y="37"/>
                  <a:pt x="108" y="45"/>
                </a:cubicBezTo>
                <a:cubicBezTo>
                  <a:pt x="117" y="54"/>
                  <a:pt x="117" y="63"/>
                  <a:pt x="117" y="82"/>
                </a:cubicBezTo>
                <a:cubicBezTo>
                  <a:pt x="117" y="100"/>
                  <a:pt x="117" y="109"/>
                  <a:pt x="108" y="118"/>
                </a:cubicBezTo>
                <a:cubicBezTo>
                  <a:pt x="99" y="127"/>
                  <a:pt x="90" y="127"/>
                  <a:pt x="81" y="127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0" y="9"/>
                  <a:pt x="0" y="9"/>
                  <a:pt x="0" y="9"/>
                </a:cubicBezTo>
                <a:cubicBezTo>
                  <a:pt x="0" y="235"/>
                  <a:pt x="0" y="235"/>
                  <a:pt x="0" y="235"/>
                </a:cubicBezTo>
                <a:cubicBezTo>
                  <a:pt x="36" y="235"/>
                  <a:pt x="36" y="235"/>
                  <a:pt x="36" y="235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54" y="154"/>
                  <a:pt x="63" y="163"/>
                  <a:pt x="90" y="163"/>
                </a:cubicBezTo>
                <a:cubicBezTo>
                  <a:pt x="108" y="163"/>
                  <a:pt x="126" y="154"/>
                  <a:pt x="144" y="136"/>
                </a:cubicBezTo>
                <a:cubicBezTo>
                  <a:pt x="153" y="127"/>
                  <a:pt x="162" y="109"/>
                  <a:pt x="162" y="82"/>
                </a:cubicBezTo>
                <a:cubicBezTo>
                  <a:pt x="162" y="54"/>
                  <a:pt x="153" y="37"/>
                  <a:pt x="144" y="27"/>
                </a:cubicBezTo>
                <a:cubicBezTo>
                  <a:pt x="126" y="9"/>
                  <a:pt x="108" y="0"/>
                  <a:pt x="90" y="0"/>
                </a:cubicBezTo>
                <a:cubicBezTo>
                  <a:pt x="63" y="0"/>
                  <a:pt x="54" y="9"/>
                  <a:pt x="36" y="27"/>
                </a:cubicBezTo>
                <a:cubicBezTo>
                  <a:pt x="36" y="9"/>
                  <a:pt x="36" y="9"/>
                  <a:pt x="36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10">
            <a:extLst>
              <a:ext uri="{FF2B5EF4-FFF2-40B4-BE49-F238E27FC236}">
                <a16:creationId xmlns:a16="http://schemas.microsoft.com/office/drawing/2014/main" id="{3790A5DB-7D42-7F4E-9BDF-918FEFBA5E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56855" y="11255569"/>
            <a:ext cx="97516" cy="171818"/>
          </a:xfrm>
          <a:custGeom>
            <a:avLst/>
            <a:gdLst>
              <a:gd name="T0" fmla="*/ 0 w 91"/>
              <a:gd name="T1" fmla="*/ 9 h 164"/>
              <a:gd name="T2" fmla="*/ 0 w 91"/>
              <a:gd name="T3" fmla="*/ 9 h 164"/>
              <a:gd name="T4" fmla="*/ 0 w 91"/>
              <a:gd name="T5" fmla="*/ 163 h 164"/>
              <a:gd name="T6" fmla="*/ 45 w 91"/>
              <a:gd name="T7" fmla="*/ 163 h 164"/>
              <a:gd name="T8" fmla="*/ 45 w 91"/>
              <a:gd name="T9" fmla="*/ 82 h 164"/>
              <a:gd name="T10" fmla="*/ 54 w 91"/>
              <a:gd name="T11" fmla="*/ 54 h 164"/>
              <a:gd name="T12" fmla="*/ 81 w 91"/>
              <a:gd name="T13" fmla="*/ 45 h 164"/>
              <a:gd name="T14" fmla="*/ 90 w 91"/>
              <a:gd name="T15" fmla="*/ 45 h 164"/>
              <a:gd name="T16" fmla="*/ 90 w 91"/>
              <a:gd name="T17" fmla="*/ 0 h 164"/>
              <a:gd name="T18" fmla="*/ 45 w 91"/>
              <a:gd name="T19" fmla="*/ 37 h 164"/>
              <a:gd name="T20" fmla="*/ 45 w 91"/>
              <a:gd name="T21" fmla="*/ 9 h 164"/>
              <a:gd name="T22" fmla="*/ 0 w 91"/>
              <a:gd name="T23" fmla="*/ 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64">
                <a:moveTo>
                  <a:pt x="0" y="9"/>
                </a:moveTo>
                <a:lnTo>
                  <a:pt x="0" y="9"/>
                </a:lnTo>
                <a:cubicBezTo>
                  <a:pt x="0" y="163"/>
                  <a:pt x="0" y="163"/>
                  <a:pt x="0" y="163"/>
                </a:cubicBezTo>
                <a:cubicBezTo>
                  <a:pt x="45" y="163"/>
                  <a:pt x="45" y="163"/>
                  <a:pt x="45" y="163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63"/>
                  <a:pt x="45" y="54"/>
                  <a:pt x="54" y="54"/>
                </a:cubicBezTo>
                <a:cubicBezTo>
                  <a:pt x="54" y="45"/>
                  <a:pt x="63" y="45"/>
                  <a:pt x="81" y="45"/>
                </a:cubicBezTo>
                <a:cubicBezTo>
                  <a:pt x="90" y="45"/>
                  <a:pt x="90" y="45"/>
                  <a:pt x="90" y="45"/>
                </a:cubicBezTo>
                <a:cubicBezTo>
                  <a:pt x="90" y="0"/>
                  <a:pt x="90" y="0"/>
                  <a:pt x="90" y="0"/>
                </a:cubicBezTo>
                <a:cubicBezTo>
                  <a:pt x="72" y="0"/>
                  <a:pt x="54" y="9"/>
                  <a:pt x="45" y="37"/>
                </a:cubicBezTo>
                <a:cubicBezTo>
                  <a:pt x="45" y="9"/>
                  <a:pt x="45" y="9"/>
                  <a:pt x="45" y="9"/>
                </a:cubicBezTo>
                <a:cubicBezTo>
                  <a:pt x="0" y="9"/>
                  <a:pt x="0" y="9"/>
                  <a:pt x="0" y="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11">
            <a:extLst>
              <a:ext uri="{FF2B5EF4-FFF2-40B4-BE49-F238E27FC236}">
                <a16:creationId xmlns:a16="http://schemas.microsoft.com/office/drawing/2014/main" id="{201C2BC4-1D42-ED4B-B126-EE7166AA9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8303" y="11199845"/>
            <a:ext cx="55724" cy="227542"/>
          </a:xfrm>
          <a:custGeom>
            <a:avLst/>
            <a:gdLst>
              <a:gd name="T0" fmla="*/ 45 w 55"/>
              <a:gd name="T1" fmla="*/ 0 h 218"/>
              <a:gd name="T2" fmla="*/ 45 w 55"/>
              <a:gd name="T3" fmla="*/ 0 h 218"/>
              <a:gd name="T4" fmla="*/ 27 w 55"/>
              <a:gd name="T5" fmla="*/ 0 h 218"/>
              <a:gd name="T6" fmla="*/ 9 w 55"/>
              <a:gd name="T7" fmla="*/ 0 h 218"/>
              <a:gd name="T8" fmla="*/ 0 w 55"/>
              <a:gd name="T9" fmla="*/ 18 h 218"/>
              <a:gd name="T10" fmla="*/ 9 w 55"/>
              <a:gd name="T11" fmla="*/ 36 h 218"/>
              <a:gd name="T12" fmla="*/ 27 w 55"/>
              <a:gd name="T13" fmla="*/ 45 h 218"/>
              <a:gd name="T14" fmla="*/ 45 w 55"/>
              <a:gd name="T15" fmla="*/ 36 h 218"/>
              <a:gd name="T16" fmla="*/ 54 w 55"/>
              <a:gd name="T17" fmla="*/ 18 h 218"/>
              <a:gd name="T18" fmla="*/ 45 w 55"/>
              <a:gd name="T19" fmla="*/ 0 h 218"/>
              <a:gd name="T20" fmla="*/ 45 w 55"/>
              <a:gd name="T21" fmla="*/ 217 h 218"/>
              <a:gd name="T22" fmla="*/ 45 w 55"/>
              <a:gd name="T23" fmla="*/ 217 h 218"/>
              <a:gd name="T24" fmla="*/ 45 w 55"/>
              <a:gd name="T25" fmla="*/ 63 h 218"/>
              <a:gd name="T26" fmla="*/ 9 w 55"/>
              <a:gd name="T27" fmla="*/ 63 h 218"/>
              <a:gd name="T28" fmla="*/ 9 w 55"/>
              <a:gd name="T29" fmla="*/ 217 h 218"/>
              <a:gd name="T30" fmla="*/ 45 w 55"/>
              <a:gd name="T3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218">
                <a:moveTo>
                  <a:pt x="45" y="0"/>
                </a:moveTo>
                <a:lnTo>
                  <a:pt x="45" y="0"/>
                </a:lnTo>
                <a:cubicBezTo>
                  <a:pt x="36" y="0"/>
                  <a:pt x="36" y="0"/>
                  <a:pt x="27" y="0"/>
                </a:cubicBezTo>
                <a:cubicBezTo>
                  <a:pt x="18" y="0"/>
                  <a:pt x="18" y="0"/>
                  <a:pt x="9" y="0"/>
                </a:cubicBezTo>
                <a:cubicBezTo>
                  <a:pt x="9" y="9"/>
                  <a:pt x="0" y="9"/>
                  <a:pt x="0" y="18"/>
                </a:cubicBezTo>
                <a:cubicBezTo>
                  <a:pt x="0" y="27"/>
                  <a:pt x="9" y="36"/>
                  <a:pt x="9" y="36"/>
                </a:cubicBezTo>
                <a:cubicBezTo>
                  <a:pt x="18" y="45"/>
                  <a:pt x="18" y="45"/>
                  <a:pt x="27" y="45"/>
                </a:cubicBezTo>
                <a:cubicBezTo>
                  <a:pt x="36" y="45"/>
                  <a:pt x="36" y="45"/>
                  <a:pt x="45" y="36"/>
                </a:cubicBezTo>
                <a:cubicBezTo>
                  <a:pt x="45" y="36"/>
                  <a:pt x="54" y="27"/>
                  <a:pt x="54" y="18"/>
                </a:cubicBezTo>
                <a:cubicBezTo>
                  <a:pt x="54" y="9"/>
                  <a:pt x="45" y="9"/>
                  <a:pt x="45" y="0"/>
                </a:cubicBezTo>
                <a:close/>
                <a:moveTo>
                  <a:pt x="45" y="217"/>
                </a:moveTo>
                <a:lnTo>
                  <a:pt x="45" y="217"/>
                </a:lnTo>
                <a:cubicBezTo>
                  <a:pt x="45" y="63"/>
                  <a:pt x="45" y="63"/>
                  <a:pt x="45" y="63"/>
                </a:cubicBezTo>
                <a:cubicBezTo>
                  <a:pt x="9" y="63"/>
                  <a:pt x="9" y="63"/>
                  <a:pt x="9" y="63"/>
                </a:cubicBezTo>
                <a:cubicBezTo>
                  <a:pt x="9" y="217"/>
                  <a:pt x="9" y="217"/>
                  <a:pt x="9" y="217"/>
                </a:cubicBezTo>
                <a:cubicBezTo>
                  <a:pt x="45" y="217"/>
                  <a:pt x="45" y="217"/>
                  <a:pt x="45" y="2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12">
            <a:extLst>
              <a:ext uri="{FF2B5EF4-FFF2-40B4-BE49-F238E27FC236}">
                <a16:creationId xmlns:a16="http://schemas.microsoft.com/office/drawing/2014/main" id="{9E4B0BC5-8E9D-4941-9BAE-4356A8575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1177" y="11255569"/>
            <a:ext cx="153240" cy="171818"/>
          </a:xfrm>
          <a:custGeom>
            <a:avLst/>
            <a:gdLst>
              <a:gd name="T0" fmla="*/ 0 w 146"/>
              <a:gd name="T1" fmla="*/ 9 h 164"/>
              <a:gd name="T2" fmla="*/ 0 w 146"/>
              <a:gd name="T3" fmla="*/ 9 h 164"/>
              <a:gd name="T4" fmla="*/ 0 w 146"/>
              <a:gd name="T5" fmla="*/ 163 h 164"/>
              <a:gd name="T6" fmla="*/ 36 w 146"/>
              <a:gd name="T7" fmla="*/ 163 h 164"/>
              <a:gd name="T8" fmla="*/ 36 w 146"/>
              <a:gd name="T9" fmla="*/ 73 h 164"/>
              <a:gd name="T10" fmla="*/ 46 w 146"/>
              <a:gd name="T11" fmla="*/ 45 h 164"/>
              <a:gd name="T12" fmla="*/ 72 w 146"/>
              <a:gd name="T13" fmla="*/ 37 h 164"/>
              <a:gd name="T14" fmla="*/ 100 w 146"/>
              <a:gd name="T15" fmla="*/ 45 h 164"/>
              <a:gd name="T16" fmla="*/ 109 w 146"/>
              <a:gd name="T17" fmla="*/ 73 h 164"/>
              <a:gd name="T18" fmla="*/ 109 w 146"/>
              <a:gd name="T19" fmla="*/ 163 h 164"/>
              <a:gd name="T20" fmla="*/ 145 w 146"/>
              <a:gd name="T21" fmla="*/ 163 h 164"/>
              <a:gd name="T22" fmla="*/ 145 w 146"/>
              <a:gd name="T23" fmla="*/ 73 h 164"/>
              <a:gd name="T24" fmla="*/ 136 w 146"/>
              <a:gd name="T25" fmla="*/ 18 h 164"/>
              <a:gd name="T26" fmla="*/ 91 w 146"/>
              <a:gd name="T27" fmla="*/ 0 h 164"/>
              <a:gd name="T28" fmla="*/ 36 w 146"/>
              <a:gd name="T29" fmla="*/ 27 h 164"/>
              <a:gd name="T30" fmla="*/ 36 w 146"/>
              <a:gd name="T31" fmla="*/ 9 h 164"/>
              <a:gd name="T32" fmla="*/ 0 w 146"/>
              <a:gd name="T33" fmla="*/ 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64">
                <a:moveTo>
                  <a:pt x="0" y="9"/>
                </a:moveTo>
                <a:lnTo>
                  <a:pt x="0" y="9"/>
                </a:lnTo>
                <a:cubicBezTo>
                  <a:pt x="0" y="163"/>
                  <a:pt x="0" y="163"/>
                  <a:pt x="0" y="163"/>
                </a:cubicBezTo>
                <a:cubicBezTo>
                  <a:pt x="36" y="163"/>
                  <a:pt x="36" y="163"/>
                  <a:pt x="36" y="163"/>
                </a:cubicBezTo>
                <a:cubicBezTo>
                  <a:pt x="36" y="73"/>
                  <a:pt x="36" y="73"/>
                  <a:pt x="36" y="73"/>
                </a:cubicBezTo>
                <a:cubicBezTo>
                  <a:pt x="36" y="63"/>
                  <a:pt x="46" y="54"/>
                  <a:pt x="46" y="45"/>
                </a:cubicBezTo>
                <a:cubicBezTo>
                  <a:pt x="54" y="37"/>
                  <a:pt x="63" y="37"/>
                  <a:pt x="72" y="37"/>
                </a:cubicBezTo>
                <a:cubicBezTo>
                  <a:pt x="82" y="37"/>
                  <a:pt x="91" y="37"/>
                  <a:pt x="100" y="45"/>
                </a:cubicBezTo>
                <a:cubicBezTo>
                  <a:pt x="109" y="54"/>
                  <a:pt x="109" y="63"/>
                  <a:pt x="109" y="73"/>
                </a:cubicBezTo>
                <a:cubicBezTo>
                  <a:pt x="109" y="163"/>
                  <a:pt x="109" y="163"/>
                  <a:pt x="109" y="163"/>
                </a:cubicBezTo>
                <a:cubicBezTo>
                  <a:pt x="145" y="163"/>
                  <a:pt x="145" y="163"/>
                  <a:pt x="145" y="163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45" y="45"/>
                  <a:pt x="145" y="27"/>
                  <a:pt x="136" y="18"/>
                </a:cubicBezTo>
                <a:cubicBezTo>
                  <a:pt x="118" y="9"/>
                  <a:pt x="109" y="0"/>
                  <a:pt x="91" y="0"/>
                </a:cubicBezTo>
                <a:cubicBezTo>
                  <a:pt x="63" y="0"/>
                  <a:pt x="46" y="9"/>
                  <a:pt x="36" y="27"/>
                </a:cubicBezTo>
                <a:cubicBezTo>
                  <a:pt x="36" y="9"/>
                  <a:pt x="36" y="9"/>
                  <a:pt x="36" y="9"/>
                </a:cubicBezTo>
                <a:cubicBezTo>
                  <a:pt x="0" y="9"/>
                  <a:pt x="0" y="9"/>
                  <a:pt x="0" y="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13">
            <a:extLst>
              <a:ext uri="{FF2B5EF4-FFF2-40B4-BE49-F238E27FC236}">
                <a16:creationId xmlns:a16="http://schemas.microsoft.com/office/drawing/2014/main" id="{EBC93CCA-65DE-874F-9AC6-2A3E0DC1D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1567" y="11218420"/>
            <a:ext cx="97519" cy="208967"/>
          </a:xfrm>
          <a:custGeom>
            <a:avLst/>
            <a:gdLst>
              <a:gd name="T0" fmla="*/ 54 w 91"/>
              <a:gd name="T1" fmla="*/ 163 h 200"/>
              <a:gd name="T2" fmla="*/ 54 w 91"/>
              <a:gd name="T3" fmla="*/ 163 h 200"/>
              <a:gd name="T4" fmla="*/ 54 w 91"/>
              <a:gd name="T5" fmla="*/ 145 h 200"/>
              <a:gd name="T6" fmla="*/ 54 w 91"/>
              <a:gd name="T7" fmla="*/ 73 h 200"/>
              <a:gd name="T8" fmla="*/ 90 w 91"/>
              <a:gd name="T9" fmla="*/ 73 h 200"/>
              <a:gd name="T10" fmla="*/ 90 w 91"/>
              <a:gd name="T11" fmla="*/ 45 h 200"/>
              <a:gd name="T12" fmla="*/ 54 w 91"/>
              <a:gd name="T13" fmla="*/ 45 h 200"/>
              <a:gd name="T14" fmla="*/ 54 w 91"/>
              <a:gd name="T15" fmla="*/ 0 h 200"/>
              <a:gd name="T16" fmla="*/ 9 w 91"/>
              <a:gd name="T17" fmla="*/ 0 h 200"/>
              <a:gd name="T18" fmla="*/ 9 w 91"/>
              <a:gd name="T19" fmla="*/ 45 h 200"/>
              <a:gd name="T20" fmla="*/ 0 w 91"/>
              <a:gd name="T21" fmla="*/ 45 h 200"/>
              <a:gd name="T22" fmla="*/ 0 w 91"/>
              <a:gd name="T23" fmla="*/ 73 h 200"/>
              <a:gd name="T24" fmla="*/ 9 w 91"/>
              <a:gd name="T25" fmla="*/ 73 h 200"/>
              <a:gd name="T26" fmla="*/ 9 w 91"/>
              <a:gd name="T27" fmla="*/ 145 h 200"/>
              <a:gd name="T28" fmla="*/ 27 w 91"/>
              <a:gd name="T29" fmla="*/ 181 h 200"/>
              <a:gd name="T30" fmla="*/ 63 w 91"/>
              <a:gd name="T31" fmla="*/ 199 h 200"/>
              <a:gd name="T32" fmla="*/ 90 w 91"/>
              <a:gd name="T33" fmla="*/ 199 h 200"/>
              <a:gd name="T34" fmla="*/ 90 w 91"/>
              <a:gd name="T35" fmla="*/ 163 h 200"/>
              <a:gd name="T36" fmla="*/ 72 w 91"/>
              <a:gd name="T37" fmla="*/ 163 h 200"/>
              <a:gd name="T38" fmla="*/ 54 w 91"/>
              <a:gd name="T39" fmla="*/ 16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" h="200">
                <a:moveTo>
                  <a:pt x="54" y="163"/>
                </a:moveTo>
                <a:lnTo>
                  <a:pt x="54" y="163"/>
                </a:lnTo>
                <a:cubicBezTo>
                  <a:pt x="54" y="154"/>
                  <a:pt x="54" y="154"/>
                  <a:pt x="54" y="145"/>
                </a:cubicBezTo>
                <a:cubicBezTo>
                  <a:pt x="54" y="73"/>
                  <a:pt x="54" y="73"/>
                  <a:pt x="54" y="73"/>
                </a:cubicBezTo>
                <a:cubicBezTo>
                  <a:pt x="90" y="73"/>
                  <a:pt x="90" y="73"/>
                  <a:pt x="90" y="73"/>
                </a:cubicBezTo>
                <a:cubicBezTo>
                  <a:pt x="90" y="45"/>
                  <a:pt x="90" y="45"/>
                  <a:pt x="90" y="45"/>
                </a:cubicBezTo>
                <a:cubicBezTo>
                  <a:pt x="54" y="45"/>
                  <a:pt x="54" y="45"/>
                  <a:pt x="54" y="45"/>
                </a:cubicBezTo>
                <a:cubicBezTo>
                  <a:pt x="54" y="0"/>
                  <a:pt x="54" y="0"/>
                  <a:pt x="54" y="0"/>
                </a:cubicBezTo>
                <a:cubicBezTo>
                  <a:pt x="9" y="0"/>
                  <a:pt x="9" y="0"/>
                  <a:pt x="9" y="0"/>
                </a:cubicBezTo>
                <a:cubicBezTo>
                  <a:pt x="9" y="45"/>
                  <a:pt x="9" y="45"/>
                  <a:pt x="9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73"/>
                  <a:pt x="0" y="73"/>
                  <a:pt x="0" y="73"/>
                </a:cubicBezTo>
                <a:cubicBezTo>
                  <a:pt x="9" y="73"/>
                  <a:pt x="9" y="73"/>
                  <a:pt x="9" y="73"/>
                </a:cubicBezTo>
                <a:cubicBezTo>
                  <a:pt x="9" y="145"/>
                  <a:pt x="9" y="145"/>
                  <a:pt x="9" y="145"/>
                </a:cubicBezTo>
                <a:cubicBezTo>
                  <a:pt x="9" y="163"/>
                  <a:pt x="18" y="181"/>
                  <a:pt x="27" y="181"/>
                </a:cubicBezTo>
                <a:cubicBezTo>
                  <a:pt x="36" y="190"/>
                  <a:pt x="45" y="199"/>
                  <a:pt x="63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90" y="163"/>
                  <a:pt x="90" y="163"/>
                  <a:pt x="90" y="163"/>
                </a:cubicBezTo>
                <a:cubicBezTo>
                  <a:pt x="72" y="163"/>
                  <a:pt x="72" y="163"/>
                  <a:pt x="72" y="163"/>
                </a:cubicBezTo>
                <a:cubicBezTo>
                  <a:pt x="63" y="163"/>
                  <a:pt x="63" y="163"/>
                  <a:pt x="54" y="16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14">
            <a:extLst>
              <a:ext uri="{FF2B5EF4-FFF2-40B4-BE49-F238E27FC236}">
                <a16:creationId xmlns:a16="http://schemas.microsoft.com/office/drawing/2014/main" id="{A13D98AB-C898-1A4E-A796-13F2CB0CC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2140" y="11575985"/>
            <a:ext cx="153243" cy="199677"/>
          </a:xfrm>
          <a:custGeom>
            <a:avLst/>
            <a:gdLst>
              <a:gd name="T0" fmla="*/ 145 w 146"/>
              <a:gd name="T1" fmla="*/ 55 h 191"/>
              <a:gd name="T2" fmla="*/ 145 w 146"/>
              <a:gd name="T3" fmla="*/ 55 h 191"/>
              <a:gd name="T4" fmla="*/ 127 w 146"/>
              <a:gd name="T5" fmla="*/ 19 h 191"/>
              <a:gd name="T6" fmla="*/ 73 w 146"/>
              <a:gd name="T7" fmla="*/ 0 h 191"/>
              <a:gd name="T8" fmla="*/ 0 w 146"/>
              <a:gd name="T9" fmla="*/ 0 h 191"/>
              <a:gd name="T10" fmla="*/ 0 w 146"/>
              <a:gd name="T11" fmla="*/ 190 h 191"/>
              <a:gd name="T12" fmla="*/ 45 w 146"/>
              <a:gd name="T13" fmla="*/ 190 h 191"/>
              <a:gd name="T14" fmla="*/ 45 w 146"/>
              <a:gd name="T15" fmla="*/ 118 h 191"/>
              <a:gd name="T16" fmla="*/ 73 w 146"/>
              <a:gd name="T17" fmla="*/ 118 h 191"/>
              <a:gd name="T18" fmla="*/ 109 w 146"/>
              <a:gd name="T19" fmla="*/ 109 h 191"/>
              <a:gd name="T20" fmla="*/ 136 w 146"/>
              <a:gd name="T21" fmla="*/ 91 h 191"/>
              <a:gd name="T22" fmla="*/ 145 w 146"/>
              <a:gd name="T23" fmla="*/ 55 h 191"/>
              <a:gd name="T24" fmla="*/ 45 w 146"/>
              <a:gd name="T25" fmla="*/ 27 h 191"/>
              <a:gd name="T26" fmla="*/ 45 w 146"/>
              <a:gd name="T27" fmla="*/ 27 h 191"/>
              <a:gd name="T28" fmla="*/ 73 w 146"/>
              <a:gd name="T29" fmla="*/ 27 h 191"/>
              <a:gd name="T30" fmla="*/ 99 w 146"/>
              <a:gd name="T31" fmla="*/ 36 h 191"/>
              <a:gd name="T32" fmla="*/ 109 w 146"/>
              <a:gd name="T33" fmla="*/ 55 h 191"/>
              <a:gd name="T34" fmla="*/ 99 w 146"/>
              <a:gd name="T35" fmla="*/ 73 h 191"/>
              <a:gd name="T36" fmla="*/ 73 w 146"/>
              <a:gd name="T37" fmla="*/ 82 h 191"/>
              <a:gd name="T38" fmla="*/ 45 w 146"/>
              <a:gd name="T39" fmla="*/ 82 h 191"/>
              <a:gd name="T40" fmla="*/ 45 w 146"/>
              <a:gd name="T41" fmla="*/ 2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6" h="191">
                <a:moveTo>
                  <a:pt x="145" y="55"/>
                </a:moveTo>
                <a:lnTo>
                  <a:pt x="145" y="55"/>
                </a:lnTo>
                <a:cubicBezTo>
                  <a:pt x="145" y="36"/>
                  <a:pt x="145" y="27"/>
                  <a:pt x="127" y="19"/>
                </a:cubicBezTo>
                <a:cubicBezTo>
                  <a:pt x="118" y="0"/>
                  <a:pt x="99" y="0"/>
                  <a:pt x="7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45" y="190"/>
                  <a:pt x="45" y="190"/>
                  <a:pt x="45" y="190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73" y="118"/>
                  <a:pt x="73" y="118"/>
                  <a:pt x="73" y="118"/>
                </a:cubicBezTo>
                <a:cubicBezTo>
                  <a:pt x="91" y="118"/>
                  <a:pt x="99" y="109"/>
                  <a:pt x="109" y="109"/>
                </a:cubicBezTo>
                <a:cubicBezTo>
                  <a:pt x="118" y="109"/>
                  <a:pt x="127" y="100"/>
                  <a:pt x="136" y="91"/>
                </a:cubicBezTo>
                <a:cubicBezTo>
                  <a:pt x="145" y="82"/>
                  <a:pt x="145" y="73"/>
                  <a:pt x="145" y="55"/>
                </a:cubicBezTo>
                <a:close/>
                <a:moveTo>
                  <a:pt x="45" y="27"/>
                </a:moveTo>
                <a:lnTo>
                  <a:pt x="45" y="27"/>
                </a:lnTo>
                <a:cubicBezTo>
                  <a:pt x="73" y="27"/>
                  <a:pt x="73" y="27"/>
                  <a:pt x="73" y="27"/>
                </a:cubicBezTo>
                <a:cubicBezTo>
                  <a:pt x="91" y="27"/>
                  <a:pt x="91" y="27"/>
                  <a:pt x="99" y="36"/>
                </a:cubicBezTo>
                <a:cubicBezTo>
                  <a:pt x="109" y="36"/>
                  <a:pt x="109" y="45"/>
                  <a:pt x="109" y="55"/>
                </a:cubicBezTo>
                <a:cubicBezTo>
                  <a:pt x="109" y="64"/>
                  <a:pt x="109" y="73"/>
                  <a:pt x="99" y="73"/>
                </a:cubicBezTo>
                <a:cubicBezTo>
                  <a:pt x="91" y="82"/>
                  <a:pt x="91" y="82"/>
                  <a:pt x="73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27"/>
                  <a:pt x="45" y="27"/>
                  <a:pt x="45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15">
            <a:extLst>
              <a:ext uri="{FF2B5EF4-FFF2-40B4-BE49-F238E27FC236}">
                <a16:creationId xmlns:a16="http://schemas.microsoft.com/office/drawing/2014/main" id="{810376A4-2C67-E140-A408-3356D14A6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2533" y="11557410"/>
            <a:ext cx="37149" cy="218252"/>
          </a:xfrm>
          <a:custGeom>
            <a:avLst/>
            <a:gdLst>
              <a:gd name="T0" fmla="*/ 36 w 37"/>
              <a:gd name="T1" fmla="*/ 208 h 209"/>
              <a:gd name="T2" fmla="*/ 36 w 37"/>
              <a:gd name="T3" fmla="*/ 0 h 209"/>
              <a:gd name="T4" fmla="*/ 0 w 37"/>
              <a:gd name="T5" fmla="*/ 0 h 209"/>
              <a:gd name="T6" fmla="*/ 0 w 37"/>
              <a:gd name="T7" fmla="*/ 208 h 209"/>
              <a:gd name="T8" fmla="*/ 36 w 37"/>
              <a:gd name="T9" fmla="*/ 208 h 2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209">
                <a:moveTo>
                  <a:pt x="36" y="208"/>
                </a:moveTo>
                <a:lnTo>
                  <a:pt x="36" y="0"/>
                </a:lnTo>
                <a:lnTo>
                  <a:pt x="0" y="0"/>
                </a:lnTo>
                <a:lnTo>
                  <a:pt x="0" y="208"/>
                </a:lnTo>
                <a:lnTo>
                  <a:pt x="36" y="20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16">
            <a:extLst>
              <a:ext uri="{FF2B5EF4-FFF2-40B4-BE49-F238E27FC236}">
                <a16:creationId xmlns:a16="http://schemas.microsoft.com/office/drawing/2014/main" id="{767D8154-40BA-244F-A8F6-569D53078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22187" y="11617777"/>
            <a:ext cx="171818" cy="162530"/>
          </a:xfrm>
          <a:custGeom>
            <a:avLst/>
            <a:gdLst>
              <a:gd name="T0" fmla="*/ 81 w 164"/>
              <a:gd name="T1" fmla="*/ 127 h 155"/>
              <a:gd name="T2" fmla="*/ 81 w 164"/>
              <a:gd name="T3" fmla="*/ 127 h 155"/>
              <a:gd name="T4" fmla="*/ 54 w 164"/>
              <a:gd name="T5" fmla="*/ 109 h 155"/>
              <a:gd name="T6" fmla="*/ 45 w 164"/>
              <a:gd name="T7" fmla="*/ 82 h 155"/>
              <a:gd name="T8" fmla="*/ 54 w 164"/>
              <a:gd name="T9" fmla="*/ 46 h 155"/>
              <a:gd name="T10" fmla="*/ 81 w 164"/>
              <a:gd name="T11" fmla="*/ 37 h 155"/>
              <a:gd name="T12" fmla="*/ 118 w 164"/>
              <a:gd name="T13" fmla="*/ 46 h 155"/>
              <a:gd name="T14" fmla="*/ 127 w 164"/>
              <a:gd name="T15" fmla="*/ 82 h 155"/>
              <a:gd name="T16" fmla="*/ 118 w 164"/>
              <a:gd name="T17" fmla="*/ 109 h 155"/>
              <a:gd name="T18" fmla="*/ 81 w 164"/>
              <a:gd name="T19" fmla="*/ 127 h 155"/>
              <a:gd name="T20" fmla="*/ 81 w 164"/>
              <a:gd name="T21" fmla="*/ 154 h 155"/>
              <a:gd name="T22" fmla="*/ 81 w 164"/>
              <a:gd name="T23" fmla="*/ 154 h 155"/>
              <a:gd name="T24" fmla="*/ 127 w 164"/>
              <a:gd name="T25" fmla="*/ 127 h 155"/>
              <a:gd name="T26" fmla="*/ 127 w 164"/>
              <a:gd name="T27" fmla="*/ 154 h 155"/>
              <a:gd name="T28" fmla="*/ 163 w 164"/>
              <a:gd name="T29" fmla="*/ 154 h 155"/>
              <a:gd name="T30" fmla="*/ 163 w 164"/>
              <a:gd name="T31" fmla="*/ 0 h 155"/>
              <a:gd name="T32" fmla="*/ 127 w 164"/>
              <a:gd name="T33" fmla="*/ 0 h 155"/>
              <a:gd name="T34" fmla="*/ 127 w 164"/>
              <a:gd name="T35" fmla="*/ 28 h 155"/>
              <a:gd name="T36" fmla="*/ 81 w 164"/>
              <a:gd name="T37" fmla="*/ 0 h 155"/>
              <a:gd name="T38" fmla="*/ 27 w 164"/>
              <a:gd name="T39" fmla="*/ 19 h 155"/>
              <a:gd name="T40" fmla="*/ 0 w 164"/>
              <a:gd name="T41" fmla="*/ 82 h 155"/>
              <a:gd name="T42" fmla="*/ 27 w 164"/>
              <a:gd name="T43" fmla="*/ 136 h 155"/>
              <a:gd name="T44" fmla="*/ 81 w 164"/>
              <a:gd name="T4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4" h="155">
                <a:moveTo>
                  <a:pt x="81" y="127"/>
                </a:moveTo>
                <a:lnTo>
                  <a:pt x="81" y="127"/>
                </a:lnTo>
                <a:cubicBezTo>
                  <a:pt x="72" y="127"/>
                  <a:pt x="63" y="118"/>
                  <a:pt x="54" y="109"/>
                </a:cubicBezTo>
                <a:cubicBezTo>
                  <a:pt x="45" y="100"/>
                  <a:pt x="45" y="91"/>
                  <a:pt x="45" y="82"/>
                </a:cubicBezTo>
                <a:cubicBezTo>
                  <a:pt x="45" y="64"/>
                  <a:pt x="45" y="55"/>
                  <a:pt x="54" y="46"/>
                </a:cubicBezTo>
                <a:cubicBezTo>
                  <a:pt x="63" y="37"/>
                  <a:pt x="72" y="37"/>
                  <a:pt x="81" y="37"/>
                </a:cubicBezTo>
                <a:cubicBezTo>
                  <a:pt x="99" y="37"/>
                  <a:pt x="108" y="37"/>
                  <a:pt x="118" y="46"/>
                </a:cubicBezTo>
                <a:cubicBezTo>
                  <a:pt x="127" y="55"/>
                  <a:pt x="127" y="64"/>
                  <a:pt x="127" y="82"/>
                </a:cubicBezTo>
                <a:cubicBezTo>
                  <a:pt x="127" y="91"/>
                  <a:pt x="127" y="100"/>
                  <a:pt x="118" y="109"/>
                </a:cubicBezTo>
                <a:cubicBezTo>
                  <a:pt x="108" y="118"/>
                  <a:pt x="99" y="127"/>
                  <a:pt x="81" y="127"/>
                </a:cubicBezTo>
                <a:close/>
                <a:moveTo>
                  <a:pt x="81" y="154"/>
                </a:moveTo>
                <a:lnTo>
                  <a:pt x="81" y="154"/>
                </a:lnTo>
                <a:cubicBezTo>
                  <a:pt x="99" y="154"/>
                  <a:pt x="118" y="145"/>
                  <a:pt x="127" y="127"/>
                </a:cubicBezTo>
                <a:cubicBezTo>
                  <a:pt x="127" y="154"/>
                  <a:pt x="127" y="154"/>
                  <a:pt x="127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0"/>
                  <a:pt x="163" y="0"/>
                  <a:pt x="163" y="0"/>
                </a:cubicBezTo>
                <a:cubicBezTo>
                  <a:pt x="127" y="0"/>
                  <a:pt x="127" y="0"/>
                  <a:pt x="127" y="0"/>
                </a:cubicBezTo>
                <a:cubicBezTo>
                  <a:pt x="127" y="28"/>
                  <a:pt x="127" y="28"/>
                  <a:pt x="127" y="28"/>
                </a:cubicBezTo>
                <a:cubicBezTo>
                  <a:pt x="118" y="9"/>
                  <a:pt x="99" y="0"/>
                  <a:pt x="81" y="0"/>
                </a:cubicBezTo>
                <a:cubicBezTo>
                  <a:pt x="54" y="0"/>
                  <a:pt x="36" y="9"/>
                  <a:pt x="27" y="19"/>
                </a:cubicBezTo>
                <a:cubicBezTo>
                  <a:pt x="9" y="37"/>
                  <a:pt x="0" y="55"/>
                  <a:pt x="0" y="82"/>
                </a:cubicBezTo>
                <a:cubicBezTo>
                  <a:pt x="0" y="100"/>
                  <a:pt x="9" y="118"/>
                  <a:pt x="27" y="136"/>
                </a:cubicBezTo>
                <a:cubicBezTo>
                  <a:pt x="36" y="145"/>
                  <a:pt x="54" y="154"/>
                  <a:pt x="81" y="15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17">
            <a:extLst>
              <a:ext uri="{FF2B5EF4-FFF2-40B4-BE49-F238E27FC236}">
                <a16:creationId xmlns:a16="http://schemas.microsoft.com/office/drawing/2014/main" id="{68A28666-E14A-7248-A834-9CA63674E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441" y="11617777"/>
            <a:ext cx="162528" cy="162530"/>
          </a:xfrm>
          <a:custGeom>
            <a:avLst/>
            <a:gdLst>
              <a:gd name="T0" fmla="*/ 0 w 154"/>
              <a:gd name="T1" fmla="*/ 0 h 155"/>
              <a:gd name="T2" fmla="*/ 0 w 154"/>
              <a:gd name="T3" fmla="*/ 0 h 155"/>
              <a:gd name="T4" fmla="*/ 0 w 154"/>
              <a:gd name="T5" fmla="*/ 154 h 155"/>
              <a:gd name="T6" fmla="*/ 36 w 154"/>
              <a:gd name="T7" fmla="*/ 154 h 155"/>
              <a:gd name="T8" fmla="*/ 36 w 154"/>
              <a:gd name="T9" fmla="*/ 73 h 155"/>
              <a:gd name="T10" fmla="*/ 54 w 154"/>
              <a:gd name="T11" fmla="*/ 46 h 155"/>
              <a:gd name="T12" fmla="*/ 72 w 154"/>
              <a:gd name="T13" fmla="*/ 37 h 155"/>
              <a:gd name="T14" fmla="*/ 99 w 154"/>
              <a:gd name="T15" fmla="*/ 46 h 155"/>
              <a:gd name="T16" fmla="*/ 108 w 154"/>
              <a:gd name="T17" fmla="*/ 73 h 155"/>
              <a:gd name="T18" fmla="*/ 108 w 154"/>
              <a:gd name="T19" fmla="*/ 154 h 155"/>
              <a:gd name="T20" fmla="*/ 153 w 154"/>
              <a:gd name="T21" fmla="*/ 154 h 155"/>
              <a:gd name="T22" fmla="*/ 153 w 154"/>
              <a:gd name="T23" fmla="*/ 64 h 155"/>
              <a:gd name="T24" fmla="*/ 135 w 154"/>
              <a:gd name="T25" fmla="*/ 19 h 155"/>
              <a:gd name="T26" fmla="*/ 90 w 154"/>
              <a:gd name="T27" fmla="*/ 0 h 155"/>
              <a:gd name="T28" fmla="*/ 36 w 154"/>
              <a:gd name="T29" fmla="*/ 28 h 155"/>
              <a:gd name="T30" fmla="*/ 36 w 154"/>
              <a:gd name="T31" fmla="*/ 0 h 155"/>
              <a:gd name="T32" fmla="*/ 0 w 154"/>
              <a:gd name="T33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155">
                <a:moveTo>
                  <a:pt x="0" y="0"/>
                </a:moveTo>
                <a:lnTo>
                  <a:pt x="0" y="0"/>
                </a:lnTo>
                <a:cubicBezTo>
                  <a:pt x="0" y="154"/>
                  <a:pt x="0" y="154"/>
                  <a:pt x="0" y="154"/>
                </a:cubicBezTo>
                <a:cubicBezTo>
                  <a:pt x="36" y="154"/>
                  <a:pt x="36" y="154"/>
                  <a:pt x="36" y="154"/>
                </a:cubicBezTo>
                <a:cubicBezTo>
                  <a:pt x="36" y="73"/>
                  <a:pt x="36" y="73"/>
                  <a:pt x="36" y="73"/>
                </a:cubicBezTo>
                <a:cubicBezTo>
                  <a:pt x="36" y="55"/>
                  <a:pt x="45" y="46"/>
                  <a:pt x="54" y="46"/>
                </a:cubicBezTo>
                <a:cubicBezTo>
                  <a:pt x="54" y="37"/>
                  <a:pt x="63" y="37"/>
                  <a:pt x="72" y="37"/>
                </a:cubicBezTo>
                <a:cubicBezTo>
                  <a:pt x="90" y="37"/>
                  <a:pt x="90" y="37"/>
                  <a:pt x="99" y="46"/>
                </a:cubicBezTo>
                <a:cubicBezTo>
                  <a:pt x="108" y="46"/>
                  <a:pt x="108" y="55"/>
                  <a:pt x="108" y="73"/>
                </a:cubicBezTo>
                <a:cubicBezTo>
                  <a:pt x="108" y="154"/>
                  <a:pt x="108" y="154"/>
                  <a:pt x="108" y="154"/>
                </a:cubicBezTo>
                <a:cubicBezTo>
                  <a:pt x="153" y="154"/>
                  <a:pt x="153" y="154"/>
                  <a:pt x="153" y="154"/>
                </a:cubicBezTo>
                <a:cubicBezTo>
                  <a:pt x="153" y="64"/>
                  <a:pt x="153" y="64"/>
                  <a:pt x="153" y="64"/>
                </a:cubicBezTo>
                <a:cubicBezTo>
                  <a:pt x="153" y="46"/>
                  <a:pt x="144" y="28"/>
                  <a:pt x="135" y="19"/>
                </a:cubicBezTo>
                <a:cubicBezTo>
                  <a:pt x="117" y="0"/>
                  <a:pt x="108" y="0"/>
                  <a:pt x="90" y="0"/>
                </a:cubicBezTo>
                <a:cubicBezTo>
                  <a:pt x="63" y="0"/>
                  <a:pt x="54" y="9"/>
                  <a:pt x="36" y="28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18">
            <a:extLst>
              <a:ext uri="{FF2B5EF4-FFF2-40B4-BE49-F238E27FC236}">
                <a16:creationId xmlns:a16="http://schemas.microsoft.com/office/drawing/2014/main" id="{A0319A22-252E-0847-894C-38ED8C3F5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40118" y="11617777"/>
            <a:ext cx="162530" cy="162530"/>
          </a:xfrm>
          <a:custGeom>
            <a:avLst/>
            <a:gdLst>
              <a:gd name="T0" fmla="*/ 0 w 155"/>
              <a:gd name="T1" fmla="*/ 0 h 155"/>
              <a:gd name="T2" fmla="*/ 0 w 155"/>
              <a:gd name="T3" fmla="*/ 0 h 155"/>
              <a:gd name="T4" fmla="*/ 0 w 155"/>
              <a:gd name="T5" fmla="*/ 154 h 155"/>
              <a:gd name="T6" fmla="*/ 37 w 155"/>
              <a:gd name="T7" fmla="*/ 154 h 155"/>
              <a:gd name="T8" fmla="*/ 37 w 155"/>
              <a:gd name="T9" fmla="*/ 73 h 155"/>
              <a:gd name="T10" fmla="*/ 55 w 155"/>
              <a:gd name="T11" fmla="*/ 46 h 155"/>
              <a:gd name="T12" fmla="*/ 73 w 155"/>
              <a:gd name="T13" fmla="*/ 37 h 155"/>
              <a:gd name="T14" fmla="*/ 100 w 155"/>
              <a:gd name="T15" fmla="*/ 46 h 155"/>
              <a:gd name="T16" fmla="*/ 109 w 155"/>
              <a:gd name="T17" fmla="*/ 73 h 155"/>
              <a:gd name="T18" fmla="*/ 109 w 155"/>
              <a:gd name="T19" fmla="*/ 154 h 155"/>
              <a:gd name="T20" fmla="*/ 154 w 155"/>
              <a:gd name="T21" fmla="*/ 154 h 155"/>
              <a:gd name="T22" fmla="*/ 154 w 155"/>
              <a:gd name="T23" fmla="*/ 64 h 155"/>
              <a:gd name="T24" fmla="*/ 136 w 155"/>
              <a:gd name="T25" fmla="*/ 19 h 155"/>
              <a:gd name="T26" fmla="*/ 91 w 155"/>
              <a:gd name="T27" fmla="*/ 0 h 155"/>
              <a:gd name="T28" fmla="*/ 37 w 155"/>
              <a:gd name="T29" fmla="*/ 28 h 155"/>
              <a:gd name="T30" fmla="*/ 37 w 155"/>
              <a:gd name="T31" fmla="*/ 0 h 155"/>
              <a:gd name="T32" fmla="*/ 0 w 155"/>
              <a:gd name="T33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155">
                <a:moveTo>
                  <a:pt x="0" y="0"/>
                </a:moveTo>
                <a:lnTo>
                  <a:pt x="0" y="0"/>
                </a:lnTo>
                <a:cubicBezTo>
                  <a:pt x="0" y="154"/>
                  <a:pt x="0" y="154"/>
                  <a:pt x="0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73"/>
                  <a:pt x="37" y="73"/>
                  <a:pt x="37" y="73"/>
                </a:cubicBezTo>
                <a:cubicBezTo>
                  <a:pt x="37" y="55"/>
                  <a:pt x="46" y="46"/>
                  <a:pt x="55" y="46"/>
                </a:cubicBezTo>
                <a:cubicBezTo>
                  <a:pt x="55" y="37"/>
                  <a:pt x="64" y="37"/>
                  <a:pt x="73" y="37"/>
                </a:cubicBezTo>
                <a:cubicBezTo>
                  <a:pt x="91" y="37"/>
                  <a:pt x="91" y="37"/>
                  <a:pt x="100" y="46"/>
                </a:cubicBezTo>
                <a:cubicBezTo>
                  <a:pt x="109" y="46"/>
                  <a:pt x="109" y="55"/>
                  <a:pt x="109" y="73"/>
                </a:cubicBezTo>
                <a:cubicBezTo>
                  <a:pt x="109" y="154"/>
                  <a:pt x="109" y="154"/>
                  <a:pt x="109" y="154"/>
                </a:cubicBezTo>
                <a:cubicBezTo>
                  <a:pt x="154" y="154"/>
                  <a:pt x="154" y="154"/>
                  <a:pt x="154" y="154"/>
                </a:cubicBezTo>
                <a:cubicBezTo>
                  <a:pt x="154" y="64"/>
                  <a:pt x="154" y="64"/>
                  <a:pt x="154" y="64"/>
                </a:cubicBezTo>
                <a:cubicBezTo>
                  <a:pt x="154" y="46"/>
                  <a:pt x="145" y="28"/>
                  <a:pt x="136" y="19"/>
                </a:cubicBezTo>
                <a:cubicBezTo>
                  <a:pt x="118" y="0"/>
                  <a:pt x="109" y="0"/>
                  <a:pt x="91" y="0"/>
                </a:cubicBezTo>
                <a:cubicBezTo>
                  <a:pt x="64" y="0"/>
                  <a:pt x="55" y="9"/>
                  <a:pt x="37" y="28"/>
                </a:cubicBezTo>
                <a:cubicBezTo>
                  <a:pt x="37" y="0"/>
                  <a:pt x="37" y="0"/>
                  <a:pt x="37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19">
            <a:extLst>
              <a:ext uri="{FF2B5EF4-FFF2-40B4-BE49-F238E27FC236}">
                <a16:creationId xmlns:a16="http://schemas.microsoft.com/office/drawing/2014/main" id="{E37D9479-AF3A-4941-A79C-92373CD2B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39798" y="11548123"/>
            <a:ext cx="46437" cy="227539"/>
          </a:xfrm>
          <a:custGeom>
            <a:avLst/>
            <a:gdLst>
              <a:gd name="T0" fmla="*/ 36 w 46"/>
              <a:gd name="T1" fmla="*/ 9 h 218"/>
              <a:gd name="T2" fmla="*/ 36 w 46"/>
              <a:gd name="T3" fmla="*/ 9 h 218"/>
              <a:gd name="T4" fmla="*/ 18 w 46"/>
              <a:gd name="T5" fmla="*/ 0 h 218"/>
              <a:gd name="T6" fmla="*/ 0 w 46"/>
              <a:gd name="T7" fmla="*/ 9 h 218"/>
              <a:gd name="T8" fmla="*/ 0 w 46"/>
              <a:gd name="T9" fmla="*/ 27 h 218"/>
              <a:gd name="T10" fmla="*/ 0 w 46"/>
              <a:gd name="T11" fmla="*/ 46 h 218"/>
              <a:gd name="T12" fmla="*/ 18 w 46"/>
              <a:gd name="T13" fmla="*/ 46 h 218"/>
              <a:gd name="T14" fmla="*/ 36 w 46"/>
              <a:gd name="T15" fmla="*/ 46 h 218"/>
              <a:gd name="T16" fmla="*/ 45 w 46"/>
              <a:gd name="T17" fmla="*/ 27 h 218"/>
              <a:gd name="T18" fmla="*/ 36 w 46"/>
              <a:gd name="T19" fmla="*/ 9 h 218"/>
              <a:gd name="T20" fmla="*/ 36 w 46"/>
              <a:gd name="T21" fmla="*/ 217 h 218"/>
              <a:gd name="T22" fmla="*/ 36 w 46"/>
              <a:gd name="T23" fmla="*/ 217 h 218"/>
              <a:gd name="T24" fmla="*/ 36 w 46"/>
              <a:gd name="T25" fmla="*/ 63 h 218"/>
              <a:gd name="T26" fmla="*/ 0 w 46"/>
              <a:gd name="T27" fmla="*/ 63 h 218"/>
              <a:gd name="T28" fmla="*/ 0 w 46"/>
              <a:gd name="T29" fmla="*/ 217 h 218"/>
              <a:gd name="T30" fmla="*/ 36 w 46"/>
              <a:gd name="T3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6" h="218">
                <a:moveTo>
                  <a:pt x="36" y="9"/>
                </a:moveTo>
                <a:lnTo>
                  <a:pt x="36" y="9"/>
                </a:lnTo>
                <a:cubicBezTo>
                  <a:pt x="36" y="0"/>
                  <a:pt x="27" y="0"/>
                  <a:pt x="18" y="0"/>
                </a:cubicBezTo>
                <a:cubicBezTo>
                  <a:pt x="18" y="0"/>
                  <a:pt x="9" y="0"/>
                  <a:pt x="0" y="9"/>
                </a:cubicBezTo>
                <a:cubicBezTo>
                  <a:pt x="0" y="9"/>
                  <a:pt x="0" y="18"/>
                  <a:pt x="0" y="27"/>
                </a:cubicBezTo>
                <a:cubicBezTo>
                  <a:pt x="0" y="27"/>
                  <a:pt x="0" y="36"/>
                  <a:pt x="0" y="46"/>
                </a:cubicBezTo>
                <a:cubicBezTo>
                  <a:pt x="9" y="46"/>
                  <a:pt x="18" y="46"/>
                  <a:pt x="18" y="46"/>
                </a:cubicBezTo>
                <a:cubicBezTo>
                  <a:pt x="27" y="46"/>
                  <a:pt x="36" y="46"/>
                  <a:pt x="36" y="46"/>
                </a:cubicBezTo>
                <a:cubicBezTo>
                  <a:pt x="45" y="36"/>
                  <a:pt x="45" y="27"/>
                  <a:pt x="45" y="27"/>
                </a:cubicBezTo>
                <a:cubicBezTo>
                  <a:pt x="45" y="18"/>
                  <a:pt x="45" y="9"/>
                  <a:pt x="36" y="9"/>
                </a:cubicBezTo>
                <a:close/>
                <a:moveTo>
                  <a:pt x="36" y="217"/>
                </a:moveTo>
                <a:lnTo>
                  <a:pt x="36" y="217"/>
                </a:lnTo>
                <a:cubicBezTo>
                  <a:pt x="36" y="63"/>
                  <a:pt x="36" y="63"/>
                  <a:pt x="36" y="63"/>
                </a:cubicBezTo>
                <a:cubicBezTo>
                  <a:pt x="0" y="63"/>
                  <a:pt x="0" y="63"/>
                  <a:pt x="0" y="63"/>
                </a:cubicBezTo>
                <a:cubicBezTo>
                  <a:pt x="0" y="217"/>
                  <a:pt x="0" y="217"/>
                  <a:pt x="0" y="217"/>
                </a:cubicBezTo>
                <a:cubicBezTo>
                  <a:pt x="36" y="217"/>
                  <a:pt x="36" y="217"/>
                  <a:pt x="36" y="2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20">
            <a:extLst>
              <a:ext uri="{FF2B5EF4-FFF2-40B4-BE49-F238E27FC236}">
                <a16:creationId xmlns:a16="http://schemas.microsoft.com/office/drawing/2014/main" id="{F27C8953-79E3-AE48-ACB7-9A3A272EF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23385" y="11617777"/>
            <a:ext cx="162528" cy="162530"/>
          </a:xfrm>
          <a:custGeom>
            <a:avLst/>
            <a:gdLst>
              <a:gd name="T0" fmla="*/ 0 w 155"/>
              <a:gd name="T1" fmla="*/ 0 h 155"/>
              <a:gd name="T2" fmla="*/ 0 w 155"/>
              <a:gd name="T3" fmla="*/ 0 h 155"/>
              <a:gd name="T4" fmla="*/ 0 w 155"/>
              <a:gd name="T5" fmla="*/ 154 h 155"/>
              <a:gd name="T6" fmla="*/ 46 w 155"/>
              <a:gd name="T7" fmla="*/ 154 h 155"/>
              <a:gd name="T8" fmla="*/ 46 w 155"/>
              <a:gd name="T9" fmla="*/ 73 h 155"/>
              <a:gd name="T10" fmla="*/ 55 w 155"/>
              <a:gd name="T11" fmla="*/ 46 h 155"/>
              <a:gd name="T12" fmla="*/ 73 w 155"/>
              <a:gd name="T13" fmla="*/ 37 h 155"/>
              <a:gd name="T14" fmla="*/ 100 w 155"/>
              <a:gd name="T15" fmla="*/ 46 h 155"/>
              <a:gd name="T16" fmla="*/ 109 w 155"/>
              <a:gd name="T17" fmla="*/ 73 h 155"/>
              <a:gd name="T18" fmla="*/ 109 w 155"/>
              <a:gd name="T19" fmla="*/ 154 h 155"/>
              <a:gd name="T20" fmla="*/ 154 w 155"/>
              <a:gd name="T21" fmla="*/ 154 h 155"/>
              <a:gd name="T22" fmla="*/ 154 w 155"/>
              <a:gd name="T23" fmla="*/ 64 h 155"/>
              <a:gd name="T24" fmla="*/ 136 w 155"/>
              <a:gd name="T25" fmla="*/ 19 h 155"/>
              <a:gd name="T26" fmla="*/ 91 w 155"/>
              <a:gd name="T27" fmla="*/ 0 h 155"/>
              <a:gd name="T28" fmla="*/ 46 w 155"/>
              <a:gd name="T29" fmla="*/ 28 h 155"/>
              <a:gd name="T30" fmla="*/ 46 w 155"/>
              <a:gd name="T31" fmla="*/ 0 h 155"/>
              <a:gd name="T32" fmla="*/ 0 w 155"/>
              <a:gd name="T33" fmla="*/ 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155">
                <a:moveTo>
                  <a:pt x="0" y="0"/>
                </a:moveTo>
                <a:lnTo>
                  <a:pt x="0" y="0"/>
                </a:lnTo>
                <a:cubicBezTo>
                  <a:pt x="0" y="154"/>
                  <a:pt x="0" y="154"/>
                  <a:pt x="0" y="154"/>
                </a:cubicBezTo>
                <a:cubicBezTo>
                  <a:pt x="46" y="154"/>
                  <a:pt x="46" y="154"/>
                  <a:pt x="46" y="154"/>
                </a:cubicBezTo>
                <a:cubicBezTo>
                  <a:pt x="46" y="73"/>
                  <a:pt x="46" y="73"/>
                  <a:pt x="46" y="73"/>
                </a:cubicBezTo>
                <a:cubicBezTo>
                  <a:pt x="46" y="55"/>
                  <a:pt x="46" y="46"/>
                  <a:pt x="55" y="46"/>
                </a:cubicBezTo>
                <a:cubicBezTo>
                  <a:pt x="55" y="37"/>
                  <a:pt x="64" y="37"/>
                  <a:pt x="73" y="37"/>
                </a:cubicBezTo>
                <a:cubicBezTo>
                  <a:pt x="91" y="37"/>
                  <a:pt x="100" y="37"/>
                  <a:pt x="100" y="46"/>
                </a:cubicBezTo>
                <a:cubicBezTo>
                  <a:pt x="109" y="46"/>
                  <a:pt x="109" y="55"/>
                  <a:pt x="109" y="73"/>
                </a:cubicBezTo>
                <a:cubicBezTo>
                  <a:pt x="109" y="154"/>
                  <a:pt x="109" y="154"/>
                  <a:pt x="109" y="154"/>
                </a:cubicBezTo>
                <a:cubicBezTo>
                  <a:pt x="154" y="154"/>
                  <a:pt x="154" y="154"/>
                  <a:pt x="154" y="154"/>
                </a:cubicBezTo>
                <a:cubicBezTo>
                  <a:pt x="154" y="64"/>
                  <a:pt x="154" y="64"/>
                  <a:pt x="154" y="64"/>
                </a:cubicBezTo>
                <a:cubicBezTo>
                  <a:pt x="154" y="46"/>
                  <a:pt x="145" y="28"/>
                  <a:pt x="136" y="19"/>
                </a:cubicBezTo>
                <a:cubicBezTo>
                  <a:pt x="118" y="0"/>
                  <a:pt x="109" y="0"/>
                  <a:pt x="91" y="0"/>
                </a:cubicBezTo>
                <a:cubicBezTo>
                  <a:pt x="64" y="0"/>
                  <a:pt x="55" y="9"/>
                  <a:pt x="46" y="28"/>
                </a:cubicBezTo>
                <a:cubicBezTo>
                  <a:pt x="46" y="0"/>
                  <a:pt x="46" y="0"/>
                  <a:pt x="46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21">
            <a:extLst>
              <a:ext uri="{FF2B5EF4-FFF2-40B4-BE49-F238E27FC236}">
                <a16:creationId xmlns:a16="http://schemas.microsoft.com/office/drawing/2014/main" id="{F1D785AB-3252-FA4B-92FA-E3E1A8527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3774" y="11617777"/>
            <a:ext cx="171818" cy="236829"/>
          </a:xfrm>
          <a:custGeom>
            <a:avLst/>
            <a:gdLst>
              <a:gd name="T0" fmla="*/ 72 w 164"/>
              <a:gd name="T1" fmla="*/ 154 h 227"/>
              <a:gd name="T2" fmla="*/ 72 w 164"/>
              <a:gd name="T3" fmla="*/ 154 h 227"/>
              <a:gd name="T4" fmla="*/ 126 w 164"/>
              <a:gd name="T5" fmla="*/ 127 h 227"/>
              <a:gd name="T6" fmla="*/ 126 w 164"/>
              <a:gd name="T7" fmla="*/ 154 h 227"/>
              <a:gd name="T8" fmla="*/ 108 w 164"/>
              <a:gd name="T9" fmla="*/ 190 h 227"/>
              <a:gd name="T10" fmla="*/ 81 w 164"/>
              <a:gd name="T11" fmla="*/ 199 h 227"/>
              <a:gd name="T12" fmla="*/ 63 w 164"/>
              <a:gd name="T13" fmla="*/ 190 h 227"/>
              <a:gd name="T14" fmla="*/ 45 w 164"/>
              <a:gd name="T15" fmla="*/ 172 h 227"/>
              <a:gd name="T16" fmla="*/ 9 w 164"/>
              <a:gd name="T17" fmla="*/ 172 h 227"/>
              <a:gd name="T18" fmla="*/ 27 w 164"/>
              <a:gd name="T19" fmla="*/ 217 h 227"/>
              <a:gd name="T20" fmla="*/ 90 w 164"/>
              <a:gd name="T21" fmla="*/ 226 h 227"/>
              <a:gd name="T22" fmla="*/ 145 w 164"/>
              <a:gd name="T23" fmla="*/ 208 h 227"/>
              <a:gd name="T24" fmla="*/ 163 w 164"/>
              <a:gd name="T25" fmla="*/ 154 h 227"/>
              <a:gd name="T26" fmla="*/ 163 w 164"/>
              <a:gd name="T27" fmla="*/ 0 h 227"/>
              <a:gd name="T28" fmla="*/ 126 w 164"/>
              <a:gd name="T29" fmla="*/ 0 h 227"/>
              <a:gd name="T30" fmla="*/ 126 w 164"/>
              <a:gd name="T31" fmla="*/ 28 h 227"/>
              <a:gd name="T32" fmla="*/ 72 w 164"/>
              <a:gd name="T33" fmla="*/ 0 h 227"/>
              <a:gd name="T34" fmla="*/ 18 w 164"/>
              <a:gd name="T35" fmla="*/ 19 h 227"/>
              <a:gd name="T36" fmla="*/ 0 w 164"/>
              <a:gd name="T37" fmla="*/ 82 h 227"/>
              <a:gd name="T38" fmla="*/ 18 w 164"/>
              <a:gd name="T39" fmla="*/ 136 h 227"/>
              <a:gd name="T40" fmla="*/ 72 w 164"/>
              <a:gd name="T41" fmla="*/ 154 h 227"/>
              <a:gd name="T42" fmla="*/ 81 w 164"/>
              <a:gd name="T43" fmla="*/ 127 h 227"/>
              <a:gd name="T44" fmla="*/ 81 w 164"/>
              <a:gd name="T45" fmla="*/ 127 h 227"/>
              <a:gd name="T46" fmla="*/ 54 w 164"/>
              <a:gd name="T47" fmla="*/ 109 h 227"/>
              <a:gd name="T48" fmla="*/ 36 w 164"/>
              <a:gd name="T49" fmla="*/ 82 h 227"/>
              <a:gd name="T50" fmla="*/ 54 w 164"/>
              <a:gd name="T51" fmla="*/ 46 h 227"/>
              <a:gd name="T52" fmla="*/ 81 w 164"/>
              <a:gd name="T53" fmla="*/ 37 h 227"/>
              <a:gd name="T54" fmla="*/ 108 w 164"/>
              <a:gd name="T55" fmla="*/ 46 h 227"/>
              <a:gd name="T56" fmla="*/ 126 w 164"/>
              <a:gd name="T57" fmla="*/ 82 h 227"/>
              <a:gd name="T58" fmla="*/ 108 w 164"/>
              <a:gd name="T59" fmla="*/ 109 h 227"/>
              <a:gd name="T60" fmla="*/ 81 w 164"/>
              <a:gd name="T61" fmla="*/ 127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64" h="227">
                <a:moveTo>
                  <a:pt x="72" y="154"/>
                </a:moveTo>
                <a:lnTo>
                  <a:pt x="72" y="154"/>
                </a:lnTo>
                <a:cubicBezTo>
                  <a:pt x="90" y="154"/>
                  <a:pt x="108" y="145"/>
                  <a:pt x="126" y="127"/>
                </a:cubicBezTo>
                <a:cubicBezTo>
                  <a:pt x="126" y="154"/>
                  <a:pt x="126" y="154"/>
                  <a:pt x="126" y="154"/>
                </a:cubicBezTo>
                <a:cubicBezTo>
                  <a:pt x="126" y="172"/>
                  <a:pt x="117" y="181"/>
                  <a:pt x="108" y="190"/>
                </a:cubicBezTo>
                <a:cubicBezTo>
                  <a:pt x="108" y="190"/>
                  <a:pt x="100" y="199"/>
                  <a:pt x="81" y="199"/>
                </a:cubicBezTo>
                <a:cubicBezTo>
                  <a:pt x="72" y="199"/>
                  <a:pt x="63" y="190"/>
                  <a:pt x="63" y="190"/>
                </a:cubicBezTo>
                <a:cubicBezTo>
                  <a:pt x="54" y="190"/>
                  <a:pt x="45" y="181"/>
                  <a:pt x="45" y="172"/>
                </a:cubicBezTo>
                <a:cubicBezTo>
                  <a:pt x="9" y="172"/>
                  <a:pt x="9" y="172"/>
                  <a:pt x="9" y="172"/>
                </a:cubicBezTo>
                <a:cubicBezTo>
                  <a:pt x="9" y="190"/>
                  <a:pt x="18" y="208"/>
                  <a:pt x="27" y="217"/>
                </a:cubicBezTo>
                <a:cubicBezTo>
                  <a:pt x="45" y="226"/>
                  <a:pt x="63" y="226"/>
                  <a:pt x="90" y="226"/>
                </a:cubicBezTo>
                <a:cubicBezTo>
                  <a:pt x="108" y="226"/>
                  <a:pt x="126" y="226"/>
                  <a:pt x="145" y="208"/>
                </a:cubicBezTo>
                <a:cubicBezTo>
                  <a:pt x="154" y="199"/>
                  <a:pt x="163" y="181"/>
                  <a:pt x="163" y="154"/>
                </a:cubicBezTo>
                <a:cubicBezTo>
                  <a:pt x="163" y="0"/>
                  <a:pt x="163" y="0"/>
                  <a:pt x="163" y="0"/>
                </a:cubicBezTo>
                <a:cubicBezTo>
                  <a:pt x="126" y="0"/>
                  <a:pt x="126" y="0"/>
                  <a:pt x="126" y="0"/>
                </a:cubicBezTo>
                <a:cubicBezTo>
                  <a:pt x="126" y="28"/>
                  <a:pt x="126" y="28"/>
                  <a:pt x="126" y="28"/>
                </a:cubicBezTo>
                <a:cubicBezTo>
                  <a:pt x="108" y="9"/>
                  <a:pt x="90" y="0"/>
                  <a:pt x="72" y="0"/>
                </a:cubicBezTo>
                <a:cubicBezTo>
                  <a:pt x="54" y="0"/>
                  <a:pt x="36" y="9"/>
                  <a:pt x="18" y="19"/>
                </a:cubicBezTo>
                <a:cubicBezTo>
                  <a:pt x="9" y="37"/>
                  <a:pt x="0" y="55"/>
                  <a:pt x="0" y="82"/>
                </a:cubicBezTo>
                <a:cubicBezTo>
                  <a:pt x="0" y="100"/>
                  <a:pt x="9" y="118"/>
                  <a:pt x="18" y="136"/>
                </a:cubicBezTo>
                <a:cubicBezTo>
                  <a:pt x="36" y="145"/>
                  <a:pt x="54" y="154"/>
                  <a:pt x="72" y="154"/>
                </a:cubicBezTo>
                <a:close/>
                <a:moveTo>
                  <a:pt x="81" y="127"/>
                </a:moveTo>
                <a:lnTo>
                  <a:pt x="81" y="127"/>
                </a:lnTo>
                <a:cubicBezTo>
                  <a:pt x="72" y="127"/>
                  <a:pt x="63" y="118"/>
                  <a:pt x="54" y="109"/>
                </a:cubicBezTo>
                <a:cubicBezTo>
                  <a:pt x="45" y="100"/>
                  <a:pt x="36" y="91"/>
                  <a:pt x="36" y="82"/>
                </a:cubicBezTo>
                <a:cubicBezTo>
                  <a:pt x="36" y="64"/>
                  <a:pt x="45" y="55"/>
                  <a:pt x="54" y="46"/>
                </a:cubicBezTo>
                <a:cubicBezTo>
                  <a:pt x="63" y="37"/>
                  <a:pt x="72" y="37"/>
                  <a:pt x="81" y="37"/>
                </a:cubicBezTo>
                <a:cubicBezTo>
                  <a:pt x="90" y="37"/>
                  <a:pt x="100" y="37"/>
                  <a:pt x="108" y="46"/>
                </a:cubicBezTo>
                <a:cubicBezTo>
                  <a:pt x="117" y="55"/>
                  <a:pt x="126" y="64"/>
                  <a:pt x="126" y="82"/>
                </a:cubicBezTo>
                <a:cubicBezTo>
                  <a:pt x="126" y="91"/>
                  <a:pt x="117" y="100"/>
                  <a:pt x="108" y="109"/>
                </a:cubicBezTo>
                <a:cubicBezTo>
                  <a:pt x="100" y="118"/>
                  <a:pt x="90" y="127"/>
                  <a:pt x="81" y="1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Text Box 222">
            <a:extLst>
              <a:ext uri="{FF2B5EF4-FFF2-40B4-BE49-F238E27FC236}">
                <a16:creationId xmlns:a16="http://schemas.microsoft.com/office/drawing/2014/main" id="{473BB1BF-52BA-DB46-847A-3CA5446DE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9781" y="11924260"/>
            <a:ext cx="459726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Mar</a:t>
            </a:r>
          </a:p>
        </p:txBody>
      </p:sp>
      <p:sp>
        <p:nvSpPr>
          <p:cNvPr id="364" name="Text Box 223">
            <a:extLst>
              <a:ext uri="{FF2B5EF4-FFF2-40B4-BE49-F238E27FC236}">
                <a16:creationId xmlns:a16="http://schemas.microsoft.com/office/drawing/2014/main" id="{7E9F4A55-4E82-F040-92FE-00717E27F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2724" y="11924260"/>
            <a:ext cx="130023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k</a:t>
            </a:r>
          </a:p>
        </p:txBody>
      </p:sp>
      <p:sp>
        <p:nvSpPr>
          <p:cNvPr id="365" name="Text Box 224">
            <a:extLst>
              <a:ext uri="{FF2B5EF4-FFF2-40B4-BE49-F238E27FC236}">
                <a16:creationId xmlns:a16="http://schemas.microsoft.com/office/drawing/2014/main" id="{3F4AEAA7-0631-9440-A60C-B1E9F630F0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7392" y="11924260"/>
            <a:ext cx="1003036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eting is a</a:t>
            </a:r>
          </a:p>
        </p:txBody>
      </p:sp>
      <p:sp>
        <p:nvSpPr>
          <p:cNvPr id="366" name="Text Box 225">
            <a:extLst>
              <a:ext uri="{FF2B5EF4-FFF2-40B4-BE49-F238E27FC236}">
                <a16:creationId xmlns:a16="http://schemas.microsoft.com/office/drawing/2014/main" id="{A5C4A86A-CA3C-BD42-9EFF-D51713E1A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655" y="12226101"/>
            <a:ext cx="1889979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business process</a:t>
            </a:r>
          </a:p>
        </p:txBody>
      </p:sp>
      <p:sp>
        <p:nvSpPr>
          <p:cNvPr id="367" name="Freeform 226">
            <a:extLst>
              <a:ext uri="{FF2B5EF4-FFF2-40B4-BE49-F238E27FC236}">
                <a16:creationId xmlns:a16="http://schemas.microsoft.com/office/drawing/2014/main" id="{2CB74B24-F148-0041-B449-E81EA5B38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483" y="11218420"/>
            <a:ext cx="153243" cy="208967"/>
          </a:xfrm>
          <a:custGeom>
            <a:avLst/>
            <a:gdLst>
              <a:gd name="T0" fmla="*/ 81 w 145"/>
              <a:gd name="T1" fmla="*/ 36 h 200"/>
              <a:gd name="T2" fmla="*/ 81 w 145"/>
              <a:gd name="T3" fmla="*/ 36 h 200"/>
              <a:gd name="T4" fmla="*/ 90 w 145"/>
              <a:gd name="T5" fmla="*/ 54 h 200"/>
              <a:gd name="T6" fmla="*/ 135 w 145"/>
              <a:gd name="T7" fmla="*/ 54 h 200"/>
              <a:gd name="T8" fmla="*/ 118 w 145"/>
              <a:gd name="T9" fmla="*/ 9 h 200"/>
              <a:gd name="T10" fmla="*/ 72 w 145"/>
              <a:gd name="T11" fmla="*/ 0 h 200"/>
              <a:gd name="T12" fmla="*/ 18 w 145"/>
              <a:gd name="T13" fmla="*/ 18 h 200"/>
              <a:gd name="T14" fmla="*/ 0 w 145"/>
              <a:gd name="T15" fmla="*/ 54 h 200"/>
              <a:gd name="T16" fmla="*/ 9 w 145"/>
              <a:gd name="T17" fmla="*/ 90 h 200"/>
              <a:gd name="T18" fmla="*/ 36 w 145"/>
              <a:gd name="T19" fmla="*/ 99 h 200"/>
              <a:gd name="T20" fmla="*/ 63 w 145"/>
              <a:gd name="T21" fmla="*/ 109 h 200"/>
              <a:gd name="T22" fmla="*/ 90 w 145"/>
              <a:gd name="T23" fmla="*/ 118 h 200"/>
              <a:gd name="T24" fmla="*/ 99 w 145"/>
              <a:gd name="T25" fmla="*/ 136 h 200"/>
              <a:gd name="T26" fmla="*/ 90 w 145"/>
              <a:gd name="T27" fmla="*/ 163 h 200"/>
              <a:gd name="T28" fmla="*/ 72 w 145"/>
              <a:gd name="T29" fmla="*/ 163 h 200"/>
              <a:gd name="T30" fmla="*/ 36 w 145"/>
              <a:gd name="T31" fmla="*/ 136 h 200"/>
              <a:gd name="T32" fmla="*/ 0 w 145"/>
              <a:gd name="T33" fmla="*/ 136 h 200"/>
              <a:gd name="T34" fmla="*/ 18 w 145"/>
              <a:gd name="T35" fmla="*/ 181 h 200"/>
              <a:gd name="T36" fmla="*/ 72 w 145"/>
              <a:gd name="T37" fmla="*/ 199 h 200"/>
              <a:gd name="T38" fmla="*/ 118 w 145"/>
              <a:gd name="T39" fmla="*/ 181 h 200"/>
              <a:gd name="T40" fmla="*/ 144 w 145"/>
              <a:gd name="T41" fmla="*/ 136 h 200"/>
              <a:gd name="T42" fmla="*/ 135 w 145"/>
              <a:gd name="T43" fmla="*/ 118 h 200"/>
              <a:gd name="T44" fmla="*/ 118 w 145"/>
              <a:gd name="T45" fmla="*/ 99 h 200"/>
              <a:gd name="T46" fmla="*/ 99 w 145"/>
              <a:gd name="T47" fmla="*/ 90 h 200"/>
              <a:gd name="T48" fmla="*/ 81 w 145"/>
              <a:gd name="T49" fmla="*/ 81 h 200"/>
              <a:gd name="T50" fmla="*/ 63 w 145"/>
              <a:gd name="T51" fmla="*/ 81 h 200"/>
              <a:gd name="T52" fmla="*/ 45 w 145"/>
              <a:gd name="T53" fmla="*/ 73 h 200"/>
              <a:gd name="T54" fmla="*/ 36 w 145"/>
              <a:gd name="T55" fmla="*/ 54 h 200"/>
              <a:gd name="T56" fmla="*/ 45 w 145"/>
              <a:gd name="T57" fmla="*/ 36 h 200"/>
              <a:gd name="T58" fmla="*/ 63 w 145"/>
              <a:gd name="T59" fmla="*/ 27 h 200"/>
              <a:gd name="T60" fmla="*/ 81 w 145"/>
              <a:gd name="T61" fmla="*/ 36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45" h="200">
                <a:moveTo>
                  <a:pt x="81" y="36"/>
                </a:moveTo>
                <a:lnTo>
                  <a:pt x="81" y="36"/>
                </a:lnTo>
                <a:cubicBezTo>
                  <a:pt x="90" y="36"/>
                  <a:pt x="90" y="45"/>
                  <a:pt x="90" y="54"/>
                </a:cubicBezTo>
                <a:cubicBezTo>
                  <a:pt x="135" y="54"/>
                  <a:pt x="135" y="54"/>
                  <a:pt x="135" y="54"/>
                </a:cubicBezTo>
                <a:cubicBezTo>
                  <a:pt x="135" y="36"/>
                  <a:pt x="127" y="18"/>
                  <a:pt x="118" y="9"/>
                </a:cubicBezTo>
                <a:cubicBezTo>
                  <a:pt x="108" y="0"/>
                  <a:pt x="90" y="0"/>
                  <a:pt x="72" y="0"/>
                </a:cubicBezTo>
                <a:cubicBezTo>
                  <a:pt x="45" y="0"/>
                  <a:pt x="27" y="0"/>
                  <a:pt x="18" y="18"/>
                </a:cubicBezTo>
                <a:cubicBezTo>
                  <a:pt x="9" y="27"/>
                  <a:pt x="0" y="36"/>
                  <a:pt x="0" y="54"/>
                </a:cubicBezTo>
                <a:cubicBezTo>
                  <a:pt x="0" y="73"/>
                  <a:pt x="0" y="81"/>
                  <a:pt x="9" y="90"/>
                </a:cubicBezTo>
                <a:cubicBezTo>
                  <a:pt x="18" y="99"/>
                  <a:pt x="27" y="99"/>
                  <a:pt x="36" y="99"/>
                </a:cubicBezTo>
                <a:cubicBezTo>
                  <a:pt x="45" y="109"/>
                  <a:pt x="54" y="109"/>
                  <a:pt x="63" y="109"/>
                </a:cubicBezTo>
                <a:cubicBezTo>
                  <a:pt x="72" y="118"/>
                  <a:pt x="81" y="118"/>
                  <a:pt x="90" y="118"/>
                </a:cubicBezTo>
                <a:cubicBezTo>
                  <a:pt x="99" y="127"/>
                  <a:pt x="99" y="136"/>
                  <a:pt x="99" y="136"/>
                </a:cubicBezTo>
                <a:cubicBezTo>
                  <a:pt x="99" y="145"/>
                  <a:pt x="99" y="154"/>
                  <a:pt x="90" y="163"/>
                </a:cubicBezTo>
                <a:cubicBezTo>
                  <a:pt x="90" y="163"/>
                  <a:pt x="81" y="163"/>
                  <a:pt x="72" y="163"/>
                </a:cubicBezTo>
                <a:cubicBezTo>
                  <a:pt x="54" y="163"/>
                  <a:pt x="45" y="154"/>
                  <a:pt x="36" y="136"/>
                </a:cubicBezTo>
                <a:cubicBezTo>
                  <a:pt x="0" y="136"/>
                  <a:pt x="0" y="136"/>
                  <a:pt x="0" y="136"/>
                </a:cubicBezTo>
                <a:cubicBezTo>
                  <a:pt x="0" y="154"/>
                  <a:pt x="9" y="172"/>
                  <a:pt x="18" y="181"/>
                </a:cubicBezTo>
                <a:cubicBezTo>
                  <a:pt x="27" y="190"/>
                  <a:pt x="45" y="199"/>
                  <a:pt x="72" y="199"/>
                </a:cubicBezTo>
                <a:cubicBezTo>
                  <a:pt x="90" y="199"/>
                  <a:pt x="108" y="190"/>
                  <a:pt x="118" y="181"/>
                </a:cubicBezTo>
                <a:cubicBezTo>
                  <a:pt x="135" y="172"/>
                  <a:pt x="144" y="154"/>
                  <a:pt x="144" y="136"/>
                </a:cubicBezTo>
                <a:cubicBezTo>
                  <a:pt x="144" y="127"/>
                  <a:pt x="135" y="118"/>
                  <a:pt x="135" y="118"/>
                </a:cubicBezTo>
                <a:cubicBezTo>
                  <a:pt x="135" y="109"/>
                  <a:pt x="127" y="99"/>
                  <a:pt x="118" y="99"/>
                </a:cubicBezTo>
                <a:cubicBezTo>
                  <a:pt x="118" y="90"/>
                  <a:pt x="108" y="90"/>
                  <a:pt x="99" y="90"/>
                </a:cubicBezTo>
                <a:cubicBezTo>
                  <a:pt x="90" y="90"/>
                  <a:pt x="90" y="81"/>
                  <a:pt x="81" y="81"/>
                </a:cubicBezTo>
                <a:cubicBezTo>
                  <a:pt x="72" y="81"/>
                  <a:pt x="63" y="81"/>
                  <a:pt x="63" y="81"/>
                </a:cubicBezTo>
                <a:cubicBezTo>
                  <a:pt x="54" y="73"/>
                  <a:pt x="45" y="73"/>
                  <a:pt x="45" y="73"/>
                </a:cubicBezTo>
                <a:cubicBezTo>
                  <a:pt x="45" y="63"/>
                  <a:pt x="36" y="63"/>
                  <a:pt x="36" y="54"/>
                </a:cubicBezTo>
                <a:cubicBezTo>
                  <a:pt x="36" y="45"/>
                  <a:pt x="45" y="36"/>
                  <a:pt x="45" y="36"/>
                </a:cubicBezTo>
                <a:cubicBezTo>
                  <a:pt x="54" y="27"/>
                  <a:pt x="54" y="27"/>
                  <a:pt x="63" y="27"/>
                </a:cubicBezTo>
                <a:cubicBezTo>
                  <a:pt x="72" y="27"/>
                  <a:pt x="81" y="36"/>
                  <a:pt x="81" y="36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27">
            <a:extLst>
              <a:ext uri="{FF2B5EF4-FFF2-40B4-BE49-F238E27FC236}">
                <a16:creationId xmlns:a16="http://schemas.microsoft.com/office/drawing/2014/main" id="{B88844ED-72D3-444B-A1EF-E02A7C604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876" y="11255569"/>
            <a:ext cx="171815" cy="250759"/>
          </a:xfrm>
          <a:custGeom>
            <a:avLst/>
            <a:gdLst>
              <a:gd name="T0" fmla="*/ 81 w 163"/>
              <a:gd name="T1" fmla="*/ 127 h 236"/>
              <a:gd name="T2" fmla="*/ 81 w 163"/>
              <a:gd name="T3" fmla="*/ 127 h 236"/>
              <a:gd name="T4" fmla="*/ 45 w 163"/>
              <a:gd name="T5" fmla="*/ 118 h 236"/>
              <a:gd name="T6" fmla="*/ 36 w 163"/>
              <a:gd name="T7" fmla="*/ 82 h 236"/>
              <a:gd name="T8" fmla="*/ 45 w 163"/>
              <a:gd name="T9" fmla="*/ 45 h 236"/>
              <a:gd name="T10" fmla="*/ 81 w 163"/>
              <a:gd name="T11" fmla="*/ 37 h 236"/>
              <a:gd name="T12" fmla="*/ 108 w 163"/>
              <a:gd name="T13" fmla="*/ 45 h 236"/>
              <a:gd name="T14" fmla="*/ 117 w 163"/>
              <a:gd name="T15" fmla="*/ 82 h 236"/>
              <a:gd name="T16" fmla="*/ 108 w 163"/>
              <a:gd name="T17" fmla="*/ 118 h 236"/>
              <a:gd name="T18" fmla="*/ 81 w 163"/>
              <a:gd name="T19" fmla="*/ 127 h 236"/>
              <a:gd name="T20" fmla="*/ 36 w 163"/>
              <a:gd name="T21" fmla="*/ 9 h 236"/>
              <a:gd name="T22" fmla="*/ 36 w 163"/>
              <a:gd name="T23" fmla="*/ 9 h 236"/>
              <a:gd name="T24" fmla="*/ 0 w 163"/>
              <a:gd name="T25" fmla="*/ 9 h 236"/>
              <a:gd name="T26" fmla="*/ 0 w 163"/>
              <a:gd name="T27" fmla="*/ 235 h 236"/>
              <a:gd name="T28" fmla="*/ 36 w 163"/>
              <a:gd name="T29" fmla="*/ 235 h 236"/>
              <a:gd name="T30" fmla="*/ 36 w 163"/>
              <a:gd name="T31" fmla="*/ 136 h 236"/>
              <a:gd name="T32" fmla="*/ 90 w 163"/>
              <a:gd name="T33" fmla="*/ 163 h 236"/>
              <a:gd name="T34" fmla="*/ 135 w 163"/>
              <a:gd name="T35" fmla="*/ 136 h 236"/>
              <a:gd name="T36" fmla="*/ 162 w 163"/>
              <a:gd name="T37" fmla="*/ 82 h 236"/>
              <a:gd name="T38" fmla="*/ 135 w 163"/>
              <a:gd name="T39" fmla="*/ 27 h 236"/>
              <a:gd name="T40" fmla="*/ 90 w 163"/>
              <a:gd name="T41" fmla="*/ 0 h 236"/>
              <a:gd name="T42" fmla="*/ 36 w 163"/>
              <a:gd name="T43" fmla="*/ 27 h 236"/>
              <a:gd name="T44" fmla="*/ 36 w 163"/>
              <a:gd name="T45" fmla="*/ 9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3" h="236">
                <a:moveTo>
                  <a:pt x="81" y="127"/>
                </a:moveTo>
                <a:lnTo>
                  <a:pt x="81" y="127"/>
                </a:lnTo>
                <a:cubicBezTo>
                  <a:pt x="63" y="127"/>
                  <a:pt x="54" y="127"/>
                  <a:pt x="45" y="118"/>
                </a:cubicBezTo>
                <a:cubicBezTo>
                  <a:pt x="45" y="109"/>
                  <a:pt x="36" y="100"/>
                  <a:pt x="36" y="82"/>
                </a:cubicBezTo>
                <a:cubicBezTo>
                  <a:pt x="36" y="63"/>
                  <a:pt x="45" y="54"/>
                  <a:pt x="45" y="45"/>
                </a:cubicBezTo>
                <a:cubicBezTo>
                  <a:pt x="54" y="37"/>
                  <a:pt x="63" y="37"/>
                  <a:pt x="81" y="37"/>
                </a:cubicBezTo>
                <a:cubicBezTo>
                  <a:pt x="90" y="37"/>
                  <a:pt x="99" y="37"/>
                  <a:pt x="108" y="45"/>
                </a:cubicBezTo>
                <a:cubicBezTo>
                  <a:pt x="117" y="54"/>
                  <a:pt x="117" y="63"/>
                  <a:pt x="117" y="82"/>
                </a:cubicBezTo>
                <a:cubicBezTo>
                  <a:pt x="117" y="100"/>
                  <a:pt x="117" y="109"/>
                  <a:pt x="108" y="118"/>
                </a:cubicBezTo>
                <a:cubicBezTo>
                  <a:pt x="99" y="127"/>
                  <a:pt x="90" y="127"/>
                  <a:pt x="81" y="127"/>
                </a:cubicBezTo>
                <a:close/>
                <a:moveTo>
                  <a:pt x="36" y="9"/>
                </a:moveTo>
                <a:lnTo>
                  <a:pt x="36" y="9"/>
                </a:lnTo>
                <a:cubicBezTo>
                  <a:pt x="0" y="9"/>
                  <a:pt x="0" y="9"/>
                  <a:pt x="0" y="9"/>
                </a:cubicBezTo>
                <a:cubicBezTo>
                  <a:pt x="0" y="235"/>
                  <a:pt x="0" y="235"/>
                  <a:pt x="0" y="235"/>
                </a:cubicBezTo>
                <a:cubicBezTo>
                  <a:pt x="36" y="235"/>
                  <a:pt x="36" y="235"/>
                  <a:pt x="36" y="235"/>
                </a:cubicBezTo>
                <a:cubicBezTo>
                  <a:pt x="36" y="136"/>
                  <a:pt x="36" y="136"/>
                  <a:pt x="36" y="136"/>
                </a:cubicBezTo>
                <a:cubicBezTo>
                  <a:pt x="45" y="154"/>
                  <a:pt x="63" y="163"/>
                  <a:pt x="90" y="163"/>
                </a:cubicBezTo>
                <a:cubicBezTo>
                  <a:pt x="108" y="163"/>
                  <a:pt x="126" y="154"/>
                  <a:pt x="135" y="136"/>
                </a:cubicBezTo>
                <a:cubicBezTo>
                  <a:pt x="153" y="127"/>
                  <a:pt x="162" y="109"/>
                  <a:pt x="162" y="82"/>
                </a:cubicBezTo>
                <a:cubicBezTo>
                  <a:pt x="162" y="54"/>
                  <a:pt x="153" y="37"/>
                  <a:pt x="135" y="27"/>
                </a:cubicBezTo>
                <a:cubicBezTo>
                  <a:pt x="126" y="9"/>
                  <a:pt x="108" y="0"/>
                  <a:pt x="90" y="0"/>
                </a:cubicBezTo>
                <a:cubicBezTo>
                  <a:pt x="63" y="0"/>
                  <a:pt x="45" y="9"/>
                  <a:pt x="36" y="27"/>
                </a:cubicBezTo>
                <a:cubicBezTo>
                  <a:pt x="36" y="9"/>
                  <a:pt x="36" y="9"/>
                  <a:pt x="36" y="9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28">
            <a:extLst>
              <a:ext uri="{FF2B5EF4-FFF2-40B4-BE49-F238E27FC236}">
                <a16:creationId xmlns:a16="http://schemas.microsoft.com/office/drawing/2014/main" id="{6619A76F-59BC-E443-A200-73BCEE96E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3553" y="11255569"/>
            <a:ext cx="97519" cy="171818"/>
          </a:xfrm>
          <a:custGeom>
            <a:avLst/>
            <a:gdLst>
              <a:gd name="T0" fmla="*/ 0 w 92"/>
              <a:gd name="T1" fmla="*/ 9 h 164"/>
              <a:gd name="T2" fmla="*/ 0 w 92"/>
              <a:gd name="T3" fmla="*/ 9 h 164"/>
              <a:gd name="T4" fmla="*/ 0 w 92"/>
              <a:gd name="T5" fmla="*/ 163 h 164"/>
              <a:gd name="T6" fmla="*/ 46 w 92"/>
              <a:gd name="T7" fmla="*/ 163 h 164"/>
              <a:gd name="T8" fmla="*/ 46 w 92"/>
              <a:gd name="T9" fmla="*/ 82 h 164"/>
              <a:gd name="T10" fmla="*/ 54 w 92"/>
              <a:gd name="T11" fmla="*/ 54 h 164"/>
              <a:gd name="T12" fmla="*/ 82 w 92"/>
              <a:gd name="T13" fmla="*/ 45 h 164"/>
              <a:gd name="T14" fmla="*/ 91 w 92"/>
              <a:gd name="T15" fmla="*/ 45 h 164"/>
              <a:gd name="T16" fmla="*/ 91 w 92"/>
              <a:gd name="T17" fmla="*/ 0 h 164"/>
              <a:gd name="T18" fmla="*/ 46 w 92"/>
              <a:gd name="T19" fmla="*/ 37 h 164"/>
              <a:gd name="T20" fmla="*/ 46 w 92"/>
              <a:gd name="T21" fmla="*/ 9 h 164"/>
              <a:gd name="T22" fmla="*/ 0 w 92"/>
              <a:gd name="T23" fmla="*/ 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164">
                <a:moveTo>
                  <a:pt x="0" y="9"/>
                </a:moveTo>
                <a:lnTo>
                  <a:pt x="0" y="9"/>
                </a:lnTo>
                <a:cubicBezTo>
                  <a:pt x="0" y="163"/>
                  <a:pt x="0" y="163"/>
                  <a:pt x="0" y="163"/>
                </a:cubicBezTo>
                <a:cubicBezTo>
                  <a:pt x="46" y="163"/>
                  <a:pt x="46" y="163"/>
                  <a:pt x="46" y="163"/>
                </a:cubicBezTo>
                <a:cubicBezTo>
                  <a:pt x="46" y="82"/>
                  <a:pt x="46" y="82"/>
                  <a:pt x="46" y="82"/>
                </a:cubicBezTo>
                <a:cubicBezTo>
                  <a:pt x="46" y="63"/>
                  <a:pt x="46" y="54"/>
                  <a:pt x="54" y="54"/>
                </a:cubicBezTo>
                <a:cubicBezTo>
                  <a:pt x="54" y="45"/>
                  <a:pt x="63" y="45"/>
                  <a:pt x="82" y="45"/>
                </a:cubicBezTo>
                <a:cubicBezTo>
                  <a:pt x="91" y="45"/>
                  <a:pt x="91" y="45"/>
                  <a:pt x="91" y="45"/>
                </a:cubicBezTo>
                <a:cubicBezTo>
                  <a:pt x="91" y="0"/>
                  <a:pt x="91" y="0"/>
                  <a:pt x="91" y="0"/>
                </a:cubicBezTo>
                <a:cubicBezTo>
                  <a:pt x="63" y="0"/>
                  <a:pt x="54" y="9"/>
                  <a:pt x="46" y="37"/>
                </a:cubicBezTo>
                <a:cubicBezTo>
                  <a:pt x="46" y="9"/>
                  <a:pt x="46" y="9"/>
                  <a:pt x="46" y="9"/>
                </a:cubicBezTo>
                <a:cubicBezTo>
                  <a:pt x="0" y="9"/>
                  <a:pt x="0" y="9"/>
                  <a:pt x="0" y="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29">
            <a:extLst>
              <a:ext uri="{FF2B5EF4-FFF2-40B4-BE49-F238E27FC236}">
                <a16:creationId xmlns:a16="http://schemas.microsoft.com/office/drawing/2014/main" id="{48126BC6-BE59-5B42-9B23-107C5141F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5001" y="11199845"/>
            <a:ext cx="55724" cy="227542"/>
          </a:xfrm>
          <a:custGeom>
            <a:avLst/>
            <a:gdLst>
              <a:gd name="T0" fmla="*/ 45 w 55"/>
              <a:gd name="T1" fmla="*/ 0 h 218"/>
              <a:gd name="T2" fmla="*/ 45 w 55"/>
              <a:gd name="T3" fmla="*/ 0 h 218"/>
              <a:gd name="T4" fmla="*/ 27 w 55"/>
              <a:gd name="T5" fmla="*/ 0 h 218"/>
              <a:gd name="T6" fmla="*/ 9 w 55"/>
              <a:gd name="T7" fmla="*/ 0 h 218"/>
              <a:gd name="T8" fmla="*/ 0 w 55"/>
              <a:gd name="T9" fmla="*/ 18 h 218"/>
              <a:gd name="T10" fmla="*/ 9 w 55"/>
              <a:gd name="T11" fmla="*/ 36 h 218"/>
              <a:gd name="T12" fmla="*/ 27 w 55"/>
              <a:gd name="T13" fmla="*/ 45 h 218"/>
              <a:gd name="T14" fmla="*/ 45 w 55"/>
              <a:gd name="T15" fmla="*/ 36 h 218"/>
              <a:gd name="T16" fmla="*/ 54 w 55"/>
              <a:gd name="T17" fmla="*/ 18 h 218"/>
              <a:gd name="T18" fmla="*/ 45 w 55"/>
              <a:gd name="T19" fmla="*/ 0 h 218"/>
              <a:gd name="T20" fmla="*/ 45 w 55"/>
              <a:gd name="T21" fmla="*/ 217 h 218"/>
              <a:gd name="T22" fmla="*/ 45 w 55"/>
              <a:gd name="T23" fmla="*/ 217 h 218"/>
              <a:gd name="T24" fmla="*/ 45 w 55"/>
              <a:gd name="T25" fmla="*/ 63 h 218"/>
              <a:gd name="T26" fmla="*/ 9 w 55"/>
              <a:gd name="T27" fmla="*/ 63 h 218"/>
              <a:gd name="T28" fmla="*/ 9 w 55"/>
              <a:gd name="T29" fmla="*/ 217 h 218"/>
              <a:gd name="T30" fmla="*/ 45 w 55"/>
              <a:gd name="T3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5" h="218">
                <a:moveTo>
                  <a:pt x="45" y="0"/>
                </a:moveTo>
                <a:lnTo>
                  <a:pt x="45" y="0"/>
                </a:lnTo>
                <a:cubicBezTo>
                  <a:pt x="36" y="0"/>
                  <a:pt x="36" y="0"/>
                  <a:pt x="27" y="0"/>
                </a:cubicBezTo>
                <a:cubicBezTo>
                  <a:pt x="18" y="0"/>
                  <a:pt x="18" y="0"/>
                  <a:pt x="9" y="0"/>
                </a:cubicBezTo>
                <a:cubicBezTo>
                  <a:pt x="9" y="9"/>
                  <a:pt x="0" y="9"/>
                  <a:pt x="0" y="18"/>
                </a:cubicBezTo>
                <a:cubicBezTo>
                  <a:pt x="0" y="27"/>
                  <a:pt x="9" y="36"/>
                  <a:pt x="9" y="36"/>
                </a:cubicBezTo>
                <a:cubicBezTo>
                  <a:pt x="18" y="45"/>
                  <a:pt x="18" y="45"/>
                  <a:pt x="27" y="45"/>
                </a:cubicBezTo>
                <a:cubicBezTo>
                  <a:pt x="36" y="45"/>
                  <a:pt x="36" y="45"/>
                  <a:pt x="45" y="36"/>
                </a:cubicBezTo>
                <a:cubicBezTo>
                  <a:pt x="45" y="36"/>
                  <a:pt x="54" y="27"/>
                  <a:pt x="54" y="18"/>
                </a:cubicBezTo>
                <a:cubicBezTo>
                  <a:pt x="54" y="9"/>
                  <a:pt x="45" y="9"/>
                  <a:pt x="45" y="0"/>
                </a:cubicBezTo>
                <a:close/>
                <a:moveTo>
                  <a:pt x="45" y="217"/>
                </a:moveTo>
                <a:lnTo>
                  <a:pt x="45" y="217"/>
                </a:lnTo>
                <a:cubicBezTo>
                  <a:pt x="45" y="63"/>
                  <a:pt x="45" y="63"/>
                  <a:pt x="45" y="63"/>
                </a:cubicBezTo>
                <a:cubicBezTo>
                  <a:pt x="9" y="63"/>
                  <a:pt x="9" y="63"/>
                  <a:pt x="9" y="63"/>
                </a:cubicBezTo>
                <a:cubicBezTo>
                  <a:pt x="9" y="217"/>
                  <a:pt x="9" y="217"/>
                  <a:pt x="9" y="217"/>
                </a:cubicBezTo>
                <a:cubicBezTo>
                  <a:pt x="45" y="217"/>
                  <a:pt x="45" y="217"/>
                  <a:pt x="45" y="2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30">
            <a:extLst>
              <a:ext uri="{FF2B5EF4-FFF2-40B4-BE49-F238E27FC236}">
                <a16:creationId xmlns:a16="http://schemas.microsoft.com/office/drawing/2014/main" id="{B02D5DF1-1CAC-6648-8E22-30E1B0F8D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2520" y="11255569"/>
            <a:ext cx="153240" cy="171818"/>
          </a:xfrm>
          <a:custGeom>
            <a:avLst/>
            <a:gdLst>
              <a:gd name="T0" fmla="*/ 0 w 146"/>
              <a:gd name="T1" fmla="*/ 9 h 164"/>
              <a:gd name="T2" fmla="*/ 0 w 146"/>
              <a:gd name="T3" fmla="*/ 9 h 164"/>
              <a:gd name="T4" fmla="*/ 0 w 146"/>
              <a:gd name="T5" fmla="*/ 163 h 164"/>
              <a:gd name="T6" fmla="*/ 36 w 146"/>
              <a:gd name="T7" fmla="*/ 163 h 164"/>
              <a:gd name="T8" fmla="*/ 36 w 146"/>
              <a:gd name="T9" fmla="*/ 73 h 164"/>
              <a:gd name="T10" fmla="*/ 45 w 146"/>
              <a:gd name="T11" fmla="*/ 45 h 164"/>
              <a:gd name="T12" fmla="*/ 72 w 146"/>
              <a:gd name="T13" fmla="*/ 37 h 164"/>
              <a:gd name="T14" fmla="*/ 99 w 146"/>
              <a:gd name="T15" fmla="*/ 45 h 164"/>
              <a:gd name="T16" fmla="*/ 108 w 146"/>
              <a:gd name="T17" fmla="*/ 73 h 164"/>
              <a:gd name="T18" fmla="*/ 108 w 146"/>
              <a:gd name="T19" fmla="*/ 163 h 164"/>
              <a:gd name="T20" fmla="*/ 145 w 146"/>
              <a:gd name="T21" fmla="*/ 163 h 164"/>
              <a:gd name="T22" fmla="*/ 145 w 146"/>
              <a:gd name="T23" fmla="*/ 73 h 164"/>
              <a:gd name="T24" fmla="*/ 127 w 146"/>
              <a:gd name="T25" fmla="*/ 18 h 164"/>
              <a:gd name="T26" fmla="*/ 90 w 146"/>
              <a:gd name="T27" fmla="*/ 0 h 164"/>
              <a:gd name="T28" fmla="*/ 36 w 146"/>
              <a:gd name="T29" fmla="*/ 27 h 164"/>
              <a:gd name="T30" fmla="*/ 36 w 146"/>
              <a:gd name="T31" fmla="*/ 9 h 164"/>
              <a:gd name="T32" fmla="*/ 0 w 146"/>
              <a:gd name="T33" fmla="*/ 9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64">
                <a:moveTo>
                  <a:pt x="0" y="9"/>
                </a:moveTo>
                <a:lnTo>
                  <a:pt x="0" y="9"/>
                </a:lnTo>
                <a:cubicBezTo>
                  <a:pt x="0" y="163"/>
                  <a:pt x="0" y="163"/>
                  <a:pt x="0" y="163"/>
                </a:cubicBezTo>
                <a:cubicBezTo>
                  <a:pt x="36" y="163"/>
                  <a:pt x="36" y="163"/>
                  <a:pt x="36" y="163"/>
                </a:cubicBezTo>
                <a:cubicBezTo>
                  <a:pt x="36" y="73"/>
                  <a:pt x="36" y="73"/>
                  <a:pt x="36" y="73"/>
                </a:cubicBezTo>
                <a:cubicBezTo>
                  <a:pt x="36" y="63"/>
                  <a:pt x="45" y="54"/>
                  <a:pt x="45" y="45"/>
                </a:cubicBezTo>
                <a:cubicBezTo>
                  <a:pt x="54" y="37"/>
                  <a:pt x="63" y="37"/>
                  <a:pt x="72" y="37"/>
                </a:cubicBezTo>
                <a:cubicBezTo>
                  <a:pt x="81" y="37"/>
                  <a:pt x="90" y="37"/>
                  <a:pt x="99" y="45"/>
                </a:cubicBezTo>
                <a:cubicBezTo>
                  <a:pt x="108" y="54"/>
                  <a:pt x="108" y="63"/>
                  <a:pt x="108" y="73"/>
                </a:cubicBezTo>
                <a:cubicBezTo>
                  <a:pt x="108" y="163"/>
                  <a:pt x="108" y="163"/>
                  <a:pt x="108" y="163"/>
                </a:cubicBezTo>
                <a:cubicBezTo>
                  <a:pt x="145" y="163"/>
                  <a:pt x="145" y="163"/>
                  <a:pt x="145" y="163"/>
                </a:cubicBezTo>
                <a:cubicBezTo>
                  <a:pt x="145" y="73"/>
                  <a:pt x="145" y="73"/>
                  <a:pt x="145" y="73"/>
                </a:cubicBezTo>
                <a:cubicBezTo>
                  <a:pt x="145" y="45"/>
                  <a:pt x="145" y="27"/>
                  <a:pt x="127" y="18"/>
                </a:cubicBezTo>
                <a:cubicBezTo>
                  <a:pt x="117" y="9"/>
                  <a:pt x="108" y="0"/>
                  <a:pt x="90" y="0"/>
                </a:cubicBezTo>
                <a:cubicBezTo>
                  <a:pt x="63" y="0"/>
                  <a:pt x="45" y="9"/>
                  <a:pt x="36" y="27"/>
                </a:cubicBezTo>
                <a:cubicBezTo>
                  <a:pt x="36" y="9"/>
                  <a:pt x="36" y="9"/>
                  <a:pt x="36" y="9"/>
                </a:cubicBezTo>
                <a:cubicBezTo>
                  <a:pt x="0" y="9"/>
                  <a:pt x="0" y="9"/>
                  <a:pt x="0" y="9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31">
            <a:extLst>
              <a:ext uri="{FF2B5EF4-FFF2-40B4-BE49-F238E27FC236}">
                <a16:creationId xmlns:a16="http://schemas.microsoft.com/office/drawing/2014/main" id="{5D94640A-A456-6B43-B4EF-FB2C1CDA1F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3622" y="11218420"/>
            <a:ext cx="106806" cy="208967"/>
          </a:xfrm>
          <a:custGeom>
            <a:avLst/>
            <a:gdLst>
              <a:gd name="T0" fmla="*/ 63 w 100"/>
              <a:gd name="T1" fmla="*/ 163 h 200"/>
              <a:gd name="T2" fmla="*/ 63 w 100"/>
              <a:gd name="T3" fmla="*/ 163 h 200"/>
              <a:gd name="T4" fmla="*/ 63 w 100"/>
              <a:gd name="T5" fmla="*/ 145 h 200"/>
              <a:gd name="T6" fmla="*/ 63 w 100"/>
              <a:gd name="T7" fmla="*/ 73 h 200"/>
              <a:gd name="T8" fmla="*/ 99 w 100"/>
              <a:gd name="T9" fmla="*/ 73 h 200"/>
              <a:gd name="T10" fmla="*/ 99 w 100"/>
              <a:gd name="T11" fmla="*/ 45 h 200"/>
              <a:gd name="T12" fmla="*/ 63 w 100"/>
              <a:gd name="T13" fmla="*/ 45 h 200"/>
              <a:gd name="T14" fmla="*/ 63 w 100"/>
              <a:gd name="T15" fmla="*/ 0 h 200"/>
              <a:gd name="T16" fmla="*/ 18 w 100"/>
              <a:gd name="T17" fmla="*/ 0 h 200"/>
              <a:gd name="T18" fmla="*/ 18 w 100"/>
              <a:gd name="T19" fmla="*/ 45 h 200"/>
              <a:gd name="T20" fmla="*/ 0 w 100"/>
              <a:gd name="T21" fmla="*/ 45 h 200"/>
              <a:gd name="T22" fmla="*/ 0 w 100"/>
              <a:gd name="T23" fmla="*/ 73 h 200"/>
              <a:gd name="T24" fmla="*/ 18 w 100"/>
              <a:gd name="T25" fmla="*/ 73 h 200"/>
              <a:gd name="T26" fmla="*/ 18 w 100"/>
              <a:gd name="T27" fmla="*/ 145 h 200"/>
              <a:gd name="T28" fmla="*/ 36 w 100"/>
              <a:gd name="T29" fmla="*/ 181 h 200"/>
              <a:gd name="T30" fmla="*/ 72 w 100"/>
              <a:gd name="T31" fmla="*/ 199 h 200"/>
              <a:gd name="T32" fmla="*/ 99 w 100"/>
              <a:gd name="T33" fmla="*/ 199 h 200"/>
              <a:gd name="T34" fmla="*/ 99 w 100"/>
              <a:gd name="T35" fmla="*/ 163 h 200"/>
              <a:gd name="T36" fmla="*/ 81 w 100"/>
              <a:gd name="T37" fmla="*/ 163 h 200"/>
              <a:gd name="T38" fmla="*/ 63 w 100"/>
              <a:gd name="T39" fmla="*/ 163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00" h="200">
                <a:moveTo>
                  <a:pt x="63" y="163"/>
                </a:moveTo>
                <a:lnTo>
                  <a:pt x="63" y="163"/>
                </a:lnTo>
                <a:cubicBezTo>
                  <a:pt x="63" y="154"/>
                  <a:pt x="63" y="154"/>
                  <a:pt x="63" y="145"/>
                </a:cubicBezTo>
                <a:cubicBezTo>
                  <a:pt x="63" y="73"/>
                  <a:pt x="63" y="73"/>
                  <a:pt x="63" y="73"/>
                </a:cubicBezTo>
                <a:cubicBezTo>
                  <a:pt x="99" y="73"/>
                  <a:pt x="99" y="73"/>
                  <a:pt x="99" y="73"/>
                </a:cubicBezTo>
                <a:cubicBezTo>
                  <a:pt x="99" y="45"/>
                  <a:pt x="99" y="45"/>
                  <a:pt x="99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63" y="0"/>
                  <a:pt x="63" y="0"/>
                  <a:pt x="6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45"/>
                  <a:pt x="18" y="45"/>
                  <a:pt x="18" y="45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73"/>
                  <a:pt x="0" y="73"/>
                  <a:pt x="0" y="73"/>
                </a:cubicBezTo>
                <a:cubicBezTo>
                  <a:pt x="18" y="73"/>
                  <a:pt x="18" y="73"/>
                  <a:pt x="18" y="73"/>
                </a:cubicBezTo>
                <a:cubicBezTo>
                  <a:pt x="18" y="145"/>
                  <a:pt x="18" y="145"/>
                  <a:pt x="18" y="145"/>
                </a:cubicBezTo>
                <a:cubicBezTo>
                  <a:pt x="18" y="163"/>
                  <a:pt x="27" y="181"/>
                  <a:pt x="36" y="181"/>
                </a:cubicBezTo>
                <a:cubicBezTo>
                  <a:pt x="45" y="190"/>
                  <a:pt x="54" y="199"/>
                  <a:pt x="72" y="199"/>
                </a:cubicBezTo>
                <a:cubicBezTo>
                  <a:pt x="99" y="199"/>
                  <a:pt x="99" y="199"/>
                  <a:pt x="99" y="199"/>
                </a:cubicBezTo>
                <a:cubicBezTo>
                  <a:pt x="99" y="163"/>
                  <a:pt x="99" y="163"/>
                  <a:pt x="99" y="163"/>
                </a:cubicBezTo>
                <a:cubicBezTo>
                  <a:pt x="81" y="163"/>
                  <a:pt x="81" y="163"/>
                  <a:pt x="81" y="163"/>
                </a:cubicBezTo>
                <a:cubicBezTo>
                  <a:pt x="72" y="163"/>
                  <a:pt x="63" y="163"/>
                  <a:pt x="63" y="16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32">
            <a:extLst>
              <a:ext uri="{FF2B5EF4-FFF2-40B4-BE49-F238E27FC236}">
                <a16:creationId xmlns:a16="http://schemas.microsoft.com/office/drawing/2014/main" id="{A7301D27-BE59-7141-BA0E-CBA43E4BA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1668" y="11575985"/>
            <a:ext cx="162528" cy="199677"/>
          </a:xfrm>
          <a:custGeom>
            <a:avLst/>
            <a:gdLst>
              <a:gd name="T0" fmla="*/ 54 w 154"/>
              <a:gd name="T1" fmla="*/ 118 h 191"/>
              <a:gd name="T2" fmla="*/ 54 w 154"/>
              <a:gd name="T3" fmla="*/ 118 h 191"/>
              <a:gd name="T4" fmla="*/ 99 w 154"/>
              <a:gd name="T5" fmla="*/ 190 h 191"/>
              <a:gd name="T6" fmla="*/ 153 w 154"/>
              <a:gd name="T7" fmla="*/ 190 h 191"/>
              <a:gd name="T8" fmla="*/ 99 w 154"/>
              <a:gd name="T9" fmla="*/ 109 h 191"/>
              <a:gd name="T10" fmla="*/ 135 w 154"/>
              <a:gd name="T11" fmla="*/ 91 h 191"/>
              <a:gd name="T12" fmla="*/ 144 w 154"/>
              <a:gd name="T13" fmla="*/ 55 h 191"/>
              <a:gd name="T14" fmla="*/ 126 w 154"/>
              <a:gd name="T15" fmla="*/ 19 h 191"/>
              <a:gd name="T16" fmla="*/ 72 w 154"/>
              <a:gd name="T17" fmla="*/ 0 h 191"/>
              <a:gd name="T18" fmla="*/ 0 w 154"/>
              <a:gd name="T19" fmla="*/ 0 h 191"/>
              <a:gd name="T20" fmla="*/ 0 w 154"/>
              <a:gd name="T21" fmla="*/ 190 h 191"/>
              <a:gd name="T22" fmla="*/ 45 w 154"/>
              <a:gd name="T23" fmla="*/ 190 h 191"/>
              <a:gd name="T24" fmla="*/ 45 w 154"/>
              <a:gd name="T25" fmla="*/ 118 h 191"/>
              <a:gd name="T26" fmla="*/ 54 w 154"/>
              <a:gd name="T27" fmla="*/ 118 h 191"/>
              <a:gd name="T28" fmla="*/ 72 w 154"/>
              <a:gd name="T29" fmla="*/ 27 h 191"/>
              <a:gd name="T30" fmla="*/ 72 w 154"/>
              <a:gd name="T31" fmla="*/ 27 h 191"/>
              <a:gd name="T32" fmla="*/ 99 w 154"/>
              <a:gd name="T33" fmla="*/ 36 h 191"/>
              <a:gd name="T34" fmla="*/ 108 w 154"/>
              <a:gd name="T35" fmla="*/ 55 h 191"/>
              <a:gd name="T36" fmla="*/ 99 w 154"/>
              <a:gd name="T37" fmla="*/ 73 h 191"/>
              <a:gd name="T38" fmla="*/ 72 w 154"/>
              <a:gd name="T39" fmla="*/ 82 h 191"/>
              <a:gd name="T40" fmla="*/ 45 w 154"/>
              <a:gd name="T41" fmla="*/ 82 h 191"/>
              <a:gd name="T42" fmla="*/ 45 w 154"/>
              <a:gd name="T43" fmla="*/ 27 h 191"/>
              <a:gd name="T44" fmla="*/ 72 w 154"/>
              <a:gd name="T45" fmla="*/ 2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191">
                <a:moveTo>
                  <a:pt x="54" y="118"/>
                </a:moveTo>
                <a:lnTo>
                  <a:pt x="54" y="118"/>
                </a:lnTo>
                <a:cubicBezTo>
                  <a:pt x="99" y="190"/>
                  <a:pt x="99" y="190"/>
                  <a:pt x="99" y="190"/>
                </a:cubicBezTo>
                <a:cubicBezTo>
                  <a:pt x="153" y="190"/>
                  <a:pt x="153" y="190"/>
                  <a:pt x="153" y="190"/>
                </a:cubicBezTo>
                <a:cubicBezTo>
                  <a:pt x="99" y="109"/>
                  <a:pt x="99" y="109"/>
                  <a:pt x="99" y="109"/>
                </a:cubicBezTo>
                <a:cubicBezTo>
                  <a:pt x="117" y="109"/>
                  <a:pt x="126" y="100"/>
                  <a:pt x="135" y="91"/>
                </a:cubicBezTo>
                <a:cubicBezTo>
                  <a:pt x="144" y="82"/>
                  <a:pt x="144" y="64"/>
                  <a:pt x="144" y="55"/>
                </a:cubicBezTo>
                <a:cubicBezTo>
                  <a:pt x="144" y="36"/>
                  <a:pt x="144" y="27"/>
                  <a:pt x="126" y="19"/>
                </a:cubicBezTo>
                <a:cubicBezTo>
                  <a:pt x="117" y="0"/>
                  <a:pt x="99" y="0"/>
                  <a:pt x="72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90"/>
                  <a:pt x="0" y="190"/>
                  <a:pt x="0" y="190"/>
                </a:cubicBezTo>
                <a:cubicBezTo>
                  <a:pt x="45" y="190"/>
                  <a:pt x="45" y="190"/>
                  <a:pt x="45" y="190"/>
                </a:cubicBezTo>
                <a:cubicBezTo>
                  <a:pt x="45" y="118"/>
                  <a:pt x="45" y="118"/>
                  <a:pt x="45" y="118"/>
                </a:cubicBezTo>
                <a:cubicBezTo>
                  <a:pt x="54" y="118"/>
                  <a:pt x="54" y="118"/>
                  <a:pt x="54" y="118"/>
                </a:cubicBezTo>
                <a:close/>
                <a:moveTo>
                  <a:pt x="72" y="27"/>
                </a:moveTo>
                <a:lnTo>
                  <a:pt x="72" y="27"/>
                </a:lnTo>
                <a:cubicBezTo>
                  <a:pt x="90" y="27"/>
                  <a:pt x="90" y="27"/>
                  <a:pt x="99" y="36"/>
                </a:cubicBezTo>
                <a:cubicBezTo>
                  <a:pt x="108" y="36"/>
                  <a:pt x="108" y="45"/>
                  <a:pt x="108" y="55"/>
                </a:cubicBezTo>
                <a:cubicBezTo>
                  <a:pt x="108" y="64"/>
                  <a:pt x="108" y="73"/>
                  <a:pt x="99" y="73"/>
                </a:cubicBezTo>
                <a:cubicBezTo>
                  <a:pt x="90" y="82"/>
                  <a:pt x="90" y="82"/>
                  <a:pt x="72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27"/>
                  <a:pt x="45" y="27"/>
                  <a:pt x="45" y="27"/>
                </a:cubicBezTo>
                <a:cubicBezTo>
                  <a:pt x="72" y="27"/>
                  <a:pt x="72" y="27"/>
                  <a:pt x="72" y="2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33">
            <a:extLst>
              <a:ext uri="{FF2B5EF4-FFF2-40B4-BE49-F238E27FC236}">
                <a16:creationId xmlns:a16="http://schemas.microsoft.com/office/drawing/2014/main" id="{49DDBB00-A781-0444-A1BF-A342806D2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771" y="11617777"/>
            <a:ext cx="171818" cy="162530"/>
          </a:xfrm>
          <a:custGeom>
            <a:avLst/>
            <a:gdLst>
              <a:gd name="T0" fmla="*/ 126 w 164"/>
              <a:gd name="T1" fmla="*/ 145 h 155"/>
              <a:gd name="T2" fmla="*/ 126 w 164"/>
              <a:gd name="T3" fmla="*/ 145 h 155"/>
              <a:gd name="T4" fmla="*/ 154 w 164"/>
              <a:gd name="T5" fmla="*/ 109 h 155"/>
              <a:gd name="T6" fmla="*/ 109 w 164"/>
              <a:gd name="T7" fmla="*/ 109 h 155"/>
              <a:gd name="T8" fmla="*/ 81 w 164"/>
              <a:gd name="T9" fmla="*/ 127 h 155"/>
              <a:gd name="T10" fmla="*/ 54 w 164"/>
              <a:gd name="T11" fmla="*/ 118 h 155"/>
              <a:gd name="T12" fmla="*/ 45 w 164"/>
              <a:gd name="T13" fmla="*/ 91 h 155"/>
              <a:gd name="T14" fmla="*/ 163 w 164"/>
              <a:gd name="T15" fmla="*/ 91 h 155"/>
              <a:gd name="T16" fmla="*/ 163 w 164"/>
              <a:gd name="T17" fmla="*/ 73 h 155"/>
              <a:gd name="T18" fmla="*/ 135 w 164"/>
              <a:gd name="T19" fmla="*/ 19 h 155"/>
              <a:gd name="T20" fmla="*/ 81 w 164"/>
              <a:gd name="T21" fmla="*/ 0 h 155"/>
              <a:gd name="T22" fmla="*/ 27 w 164"/>
              <a:gd name="T23" fmla="*/ 19 h 155"/>
              <a:gd name="T24" fmla="*/ 0 w 164"/>
              <a:gd name="T25" fmla="*/ 82 h 155"/>
              <a:gd name="T26" fmla="*/ 27 w 164"/>
              <a:gd name="T27" fmla="*/ 136 h 155"/>
              <a:gd name="T28" fmla="*/ 81 w 164"/>
              <a:gd name="T29" fmla="*/ 154 h 155"/>
              <a:gd name="T30" fmla="*/ 126 w 164"/>
              <a:gd name="T31" fmla="*/ 145 h 155"/>
              <a:gd name="T32" fmla="*/ 118 w 164"/>
              <a:gd name="T33" fmla="*/ 64 h 155"/>
              <a:gd name="T34" fmla="*/ 118 w 164"/>
              <a:gd name="T35" fmla="*/ 64 h 155"/>
              <a:gd name="T36" fmla="*/ 45 w 164"/>
              <a:gd name="T37" fmla="*/ 64 h 155"/>
              <a:gd name="T38" fmla="*/ 54 w 164"/>
              <a:gd name="T39" fmla="*/ 37 h 155"/>
              <a:gd name="T40" fmla="*/ 81 w 164"/>
              <a:gd name="T41" fmla="*/ 28 h 155"/>
              <a:gd name="T42" fmla="*/ 109 w 164"/>
              <a:gd name="T43" fmla="*/ 37 h 155"/>
              <a:gd name="T44" fmla="*/ 118 w 164"/>
              <a:gd name="T45" fmla="*/ 6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4" h="155">
                <a:moveTo>
                  <a:pt x="126" y="145"/>
                </a:moveTo>
                <a:lnTo>
                  <a:pt x="126" y="145"/>
                </a:lnTo>
                <a:cubicBezTo>
                  <a:pt x="145" y="136"/>
                  <a:pt x="154" y="118"/>
                  <a:pt x="154" y="109"/>
                </a:cubicBezTo>
                <a:cubicBezTo>
                  <a:pt x="109" y="109"/>
                  <a:pt x="109" y="109"/>
                  <a:pt x="109" y="109"/>
                </a:cubicBezTo>
                <a:cubicBezTo>
                  <a:pt x="109" y="118"/>
                  <a:pt x="90" y="127"/>
                  <a:pt x="81" y="127"/>
                </a:cubicBezTo>
                <a:cubicBezTo>
                  <a:pt x="72" y="127"/>
                  <a:pt x="63" y="118"/>
                  <a:pt x="54" y="118"/>
                </a:cubicBezTo>
                <a:cubicBezTo>
                  <a:pt x="45" y="109"/>
                  <a:pt x="45" y="100"/>
                  <a:pt x="45" y="91"/>
                </a:cubicBezTo>
                <a:cubicBezTo>
                  <a:pt x="163" y="91"/>
                  <a:pt x="163" y="91"/>
                  <a:pt x="163" y="91"/>
                </a:cubicBezTo>
                <a:cubicBezTo>
                  <a:pt x="163" y="82"/>
                  <a:pt x="163" y="82"/>
                  <a:pt x="163" y="73"/>
                </a:cubicBezTo>
                <a:cubicBezTo>
                  <a:pt x="163" y="55"/>
                  <a:pt x="154" y="37"/>
                  <a:pt x="135" y="19"/>
                </a:cubicBezTo>
                <a:cubicBezTo>
                  <a:pt x="126" y="9"/>
                  <a:pt x="109" y="0"/>
                  <a:pt x="81" y="0"/>
                </a:cubicBezTo>
                <a:cubicBezTo>
                  <a:pt x="54" y="0"/>
                  <a:pt x="36" y="9"/>
                  <a:pt x="27" y="19"/>
                </a:cubicBezTo>
                <a:cubicBezTo>
                  <a:pt x="9" y="37"/>
                  <a:pt x="0" y="55"/>
                  <a:pt x="0" y="82"/>
                </a:cubicBezTo>
                <a:cubicBezTo>
                  <a:pt x="0" y="100"/>
                  <a:pt x="9" y="118"/>
                  <a:pt x="27" y="136"/>
                </a:cubicBezTo>
                <a:cubicBezTo>
                  <a:pt x="36" y="145"/>
                  <a:pt x="54" y="154"/>
                  <a:pt x="81" y="154"/>
                </a:cubicBezTo>
                <a:cubicBezTo>
                  <a:pt x="99" y="154"/>
                  <a:pt x="118" y="154"/>
                  <a:pt x="126" y="145"/>
                </a:cubicBezTo>
                <a:close/>
                <a:moveTo>
                  <a:pt x="118" y="64"/>
                </a:moveTo>
                <a:lnTo>
                  <a:pt x="118" y="64"/>
                </a:lnTo>
                <a:cubicBezTo>
                  <a:pt x="45" y="64"/>
                  <a:pt x="45" y="64"/>
                  <a:pt x="45" y="64"/>
                </a:cubicBezTo>
                <a:cubicBezTo>
                  <a:pt x="45" y="55"/>
                  <a:pt x="54" y="46"/>
                  <a:pt x="54" y="37"/>
                </a:cubicBezTo>
                <a:cubicBezTo>
                  <a:pt x="63" y="37"/>
                  <a:pt x="72" y="28"/>
                  <a:pt x="81" y="28"/>
                </a:cubicBezTo>
                <a:cubicBezTo>
                  <a:pt x="90" y="28"/>
                  <a:pt x="99" y="37"/>
                  <a:pt x="109" y="37"/>
                </a:cubicBezTo>
                <a:cubicBezTo>
                  <a:pt x="118" y="46"/>
                  <a:pt x="118" y="55"/>
                  <a:pt x="118" y="6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34">
            <a:extLst>
              <a:ext uri="{FF2B5EF4-FFF2-40B4-BE49-F238E27FC236}">
                <a16:creationId xmlns:a16="http://schemas.microsoft.com/office/drawing/2014/main" id="{A80B8487-60F2-FE41-8466-7CBA7FFEF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3876" y="11617777"/>
            <a:ext cx="171815" cy="162530"/>
          </a:xfrm>
          <a:custGeom>
            <a:avLst/>
            <a:gdLst>
              <a:gd name="T0" fmla="*/ 54 w 163"/>
              <a:gd name="T1" fmla="*/ 154 h 155"/>
              <a:gd name="T2" fmla="*/ 108 w 163"/>
              <a:gd name="T3" fmla="*/ 154 h 155"/>
              <a:gd name="T4" fmla="*/ 162 w 163"/>
              <a:gd name="T5" fmla="*/ 0 h 155"/>
              <a:gd name="T6" fmla="*/ 126 w 163"/>
              <a:gd name="T7" fmla="*/ 0 h 155"/>
              <a:gd name="T8" fmla="*/ 81 w 163"/>
              <a:gd name="T9" fmla="*/ 118 h 155"/>
              <a:gd name="T10" fmla="*/ 45 w 163"/>
              <a:gd name="T11" fmla="*/ 0 h 155"/>
              <a:gd name="T12" fmla="*/ 0 w 163"/>
              <a:gd name="T13" fmla="*/ 0 h 155"/>
              <a:gd name="T14" fmla="*/ 54 w 163"/>
              <a:gd name="T15" fmla="*/ 15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3" h="155">
                <a:moveTo>
                  <a:pt x="54" y="154"/>
                </a:moveTo>
                <a:lnTo>
                  <a:pt x="108" y="154"/>
                </a:lnTo>
                <a:lnTo>
                  <a:pt x="162" y="0"/>
                </a:lnTo>
                <a:lnTo>
                  <a:pt x="126" y="0"/>
                </a:lnTo>
                <a:lnTo>
                  <a:pt x="81" y="118"/>
                </a:lnTo>
                <a:lnTo>
                  <a:pt x="45" y="0"/>
                </a:lnTo>
                <a:lnTo>
                  <a:pt x="0" y="0"/>
                </a:lnTo>
                <a:lnTo>
                  <a:pt x="54" y="154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35">
            <a:extLst>
              <a:ext uri="{FF2B5EF4-FFF2-40B4-BE49-F238E27FC236}">
                <a16:creationId xmlns:a16="http://schemas.microsoft.com/office/drawing/2014/main" id="{2F0E4EF7-8BFA-4244-9310-968AE4F3B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265" y="11548123"/>
            <a:ext cx="60369" cy="227539"/>
          </a:xfrm>
          <a:custGeom>
            <a:avLst/>
            <a:gdLst>
              <a:gd name="T0" fmla="*/ 46 w 56"/>
              <a:gd name="T1" fmla="*/ 9 h 218"/>
              <a:gd name="T2" fmla="*/ 46 w 56"/>
              <a:gd name="T3" fmla="*/ 9 h 218"/>
              <a:gd name="T4" fmla="*/ 27 w 56"/>
              <a:gd name="T5" fmla="*/ 0 h 218"/>
              <a:gd name="T6" fmla="*/ 9 w 56"/>
              <a:gd name="T7" fmla="*/ 9 h 218"/>
              <a:gd name="T8" fmla="*/ 0 w 56"/>
              <a:gd name="T9" fmla="*/ 27 h 218"/>
              <a:gd name="T10" fmla="*/ 9 w 56"/>
              <a:gd name="T11" fmla="*/ 46 h 218"/>
              <a:gd name="T12" fmla="*/ 27 w 56"/>
              <a:gd name="T13" fmla="*/ 46 h 218"/>
              <a:gd name="T14" fmla="*/ 46 w 56"/>
              <a:gd name="T15" fmla="*/ 46 h 218"/>
              <a:gd name="T16" fmla="*/ 55 w 56"/>
              <a:gd name="T17" fmla="*/ 27 h 218"/>
              <a:gd name="T18" fmla="*/ 46 w 56"/>
              <a:gd name="T19" fmla="*/ 9 h 218"/>
              <a:gd name="T20" fmla="*/ 46 w 56"/>
              <a:gd name="T21" fmla="*/ 217 h 218"/>
              <a:gd name="T22" fmla="*/ 46 w 56"/>
              <a:gd name="T23" fmla="*/ 217 h 218"/>
              <a:gd name="T24" fmla="*/ 46 w 56"/>
              <a:gd name="T25" fmla="*/ 63 h 218"/>
              <a:gd name="T26" fmla="*/ 9 w 56"/>
              <a:gd name="T27" fmla="*/ 63 h 218"/>
              <a:gd name="T28" fmla="*/ 9 w 56"/>
              <a:gd name="T29" fmla="*/ 217 h 218"/>
              <a:gd name="T30" fmla="*/ 46 w 56"/>
              <a:gd name="T31" fmla="*/ 217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" h="218">
                <a:moveTo>
                  <a:pt x="46" y="9"/>
                </a:moveTo>
                <a:lnTo>
                  <a:pt x="46" y="9"/>
                </a:lnTo>
                <a:cubicBezTo>
                  <a:pt x="36" y="0"/>
                  <a:pt x="36" y="0"/>
                  <a:pt x="27" y="0"/>
                </a:cubicBezTo>
                <a:cubicBezTo>
                  <a:pt x="18" y="0"/>
                  <a:pt x="18" y="0"/>
                  <a:pt x="9" y="9"/>
                </a:cubicBezTo>
                <a:cubicBezTo>
                  <a:pt x="9" y="9"/>
                  <a:pt x="0" y="18"/>
                  <a:pt x="0" y="27"/>
                </a:cubicBezTo>
                <a:cubicBezTo>
                  <a:pt x="0" y="27"/>
                  <a:pt x="9" y="36"/>
                  <a:pt x="9" y="46"/>
                </a:cubicBezTo>
                <a:cubicBezTo>
                  <a:pt x="18" y="46"/>
                  <a:pt x="18" y="46"/>
                  <a:pt x="27" y="46"/>
                </a:cubicBezTo>
                <a:cubicBezTo>
                  <a:pt x="36" y="46"/>
                  <a:pt x="36" y="46"/>
                  <a:pt x="46" y="46"/>
                </a:cubicBezTo>
                <a:cubicBezTo>
                  <a:pt x="46" y="36"/>
                  <a:pt x="55" y="27"/>
                  <a:pt x="55" y="27"/>
                </a:cubicBezTo>
                <a:cubicBezTo>
                  <a:pt x="55" y="18"/>
                  <a:pt x="46" y="9"/>
                  <a:pt x="46" y="9"/>
                </a:cubicBezTo>
                <a:close/>
                <a:moveTo>
                  <a:pt x="46" y="217"/>
                </a:moveTo>
                <a:lnTo>
                  <a:pt x="46" y="217"/>
                </a:lnTo>
                <a:cubicBezTo>
                  <a:pt x="46" y="63"/>
                  <a:pt x="46" y="63"/>
                  <a:pt x="46" y="63"/>
                </a:cubicBezTo>
                <a:cubicBezTo>
                  <a:pt x="9" y="63"/>
                  <a:pt x="9" y="63"/>
                  <a:pt x="9" y="63"/>
                </a:cubicBezTo>
                <a:cubicBezTo>
                  <a:pt x="9" y="217"/>
                  <a:pt x="9" y="217"/>
                  <a:pt x="9" y="217"/>
                </a:cubicBezTo>
                <a:cubicBezTo>
                  <a:pt x="46" y="217"/>
                  <a:pt x="46" y="217"/>
                  <a:pt x="46" y="21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36">
            <a:extLst>
              <a:ext uri="{FF2B5EF4-FFF2-40B4-BE49-F238E27FC236}">
                <a16:creationId xmlns:a16="http://schemas.microsoft.com/office/drawing/2014/main" id="{1727A662-2B15-4E41-BD96-025D401CE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852" y="11617777"/>
            <a:ext cx="162530" cy="162530"/>
          </a:xfrm>
          <a:custGeom>
            <a:avLst/>
            <a:gdLst>
              <a:gd name="T0" fmla="*/ 117 w 154"/>
              <a:gd name="T1" fmla="*/ 145 h 155"/>
              <a:gd name="T2" fmla="*/ 117 w 154"/>
              <a:gd name="T3" fmla="*/ 145 h 155"/>
              <a:gd name="T4" fmla="*/ 144 w 154"/>
              <a:gd name="T5" fmla="*/ 109 h 155"/>
              <a:gd name="T6" fmla="*/ 108 w 154"/>
              <a:gd name="T7" fmla="*/ 109 h 155"/>
              <a:gd name="T8" fmla="*/ 72 w 154"/>
              <a:gd name="T9" fmla="*/ 127 h 155"/>
              <a:gd name="T10" fmla="*/ 45 w 154"/>
              <a:gd name="T11" fmla="*/ 118 h 155"/>
              <a:gd name="T12" fmla="*/ 36 w 154"/>
              <a:gd name="T13" fmla="*/ 91 h 155"/>
              <a:gd name="T14" fmla="*/ 153 w 154"/>
              <a:gd name="T15" fmla="*/ 91 h 155"/>
              <a:gd name="T16" fmla="*/ 153 w 154"/>
              <a:gd name="T17" fmla="*/ 73 h 155"/>
              <a:gd name="T18" fmla="*/ 126 w 154"/>
              <a:gd name="T19" fmla="*/ 19 h 155"/>
              <a:gd name="T20" fmla="*/ 72 w 154"/>
              <a:gd name="T21" fmla="*/ 0 h 155"/>
              <a:gd name="T22" fmla="*/ 18 w 154"/>
              <a:gd name="T23" fmla="*/ 19 h 155"/>
              <a:gd name="T24" fmla="*/ 0 w 154"/>
              <a:gd name="T25" fmla="*/ 82 h 155"/>
              <a:gd name="T26" fmla="*/ 18 w 154"/>
              <a:gd name="T27" fmla="*/ 136 h 155"/>
              <a:gd name="T28" fmla="*/ 72 w 154"/>
              <a:gd name="T29" fmla="*/ 154 h 155"/>
              <a:gd name="T30" fmla="*/ 117 w 154"/>
              <a:gd name="T31" fmla="*/ 145 h 155"/>
              <a:gd name="T32" fmla="*/ 108 w 154"/>
              <a:gd name="T33" fmla="*/ 64 h 155"/>
              <a:gd name="T34" fmla="*/ 108 w 154"/>
              <a:gd name="T35" fmla="*/ 64 h 155"/>
              <a:gd name="T36" fmla="*/ 36 w 154"/>
              <a:gd name="T37" fmla="*/ 64 h 155"/>
              <a:gd name="T38" fmla="*/ 45 w 154"/>
              <a:gd name="T39" fmla="*/ 37 h 155"/>
              <a:gd name="T40" fmla="*/ 72 w 154"/>
              <a:gd name="T41" fmla="*/ 28 h 155"/>
              <a:gd name="T42" fmla="*/ 99 w 154"/>
              <a:gd name="T43" fmla="*/ 37 h 155"/>
              <a:gd name="T44" fmla="*/ 108 w 154"/>
              <a:gd name="T45" fmla="*/ 64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155">
                <a:moveTo>
                  <a:pt x="117" y="145"/>
                </a:moveTo>
                <a:lnTo>
                  <a:pt x="117" y="145"/>
                </a:lnTo>
                <a:cubicBezTo>
                  <a:pt x="135" y="136"/>
                  <a:pt x="144" y="118"/>
                  <a:pt x="144" y="109"/>
                </a:cubicBezTo>
                <a:cubicBezTo>
                  <a:pt x="108" y="109"/>
                  <a:pt x="108" y="109"/>
                  <a:pt x="108" y="109"/>
                </a:cubicBezTo>
                <a:cubicBezTo>
                  <a:pt x="99" y="118"/>
                  <a:pt x="90" y="127"/>
                  <a:pt x="72" y="127"/>
                </a:cubicBezTo>
                <a:cubicBezTo>
                  <a:pt x="63" y="127"/>
                  <a:pt x="54" y="118"/>
                  <a:pt x="45" y="118"/>
                </a:cubicBezTo>
                <a:cubicBezTo>
                  <a:pt x="45" y="109"/>
                  <a:pt x="36" y="100"/>
                  <a:pt x="36" y="91"/>
                </a:cubicBezTo>
                <a:cubicBezTo>
                  <a:pt x="153" y="91"/>
                  <a:pt x="153" y="91"/>
                  <a:pt x="153" y="91"/>
                </a:cubicBezTo>
                <a:cubicBezTo>
                  <a:pt x="153" y="82"/>
                  <a:pt x="153" y="82"/>
                  <a:pt x="153" y="73"/>
                </a:cubicBezTo>
                <a:cubicBezTo>
                  <a:pt x="153" y="55"/>
                  <a:pt x="144" y="37"/>
                  <a:pt x="126" y="19"/>
                </a:cubicBezTo>
                <a:cubicBezTo>
                  <a:pt x="117" y="9"/>
                  <a:pt x="99" y="0"/>
                  <a:pt x="72" y="0"/>
                </a:cubicBezTo>
                <a:cubicBezTo>
                  <a:pt x="54" y="0"/>
                  <a:pt x="36" y="9"/>
                  <a:pt x="18" y="19"/>
                </a:cubicBezTo>
                <a:cubicBezTo>
                  <a:pt x="0" y="37"/>
                  <a:pt x="0" y="55"/>
                  <a:pt x="0" y="82"/>
                </a:cubicBezTo>
                <a:cubicBezTo>
                  <a:pt x="0" y="100"/>
                  <a:pt x="0" y="118"/>
                  <a:pt x="18" y="136"/>
                </a:cubicBezTo>
                <a:cubicBezTo>
                  <a:pt x="36" y="145"/>
                  <a:pt x="54" y="154"/>
                  <a:pt x="72" y="154"/>
                </a:cubicBezTo>
                <a:cubicBezTo>
                  <a:pt x="90" y="154"/>
                  <a:pt x="108" y="154"/>
                  <a:pt x="117" y="145"/>
                </a:cubicBezTo>
                <a:close/>
                <a:moveTo>
                  <a:pt x="108" y="64"/>
                </a:moveTo>
                <a:lnTo>
                  <a:pt x="108" y="64"/>
                </a:lnTo>
                <a:cubicBezTo>
                  <a:pt x="36" y="64"/>
                  <a:pt x="36" y="64"/>
                  <a:pt x="36" y="64"/>
                </a:cubicBezTo>
                <a:cubicBezTo>
                  <a:pt x="36" y="55"/>
                  <a:pt x="45" y="46"/>
                  <a:pt x="45" y="37"/>
                </a:cubicBezTo>
                <a:cubicBezTo>
                  <a:pt x="54" y="37"/>
                  <a:pt x="63" y="28"/>
                  <a:pt x="72" y="28"/>
                </a:cubicBezTo>
                <a:cubicBezTo>
                  <a:pt x="81" y="28"/>
                  <a:pt x="90" y="37"/>
                  <a:pt x="99" y="37"/>
                </a:cubicBezTo>
                <a:cubicBezTo>
                  <a:pt x="108" y="46"/>
                  <a:pt x="108" y="55"/>
                  <a:pt x="108" y="6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37">
            <a:extLst>
              <a:ext uri="{FF2B5EF4-FFF2-40B4-BE49-F238E27FC236}">
                <a16:creationId xmlns:a16="http://schemas.microsoft.com/office/drawing/2014/main" id="{AD61673C-1BF4-914D-A8AF-F84EA8F00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9670" y="11617777"/>
            <a:ext cx="250759" cy="162530"/>
          </a:xfrm>
          <a:custGeom>
            <a:avLst/>
            <a:gdLst>
              <a:gd name="T0" fmla="*/ 172 w 236"/>
              <a:gd name="T1" fmla="*/ 118 h 155"/>
              <a:gd name="T2" fmla="*/ 145 w 236"/>
              <a:gd name="T3" fmla="*/ 0 h 155"/>
              <a:gd name="T4" fmla="*/ 100 w 236"/>
              <a:gd name="T5" fmla="*/ 0 h 155"/>
              <a:gd name="T6" fmla="*/ 72 w 236"/>
              <a:gd name="T7" fmla="*/ 118 h 155"/>
              <a:gd name="T8" fmla="*/ 45 w 236"/>
              <a:gd name="T9" fmla="*/ 0 h 155"/>
              <a:gd name="T10" fmla="*/ 0 w 236"/>
              <a:gd name="T11" fmla="*/ 0 h 155"/>
              <a:gd name="T12" fmla="*/ 54 w 236"/>
              <a:gd name="T13" fmla="*/ 154 h 155"/>
              <a:gd name="T14" fmla="*/ 91 w 236"/>
              <a:gd name="T15" fmla="*/ 154 h 155"/>
              <a:gd name="T16" fmla="*/ 117 w 236"/>
              <a:gd name="T17" fmla="*/ 55 h 155"/>
              <a:gd name="T18" fmla="*/ 145 w 236"/>
              <a:gd name="T19" fmla="*/ 154 h 155"/>
              <a:gd name="T20" fmla="*/ 190 w 236"/>
              <a:gd name="T21" fmla="*/ 154 h 155"/>
              <a:gd name="T22" fmla="*/ 235 w 236"/>
              <a:gd name="T23" fmla="*/ 0 h 155"/>
              <a:gd name="T24" fmla="*/ 199 w 236"/>
              <a:gd name="T25" fmla="*/ 0 h 155"/>
              <a:gd name="T26" fmla="*/ 172 w 236"/>
              <a:gd name="T27" fmla="*/ 118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6" h="155">
                <a:moveTo>
                  <a:pt x="172" y="118"/>
                </a:moveTo>
                <a:lnTo>
                  <a:pt x="145" y="0"/>
                </a:lnTo>
                <a:lnTo>
                  <a:pt x="100" y="0"/>
                </a:lnTo>
                <a:lnTo>
                  <a:pt x="72" y="118"/>
                </a:lnTo>
                <a:lnTo>
                  <a:pt x="45" y="0"/>
                </a:lnTo>
                <a:lnTo>
                  <a:pt x="0" y="0"/>
                </a:lnTo>
                <a:lnTo>
                  <a:pt x="54" y="154"/>
                </a:lnTo>
                <a:lnTo>
                  <a:pt x="91" y="154"/>
                </a:lnTo>
                <a:lnTo>
                  <a:pt x="117" y="55"/>
                </a:lnTo>
                <a:lnTo>
                  <a:pt x="145" y="154"/>
                </a:lnTo>
                <a:lnTo>
                  <a:pt x="190" y="154"/>
                </a:lnTo>
                <a:lnTo>
                  <a:pt x="235" y="0"/>
                </a:lnTo>
                <a:lnTo>
                  <a:pt x="199" y="0"/>
                </a:lnTo>
                <a:lnTo>
                  <a:pt x="172" y="118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Text Box 238">
            <a:extLst>
              <a:ext uri="{FF2B5EF4-FFF2-40B4-BE49-F238E27FC236}">
                <a16:creationId xmlns:a16="http://schemas.microsoft.com/office/drawing/2014/main" id="{F5BBBD0C-7BEB-164C-94DA-CD88208D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89412" y="7433818"/>
            <a:ext cx="459726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Mar</a:t>
            </a:r>
          </a:p>
        </p:txBody>
      </p:sp>
      <p:sp>
        <p:nvSpPr>
          <p:cNvPr id="384" name="Text Box 239">
            <a:extLst>
              <a:ext uri="{FF2B5EF4-FFF2-40B4-BE49-F238E27FC236}">
                <a16:creationId xmlns:a16="http://schemas.microsoft.com/office/drawing/2014/main" id="{90B0BC4F-936C-884D-BD2C-ED806540A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7001" y="7433818"/>
            <a:ext cx="130023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k</a:t>
            </a:r>
          </a:p>
        </p:txBody>
      </p:sp>
      <p:sp>
        <p:nvSpPr>
          <p:cNvPr id="385" name="Text Box 240">
            <a:extLst>
              <a:ext uri="{FF2B5EF4-FFF2-40B4-BE49-F238E27FC236}">
                <a16:creationId xmlns:a16="http://schemas.microsoft.com/office/drawing/2014/main" id="{098DC408-8A87-9046-B12E-56F6B0611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07024" y="7433818"/>
            <a:ext cx="1003036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eting is a</a:t>
            </a:r>
          </a:p>
        </p:txBody>
      </p:sp>
      <p:sp>
        <p:nvSpPr>
          <p:cNvPr id="386" name="Text Box 241">
            <a:extLst>
              <a:ext uri="{FF2B5EF4-FFF2-40B4-BE49-F238E27FC236}">
                <a16:creationId xmlns:a16="http://schemas.microsoft.com/office/drawing/2014/main" id="{B4FBE263-83A9-D84B-AF0A-7A79163A8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36172" y="7740301"/>
            <a:ext cx="1889979" cy="306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>
              <a:lnSpc>
                <a:spcPct val="112000"/>
              </a:lnSpc>
            </a:pPr>
            <a:r>
              <a:rPr lang="es-MX" altLang="es-MX" sz="700">
                <a:solidFill>
                  <a:srgbClr val="606060"/>
                </a:solidFill>
                <a:latin typeface="Lato Regular" panose="020F0502020204030203" pitchFamily="34" charset="0"/>
              </a:rPr>
              <a:t>business process</a:t>
            </a:r>
          </a:p>
        </p:txBody>
      </p:sp>
      <p:sp>
        <p:nvSpPr>
          <p:cNvPr id="387" name="Freeform 242">
            <a:extLst>
              <a:ext uri="{FF2B5EF4-FFF2-40B4-BE49-F238E27FC236}">
                <a16:creationId xmlns:a16="http://schemas.microsoft.com/office/drawing/2014/main" id="{1FE2E75F-1B3E-4344-93B3-F8E8CE332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1207" y="7118047"/>
            <a:ext cx="46437" cy="199677"/>
          </a:xfrm>
          <a:custGeom>
            <a:avLst/>
            <a:gdLst>
              <a:gd name="T0" fmla="*/ 45 w 46"/>
              <a:gd name="T1" fmla="*/ 189 h 190"/>
              <a:gd name="T2" fmla="*/ 45 w 46"/>
              <a:gd name="T3" fmla="*/ 0 h 190"/>
              <a:gd name="T4" fmla="*/ 0 w 46"/>
              <a:gd name="T5" fmla="*/ 0 h 190"/>
              <a:gd name="T6" fmla="*/ 0 w 46"/>
              <a:gd name="T7" fmla="*/ 189 h 190"/>
              <a:gd name="T8" fmla="*/ 45 w 46"/>
              <a:gd name="T9" fmla="*/ 189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190">
                <a:moveTo>
                  <a:pt x="45" y="189"/>
                </a:moveTo>
                <a:lnTo>
                  <a:pt x="45" y="0"/>
                </a:lnTo>
                <a:lnTo>
                  <a:pt x="0" y="0"/>
                </a:lnTo>
                <a:lnTo>
                  <a:pt x="0" y="189"/>
                </a:lnTo>
                <a:lnTo>
                  <a:pt x="45" y="189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43">
            <a:extLst>
              <a:ext uri="{FF2B5EF4-FFF2-40B4-BE49-F238E27FC236}">
                <a16:creationId xmlns:a16="http://schemas.microsoft.com/office/drawing/2014/main" id="{A741CCFB-4E37-3E48-B521-27CAFF31E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14793" y="7155196"/>
            <a:ext cx="162528" cy="162528"/>
          </a:xfrm>
          <a:custGeom>
            <a:avLst/>
            <a:gdLst>
              <a:gd name="T0" fmla="*/ 0 w 155"/>
              <a:gd name="T1" fmla="*/ 0 h 154"/>
              <a:gd name="T2" fmla="*/ 0 w 155"/>
              <a:gd name="T3" fmla="*/ 0 h 154"/>
              <a:gd name="T4" fmla="*/ 0 w 155"/>
              <a:gd name="T5" fmla="*/ 153 h 154"/>
              <a:gd name="T6" fmla="*/ 45 w 155"/>
              <a:gd name="T7" fmla="*/ 153 h 154"/>
              <a:gd name="T8" fmla="*/ 45 w 155"/>
              <a:gd name="T9" fmla="*/ 72 h 154"/>
              <a:gd name="T10" fmla="*/ 55 w 155"/>
              <a:gd name="T11" fmla="*/ 45 h 154"/>
              <a:gd name="T12" fmla="*/ 82 w 155"/>
              <a:gd name="T13" fmla="*/ 36 h 154"/>
              <a:gd name="T14" fmla="*/ 100 w 155"/>
              <a:gd name="T15" fmla="*/ 45 h 154"/>
              <a:gd name="T16" fmla="*/ 118 w 155"/>
              <a:gd name="T17" fmla="*/ 72 h 154"/>
              <a:gd name="T18" fmla="*/ 118 w 155"/>
              <a:gd name="T19" fmla="*/ 153 h 154"/>
              <a:gd name="T20" fmla="*/ 154 w 155"/>
              <a:gd name="T21" fmla="*/ 153 h 154"/>
              <a:gd name="T22" fmla="*/ 154 w 155"/>
              <a:gd name="T23" fmla="*/ 63 h 154"/>
              <a:gd name="T24" fmla="*/ 136 w 155"/>
              <a:gd name="T25" fmla="*/ 18 h 154"/>
              <a:gd name="T26" fmla="*/ 91 w 155"/>
              <a:gd name="T27" fmla="*/ 0 h 154"/>
              <a:gd name="T28" fmla="*/ 45 w 155"/>
              <a:gd name="T29" fmla="*/ 27 h 154"/>
              <a:gd name="T30" fmla="*/ 45 w 155"/>
              <a:gd name="T31" fmla="*/ 0 h 154"/>
              <a:gd name="T32" fmla="*/ 0 w 155"/>
              <a:gd name="T3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154">
                <a:moveTo>
                  <a:pt x="0" y="0"/>
                </a:moveTo>
                <a:lnTo>
                  <a:pt x="0" y="0"/>
                </a:lnTo>
                <a:cubicBezTo>
                  <a:pt x="0" y="153"/>
                  <a:pt x="0" y="153"/>
                  <a:pt x="0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54"/>
                  <a:pt x="45" y="45"/>
                  <a:pt x="55" y="45"/>
                </a:cubicBezTo>
                <a:cubicBezTo>
                  <a:pt x="64" y="36"/>
                  <a:pt x="73" y="36"/>
                  <a:pt x="82" y="36"/>
                </a:cubicBezTo>
                <a:cubicBezTo>
                  <a:pt x="91" y="36"/>
                  <a:pt x="100" y="36"/>
                  <a:pt x="100" y="45"/>
                </a:cubicBezTo>
                <a:cubicBezTo>
                  <a:pt x="109" y="45"/>
                  <a:pt x="118" y="54"/>
                  <a:pt x="118" y="72"/>
                </a:cubicBezTo>
                <a:cubicBezTo>
                  <a:pt x="118" y="153"/>
                  <a:pt x="118" y="153"/>
                  <a:pt x="118" y="153"/>
                </a:cubicBezTo>
                <a:cubicBezTo>
                  <a:pt x="154" y="153"/>
                  <a:pt x="154" y="153"/>
                  <a:pt x="154" y="153"/>
                </a:cubicBezTo>
                <a:cubicBezTo>
                  <a:pt x="154" y="63"/>
                  <a:pt x="154" y="63"/>
                  <a:pt x="154" y="63"/>
                </a:cubicBezTo>
                <a:cubicBezTo>
                  <a:pt x="154" y="45"/>
                  <a:pt x="145" y="27"/>
                  <a:pt x="136" y="18"/>
                </a:cubicBezTo>
                <a:cubicBezTo>
                  <a:pt x="127" y="0"/>
                  <a:pt x="109" y="0"/>
                  <a:pt x="91" y="0"/>
                </a:cubicBezTo>
                <a:cubicBezTo>
                  <a:pt x="73" y="0"/>
                  <a:pt x="55" y="9"/>
                  <a:pt x="45" y="27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44">
            <a:extLst>
              <a:ext uri="{FF2B5EF4-FFF2-40B4-BE49-F238E27FC236}">
                <a16:creationId xmlns:a16="http://schemas.microsoft.com/office/drawing/2014/main" id="{55177D7D-5D0F-AA46-B410-518F7497B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05183" y="7155196"/>
            <a:ext cx="162530" cy="162528"/>
          </a:xfrm>
          <a:custGeom>
            <a:avLst/>
            <a:gdLst>
              <a:gd name="T0" fmla="*/ 81 w 154"/>
              <a:gd name="T1" fmla="*/ 153 h 154"/>
              <a:gd name="T2" fmla="*/ 81 w 154"/>
              <a:gd name="T3" fmla="*/ 153 h 154"/>
              <a:gd name="T4" fmla="*/ 127 w 154"/>
              <a:gd name="T5" fmla="*/ 144 h 154"/>
              <a:gd name="T6" fmla="*/ 153 w 154"/>
              <a:gd name="T7" fmla="*/ 99 h 154"/>
              <a:gd name="T8" fmla="*/ 108 w 154"/>
              <a:gd name="T9" fmla="*/ 99 h 154"/>
              <a:gd name="T10" fmla="*/ 81 w 154"/>
              <a:gd name="T11" fmla="*/ 126 h 154"/>
              <a:gd name="T12" fmla="*/ 54 w 154"/>
              <a:gd name="T13" fmla="*/ 108 h 154"/>
              <a:gd name="T14" fmla="*/ 45 w 154"/>
              <a:gd name="T15" fmla="*/ 81 h 154"/>
              <a:gd name="T16" fmla="*/ 54 w 154"/>
              <a:gd name="T17" fmla="*/ 45 h 154"/>
              <a:gd name="T18" fmla="*/ 81 w 154"/>
              <a:gd name="T19" fmla="*/ 27 h 154"/>
              <a:gd name="T20" fmla="*/ 108 w 154"/>
              <a:gd name="T21" fmla="*/ 54 h 154"/>
              <a:gd name="T22" fmla="*/ 153 w 154"/>
              <a:gd name="T23" fmla="*/ 54 h 154"/>
              <a:gd name="T24" fmla="*/ 127 w 154"/>
              <a:gd name="T25" fmla="*/ 9 h 154"/>
              <a:gd name="T26" fmla="*/ 81 w 154"/>
              <a:gd name="T27" fmla="*/ 0 h 154"/>
              <a:gd name="T28" fmla="*/ 27 w 154"/>
              <a:gd name="T29" fmla="*/ 18 h 154"/>
              <a:gd name="T30" fmla="*/ 0 w 154"/>
              <a:gd name="T31" fmla="*/ 81 h 154"/>
              <a:gd name="T32" fmla="*/ 27 w 154"/>
              <a:gd name="T33" fmla="*/ 135 h 154"/>
              <a:gd name="T34" fmla="*/ 81 w 154"/>
              <a:gd name="T35" fmla="*/ 15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4" h="154">
                <a:moveTo>
                  <a:pt x="81" y="153"/>
                </a:moveTo>
                <a:lnTo>
                  <a:pt x="81" y="153"/>
                </a:lnTo>
                <a:cubicBezTo>
                  <a:pt x="99" y="153"/>
                  <a:pt x="117" y="153"/>
                  <a:pt x="127" y="144"/>
                </a:cubicBezTo>
                <a:cubicBezTo>
                  <a:pt x="135" y="135"/>
                  <a:pt x="144" y="117"/>
                  <a:pt x="153" y="99"/>
                </a:cubicBezTo>
                <a:cubicBezTo>
                  <a:pt x="108" y="99"/>
                  <a:pt x="108" y="99"/>
                  <a:pt x="108" y="99"/>
                </a:cubicBezTo>
                <a:cubicBezTo>
                  <a:pt x="99" y="117"/>
                  <a:pt x="90" y="126"/>
                  <a:pt x="81" y="126"/>
                </a:cubicBezTo>
                <a:cubicBezTo>
                  <a:pt x="63" y="126"/>
                  <a:pt x="54" y="117"/>
                  <a:pt x="54" y="108"/>
                </a:cubicBezTo>
                <a:cubicBezTo>
                  <a:pt x="45" y="99"/>
                  <a:pt x="45" y="90"/>
                  <a:pt x="45" y="81"/>
                </a:cubicBezTo>
                <a:cubicBezTo>
                  <a:pt x="45" y="63"/>
                  <a:pt x="45" y="54"/>
                  <a:pt x="54" y="45"/>
                </a:cubicBezTo>
                <a:cubicBezTo>
                  <a:pt x="54" y="36"/>
                  <a:pt x="63" y="27"/>
                  <a:pt x="81" y="27"/>
                </a:cubicBezTo>
                <a:cubicBezTo>
                  <a:pt x="90" y="27"/>
                  <a:pt x="108" y="36"/>
                  <a:pt x="108" y="54"/>
                </a:cubicBezTo>
                <a:cubicBezTo>
                  <a:pt x="153" y="54"/>
                  <a:pt x="153" y="54"/>
                  <a:pt x="153" y="54"/>
                </a:cubicBezTo>
                <a:cubicBezTo>
                  <a:pt x="144" y="36"/>
                  <a:pt x="135" y="18"/>
                  <a:pt x="127" y="9"/>
                </a:cubicBezTo>
                <a:cubicBezTo>
                  <a:pt x="117" y="0"/>
                  <a:pt x="99" y="0"/>
                  <a:pt x="81" y="0"/>
                </a:cubicBezTo>
                <a:cubicBezTo>
                  <a:pt x="54" y="0"/>
                  <a:pt x="36" y="9"/>
                  <a:pt x="27" y="18"/>
                </a:cubicBezTo>
                <a:cubicBezTo>
                  <a:pt x="9" y="36"/>
                  <a:pt x="0" y="54"/>
                  <a:pt x="0" y="81"/>
                </a:cubicBezTo>
                <a:cubicBezTo>
                  <a:pt x="0" y="99"/>
                  <a:pt x="9" y="117"/>
                  <a:pt x="27" y="135"/>
                </a:cubicBezTo>
                <a:cubicBezTo>
                  <a:pt x="36" y="144"/>
                  <a:pt x="54" y="153"/>
                  <a:pt x="81" y="153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45">
            <a:extLst>
              <a:ext uri="{FF2B5EF4-FFF2-40B4-BE49-F238E27FC236}">
                <a16:creationId xmlns:a16="http://schemas.microsoft.com/office/drawing/2014/main" id="{9EA5E9B7-80E8-6744-B0FB-10292A52A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95575" y="7155196"/>
            <a:ext cx="97516" cy="162528"/>
          </a:xfrm>
          <a:custGeom>
            <a:avLst/>
            <a:gdLst>
              <a:gd name="T0" fmla="*/ 0 w 91"/>
              <a:gd name="T1" fmla="*/ 0 h 154"/>
              <a:gd name="T2" fmla="*/ 0 w 91"/>
              <a:gd name="T3" fmla="*/ 0 h 154"/>
              <a:gd name="T4" fmla="*/ 0 w 91"/>
              <a:gd name="T5" fmla="*/ 153 h 154"/>
              <a:gd name="T6" fmla="*/ 45 w 91"/>
              <a:gd name="T7" fmla="*/ 153 h 154"/>
              <a:gd name="T8" fmla="*/ 45 w 91"/>
              <a:gd name="T9" fmla="*/ 81 h 154"/>
              <a:gd name="T10" fmla="*/ 54 w 91"/>
              <a:gd name="T11" fmla="*/ 45 h 154"/>
              <a:gd name="T12" fmla="*/ 72 w 91"/>
              <a:gd name="T13" fmla="*/ 36 h 154"/>
              <a:gd name="T14" fmla="*/ 90 w 91"/>
              <a:gd name="T15" fmla="*/ 36 h 154"/>
              <a:gd name="T16" fmla="*/ 90 w 91"/>
              <a:gd name="T17" fmla="*/ 0 h 154"/>
              <a:gd name="T18" fmla="*/ 45 w 91"/>
              <a:gd name="T19" fmla="*/ 27 h 154"/>
              <a:gd name="T20" fmla="*/ 45 w 91"/>
              <a:gd name="T21" fmla="*/ 0 h 154"/>
              <a:gd name="T22" fmla="*/ 0 w 91"/>
              <a:gd name="T2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1" h="154">
                <a:moveTo>
                  <a:pt x="0" y="0"/>
                </a:moveTo>
                <a:lnTo>
                  <a:pt x="0" y="0"/>
                </a:lnTo>
                <a:cubicBezTo>
                  <a:pt x="0" y="153"/>
                  <a:pt x="0" y="153"/>
                  <a:pt x="0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63"/>
                  <a:pt x="45" y="54"/>
                  <a:pt x="54" y="45"/>
                </a:cubicBezTo>
                <a:cubicBezTo>
                  <a:pt x="54" y="45"/>
                  <a:pt x="63" y="36"/>
                  <a:pt x="72" y="36"/>
                </a:cubicBezTo>
                <a:cubicBezTo>
                  <a:pt x="90" y="36"/>
                  <a:pt x="90" y="36"/>
                  <a:pt x="90" y="36"/>
                </a:cubicBezTo>
                <a:cubicBezTo>
                  <a:pt x="90" y="0"/>
                  <a:pt x="90" y="0"/>
                  <a:pt x="90" y="0"/>
                </a:cubicBezTo>
                <a:cubicBezTo>
                  <a:pt x="63" y="0"/>
                  <a:pt x="54" y="9"/>
                  <a:pt x="45" y="27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46">
            <a:extLst>
              <a:ext uri="{FF2B5EF4-FFF2-40B4-BE49-F238E27FC236}">
                <a16:creationId xmlns:a16="http://schemas.microsoft.com/office/drawing/2014/main" id="{3A82ED0B-42B6-E348-A95D-73B297482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97736" y="7155196"/>
            <a:ext cx="171815" cy="162528"/>
          </a:xfrm>
          <a:custGeom>
            <a:avLst/>
            <a:gdLst>
              <a:gd name="T0" fmla="*/ 126 w 163"/>
              <a:gd name="T1" fmla="*/ 144 h 154"/>
              <a:gd name="T2" fmla="*/ 126 w 163"/>
              <a:gd name="T3" fmla="*/ 144 h 154"/>
              <a:gd name="T4" fmla="*/ 153 w 163"/>
              <a:gd name="T5" fmla="*/ 108 h 154"/>
              <a:gd name="T6" fmla="*/ 108 w 163"/>
              <a:gd name="T7" fmla="*/ 108 h 154"/>
              <a:gd name="T8" fmla="*/ 81 w 163"/>
              <a:gd name="T9" fmla="*/ 126 h 154"/>
              <a:gd name="T10" fmla="*/ 54 w 163"/>
              <a:gd name="T11" fmla="*/ 117 h 154"/>
              <a:gd name="T12" fmla="*/ 45 w 163"/>
              <a:gd name="T13" fmla="*/ 90 h 154"/>
              <a:gd name="T14" fmla="*/ 162 w 163"/>
              <a:gd name="T15" fmla="*/ 90 h 154"/>
              <a:gd name="T16" fmla="*/ 162 w 163"/>
              <a:gd name="T17" fmla="*/ 72 h 154"/>
              <a:gd name="T18" fmla="*/ 135 w 163"/>
              <a:gd name="T19" fmla="*/ 18 h 154"/>
              <a:gd name="T20" fmla="*/ 81 w 163"/>
              <a:gd name="T21" fmla="*/ 0 h 154"/>
              <a:gd name="T22" fmla="*/ 27 w 163"/>
              <a:gd name="T23" fmla="*/ 18 h 154"/>
              <a:gd name="T24" fmla="*/ 0 w 163"/>
              <a:gd name="T25" fmla="*/ 81 h 154"/>
              <a:gd name="T26" fmla="*/ 27 w 163"/>
              <a:gd name="T27" fmla="*/ 135 h 154"/>
              <a:gd name="T28" fmla="*/ 81 w 163"/>
              <a:gd name="T29" fmla="*/ 153 h 154"/>
              <a:gd name="T30" fmla="*/ 126 w 163"/>
              <a:gd name="T31" fmla="*/ 144 h 154"/>
              <a:gd name="T32" fmla="*/ 117 w 163"/>
              <a:gd name="T33" fmla="*/ 63 h 154"/>
              <a:gd name="T34" fmla="*/ 117 w 163"/>
              <a:gd name="T35" fmla="*/ 63 h 154"/>
              <a:gd name="T36" fmla="*/ 45 w 163"/>
              <a:gd name="T37" fmla="*/ 63 h 154"/>
              <a:gd name="T38" fmla="*/ 54 w 163"/>
              <a:gd name="T39" fmla="*/ 36 h 154"/>
              <a:gd name="T40" fmla="*/ 81 w 163"/>
              <a:gd name="T41" fmla="*/ 27 h 154"/>
              <a:gd name="T42" fmla="*/ 108 w 163"/>
              <a:gd name="T43" fmla="*/ 36 h 154"/>
              <a:gd name="T44" fmla="*/ 117 w 163"/>
              <a:gd name="T45" fmla="*/ 6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63" h="154">
                <a:moveTo>
                  <a:pt x="126" y="144"/>
                </a:moveTo>
                <a:lnTo>
                  <a:pt x="126" y="144"/>
                </a:lnTo>
                <a:cubicBezTo>
                  <a:pt x="145" y="135"/>
                  <a:pt x="153" y="117"/>
                  <a:pt x="153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108" y="117"/>
                  <a:pt x="99" y="126"/>
                  <a:pt x="81" y="126"/>
                </a:cubicBezTo>
                <a:cubicBezTo>
                  <a:pt x="72" y="126"/>
                  <a:pt x="63" y="117"/>
                  <a:pt x="54" y="117"/>
                </a:cubicBezTo>
                <a:cubicBezTo>
                  <a:pt x="45" y="108"/>
                  <a:pt x="45" y="99"/>
                  <a:pt x="45" y="90"/>
                </a:cubicBezTo>
                <a:cubicBezTo>
                  <a:pt x="162" y="90"/>
                  <a:pt x="162" y="90"/>
                  <a:pt x="162" y="90"/>
                </a:cubicBezTo>
                <a:cubicBezTo>
                  <a:pt x="162" y="81"/>
                  <a:pt x="162" y="81"/>
                  <a:pt x="162" y="72"/>
                </a:cubicBezTo>
                <a:cubicBezTo>
                  <a:pt x="162" y="54"/>
                  <a:pt x="153" y="36"/>
                  <a:pt x="135" y="18"/>
                </a:cubicBezTo>
                <a:cubicBezTo>
                  <a:pt x="126" y="9"/>
                  <a:pt x="108" y="0"/>
                  <a:pt x="81" y="0"/>
                </a:cubicBezTo>
                <a:cubicBezTo>
                  <a:pt x="63" y="0"/>
                  <a:pt x="36" y="9"/>
                  <a:pt x="27" y="18"/>
                </a:cubicBezTo>
                <a:cubicBezTo>
                  <a:pt x="9" y="36"/>
                  <a:pt x="0" y="54"/>
                  <a:pt x="0" y="81"/>
                </a:cubicBezTo>
                <a:cubicBezTo>
                  <a:pt x="0" y="99"/>
                  <a:pt x="9" y="117"/>
                  <a:pt x="27" y="135"/>
                </a:cubicBezTo>
                <a:cubicBezTo>
                  <a:pt x="36" y="144"/>
                  <a:pt x="54" y="153"/>
                  <a:pt x="81" y="153"/>
                </a:cubicBezTo>
                <a:cubicBezTo>
                  <a:pt x="99" y="153"/>
                  <a:pt x="117" y="153"/>
                  <a:pt x="126" y="144"/>
                </a:cubicBezTo>
                <a:close/>
                <a:moveTo>
                  <a:pt x="117" y="63"/>
                </a:moveTo>
                <a:lnTo>
                  <a:pt x="117" y="63"/>
                </a:lnTo>
                <a:cubicBezTo>
                  <a:pt x="45" y="63"/>
                  <a:pt x="45" y="63"/>
                  <a:pt x="45" y="63"/>
                </a:cubicBezTo>
                <a:cubicBezTo>
                  <a:pt x="45" y="54"/>
                  <a:pt x="54" y="45"/>
                  <a:pt x="54" y="36"/>
                </a:cubicBezTo>
                <a:cubicBezTo>
                  <a:pt x="63" y="36"/>
                  <a:pt x="72" y="27"/>
                  <a:pt x="81" y="27"/>
                </a:cubicBezTo>
                <a:cubicBezTo>
                  <a:pt x="90" y="27"/>
                  <a:pt x="99" y="36"/>
                  <a:pt x="108" y="36"/>
                </a:cubicBezTo>
                <a:cubicBezTo>
                  <a:pt x="117" y="45"/>
                  <a:pt x="117" y="54"/>
                  <a:pt x="117" y="6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47">
            <a:extLst>
              <a:ext uri="{FF2B5EF4-FFF2-40B4-BE49-F238E27FC236}">
                <a16:creationId xmlns:a16="http://schemas.microsoft.com/office/drawing/2014/main" id="{C1EED3CE-979C-0549-9D39-C9223A845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02059" y="7155196"/>
            <a:ext cx="273976" cy="162528"/>
          </a:xfrm>
          <a:custGeom>
            <a:avLst/>
            <a:gdLst>
              <a:gd name="T0" fmla="*/ 0 w 262"/>
              <a:gd name="T1" fmla="*/ 0 h 154"/>
              <a:gd name="T2" fmla="*/ 0 w 262"/>
              <a:gd name="T3" fmla="*/ 0 h 154"/>
              <a:gd name="T4" fmla="*/ 0 w 262"/>
              <a:gd name="T5" fmla="*/ 153 h 154"/>
              <a:gd name="T6" fmla="*/ 45 w 262"/>
              <a:gd name="T7" fmla="*/ 153 h 154"/>
              <a:gd name="T8" fmla="*/ 45 w 262"/>
              <a:gd name="T9" fmla="*/ 72 h 154"/>
              <a:gd name="T10" fmla="*/ 54 w 262"/>
              <a:gd name="T11" fmla="*/ 45 h 154"/>
              <a:gd name="T12" fmla="*/ 72 w 262"/>
              <a:gd name="T13" fmla="*/ 36 h 154"/>
              <a:gd name="T14" fmla="*/ 99 w 262"/>
              <a:gd name="T15" fmla="*/ 45 h 154"/>
              <a:gd name="T16" fmla="*/ 108 w 262"/>
              <a:gd name="T17" fmla="*/ 72 h 154"/>
              <a:gd name="T18" fmla="*/ 108 w 262"/>
              <a:gd name="T19" fmla="*/ 153 h 154"/>
              <a:gd name="T20" fmla="*/ 153 w 262"/>
              <a:gd name="T21" fmla="*/ 153 h 154"/>
              <a:gd name="T22" fmla="*/ 153 w 262"/>
              <a:gd name="T23" fmla="*/ 72 h 154"/>
              <a:gd name="T24" fmla="*/ 162 w 262"/>
              <a:gd name="T25" fmla="*/ 45 h 154"/>
              <a:gd name="T26" fmla="*/ 180 w 262"/>
              <a:gd name="T27" fmla="*/ 36 h 154"/>
              <a:gd name="T28" fmla="*/ 207 w 262"/>
              <a:gd name="T29" fmla="*/ 45 h 154"/>
              <a:gd name="T30" fmla="*/ 216 w 262"/>
              <a:gd name="T31" fmla="*/ 72 h 154"/>
              <a:gd name="T32" fmla="*/ 216 w 262"/>
              <a:gd name="T33" fmla="*/ 153 h 154"/>
              <a:gd name="T34" fmla="*/ 261 w 262"/>
              <a:gd name="T35" fmla="*/ 153 h 154"/>
              <a:gd name="T36" fmla="*/ 261 w 262"/>
              <a:gd name="T37" fmla="*/ 63 h 154"/>
              <a:gd name="T38" fmla="*/ 244 w 262"/>
              <a:gd name="T39" fmla="*/ 18 h 154"/>
              <a:gd name="T40" fmla="*/ 198 w 262"/>
              <a:gd name="T41" fmla="*/ 0 h 154"/>
              <a:gd name="T42" fmla="*/ 162 w 262"/>
              <a:gd name="T43" fmla="*/ 9 h 154"/>
              <a:gd name="T44" fmla="*/ 144 w 262"/>
              <a:gd name="T45" fmla="*/ 27 h 154"/>
              <a:gd name="T46" fmla="*/ 117 w 262"/>
              <a:gd name="T47" fmla="*/ 9 h 154"/>
              <a:gd name="T48" fmla="*/ 90 w 262"/>
              <a:gd name="T49" fmla="*/ 0 h 154"/>
              <a:gd name="T50" fmla="*/ 45 w 262"/>
              <a:gd name="T51" fmla="*/ 27 h 154"/>
              <a:gd name="T52" fmla="*/ 45 w 262"/>
              <a:gd name="T53" fmla="*/ 0 h 154"/>
              <a:gd name="T54" fmla="*/ 0 w 262"/>
              <a:gd name="T55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262" h="154">
                <a:moveTo>
                  <a:pt x="0" y="0"/>
                </a:moveTo>
                <a:lnTo>
                  <a:pt x="0" y="0"/>
                </a:lnTo>
                <a:cubicBezTo>
                  <a:pt x="0" y="153"/>
                  <a:pt x="0" y="153"/>
                  <a:pt x="0" y="153"/>
                </a:cubicBezTo>
                <a:cubicBezTo>
                  <a:pt x="45" y="153"/>
                  <a:pt x="45" y="153"/>
                  <a:pt x="45" y="153"/>
                </a:cubicBezTo>
                <a:cubicBezTo>
                  <a:pt x="45" y="72"/>
                  <a:pt x="45" y="72"/>
                  <a:pt x="45" y="72"/>
                </a:cubicBezTo>
                <a:cubicBezTo>
                  <a:pt x="45" y="54"/>
                  <a:pt x="45" y="45"/>
                  <a:pt x="54" y="45"/>
                </a:cubicBezTo>
                <a:cubicBezTo>
                  <a:pt x="54" y="36"/>
                  <a:pt x="63" y="36"/>
                  <a:pt x="72" y="36"/>
                </a:cubicBezTo>
                <a:cubicBezTo>
                  <a:pt x="90" y="36"/>
                  <a:pt x="99" y="36"/>
                  <a:pt x="99" y="45"/>
                </a:cubicBezTo>
                <a:cubicBezTo>
                  <a:pt x="108" y="45"/>
                  <a:pt x="108" y="54"/>
                  <a:pt x="108" y="72"/>
                </a:cubicBezTo>
                <a:cubicBezTo>
                  <a:pt x="108" y="153"/>
                  <a:pt x="108" y="153"/>
                  <a:pt x="108" y="153"/>
                </a:cubicBezTo>
                <a:cubicBezTo>
                  <a:pt x="153" y="153"/>
                  <a:pt x="153" y="153"/>
                  <a:pt x="153" y="153"/>
                </a:cubicBezTo>
                <a:cubicBezTo>
                  <a:pt x="153" y="72"/>
                  <a:pt x="153" y="72"/>
                  <a:pt x="153" y="72"/>
                </a:cubicBezTo>
                <a:cubicBezTo>
                  <a:pt x="153" y="54"/>
                  <a:pt x="153" y="45"/>
                  <a:pt x="162" y="45"/>
                </a:cubicBezTo>
                <a:cubicBezTo>
                  <a:pt x="162" y="36"/>
                  <a:pt x="171" y="36"/>
                  <a:pt x="180" y="36"/>
                </a:cubicBezTo>
                <a:cubicBezTo>
                  <a:pt x="198" y="36"/>
                  <a:pt x="207" y="36"/>
                  <a:pt x="207" y="45"/>
                </a:cubicBezTo>
                <a:cubicBezTo>
                  <a:pt x="216" y="45"/>
                  <a:pt x="216" y="54"/>
                  <a:pt x="216" y="72"/>
                </a:cubicBezTo>
                <a:cubicBezTo>
                  <a:pt x="216" y="153"/>
                  <a:pt x="216" y="153"/>
                  <a:pt x="216" y="153"/>
                </a:cubicBezTo>
                <a:cubicBezTo>
                  <a:pt x="261" y="153"/>
                  <a:pt x="261" y="153"/>
                  <a:pt x="261" y="153"/>
                </a:cubicBezTo>
                <a:cubicBezTo>
                  <a:pt x="261" y="63"/>
                  <a:pt x="261" y="63"/>
                  <a:pt x="261" y="63"/>
                </a:cubicBezTo>
                <a:cubicBezTo>
                  <a:pt x="261" y="45"/>
                  <a:pt x="252" y="27"/>
                  <a:pt x="244" y="18"/>
                </a:cubicBezTo>
                <a:cubicBezTo>
                  <a:pt x="235" y="0"/>
                  <a:pt x="216" y="0"/>
                  <a:pt x="198" y="0"/>
                </a:cubicBezTo>
                <a:cubicBezTo>
                  <a:pt x="189" y="0"/>
                  <a:pt x="171" y="0"/>
                  <a:pt x="162" y="9"/>
                </a:cubicBezTo>
                <a:cubicBezTo>
                  <a:pt x="153" y="9"/>
                  <a:pt x="144" y="18"/>
                  <a:pt x="144" y="27"/>
                </a:cubicBezTo>
                <a:cubicBezTo>
                  <a:pt x="135" y="18"/>
                  <a:pt x="126" y="9"/>
                  <a:pt x="117" y="9"/>
                </a:cubicBezTo>
                <a:cubicBezTo>
                  <a:pt x="108" y="0"/>
                  <a:pt x="99" y="0"/>
                  <a:pt x="90" y="0"/>
                </a:cubicBezTo>
                <a:cubicBezTo>
                  <a:pt x="63" y="0"/>
                  <a:pt x="54" y="9"/>
                  <a:pt x="45" y="27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48">
            <a:extLst>
              <a:ext uri="{FF2B5EF4-FFF2-40B4-BE49-F238E27FC236}">
                <a16:creationId xmlns:a16="http://schemas.microsoft.com/office/drawing/2014/main" id="{257A11DA-4C48-FB40-9E6D-1518A08A8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3897" y="7155196"/>
            <a:ext cx="162530" cy="162528"/>
          </a:xfrm>
          <a:custGeom>
            <a:avLst/>
            <a:gdLst>
              <a:gd name="T0" fmla="*/ 126 w 154"/>
              <a:gd name="T1" fmla="*/ 144 h 154"/>
              <a:gd name="T2" fmla="*/ 126 w 154"/>
              <a:gd name="T3" fmla="*/ 144 h 154"/>
              <a:gd name="T4" fmla="*/ 153 w 154"/>
              <a:gd name="T5" fmla="*/ 108 h 154"/>
              <a:gd name="T6" fmla="*/ 108 w 154"/>
              <a:gd name="T7" fmla="*/ 108 h 154"/>
              <a:gd name="T8" fmla="*/ 81 w 154"/>
              <a:gd name="T9" fmla="*/ 126 h 154"/>
              <a:gd name="T10" fmla="*/ 54 w 154"/>
              <a:gd name="T11" fmla="*/ 117 h 154"/>
              <a:gd name="T12" fmla="*/ 36 w 154"/>
              <a:gd name="T13" fmla="*/ 90 h 154"/>
              <a:gd name="T14" fmla="*/ 153 w 154"/>
              <a:gd name="T15" fmla="*/ 90 h 154"/>
              <a:gd name="T16" fmla="*/ 153 w 154"/>
              <a:gd name="T17" fmla="*/ 72 h 154"/>
              <a:gd name="T18" fmla="*/ 135 w 154"/>
              <a:gd name="T19" fmla="*/ 18 h 154"/>
              <a:gd name="T20" fmla="*/ 81 w 154"/>
              <a:gd name="T21" fmla="*/ 0 h 154"/>
              <a:gd name="T22" fmla="*/ 18 w 154"/>
              <a:gd name="T23" fmla="*/ 18 h 154"/>
              <a:gd name="T24" fmla="*/ 0 w 154"/>
              <a:gd name="T25" fmla="*/ 81 h 154"/>
              <a:gd name="T26" fmla="*/ 18 w 154"/>
              <a:gd name="T27" fmla="*/ 135 h 154"/>
              <a:gd name="T28" fmla="*/ 81 w 154"/>
              <a:gd name="T29" fmla="*/ 153 h 154"/>
              <a:gd name="T30" fmla="*/ 126 w 154"/>
              <a:gd name="T31" fmla="*/ 144 h 154"/>
              <a:gd name="T32" fmla="*/ 117 w 154"/>
              <a:gd name="T33" fmla="*/ 63 h 154"/>
              <a:gd name="T34" fmla="*/ 117 w 154"/>
              <a:gd name="T35" fmla="*/ 63 h 154"/>
              <a:gd name="T36" fmla="*/ 36 w 154"/>
              <a:gd name="T37" fmla="*/ 63 h 154"/>
              <a:gd name="T38" fmla="*/ 54 w 154"/>
              <a:gd name="T39" fmla="*/ 36 h 154"/>
              <a:gd name="T40" fmla="*/ 81 w 154"/>
              <a:gd name="T41" fmla="*/ 27 h 154"/>
              <a:gd name="T42" fmla="*/ 99 w 154"/>
              <a:gd name="T43" fmla="*/ 36 h 154"/>
              <a:gd name="T44" fmla="*/ 117 w 154"/>
              <a:gd name="T45" fmla="*/ 6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154" h="154">
                <a:moveTo>
                  <a:pt x="126" y="144"/>
                </a:moveTo>
                <a:lnTo>
                  <a:pt x="126" y="144"/>
                </a:lnTo>
                <a:cubicBezTo>
                  <a:pt x="135" y="135"/>
                  <a:pt x="144" y="117"/>
                  <a:pt x="153" y="108"/>
                </a:cubicBezTo>
                <a:cubicBezTo>
                  <a:pt x="108" y="108"/>
                  <a:pt x="108" y="108"/>
                  <a:pt x="108" y="108"/>
                </a:cubicBezTo>
                <a:cubicBezTo>
                  <a:pt x="99" y="117"/>
                  <a:pt x="90" y="126"/>
                  <a:pt x="81" y="126"/>
                </a:cubicBezTo>
                <a:cubicBezTo>
                  <a:pt x="63" y="126"/>
                  <a:pt x="54" y="117"/>
                  <a:pt x="54" y="117"/>
                </a:cubicBezTo>
                <a:cubicBezTo>
                  <a:pt x="45" y="108"/>
                  <a:pt x="45" y="99"/>
                  <a:pt x="36" y="90"/>
                </a:cubicBezTo>
                <a:cubicBezTo>
                  <a:pt x="153" y="90"/>
                  <a:pt x="153" y="90"/>
                  <a:pt x="153" y="90"/>
                </a:cubicBezTo>
                <a:cubicBezTo>
                  <a:pt x="153" y="81"/>
                  <a:pt x="153" y="81"/>
                  <a:pt x="153" y="72"/>
                </a:cubicBezTo>
                <a:cubicBezTo>
                  <a:pt x="153" y="54"/>
                  <a:pt x="144" y="36"/>
                  <a:pt x="135" y="18"/>
                </a:cubicBezTo>
                <a:cubicBezTo>
                  <a:pt x="117" y="9"/>
                  <a:pt x="99" y="0"/>
                  <a:pt x="81" y="0"/>
                </a:cubicBezTo>
                <a:cubicBezTo>
                  <a:pt x="54" y="0"/>
                  <a:pt x="36" y="9"/>
                  <a:pt x="18" y="18"/>
                </a:cubicBezTo>
                <a:cubicBezTo>
                  <a:pt x="9" y="36"/>
                  <a:pt x="0" y="54"/>
                  <a:pt x="0" y="81"/>
                </a:cubicBezTo>
                <a:cubicBezTo>
                  <a:pt x="0" y="99"/>
                  <a:pt x="9" y="117"/>
                  <a:pt x="18" y="135"/>
                </a:cubicBezTo>
                <a:cubicBezTo>
                  <a:pt x="36" y="144"/>
                  <a:pt x="54" y="153"/>
                  <a:pt x="81" y="153"/>
                </a:cubicBezTo>
                <a:cubicBezTo>
                  <a:pt x="99" y="153"/>
                  <a:pt x="108" y="153"/>
                  <a:pt x="126" y="144"/>
                </a:cubicBezTo>
                <a:close/>
                <a:moveTo>
                  <a:pt x="117" y="63"/>
                </a:moveTo>
                <a:lnTo>
                  <a:pt x="117" y="63"/>
                </a:lnTo>
                <a:cubicBezTo>
                  <a:pt x="36" y="63"/>
                  <a:pt x="36" y="63"/>
                  <a:pt x="36" y="63"/>
                </a:cubicBezTo>
                <a:cubicBezTo>
                  <a:pt x="45" y="54"/>
                  <a:pt x="45" y="45"/>
                  <a:pt x="54" y="36"/>
                </a:cubicBezTo>
                <a:cubicBezTo>
                  <a:pt x="63" y="36"/>
                  <a:pt x="63" y="27"/>
                  <a:pt x="81" y="27"/>
                </a:cubicBezTo>
                <a:cubicBezTo>
                  <a:pt x="90" y="27"/>
                  <a:pt x="99" y="36"/>
                  <a:pt x="99" y="36"/>
                </a:cubicBezTo>
                <a:cubicBezTo>
                  <a:pt x="108" y="45"/>
                  <a:pt x="117" y="54"/>
                  <a:pt x="117" y="6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49">
            <a:extLst>
              <a:ext uri="{FF2B5EF4-FFF2-40B4-BE49-F238E27FC236}">
                <a16:creationId xmlns:a16="http://schemas.microsoft.com/office/drawing/2014/main" id="{A77F09D0-7E09-9F45-9DC4-5F920EC6D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03577" y="7155196"/>
            <a:ext cx="153240" cy="162528"/>
          </a:xfrm>
          <a:custGeom>
            <a:avLst/>
            <a:gdLst>
              <a:gd name="T0" fmla="*/ 0 w 146"/>
              <a:gd name="T1" fmla="*/ 0 h 154"/>
              <a:gd name="T2" fmla="*/ 0 w 146"/>
              <a:gd name="T3" fmla="*/ 0 h 154"/>
              <a:gd name="T4" fmla="*/ 0 w 146"/>
              <a:gd name="T5" fmla="*/ 153 h 154"/>
              <a:gd name="T6" fmla="*/ 36 w 146"/>
              <a:gd name="T7" fmla="*/ 153 h 154"/>
              <a:gd name="T8" fmla="*/ 36 w 146"/>
              <a:gd name="T9" fmla="*/ 72 h 154"/>
              <a:gd name="T10" fmla="*/ 46 w 146"/>
              <a:gd name="T11" fmla="*/ 45 h 154"/>
              <a:gd name="T12" fmla="*/ 72 w 146"/>
              <a:gd name="T13" fmla="*/ 36 h 154"/>
              <a:gd name="T14" fmla="*/ 100 w 146"/>
              <a:gd name="T15" fmla="*/ 45 h 154"/>
              <a:gd name="T16" fmla="*/ 109 w 146"/>
              <a:gd name="T17" fmla="*/ 72 h 154"/>
              <a:gd name="T18" fmla="*/ 109 w 146"/>
              <a:gd name="T19" fmla="*/ 153 h 154"/>
              <a:gd name="T20" fmla="*/ 145 w 146"/>
              <a:gd name="T21" fmla="*/ 153 h 154"/>
              <a:gd name="T22" fmla="*/ 145 w 146"/>
              <a:gd name="T23" fmla="*/ 63 h 154"/>
              <a:gd name="T24" fmla="*/ 127 w 146"/>
              <a:gd name="T25" fmla="*/ 18 h 154"/>
              <a:gd name="T26" fmla="*/ 82 w 146"/>
              <a:gd name="T27" fmla="*/ 0 h 154"/>
              <a:gd name="T28" fmla="*/ 36 w 146"/>
              <a:gd name="T29" fmla="*/ 27 h 154"/>
              <a:gd name="T30" fmla="*/ 36 w 146"/>
              <a:gd name="T31" fmla="*/ 0 h 154"/>
              <a:gd name="T32" fmla="*/ 0 w 146"/>
              <a:gd name="T33" fmla="*/ 0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6" h="154">
                <a:moveTo>
                  <a:pt x="0" y="0"/>
                </a:moveTo>
                <a:lnTo>
                  <a:pt x="0" y="0"/>
                </a:lnTo>
                <a:cubicBezTo>
                  <a:pt x="0" y="153"/>
                  <a:pt x="0" y="153"/>
                  <a:pt x="0" y="153"/>
                </a:cubicBezTo>
                <a:cubicBezTo>
                  <a:pt x="36" y="153"/>
                  <a:pt x="36" y="153"/>
                  <a:pt x="36" y="153"/>
                </a:cubicBezTo>
                <a:cubicBezTo>
                  <a:pt x="36" y="72"/>
                  <a:pt x="36" y="72"/>
                  <a:pt x="36" y="72"/>
                </a:cubicBezTo>
                <a:cubicBezTo>
                  <a:pt x="36" y="54"/>
                  <a:pt x="36" y="45"/>
                  <a:pt x="46" y="45"/>
                </a:cubicBezTo>
                <a:cubicBezTo>
                  <a:pt x="55" y="36"/>
                  <a:pt x="63" y="36"/>
                  <a:pt x="72" y="36"/>
                </a:cubicBezTo>
                <a:cubicBezTo>
                  <a:pt x="82" y="36"/>
                  <a:pt x="91" y="36"/>
                  <a:pt x="100" y="45"/>
                </a:cubicBezTo>
                <a:cubicBezTo>
                  <a:pt x="100" y="45"/>
                  <a:pt x="109" y="54"/>
                  <a:pt x="109" y="72"/>
                </a:cubicBezTo>
                <a:cubicBezTo>
                  <a:pt x="109" y="153"/>
                  <a:pt x="109" y="153"/>
                  <a:pt x="109" y="153"/>
                </a:cubicBezTo>
                <a:cubicBezTo>
                  <a:pt x="145" y="153"/>
                  <a:pt x="145" y="153"/>
                  <a:pt x="145" y="153"/>
                </a:cubicBezTo>
                <a:cubicBezTo>
                  <a:pt x="145" y="63"/>
                  <a:pt x="145" y="63"/>
                  <a:pt x="145" y="63"/>
                </a:cubicBezTo>
                <a:cubicBezTo>
                  <a:pt x="145" y="45"/>
                  <a:pt x="145" y="27"/>
                  <a:pt x="127" y="18"/>
                </a:cubicBezTo>
                <a:cubicBezTo>
                  <a:pt x="118" y="0"/>
                  <a:pt x="100" y="0"/>
                  <a:pt x="82" y="0"/>
                </a:cubicBezTo>
                <a:cubicBezTo>
                  <a:pt x="63" y="0"/>
                  <a:pt x="46" y="9"/>
                  <a:pt x="36" y="27"/>
                </a:cubicBezTo>
                <a:cubicBezTo>
                  <a:pt x="36" y="0"/>
                  <a:pt x="36" y="0"/>
                  <a:pt x="36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50">
            <a:extLst>
              <a:ext uri="{FF2B5EF4-FFF2-40B4-BE49-F238E27FC236}">
                <a16:creationId xmlns:a16="http://schemas.microsoft.com/office/drawing/2014/main" id="{291DF57F-7695-A743-A84D-EB6838725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4679" y="7118047"/>
            <a:ext cx="97519" cy="199677"/>
          </a:xfrm>
          <a:custGeom>
            <a:avLst/>
            <a:gdLst>
              <a:gd name="T0" fmla="*/ 63 w 91"/>
              <a:gd name="T1" fmla="*/ 153 h 190"/>
              <a:gd name="T2" fmla="*/ 63 w 91"/>
              <a:gd name="T3" fmla="*/ 153 h 190"/>
              <a:gd name="T4" fmla="*/ 63 w 91"/>
              <a:gd name="T5" fmla="*/ 144 h 190"/>
              <a:gd name="T6" fmla="*/ 63 w 91"/>
              <a:gd name="T7" fmla="*/ 72 h 190"/>
              <a:gd name="T8" fmla="*/ 90 w 91"/>
              <a:gd name="T9" fmla="*/ 72 h 190"/>
              <a:gd name="T10" fmla="*/ 90 w 91"/>
              <a:gd name="T11" fmla="*/ 36 h 190"/>
              <a:gd name="T12" fmla="*/ 63 w 91"/>
              <a:gd name="T13" fmla="*/ 36 h 190"/>
              <a:gd name="T14" fmla="*/ 63 w 91"/>
              <a:gd name="T15" fmla="*/ 0 h 190"/>
              <a:gd name="T16" fmla="*/ 18 w 91"/>
              <a:gd name="T17" fmla="*/ 0 h 190"/>
              <a:gd name="T18" fmla="*/ 18 w 91"/>
              <a:gd name="T19" fmla="*/ 36 h 190"/>
              <a:gd name="T20" fmla="*/ 0 w 91"/>
              <a:gd name="T21" fmla="*/ 36 h 190"/>
              <a:gd name="T22" fmla="*/ 0 w 91"/>
              <a:gd name="T23" fmla="*/ 72 h 190"/>
              <a:gd name="T24" fmla="*/ 18 w 91"/>
              <a:gd name="T25" fmla="*/ 72 h 190"/>
              <a:gd name="T26" fmla="*/ 18 w 91"/>
              <a:gd name="T27" fmla="*/ 144 h 190"/>
              <a:gd name="T28" fmla="*/ 36 w 91"/>
              <a:gd name="T29" fmla="*/ 180 h 190"/>
              <a:gd name="T30" fmla="*/ 72 w 91"/>
              <a:gd name="T31" fmla="*/ 189 h 190"/>
              <a:gd name="T32" fmla="*/ 90 w 91"/>
              <a:gd name="T33" fmla="*/ 189 h 190"/>
              <a:gd name="T34" fmla="*/ 90 w 91"/>
              <a:gd name="T35" fmla="*/ 153 h 190"/>
              <a:gd name="T36" fmla="*/ 72 w 91"/>
              <a:gd name="T37" fmla="*/ 153 h 190"/>
              <a:gd name="T38" fmla="*/ 63 w 91"/>
              <a:gd name="T39" fmla="*/ 153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1" h="190">
                <a:moveTo>
                  <a:pt x="63" y="153"/>
                </a:moveTo>
                <a:lnTo>
                  <a:pt x="63" y="153"/>
                </a:lnTo>
                <a:lnTo>
                  <a:pt x="63" y="144"/>
                </a:lnTo>
                <a:cubicBezTo>
                  <a:pt x="63" y="72"/>
                  <a:pt x="63" y="72"/>
                  <a:pt x="63" y="72"/>
                </a:cubicBezTo>
                <a:cubicBezTo>
                  <a:pt x="90" y="72"/>
                  <a:pt x="90" y="72"/>
                  <a:pt x="90" y="72"/>
                </a:cubicBezTo>
                <a:cubicBezTo>
                  <a:pt x="90" y="36"/>
                  <a:pt x="90" y="36"/>
                  <a:pt x="90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63" y="0"/>
                  <a:pt x="63" y="0"/>
                  <a:pt x="6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72"/>
                  <a:pt x="0" y="72"/>
                  <a:pt x="0" y="72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144"/>
                  <a:pt x="18" y="144"/>
                  <a:pt x="18" y="144"/>
                </a:cubicBezTo>
                <a:cubicBezTo>
                  <a:pt x="18" y="162"/>
                  <a:pt x="27" y="171"/>
                  <a:pt x="36" y="180"/>
                </a:cubicBezTo>
                <a:cubicBezTo>
                  <a:pt x="45" y="189"/>
                  <a:pt x="54" y="189"/>
                  <a:pt x="72" y="189"/>
                </a:cubicBezTo>
                <a:cubicBezTo>
                  <a:pt x="90" y="189"/>
                  <a:pt x="90" y="189"/>
                  <a:pt x="90" y="189"/>
                </a:cubicBezTo>
                <a:cubicBezTo>
                  <a:pt x="90" y="153"/>
                  <a:pt x="90" y="153"/>
                  <a:pt x="90" y="153"/>
                </a:cubicBezTo>
                <a:cubicBezTo>
                  <a:pt x="72" y="153"/>
                  <a:pt x="72" y="153"/>
                  <a:pt x="72" y="153"/>
                </a:cubicBezTo>
                <a:lnTo>
                  <a:pt x="63" y="153"/>
                </a:lnTo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51">
            <a:extLst>
              <a:ext uri="{FF2B5EF4-FFF2-40B4-BE49-F238E27FC236}">
                <a16:creationId xmlns:a16="http://schemas.microsoft.com/office/drawing/2014/main" id="{75B26EA5-CEC5-D342-BE17-A013586F5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8765" y="5228065"/>
            <a:ext cx="7411322" cy="742990"/>
          </a:xfrm>
          <a:custGeom>
            <a:avLst/>
            <a:gdLst>
              <a:gd name="T0" fmla="*/ 6702 w 7037"/>
              <a:gd name="T1" fmla="*/ 0 h 706"/>
              <a:gd name="T2" fmla="*/ 6702 w 7037"/>
              <a:gd name="T3" fmla="*/ 0 h 706"/>
              <a:gd name="T4" fmla="*/ 6693 w 7037"/>
              <a:gd name="T5" fmla="*/ 0 h 706"/>
              <a:gd name="T6" fmla="*/ 3017 w 7037"/>
              <a:gd name="T7" fmla="*/ 0 h 706"/>
              <a:gd name="T8" fmla="*/ 3008 w 7037"/>
              <a:gd name="T9" fmla="*/ 0 h 706"/>
              <a:gd name="T10" fmla="*/ 0 w 7037"/>
              <a:gd name="T11" fmla="*/ 0 h 706"/>
              <a:gd name="T12" fmla="*/ 0 w 7037"/>
              <a:gd name="T13" fmla="*/ 705 h 706"/>
              <a:gd name="T14" fmla="*/ 3008 w 7037"/>
              <a:gd name="T15" fmla="*/ 705 h 706"/>
              <a:gd name="T16" fmla="*/ 3008 w 7037"/>
              <a:gd name="T17" fmla="*/ 705 h 706"/>
              <a:gd name="T18" fmla="*/ 6693 w 7037"/>
              <a:gd name="T19" fmla="*/ 705 h 706"/>
              <a:gd name="T20" fmla="*/ 6693 w 7037"/>
              <a:gd name="T21" fmla="*/ 705 h 706"/>
              <a:gd name="T22" fmla="*/ 6702 w 7037"/>
              <a:gd name="T23" fmla="*/ 696 h 706"/>
              <a:gd name="T24" fmla="*/ 7036 w 7037"/>
              <a:gd name="T25" fmla="*/ 353 h 706"/>
              <a:gd name="T26" fmla="*/ 6702 w 7037"/>
              <a:gd name="T27" fmla="*/ 0 h 7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037" h="706">
                <a:moveTo>
                  <a:pt x="6702" y="0"/>
                </a:moveTo>
                <a:lnTo>
                  <a:pt x="6702" y="0"/>
                </a:lnTo>
                <a:cubicBezTo>
                  <a:pt x="6693" y="0"/>
                  <a:pt x="6693" y="0"/>
                  <a:pt x="6693" y="0"/>
                </a:cubicBezTo>
                <a:cubicBezTo>
                  <a:pt x="3017" y="0"/>
                  <a:pt x="3017" y="0"/>
                  <a:pt x="3017" y="0"/>
                </a:cubicBezTo>
                <a:cubicBezTo>
                  <a:pt x="3008" y="0"/>
                  <a:pt x="3008" y="0"/>
                  <a:pt x="3008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705"/>
                  <a:pt x="0" y="705"/>
                  <a:pt x="0" y="705"/>
                </a:cubicBezTo>
                <a:cubicBezTo>
                  <a:pt x="3008" y="705"/>
                  <a:pt x="3008" y="705"/>
                  <a:pt x="3008" y="705"/>
                </a:cubicBezTo>
                <a:lnTo>
                  <a:pt x="3008" y="705"/>
                </a:lnTo>
                <a:cubicBezTo>
                  <a:pt x="6693" y="705"/>
                  <a:pt x="6693" y="705"/>
                  <a:pt x="6693" y="705"/>
                </a:cubicBezTo>
                <a:lnTo>
                  <a:pt x="6693" y="705"/>
                </a:lnTo>
                <a:cubicBezTo>
                  <a:pt x="6702" y="705"/>
                  <a:pt x="6702" y="696"/>
                  <a:pt x="6702" y="696"/>
                </a:cubicBezTo>
                <a:cubicBezTo>
                  <a:pt x="7036" y="353"/>
                  <a:pt x="7036" y="353"/>
                  <a:pt x="7036" y="353"/>
                </a:cubicBezTo>
                <a:lnTo>
                  <a:pt x="6702" y="0"/>
                </a:lnTo>
              </a:path>
            </a:pathLst>
          </a:custGeom>
          <a:solidFill>
            <a:srgbClr val="2EE5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52">
            <a:extLst>
              <a:ext uri="{FF2B5EF4-FFF2-40B4-BE49-F238E27FC236}">
                <a16:creationId xmlns:a16="http://schemas.microsoft.com/office/drawing/2014/main" id="{F3EABA7A-3F92-C541-900A-B726050BF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3049" y="10967661"/>
            <a:ext cx="9287" cy="23220"/>
          </a:xfrm>
          <a:custGeom>
            <a:avLst/>
            <a:gdLst>
              <a:gd name="T0" fmla="*/ 9 w 10"/>
              <a:gd name="T1" fmla="*/ 19 h 20"/>
              <a:gd name="T2" fmla="*/ 9 w 10"/>
              <a:gd name="T3" fmla="*/ 19 h 20"/>
              <a:gd name="T4" fmla="*/ 0 w 10"/>
              <a:gd name="T5" fmla="*/ 9 h 20"/>
              <a:gd name="T6" fmla="*/ 9 w 10"/>
              <a:gd name="T7" fmla="*/ 0 h 20"/>
              <a:gd name="T8" fmla="*/ 9 w 10"/>
              <a:gd name="T9" fmla="*/ 19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" h="20">
                <a:moveTo>
                  <a:pt x="9" y="19"/>
                </a:moveTo>
                <a:lnTo>
                  <a:pt x="9" y="19"/>
                </a:lnTo>
                <a:cubicBezTo>
                  <a:pt x="0" y="9"/>
                  <a:pt x="0" y="9"/>
                  <a:pt x="0" y="9"/>
                </a:cubicBez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9"/>
                  <a:pt x="9" y="19"/>
                </a:cubicBezTo>
              </a:path>
            </a:pathLst>
          </a:custGeom>
          <a:solidFill>
            <a:srgbClr val="2CFEE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53">
            <a:extLst>
              <a:ext uri="{FF2B5EF4-FFF2-40B4-BE49-F238E27FC236}">
                <a16:creationId xmlns:a16="http://schemas.microsoft.com/office/drawing/2014/main" id="{68D1B8B0-5758-6540-BC11-93F557B28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2086" y="10503292"/>
            <a:ext cx="4642" cy="4645"/>
          </a:xfrm>
          <a:custGeom>
            <a:avLst/>
            <a:gdLst>
              <a:gd name="T0" fmla="*/ 0 w 1"/>
              <a:gd name="T1" fmla="*/ 0 h 1"/>
              <a:gd name="T2" fmla="*/ 0 w 1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solidFill>
            <a:srgbClr val="2CFEE7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54">
            <a:extLst>
              <a:ext uri="{FF2B5EF4-FFF2-40B4-BE49-F238E27FC236}">
                <a16:creationId xmlns:a16="http://schemas.microsoft.com/office/drawing/2014/main" id="{52CD4F9E-14AE-B44D-9B82-D7DA687E6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6889" y="5228065"/>
            <a:ext cx="7676011" cy="7676014"/>
          </a:xfrm>
          <a:custGeom>
            <a:avLst/>
            <a:gdLst>
              <a:gd name="T0" fmla="*/ 6493 w 7289"/>
              <a:gd name="T1" fmla="*/ 1373 h 7289"/>
              <a:gd name="T2" fmla="*/ 6493 w 7289"/>
              <a:gd name="T3" fmla="*/ 1373 h 7289"/>
              <a:gd name="T4" fmla="*/ 6493 w 7289"/>
              <a:gd name="T5" fmla="*/ 1364 h 7289"/>
              <a:gd name="T6" fmla="*/ 6249 w 7289"/>
              <a:gd name="T7" fmla="*/ 1093 h 7289"/>
              <a:gd name="T8" fmla="*/ 5798 w 7289"/>
              <a:gd name="T9" fmla="*/ 705 h 7289"/>
              <a:gd name="T10" fmla="*/ 3730 w 7289"/>
              <a:gd name="T11" fmla="*/ 0 h 7289"/>
              <a:gd name="T12" fmla="*/ 3720 w 7289"/>
              <a:gd name="T13" fmla="*/ 0 h 7289"/>
              <a:gd name="T14" fmla="*/ 3559 w 7289"/>
              <a:gd name="T15" fmla="*/ 0 h 7289"/>
              <a:gd name="T16" fmla="*/ 1482 w 7289"/>
              <a:gd name="T17" fmla="*/ 0 h 7289"/>
              <a:gd name="T18" fmla="*/ 1816 w 7289"/>
              <a:gd name="T19" fmla="*/ 353 h 7289"/>
              <a:gd name="T20" fmla="*/ 1482 w 7289"/>
              <a:gd name="T21" fmla="*/ 696 h 7289"/>
              <a:gd name="T22" fmla="*/ 1482 w 7289"/>
              <a:gd name="T23" fmla="*/ 705 h 7289"/>
              <a:gd name="T24" fmla="*/ 3559 w 7289"/>
              <a:gd name="T25" fmla="*/ 705 h 7289"/>
              <a:gd name="T26" fmla="*/ 3712 w 7289"/>
              <a:gd name="T27" fmla="*/ 705 h 7289"/>
              <a:gd name="T28" fmla="*/ 5744 w 7289"/>
              <a:gd name="T29" fmla="*/ 1580 h 7289"/>
              <a:gd name="T30" fmla="*/ 5960 w 7289"/>
              <a:gd name="T31" fmla="*/ 1842 h 7289"/>
              <a:gd name="T32" fmla="*/ 5970 w 7289"/>
              <a:gd name="T33" fmla="*/ 1842 h 7289"/>
              <a:gd name="T34" fmla="*/ 6584 w 7289"/>
              <a:gd name="T35" fmla="*/ 3639 h 7289"/>
              <a:gd name="T36" fmla="*/ 6240 w 7289"/>
              <a:gd name="T37" fmla="*/ 5021 h 7289"/>
              <a:gd name="T38" fmla="*/ 6231 w 7289"/>
              <a:gd name="T39" fmla="*/ 5021 h 7289"/>
              <a:gd name="T40" fmla="*/ 5717 w 7289"/>
              <a:gd name="T41" fmla="*/ 5716 h 7289"/>
              <a:gd name="T42" fmla="*/ 3640 w 7289"/>
              <a:gd name="T43" fmla="*/ 6574 h 7289"/>
              <a:gd name="T44" fmla="*/ 1563 w 7289"/>
              <a:gd name="T45" fmla="*/ 5716 h 7289"/>
              <a:gd name="T46" fmla="*/ 1048 w 7289"/>
              <a:gd name="T47" fmla="*/ 5012 h 7289"/>
              <a:gd name="T48" fmla="*/ 1048 w 7289"/>
              <a:gd name="T49" fmla="*/ 5012 h 7289"/>
              <a:gd name="T50" fmla="*/ 705 w 7289"/>
              <a:gd name="T51" fmla="*/ 3639 h 7289"/>
              <a:gd name="T52" fmla="*/ 696 w 7289"/>
              <a:gd name="T53" fmla="*/ 3639 h 7289"/>
              <a:gd name="T54" fmla="*/ 1166 w 7289"/>
              <a:gd name="T55" fmla="*/ 2050 h 7289"/>
              <a:gd name="T56" fmla="*/ 1166 w 7289"/>
              <a:gd name="T57" fmla="*/ 2041 h 7289"/>
              <a:gd name="T58" fmla="*/ 1166 w 7289"/>
              <a:gd name="T59" fmla="*/ 2041 h 7289"/>
              <a:gd name="T60" fmla="*/ 1012 w 7289"/>
              <a:gd name="T61" fmla="*/ 1580 h 7289"/>
              <a:gd name="T62" fmla="*/ 542 w 7289"/>
              <a:gd name="T63" fmla="*/ 1716 h 7289"/>
              <a:gd name="T64" fmla="*/ 533 w 7289"/>
              <a:gd name="T65" fmla="*/ 1716 h 7289"/>
              <a:gd name="T66" fmla="*/ 542 w 7289"/>
              <a:gd name="T67" fmla="*/ 1724 h 7289"/>
              <a:gd name="T68" fmla="*/ 0 w 7289"/>
              <a:gd name="T69" fmla="*/ 3639 h 7289"/>
              <a:gd name="T70" fmla="*/ 488 w 7289"/>
              <a:gd name="T71" fmla="*/ 5454 h 7289"/>
              <a:gd name="T72" fmla="*/ 488 w 7289"/>
              <a:gd name="T73" fmla="*/ 5473 h 7289"/>
              <a:gd name="T74" fmla="*/ 1066 w 7289"/>
              <a:gd name="T75" fmla="*/ 6213 h 7289"/>
              <a:gd name="T76" fmla="*/ 3640 w 7289"/>
              <a:gd name="T77" fmla="*/ 7288 h 7289"/>
              <a:gd name="T78" fmla="*/ 6222 w 7289"/>
              <a:gd name="T79" fmla="*/ 6213 h 7289"/>
              <a:gd name="T80" fmla="*/ 6863 w 7289"/>
              <a:gd name="T81" fmla="*/ 5346 h 7289"/>
              <a:gd name="T82" fmla="*/ 6863 w 7289"/>
              <a:gd name="T83" fmla="*/ 5346 h 7289"/>
              <a:gd name="T84" fmla="*/ 7288 w 7289"/>
              <a:gd name="T85" fmla="*/ 3639 h 7289"/>
              <a:gd name="T86" fmla="*/ 6493 w 7289"/>
              <a:gd name="T87" fmla="*/ 1373 h 7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7289" h="7289">
                <a:moveTo>
                  <a:pt x="6493" y="1373"/>
                </a:moveTo>
                <a:lnTo>
                  <a:pt x="6493" y="1373"/>
                </a:lnTo>
                <a:cubicBezTo>
                  <a:pt x="6493" y="1364"/>
                  <a:pt x="6493" y="1364"/>
                  <a:pt x="6493" y="1364"/>
                </a:cubicBezTo>
                <a:cubicBezTo>
                  <a:pt x="6412" y="1265"/>
                  <a:pt x="6331" y="1175"/>
                  <a:pt x="6249" y="1093"/>
                </a:cubicBezTo>
                <a:cubicBezTo>
                  <a:pt x="6105" y="949"/>
                  <a:pt x="5960" y="822"/>
                  <a:pt x="5798" y="705"/>
                </a:cubicBezTo>
                <a:cubicBezTo>
                  <a:pt x="5202" y="262"/>
                  <a:pt x="4488" y="9"/>
                  <a:pt x="3730" y="0"/>
                </a:cubicBezTo>
                <a:cubicBezTo>
                  <a:pt x="3720" y="0"/>
                  <a:pt x="3720" y="0"/>
                  <a:pt x="3720" y="0"/>
                </a:cubicBezTo>
                <a:cubicBezTo>
                  <a:pt x="3559" y="0"/>
                  <a:pt x="3559" y="0"/>
                  <a:pt x="3559" y="0"/>
                </a:cubicBezTo>
                <a:cubicBezTo>
                  <a:pt x="1482" y="0"/>
                  <a:pt x="1482" y="0"/>
                  <a:pt x="1482" y="0"/>
                </a:cubicBezTo>
                <a:cubicBezTo>
                  <a:pt x="1816" y="353"/>
                  <a:pt x="1816" y="353"/>
                  <a:pt x="1816" y="353"/>
                </a:cubicBezTo>
                <a:cubicBezTo>
                  <a:pt x="1482" y="696"/>
                  <a:pt x="1482" y="696"/>
                  <a:pt x="1482" y="696"/>
                </a:cubicBezTo>
                <a:cubicBezTo>
                  <a:pt x="1482" y="705"/>
                  <a:pt x="1482" y="705"/>
                  <a:pt x="1482" y="705"/>
                </a:cubicBezTo>
                <a:cubicBezTo>
                  <a:pt x="3559" y="705"/>
                  <a:pt x="3559" y="705"/>
                  <a:pt x="3559" y="705"/>
                </a:cubicBezTo>
                <a:cubicBezTo>
                  <a:pt x="3712" y="705"/>
                  <a:pt x="3712" y="705"/>
                  <a:pt x="3712" y="705"/>
                </a:cubicBezTo>
                <a:cubicBezTo>
                  <a:pt x="4488" y="723"/>
                  <a:pt x="5202" y="1039"/>
                  <a:pt x="5744" y="1580"/>
                </a:cubicBezTo>
                <a:cubicBezTo>
                  <a:pt x="5825" y="1661"/>
                  <a:pt x="5897" y="1752"/>
                  <a:pt x="5960" y="1842"/>
                </a:cubicBezTo>
                <a:lnTo>
                  <a:pt x="5970" y="1842"/>
                </a:lnTo>
                <a:cubicBezTo>
                  <a:pt x="6367" y="2357"/>
                  <a:pt x="6584" y="2980"/>
                  <a:pt x="6584" y="3639"/>
                </a:cubicBezTo>
                <a:cubicBezTo>
                  <a:pt x="6584" y="4127"/>
                  <a:pt x="6466" y="4596"/>
                  <a:pt x="6240" y="5021"/>
                </a:cubicBezTo>
                <a:cubicBezTo>
                  <a:pt x="6240" y="5021"/>
                  <a:pt x="6240" y="5021"/>
                  <a:pt x="6231" y="5021"/>
                </a:cubicBezTo>
                <a:cubicBezTo>
                  <a:pt x="6096" y="5274"/>
                  <a:pt x="5924" y="5509"/>
                  <a:pt x="5717" y="5716"/>
                </a:cubicBezTo>
                <a:cubicBezTo>
                  <a:pt x="5166" y="6267"/>
                  <a:pt x="4425" y="6574"/>
                  <a:pt x="3640" y="6574"/>
                </a:cubicBezTo>
                <a:cubicBezTo>
                  <a:pt x="2864" y="6574"/>
                  <a:pt x="2123" y="6267"/>
                  <a:pt x="1563" y="5716"/>
                </a:cubicBezTo>
                <a:cubicBezTo>
                  <a:pt x="1355" y="5509"/>
                  <a:pt x="1184" y="5274"/>
                  <a:pt x="1048" y="5012"/>
                </a:cubicBezTo>
                <a:lnTo>
                  <a:pt x="1048" y="5012"/>
                </a:lnTo>
                <a:cubicBezTo>
                  <a:pt x="822" y="4596"/>
                  <a:pt x="705" y="4127"/>
                  <a:pt x="705" y="3639"/>
                </a:cubicBezTo>
                <a:cubicBezTo>
                  <a:pt x="696" y="3639"/>
                  <a:pt x="696" y="3639"/>
                  <a:pt x="696" y="3639"/>
                </a:cubicBezTo>
                <a:cubicBezTo>
                  <a:pt x="696" y="3070"/>
                  <a:pt x="859" y="2519"/>
                  <a:pt x="1166" y="2050"/>
                </a:cubicBezTo>
                <a:cubicBezTo>
                  <a:pt x="1166" y="2050"/>
                  <a:pt x="1166" y="2050"/>
                  <a:pt x="1166" y="2041"/>
                </a:cubicBezTo>
                <a:lnTo>
                  <a:pt x="1166" y="2041"/>
                </a:lnTo>
                <a:cubicBezTo>
                  <a:pt x="1012" y="1580"/>
                  <a:pt x="1012" y="1580"/>
                  <a:pt x="1012" y="1580"/>
                </a:cubicBezTo>
                <a:cubicBezTo>
                  <a:pt x="542" y="1716"/>
                  <a:pt x="542" y="1716"/>
                  <a:pt x="542" y="1716"/>
                </a:cubicBezTo>
                <a:lnTo>
                  <a:pt x="533" y="1716"/>
                </a:lnTo>
                <a:cubicBezTo>
                  <a:pt x="542" y="1724"/>
                  <a:pt x="542" y="1724"/>
                  <a:pt x="542" y="1724"/>
                </a:cubicBezTo>
                <a:cubicBezTo>
                  <a:pt x="190" y="2294"/>
                  <a:pt x="0" y="2953"/>
                  <a:pt x="0" y="3639"/>
                </a:cubicBezTo>
                <a:cubicBezTo>
                  <a:pt x="0" y="4289"/>
                  <a:pt x="172" y="4912"/>
                  <a:pt x="488" y="5454"/>
                </a:cubicBezTo>
                <a:cubicBezTo>
                  <a:pt x="488" y="5463"/>
                  <a:pt x="488" y="5463"/>
                  <a:pt x="488" y="5473"/>
                </a:cubicBezTo>
                <a:cubicBezTo>
                  <a:pt x="651" y="5734"/>
                  <a:pt x="841" y="5987"/>
                  <a:pt x="1066" y="6213"/>
                </a:cubicBezTo>
                <a:cubicBezTo>
                  <a:pt x="1753" y="6908"/>
                  <a:pt x="2674" y="7288"/>
                  <a:pt x="3640" y="7288"/>
                </a:cubicBezTo>
                <a:cubicBezTo>
                  <a:pt x="4615" y="7288"/>
                  <a:pt x="5536" y="6908"/>
                  <a:pt x="6222" y="6213"/>
                </a:cubicBezTo>
                <a:cubicBezTo>
                  <a:pt x="6484" y="5960"/>
                  <a:pt x="6692" y="5662"/>
                  <a:pt x="6863" y="5346"/>
                </a:cubicBezTo>
                <a:lnTo>
                  <a:pt x="6863" y="5346"/>
                </a:lnTo>
                <a:cubicBezTo>
                  <a:pt x="7144" y="4831"/>
                  <a:pt x="7288" y="4244"/>
                  <a:pt x="7288" y="3639"/>
                </a:cubicBezTo>
                <a:cubicBezTo>
                  <a:pt x="7288" y="2808"/>
                  <a:pt x="7008" y="2013"/>
                  <a:pt x="6493" y="1373"/>
                </a:cubicBezTo>
              </a:path>
            </a:pathLst>
          </a:custGeom>
          <a:solidFill>
            <a:srgbClr val="5973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55">
            <a:extLst>
              <a:ext uri="{FF2B5EF4-FFF2-40B4-BE49-F238E27FC236}">
                <a16:creationId xmlns:a16="http://schemas.microsoft.com/office/drawing/2014/main" id="{D1978CFD-D07E-1D45-933A-6D3EC7FBC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8742" y="4675468"/>
            <a:ext cx="1866762" cy="1857474"/>
          </a:xfrm>
          <a:custGeom>
            <a:avLst/>
            <a:gdLst>
              <a:gd name="T0" fmla="*/ 1770 w 1771"/>
              <a:gd name="T1" fmla="*/ 876 h 1762"/>
              <a:gd name="T2" fmla="*/ 1770 w 1771"/>
              <a:gd name="T3" fmla="*/ 876 h 1762"/>
              <a:gd name="T4" fmla="*/ 885 w 1771"/>
              <a:gd name="T5" fmla="*/ 1761 h 1762"/>
              <a:gd name="T6" fmla="*/ 0 w 1771"/>
              <a:gd name="T7" fmla="*/ 876 h 1762"/>
              <a:gd name="T8" fmla="*/ 885 w 1771"/>
              <a:gd name="T9" fmla="*/ 0 h 1762"/>
              <a:gd name="T10" fmla="*/ 1770 w 1771"/>
              <a:gd name="T11" fmla="*/ 876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1" h="1762">
                <a:moveTo>
                  <a:pt x="1770" y="876"/>
                </a:moveTo>
                <a:lnTo>
                  <a:pt x="1770" y="876"/>
                </a:lnTo>
                <a:cubicBezTo>
                  <a:pt x="1770" y="1363"/>
                  <a:pt x="1373" y="1761"/>
                  <a:pt x="885" y="1761"/>
                </a:cubicBezTo>
                <a:cubicBezTo>
                  <a:pt x="397" y="1761"/>
                  <a:pt x="0" y="1363"/>
                  <a:pt x="0" y="876"/>
                </a:cubicBezTo>
                <a:cubicBezTo>
                  <a:pt x="0" y="388"/>
                  <a:pt x="397" y="0"/>
                  <a:pt x="885" y="0"/>
                </a:cubicBezTo>
                <a:cubicBezTo>
                  <a:pt x="1373" y="0"/>
                  <a:pt x="1770" y="388"/>
                  <a:pt x="1770" y="876"/>
                </a:cubicBezTo>
              </a:path>
            </a:pathLst>
          </a:custGeom>
          <a:solidFill>
            <a:srgbClr val="5973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56">
            <a:extLst>
              <a:ext uri="{FF2B5EF4-FFF2-40B4-BE49-F238E27FC236}">
                <a16:creationId xmlns:a16="http://schemas.microsoft.com/office/drawing/2014/main" id="{867233CE-E61D-DA41-90A2-BE0C8B16F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228" y="4675468"/>
            <a:ext cx="1857474" cy="1857474"/>
          </a:xfrm>
          <a:custGeom>
            <a:avLst/>
            <a:gdLst>
              <a:gd name="T0" fmla="*/ 1762 w 1763"/>
              <a:gd name="T1" fmla="*/ 876 h 1762"/>
              <a:gd name="T2" fmla="*/ 1762 w 1763"/>
              <a:gd name="T3" fmla="*/ 876 h 1762"/>
              <a:gd name="T4" fmla="*/ 885 w 1763"/>
              <a:gd name="T5" fmla="*/ 1761 h 1762"/>
              <a:gd name="T6" fmla="*/ 0 w 1763"/>
              <a:gd name="T7" fmla="*/ 876 h 1762"/>
              <a:gd name="T8" fmla="*/ 885 w 1763"/>
              <a:gd name="T9" fmla="*/ 0 h 1762"/>
              <a:gd name="T10" fmla="*/ 1762 w 1763"/>
              <a:gd name="T11" fmla="*/ 876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63" h="1762">
                <a:moveTo>
                  <a:pt x="1762" y="876"/>
                </a:moveTo>
                <a:lnTo>
                  <a:pt x="1762" y="876"/>
                </a:lnTo>
                <a:cubicBezTo>
                  <a:pt x="1762" y="1363"/>
                  <a:pt x="1364" y="1761"/>
                  <a:pt x="885" y="1761"/>
                </a:cubicBezTo>
                <a:cubicBezTo>
                  <a:pt x="398" y="1761"/>
                  <a:pt x="0" y="1363"/>
                  <a:pt x="0" y="876"/>
                </a:cubicBezTo>
                <a:cubicBezTo>
                  <a:pt x="0" y="388"/>
                  <a:pt x="398" y="0"/>
                  <a:pt x="885" y="0"/>
                </a:cubicBezTo>
                <a:cubicBezTo>
                  <a:pt x="1364" y="0"/>
                  <a:pt x="1762" y="388"/>
                  <a:pt x="1762" y="876"/>
                </a:cubicBezTo>
              </a:path>
            </a:pathLst>
          </a:custGeom>
          <a:solidFill>
            <a:srgbClr val="3698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57">
            <a:extLst>
              <a:ext uri="{FF2B5EF4-FFF2-40B4-BE49-F238E27FC236}">
                <a16:creationId xmlns:a16="http://schemas.microsoft.com/office/drawing/2014/main" id="{A86F7BFE-7C21-ED4E-B255-4591CB8BA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6246" y="10577591"/>
            <a:ext cx="1857474" cy="1857474"/>
          </a:xfrm>
          <a:custGeom>
            <a:avLst/>
            <a:gdLst>
              <a:gd name="T0" fmla="*/ 1761 w 1762"/>
              <a:gd name="T1" fmla="*/ 885 h 1762"/>
              <a:gd name="T2" fmla="*/ 1761 w 1762"/>
              <a:gd name="T3" fmla="*/ 885 h 1762"/>
              <a:gd name="T4" fmla="*/ 876 w 1762"/>
              <a:gd name="T5" fmla="*/ 1761 h 1762"/>
              <a:gd name="T6" fmla="*/ 0 w 1762"/>
              <a:gd name="T7" fmla="*/ 885 h 1762"/>
              <a:gd name="T8" fmla="*/ 876 w 1762"/>
              <a:gd name="T9" fmla="*/ 0 h 1762"/>
              <a:gd name="T10" fmla="*/ 1761 w 1762"/>
              <a:gd name="T11" fmla="*/ 885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62" h="1762">
                <a:moveTo>
                  <a:pt x="1761" y="885"/>
                </a:moveTo>
                <a:lnTo>
                  <a:pt x="1761" y="885"/>
                </a:lnTo>
                <a:cubicBezTo>
                  <a:pt x="1761" y="1373"/>
                  <a:pt x="1364" y="1761"/>
                  <a:pt x="876" y="1761"/>
                </a:cubicBezTo>
                <a:cubicBezTo>
                  <a:pt x="397" y="1761"/>
                  <a:pt x="0" y="1373"/>
                  <a:pt x="0" y="885"/>
                </a:cubicBezTo>
                <a:cubicBezTo>
                  <a:pt x="0" y="397"/>
                  <a:pt x="397" y="0"/>
                  <a:pt x="876" y="0"/>
                </a:cubicBezTo>
                <a:cubicBezTo>
                  <a:pt x="1364" y="0"/>
                  <a:pt x="1761" y="397"/>
                  <a:pt x="1761" y="885"/>
                </a:cubicBezTo>
              </a:path>
            </a:pathLst>
          </a:custGeom>
          <a:solidFill>
            <a:srgbClr val="2ECAD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258">
            <a:extLst>
              <a:ext uri="{FF2B5EF4-FFF2-40B4-BE49-F238E27FC236}">
                <a16:creationId xmlns:a16="http://schemas.microsoft.com/office/drawing/2014/main" id="{FC273F66-B630-7346-9F13-0F41AAC47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1380" y="10577591"/>
            <a:ext cx="1857474" cy="1857474"/>
          </a:xfrm>
          <a:custGeom>
            <a:avLst/>
            <a:gdLst>
              <a:gd name="T0" fmla="*/ 1761 w 1762"/>
              <a:gd name="T1" fmla="*/ 885 h 1762"/>
              <a:gd name="T2" fmla="*/ 1761 w 1762"/>
              <a:gd name="T3" fmla="*/ 885 h 1762"/>
              <a:gd name="T4" fmla="*/ 885 w 1762"/>
              <a:gd name="T5" fmla="*/ 1761 h 1762"/>
              <a:gd name="T6" fmla="*/ 0 w 1762"/>
              <a:gd name="T7" fmla="*/ 885 h 1762"/>
              <a:gd name="T8" fmla="*/ 885 w 1762"/>
              <a:gd name="T9" fmla="*/ 0 h 1762"/>
              <a:gd name="T10" fmla="*/ 1761 w 1762"/>
              <a:gd name="T11" fmla="*/ 885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62" h="1762">
                <a:moveTo>
                  <a:pt x="1761" y="885"/>
                </a:moveTo>
                <a:lnTo>
                  <a:pt x="1761" y="885"/>
                </a:lnTo>
                <a:cubicBezTo>
                  <a:pt x="1761" y="1373"/>
                  <a:pt x="1373" y="1761"/>
                  <a:pt x="885" y="1761"/>
                </a:cubicBezTo>
                <a:cubicBezTo>
                  <a:pt x="397" y="1761"/>
                  <a:pt x="0" y="1373"/>
                  <a:pt x="0" y="885"/>
                </a:cubicBezTo>
                <a:cubicBezTo>
                  <a:pt x="0" y="397"/>
                  <a:pt x="397" y="0"/>
                  <a:pt x="885" y="0"/>
                </a:cubicBezTo>
                <a:cubicBezTo>
                  <a:pt x="1373" y="0"/>
                  <a:pt x="1761" y="397"/>
                  <a:pt x="1761" y="885"/>
                </a:cubicBezTo>
              </a:path>
            </a:pathLst>
          </a:custGeom>
          <a:solidFill>
            <a:srgbClr val="2EE5C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259">
            <a:extLst>
              <a:ext uri="{FF2B5EF4-FFF2-40B4-BE49-F238E27FC236}">
                <a16:creationId xmlns:a16="http://schemas.microsoft.com/office/drawing/2014/main" id="{15A5D927-21BA-974B-9A23-388D8B7CD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21224" y="4675468"/>
            <a:ext cx="1857474" cy="1857474"/>
          </a:xfrm>
          <a:custGeom>
            <a:avLst/>
            <a:gdLst>
              <a:gd name="T0" fmla="*/ 1761 w 1762"/>
              <a:gd name="T1" fmla="*/ 876 h 1762"/>
              <a:gd name="T2" fmla="*/ 1761 w 1762"/>
              <a:gd name="T3" fmla="*/ 876 h 1762"/>
              <a:gd name="T4" fmla="*/ 885 w 1762"/>
              <a:gd name="T5" fmla="*/ 1761 h 1762"/>
              <a:gd name="T6" fmla="*/ 0 w 1762"/>
              <a:gd name="T7" fmla="*/ 876 h 1762"/>
              <a:gd name="T8" fmla="*/ 885 w 1762"/>
              <a:gd name="T9" fmla="*/ 0 h 1762"/>
              <a:gd name="T10" fmla="*/ 1761 w 1762"/>
              <a:gd name="T11" fmla="*/ 876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62" h="1762">
                <a:moveTo>
                  <a:pt x="1761" y="876"/>
                </a:moveTo>
                <a:lnTo>
                  <a:pt x="1761" y="876"/>
                </a:lnTo>
                <a:cubicBezTo>
                  <a:pt x="1761" y="1363"/>
                  <a:pt x="1373" y="1761"/>
                  <a:pt x="885" y="1761"/>
                </a:cubicBezTo>
                <a:cubicBezTo>
                  <a:pt x="397" y="1761"/>
                  <a:pt x="0" y="1363"/>
                  <a:pt x="0" y="876"/>
                </a:cubicBezTo>
                <a:cubicBezTo>
                  <a:pt x="0" y="388"/>
                  <a:pt x="397" y="0"/>
                  <a:pt x="885" y="0"/>
                </a:cubicBezTo>
                <a:cubicBezTo>
                  <a:pt x="1373" y="0"/>
                  <a:pt x="1761" y="388"/>
                  <a:pt x="1761" y="876"/>
                </a:cubicBezTo>
              </a:path>
            </a:pathLst>
          </a:custGeom>
          <a:solidFill>
            <a:srgbClr val="64F2A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260">
            <a:extLst>
              <a:ext uri="{FF2B5EF4-FFF2-40B4-BE49-F238E27FC236}">
                <a16:creationId xmlns:a16="http://schemas.microsoft.com/office/drawing/2014/main" id="{B9008FD2-3F3D-3345-93BB-85E540DB4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7251" y="4675468"/>
            <a:ext cx="1866762" cy="1857474"/>
          </a:xfrm>
          <a:custGeom>
            <a:avLst/>
            <a:gdLst>
              <a:gd name="T0" fmla="*/ 1770 w 1771"/>
              <a:gd name="T1" fmla="*/ 876 h 1762"/>
              <a:gd name="T2" fmla="*/ 1770 w 1771"/>
              <a:gd name="T3" fmla="*/ 876 h 1762"/>
              <a:gd name="T4" fmla="*/ 885 w 1771"/>
              <a:gd name="T5" fmla="*/ 1761 h 1762"/>
              <a:gd name="T6" fmla="*/ 0 w 1771"/>
              <a:gd name="T7" fmla="*/ 876 h 1762"/>
              <a:gd name="T8" fmla="*/ 885 w 1771"/>
              <a:gd name="T9" fmla="*/ 0 h 1762"/>
              <a:gd name="T10" fmla="*/ 1770 w 1771"/>
              <a:gd name="T11" fmla="*/ 876 h 17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771" h="1762">
                <a:moveTo>
                  <a:pt x="1770" y="876"/>
                </a:moveTo>
                <a:lnTo>
                  <a:pt x="1770" y="876"/>
                </a:lnTo>
                <a:cubicBezTo>
                  <a:pt x="1770" y="1363"/>
                  <a:pt x="1372" y="1761"/>
                  <a:pt x="885" y="1761"/>
                </a:cubicBezTo>
                <a:cubicBezTo>
                  <a:pt x="397" y="1761"/>
                  <a:pt x="0" y="1363"/>
                  <a:pt x="0" y="876"/>
                </a:cubicBezTo>
                <a:cubicBezTo>
                  <a:pt x="0" y="388"/>
                  <a:pt x="397" y="0"/>
                  <a:pt x="885" y="0"/>
                </a:cubicBezTo>
                <a:cubicBezTo>
                  <a:pt x="1372" y="0"/>
                  <a:pt x="1770" y="388"/>
                  <a:pt x="1770" y="876"/>
                </a:cubicBezTo>
              </a:path>
            </a:pathLst>
          </a:custGeom>
          <a:solidFill>
            <a:srgbClr val="59739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261">
            <a:extLst>
              <a:ext uri="{FF2B5EF4-FFF2-40B4-BE49-F238E27FC236}">
                <a16:creationId xmlns:a16="http://schemas.microsoft.com/office/drawing/2014/main" id="{75C4374D-C4C1-1441-AA34-CA1E0FC0D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0291" y="11274144"/>
            <a:ext cx="524738" cy="325058"/>
          </a:xfrm>
          <a:custGeom>
            <a:avLst/>
            <a:gdLst>
              <a:gd name="T0" fmla="*/ 407 w 498"/>
              <a:gd name="T1" fmla="*/ 308 h 309"/>
              <a:gd name="T2" fmla="*/ 407 w 498"/>
              <a:gd name="T3" fmla="*/ 308 h 309"/>
              <a:gd name="T4" fmla="*/ 190 w 498"/>
              <a:gd name="T5" fmla="*/ 308 h 309"/>
              <a:gd name="T6" fmla="*/ 145 w 498"/>
              <a:gd name="T7" fmla="*/ 262 h 309"/>
              <a:gd name="T8" fmla="*/ 72 w 498"/>
              <a:gd name="T9" fmla="*/ 45 h 309"/>
              <a:gd name="T10" fmla="*/ 18 w 498"/>
              <a:gd name="T11" fmla="*/ 45 h 309"/>
              <a:gd name="T12" fmla="*/ 0 w 498"/>
              <a:gd name="T13" fmla="*/ 19 h 309"/>
              <a:gd name="T14" fmla="*/ 18 w 498"/>
              <a:gd name="T15" fmla="*/ 0 h 309"/>
              <a:gd name="T16" fmla="*/ 90 w 498"/>
              <a:gd name="T17" fmla="*/ 0 h 309"/>
              <a:gd name="T18" fmla="*/ 118 w 498"/>
              <a:gd name="T19" fmla="*/ 19 h 309"/>
              <a:gd name="T20" fmla="*/ 190 w 498"/>
              <a:gd name="T21" fmla="*/ 253 h 309"/>
              <a:gd name="T22" fmla="*/ 190 w 498"/>
              <a:gd name="T23" fmla="*/ 262 h 309"/>
              <a:gd name="T24" fmla="*/ 407 w 498"/>
              <a:gd name="T25" fmla="*/ 262 h 309"/>
              <a:gd name="T26" fmla="*/ 407 w 498"/>
              <a:gd name="T27" fmla="*/ 253 h 309"/>
              <a:gd name="T28" fmla="*/ 443 w 498"/>
              <a:gd name="T29" fmla="*/ 118 h 309"/>
              <a:gd name="T30" fmla="*/ 262 w 498"/>
              <a:gd name="T31" fmla="*/ 118 h 309"/>
              <a:gd name="T32" fmla="*/ 235 w 498"/>
              <a:gd name="T33" fmla="*/ 91 h 309"/>
              <a:gd name="T34" fmla="*/ 262 w 498"/>
              <a:gd name="T35" fmla="*/ 73 h 309"/>
              <a:gd name="T36" fmla="*/ 470 w 498"/>
              <a:gd name="T37" fmla="*/ 73 h 309"/>
              <a:gd name="T38" fmla="*/ 497 w 498"/>
              <a:gd name="T39" fmla="*/ 82 h 309"/>
              <a:gd name="T40" fmla="*/ 497 w 498"/>
              <a:gd name="T41" fmla="*/ 100 h 309"/>
              <a:gd name="T42" fmla="*/ 452 w 498"/>
              <a:gd name="T43" fmla="*/ 262 h 309"/>
              <a:gd name="T44" fmla="*/ 407 w 498"/>
              <a:gd name="T45" fmla="*/ 308 h 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98" h="309">
                <a:moveTo>
                  <a:pt x="407" y="308"/>
                </a:moveTo>
                <a:lnTo>
                  <a:pt x="407" y="308"/>
                </a:lnTo>
                <a:cubicBezTo>
                  <a:pt x="190" y="308"/>
                  <a:pt x="190" y="308"/>
                  <a:pt x="190" y="308"/>
                </a:cubicBezTo>
                <a:cubicBezTo>
                  <a:pt x="163" y="308"/>
                  <a:pt x="145" y="289"/>
                  <a:pt x="145" y="262"/>
                </a:cubicBezTo>
                <a:cubicBezTo>
                  <a:pt x="72" y="45"/>
                  <a:pt x="72" y="45"/>
                  <a:pt x="72" y="45"/>
                </a:cubicBez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19"/>
                </a:cubicBez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08" y="0"/>
                  <a:pt x="118" y="0"/>
                  <a:pt x="118" y="19"/>
                </a:cubicBezTo>
                <a:cubicBezTo>
                  <a:pt x="190" y="253"/>
                  <a:pt x="190" y="253"/>
                  <a:pt x="190" y="253"/>
                </a:cubicBezTo>
                <a:lnTo>
                  <a:pt x="190" y="262"/>
                </a:lnTo>
                <a:cubicBezTo>
                  <a:pt x="407" y="262"/>
                  <a:pt x="407" y="262"/>
                  <a:pt x="407" y="262"/>
                </a:cubicBezTo>
                <a:cubicBezTo>
                  <a:pt x="407" y="253"/>
                  <a:pt x="407" y="253"/>
                  <a:pt x="407" y="253"/>
                </a:cubicBezTo>
                <a:cubicBezTo>
                  <a:pt x="443" y="118"/>
                  <a:pt x="443" y="118"/>
                  <a:pt x="443" y="118"/>
                </a:cubicBezTo>
                <a:cubicBezTo>
                  <a:pt x="262" y="118"/>
                  <a:pt x="262" y="118"/>
                  <a:pt x="262" y="118"/>
                </a:cubicBezTo>
                <a:cubicBezTo>
                  <a:pt x="244" y="118"/>
                  <a:pt x="235" y="109"/>
                  <a:pt x="235" y="91"/>
                </a:cubicBezTo>
                <a:cubicBezTo>
                  <a:pt x="235" y="82"/>
                  <a:pt x="244" y="73"/>
                  <a:pt x="262" y="73"/>
                </a:cubicBezTo>
                <a:cubicBezTo>
                  <a:pt x="470" y="73"/>
                  <a:pt x="470" y="73"/>
                  <a:pt x="470" y="73"/>
                </a:cubicBezTo>
                <a:cubicBezTo>
                  <a:pt x="479" y="73"/>
                  <a:pt x="488" y="73"/>
                  <a:pt x="497" y="82"/>
                </a:cubicBezTo>
                <a:cubicBezTo>
                  <a:pt x="497" y="82"/>
                  <a:pt x="497" y="91"/>
                  <a:pt x="497" y="100"/>
                </a:cubicBezTo>
                <a:cubicBezTo>
                  <a:pt x="452" y="262"/>
                  <a:pt x="452" y="262"/>
                  <a:pt x="452" y="262"/>
                </a:cubicBezTo>
                <a:cubicBezTo>
                  <a:pt x="452" y="289"/>
                  <a:pt x="425" y="308"/>
                  <a:pt x="407" y="308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62">
            <a:extLst>
              <a:ext uri="{FF2B5EF4-FFF2-40B4-BE49-F238E27FC236}">
                <a16:creationId xmlns:a16="http://schemas.microsoft.com/office/drawing/2014/main" id="{4A614C23-C7B7-3E4C-90B3-293988155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672" y="11645639"/>
            <a:ext cx="106803" cy="106806"/>
          </a:xfrm>
          <a:custGeom>
            <a:avLst/>
            <a:gdLst>
              <a:gd name="T0" fmla="*/ 0 w 100"/>
              <a:gd name="T1" fmla="*/ 54 h 100"/>
              <a:gd name="T2" fmla="*/ 0 w 100"/>
              <a:gd name="T3" fmla="*/ 54 h 100"/>
              <a:gd name="T4" fmla="*/ 45 w 100"/>
              <a:gd name="T5" fmla="*/ 0 h 100"/>
              <a:gd name="T6" fmla="*/ 99 w 100"/>
              <a:gd name="T7" fmla="*/ 54 h 100"/>
              <a:gd name="T8" fmla="*/ 45 w 100"/>
              <a:gd name="T9" fmla="*/ 99 h 100"/>
              <a:gd name="T10" fmla="*/ 0 w 100"/>
              <a:gd name="T11" fmla="*/ 5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" h="10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18" y="0"/>
                  <a:pt x="45" y="0"/>
                </a:cubicBezTo>
                <a:cubicBezTo>
                  <a:pt x="72" y="0"/>
                  <a:pt x="99" y="27"/>
                  <a:pt x="99" y="54"/>
                </a:cubicBezTo>
                <a:cubicBezTo>
                  <a:pt x="99" y="72"/>
                  <a:pt x="72" y="99"/>
                  <a:pt x="45" y="99"/>
                </a:cubicBezTo>
                <a:cubicBezTo>
                  <a:pt x="18" y="99"/>
                  <a:pt x="0" y="72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63">
            <a:extLst>
              <a:ext uri="{FF2B5EF4-FFF2-40B4-BE49-F238E27FC236}">
                <a16:creationId xmlns:a16="http://schemas.microsoft.com/office/drawing/2014/main" id="{B31E7A70-4272-7A48-AA78-EA015F8FF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9648" y="11645639"/>
            <a:ext cx="97519" cy="106806"/>
          </a:xfrm>
          <a:custGeom>
            <a:avLst/>
            <a:gdLst>
              <a:gd name="T0" fmla="*/ 0 w 92"/>
              <a:gd name="T1" fmla="*/ 54 h 100"/>
              <a:gd name="T2" fmla="*/ 0 w 92"/>
              <a:gd name="T3" fmla="*/ 54 h 100"/>
              <a:gd name="T4" fmla="*/ 46 w 92"/>
              <a:gd name="T5" fmla="*/ 0 h 100"/>
              <a:gd name="T6" fmla="*/ 91 w 92"/>
              <a:gd name="T7" fmla="*/ 54 h 100"/>
              <a:gd name="T8" fmla="*/ 46 w 92"/>
              <a:gd name="T9" fmla="*/ 99 h 100"/>
              <a:gd name="T10" fmla="*/ 0 w 92"/>
              <a:gd name="T11" fmla="*/ 5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2" h="100">
                <a:moveTo>
                  <a:pt x="0" y="54"/>
                </a:moveTo>
                <a:lnTo>
                  <a:pt x="0" y="54"/>
                </a:lnTo>
                <a:cubicBezTo>
                  <a:pt x="0" y="27"/>
                  <a:pt x="18" y="0"/>
                  <a:pt x="46" y="0"/>
                </a:cubicBezTo>
                <a:cubicBezTo>
                  <a:pt x="73" y="0"/>
                  <a:pt x="91" y="27"/>
                  <a:pt x="91" y="54"/>
                </a:cubicBezTo>
                <a:cubicBezTo>
                  <a:pt x="91" y="72"/>
                  <a:pt x="73" y="99"/>
                  <a:pt x="46" y="99"/>
                </a:cubicBezTo>
                <a:cubicBezTo>
                  <a:pt x="18" y="99"/>
                  <a:pt x="0" y="72"/>
                  <a:pt x="0" y="54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64">
            <a:extLst>
              <a:ext uri="{FF2B5EF4-FFF2-40B4-BE49-F238E27FC236}">
                <a16:creationId xmlns:a16="http://schemas.microsoft.com/office/drawing/2014/main" id="{370ABE68-34FC-9E43-96FC-EB910E257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194" y="5367376"/>
            <a:ext cx="640829" cy="464369"/>
          </a:xfrm>
          <a:custGeom>
            <a:avLst/>
            <a:gdLst>
              <a:gd name="T0" fmla="*/ 515 w 607"/>
              <a:gd name="T1" fmla="*/ 442 h 443"/>
              <a:gd name="T2" fmla="*/ 515 w 607"/>
              <a:gd name="T3" fmla="*/ 442 h 443"/>
              <a:gd name="T4" fmla="*/ 91 w 607"/>
              <a:gd name="T5" fmla="*/ 442 h 443"/>
              <a:gd name="T6" fmla="*/ 0 w 607"/>
              <a:gd name="T7" fmla="*/ 352 h 443"/>
              <a:gd name="T8" fmla="*/ 0 w 607"/>
              <a:gd name="T9" fmla="*/ 90 h 443"/>
              <a:gd name="T10" fmla="*/ 91 w 607"/>
              <a:gd name="T11" fmla="*/ 0 h 443"/>
              <a:gd name="T12" fmla="*/ 515 w 607"/>
              <a:gd name="T13" fmla="*/ 0 h 443"/>
              <a:gd name="T14" fmla="*/ 606 w 607"/>
              <a:gd name="T15" fmla="*/ 90 h 443"/>
              <a:gd name="T16" fmla="*/ 606 w 607"/>
              <a:gd name="T17" fmla="*/ 352 h 443"/>
              <a:gd name="T18" fmla="*/ 515 w 607"/>
              <a:gd name="T19" fmla="*/ 442 h 443"/>
              <a:gd name="T20" fmla="*/ 91 w 607"/>
              <a:gd name="T21" fmla="*/ 45 h 443"/>
              <a:gd name="T22" fmla="*/ 91 w 607"/>
              <a:gd name="T23" fmla="*/ 45 h 443"/>
              <a:gd name="T24" fmla="*/ 54 w 607"/>
              <a:gd name="T25" fmla="*/ 90 h 443"/>
              <a:gd name="T26" fmla="*/ 54 w 607"/>
              <a:gd name="T27" fmla="*/ 352 h 443"/>
              <a:gd name="T28" fmla="*/ 91 w 607"/>
              <a:gd name="T29" fmla="*/ 388 h 443"/>
              <a:gd name="T30" fmla="*/ 515 w 607"/>
              <a:gd name="T31" fmla="*/ 388 h 443"/>
              <a:gd name="T32" fmla="*/ 560 w 607"/>
              <a:gd name="T33" fmla="*/ 352 h 443"/>
              <a:gd name="T34" fmla="*/ 560 w 607"/>
              <a:gd name="T35" fmla="*/ 90 h 443"/>
              <a:gd name="T36" fmla="*/ 515 w 607"/>
              <a:gd name="T37" fmla="*/ 45 h 443"/>
              <a:gd name="T38" fmla="*/ 91 w 607"/>
              <a:gd name="T39" fmla="*/ 45 h 4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7" h="443">
                <a:moveTo>
                  <a:pt x="515" y="442"/>
                </a:moveTo>
                <a:lnTo>
                  <a:pt x="515" y="442"/>
                </a:lnTo>
                <a:cubicBezTo>
                  <a:pt x="91" y="442"/>
                  <a:pt x="91" y="442"/>
                  <a:pt x="91" y="442"/>
                </a:cubicBezTo>
                <a:cubicBezTo>
                  <a:pt x="45" y="442"/>
                  <a:pt x="0" y="397"/>
                  <a:pt x="0" y="35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5" y="0"/>
                  <a:pt x="91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60" y="0"/>
                  <a:pt x="606" y="45"/>
                  <a:pt x="606" y="90"/>
                </a:cubicBezTo>
                <a:cubicBezTo>
                  <a:pt x="606" y="352"/>
                  <a:pt x="606" y="352"/>
                  <a:pt x="606" y="352"/>
                </a:cubicBezTo>
                <a:cubicBezTo>
                  <a:pt x="606" y="397"/>
                  <a:pt x="560" y="442"/>
                  <a:pt x="515" y="442"/>
                </a:cubicBezTo>
                <a:close/>
                <a:moveTo>
                  <a:pt x="91" y="45"/>
                </a:moveTo>
                <a:lnTo>
                  <a:pt x="91" y="45"/>
                </a:lnTo>
                <a:cubicBezTo>
                  <a:pt x="73" y="45"/>
                  <a:pt x="54" y="63"/>
                  <a:pt x="54" y="90"/>
                </a:cubicBezTo>
                <a:cubicBezTo>
                  <a:pt x="54" y="352"/>
                  <a:pt x="54" y="352"/>
                  <a:pt x="54" y="352"/>
                </a:cubicBezTo>
                <a:cubicBezTo>
                  <a:pt x="54" y="370"/>
                  <a:pt x="73" y="388"/>
                  <a:pt x="91" y="388"/>
                </a:cubicBezTo>
                <a:cubicBezTo>
                  <a:pt x="515" y="388"/>
                  <a:pt x="515" y="388"/>
                  <a:pt x="515" y="388"/>
                </a:cubicBezTo>
                <a:cubicBezTo>
                  <a:pt x="533" y="388"/>
                  <a:pt x="560" y="370"/>
                  <a:pt x="560" y="352"/>
                </a:cubicBezTo>
                <a:cubicBezTo>
                  <a:pt x="560" y="90"/>
                  <a:pt x="560" y="90"/>
                  <a:pt x="560" y="90"/>
                </a:cubicBezTo>
                <a:cubicBezTo>
                  <a:pt x="560" y="63"/>
                  <a:pt x="533" y="45"/>
                  <a:pt x="515" y="45"/>
                </a:cubicBezTo>
                <a:lnTo>
                  <a:pt x="91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65">
            <a:extLst>
              <a:ext uri="{FF2B5EF4-FFF2-40B4-BE49-F238E27FC236}">
                <a16:creationId xmlns:a16="http://schemas.microsoft.com/office/drawing/2014/main" id="{3772FBEA-20F0-1A43-A289-ECEC23CAB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2311" y="5502044"/>
            <a:ext cx="143953" cy="190390"/>
          </a:xfrm>
          <a:custGeom>
            <a:avLst/>
            <a:gdLst>
              <a:gd name="T0" fmla="*/ 72 w 137"/>
              <a:gd name="T1" fmla="*/ 181 h 182"/>
              <a:gd name="T2" fmla="*/ 72 w 137"/>
              <a:gd name="T3" fmla="*/ 181 h 182"/>
              <a:gd name="T4" fmla="*/ 27 w 137"/>
              <a:gd name="T5" fmla="*/ 181 h 182"/>
              <a:gd name="T6" fmla="*/ 9 w 137"/>
              <a:gd name="T7" fmla="*/ 163 h 182"/>
              <a:gd name="T8" fmla="*/ 9 w 137"/>
              <a:gd name="T9" fmla="*/ 163 h 182"/>
              <a:gd name="T10" fmla="*/ 27 w 137"/>
              <a:gd name="T11" fmla="*/ 145 h 182"/>
              <a:gd name="T12" fmla="*/ 72 w 137"/>
              <a:gd name="T13" fmla="*/ 145 h 182"/>
              <a:gd name="T14" fmla="*/ 91 w 137"/>
              <a:gd name="T15" fmla="*/ 127 h 182"/>
              <a:gd name="T16" fmla="*/ 72 w 137"/>
              <a:gd name="T17" fmla="*/ 109 h 182"/>
              <a:gd name="T18" fmla="*/ 63 w 137"/>
              <a:gd name="T19" fmla="*/ 109 h 182"/>
              <a:gd name="T20" fmla="*/ 9 w 137"/>
              <a:gd name="T21" fmla="*/ 64 h 182"/>
              <a:gd name="T22" fmla="*/ 63 w 137"/>
              <a:gd name="T23" fmla="*/ 0 h 182"/>
              <a:gd name="T24" fmla="*/ 108 w 137"/>
              <a:gd name="T25" fmla="*/ 0 h 182"/>
              <a:gd name="T26" fmla="*/ 127 w 137"/>
              <a:gd name="T27" fmla="*/ 19 h 182"/>
              <a:gd name="T28" fmla="*/ 127 w 137"/>
              <a:gd name="T29" fmla="*/ 19 h 182"/>
              <a:gd name="T30" fmla="*/ 108 w 137"/>
              <a:gd name="T31" fmla="*/ 36 h 182"/>
              <a:gd name="T32" fmla="*/ 63 w 137"/>
              <a:gd name="T33" fmla="*/ 36 h 182"/>
              <a:gd name="T34" fmla="*/ 45 w 137"/>
              <a:gd name="T35" fmla="*/ 55 h 182"/>
              <a:gd name="T36" fmla="*/ 63 w 137"/>
              <a:gd name="T37" fmla="*/ 73 h 182"/>
              <a:gd name="T38" fmla="*/ 72 w 137"/>
              <a:gd name="T39" fmla="*/ 73 h 182"/>
              <a:gd name="T40" fmla="*/ 127 w 137"/>
              <a:gd name="T41" fmla="*/ 136 h 182"/>
              <a:gd name="T42" fmla="*/ 72 w 137"/>
              <a:gd name="T43" fmla="*/ 181 h 1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82">
                <a:moveTo>
                  <a:pt x="72" y="181"/>
                </a:moveTo>
                <a:lnTo>
                  <a:pt x="72" y="181"/>
                </a:lnTo>
                <a:cubicBezTo>
                  <a:pt x="27" y="181"/>
                  <a:pt x="27" y="181"/>
                  <a:pt x="27" y="181"/>
                </a:cubicBezTo>
                <a:cubicBezTo>
                  <a:pt x="18" y="181"/>
                  <a:pt x="9" y="172"/>
                  <a:pt x="9" y="163"/>
                </a:cubicBezTo>
                <a:lnTo>
                  <a:pt x="9" y="163"/>
                </a:lnTo>
                <a:cubicBezTo>
                  <a:pt x="9" y="154"/>
                  <a:pt x="18" y="145"/>
                  <a:pt x="27" y="145"/>
                </a:cubicBezTo>
                <a:cubicBezTo>
                  <a:pt x="72" y="145"/>
                  <a:pt x="72" y="145"/>
                  <a:pt x="72" y="145"/>
                </a:cubicBezTo>
                <a:cubicBezTo>
                  <a:pt x="91" y="145"/>
                  <a:pt x="91" y="136"/>
                  <a:pt x="91" y="127"/>
                </a:cubicBezTo>
                <a:cubicBezTo>
                  <a:pt x="91" y="118"/>
                  <a:pt x="91" y="109"/>
                  <a:pt x="72" y="109"/>
                </a:cubicBezTo>
                <a:cubicBezTo>
                  <a:pt x="63" y="109"/>
                  <a:pt x="63" y="109"/>
                  <a:pt x="63" y="109"/>
                </a:cubicBezTo>
                <a:cubicBezTo>
                  <a:pt x="36" y="109"/>
                  <a:pt x="9" y="91"/>
                  <a:pt x="9" y="64"/>
                </a:cubicBezTo>
                <a:cubicBezTo>
                  <a:pt x="0" y="27"/>
                  <a:pt x="27" y="0"/>
                  <a:pt x="63" y="0"/>
                </a:cubicBezTo>
                <a:cubicBezTo>
                  <a:pt x="108" y="0"/>
                  <a:pt x="108" y="0"/>
                  <a:pt x="108" y="0"/>
                </a:cubicBezTo>
                <a:cubicBezTo>
                  <a:pt x="118" y="0"/>
                  <a:pt x="127" y="10"/>
                  <a:pt x="127" y="19"/>
                </a:cubicBezTo>
                <a:lnTo>
                  <a:pt x="127" y="19"/>
                </a:lnTo>
                <a:cubicBezTo>
                  <a:pt x="127" y="27"/>
                  <a:pt x="118" y="36"/>
                  <a:pt x="108" y="36"/>
                </a:cubicBezTo>
                <a:cubicBezTo>
                  <a:pt x="63" y="36"/>
                  <a:pt x="63" y="36"/>
                  <a:pt x="63" y="36"/>
                </a:cubicBezTo>
                <a:cubicBezTo>
                  <a:pt x="54" y="36"/>
                  <a:pt x="45" y="46"/>
                  <a:pt x="45" y="55"/>
                </a:cubicBezTo>
                <a:cubicBezTo>
                  <a:pt x="45" y="64"/>
                  <a:pt x="54" y="73"/>
                  <a:pt x="63" y="73"/>
                </a:cubicBezTo>
                <a:cubicBezTo>
                  <a:pt x="72" y="73"/>
                  <a:pt x="72" y="73"/>
                  <a:pt x="72" y="73"/>
                </a:cubicBezTo>
                <a:cubicBezTo>
                  <a:pt x="108" y="73"/>
                  <a:pt x="136" y="100"/>
                  <a:pt x="127" y="136"/>
                </a:cubicBezTo>
                <a:cubicBezTo>
                  <a:pt x="127" y="163"/>
                  <a:pt x="99" y="181"/>
                  <a:pt x="72" y="181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66">
            <a:extLst>
              <a:ext uri="{FF2B5EF4-FFF2-40B4-BE49-F238E27FC236}">
                <a16:creationId xmlns:a16="http://schemas.microsoft.com/office/drawing/2014/main" id="{964D5FE6-31A5-3149-B3E6-B77813480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036" y="5474182"/>
            <a:ext cx="41792" cy="51079"/>
          </a:xfrm>
          <a:custGeom>
            <a:avLst/>
            <a:gdLst>
              <a:gd name="T0" fmla="*/ 37 w 38"/>
              <a:gd name="T1" fmla="*/ 46 h 47"/>
              <a:gd name="T2" fmla="*/ 0 w 38"/>
              <a:gd name="T3" fmla="*/ 46 h 47"/>
              <a:gd name="T4" fmla="*/ 0 w 38"/>
              <a:gd name="T5" fmla="*/ 0 h 47"/>
              <a:gd name="T6" fmla="*/ 37 w 38"/>
              <a:gd name="T7" fmla="*/ 0 h 47"/>
              <a:gd name="T8" fmla="*/ 37 w 38"/>
              <a:gd name="T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7">
                <a:moveTo>
                  <a:pt x="37" y="46"/>
                </a:moveTo>
                <a:lnTo>
                  <a:pt x="0" y="46"/>
                </a:lnTo>
                <a:lnTo>
                  <a:pt x="0" y="0"/>
                </a:lnTo>
                <a:lnTo>
                  <a:pt x="37" y="0"/>
                </a:lnTo>
                <a:lnTo>
                  <a:pt x="37" y="4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267">
            <a:extLst>
              <a:ext uri="{FF2B5EF4-FFF2-40B4-BE49-F238E27FC236}">
                <a16:creationId xmlns:a16="http://schemas.microsoft.com/office/drawing/2014/main" id="{C64A2FC3-703F-0A40-A362-A09F872EB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036" y="5673859"/>
            <a:ext cx="41792" cy="46437"/>
          </a:xfrm>
          <a:custGeom>
            <a:avLst/>
            <a:gdLst>
              <a:gd name="T0" fmla="*/ 37 w 38"/>
              <a:gd name="T1" fmla="*/ 45 h 46"/>
              <a:gd name="T2" fmla="*/ 0 w 38"/>
              <a:gd name="T3" fmla="*/ 45 h 46"/>
              <a:gd name="T4" fmla="*/ 0 w 38"/>
              <a:gd name="T5" fmla="*/ 0 h 46"/>
              <a:gd name="T6" fmla="*/ 37 w 38"/>
              <a:gd name="T7" fmla="*/ 0 h 46"/>
              <a:gd name="T8" fmla="*/ 37 w 3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" h="46">
                <a:moveTo>
                  <a:pt x="37" y="45"/>
                </a:moveTo>
                <a:lnTo>
                  <a:pt x="0" y="45"/>
                </a:lnTo>
                <a:lnTo>
                  <a:pt x="0" y="0"/>
                </a:lnTo>
                <a:lnTo>
                  <a:pt x="37" y="0"/>
                </a:lnTo>
                <a:lnTo>
                  <a:pt x="37" y="45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268">
            <a:extLst>
              <a:ext uri="{FF2B5EF4-FFF2-40B4-BE49-F238E27FC236}">
                <a16:creationId xmlns:a16="http://schemas.microsoft.com/office/drawing/2014/main" id="{D2A9DBFC-8C76-A842-BEFC-7B6DA6898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8425" y="5437033"/>
            <a:ext cx="78944" cy="69654"/>
          </a:xfrm>
          <a:custGeom>
            <a:avLst/>
            <a:gdLst>
              <a:gd name="T0" fmla="*/ 36 w 73"/>
              <a:gd name="T1" fmla="*/ 9 h 64"/>
              <a:gd name="T2" fmla="*/ 36 w 73"/>
              <a:gd name="T3" fmla="*/ 9 h 64"/>
              <a:gd name="T4" fmla="*/ 18 w 73"/>
              <a:gd name="T5" fmla="*/ 27 h 64"/>
              <a:gd name="T6" fmla="*/ 9 w 73"/>
              <a:gd name="T7" fmla="*/ 45 h 64"/>
              <a:gd name="T8" fmla="*/ 9 w 73"/>
              <a:gd name="T9" fmla="*/ 45 h 64"/>
              <a:gd name="T10" fmla="*/ 36 w 73"/>
              <a:gd name="T11" fmla="*/ 54 h 64"/>
              <a:gd name="T12" fmla="*/ 54 w 73"/>
              <a:gd name="T13" fmla="*/ 36 h 64"/>
              <a:gd name="T14" fmla="*/ 63 w 73"/>
              <a:gd name="T15" fmla="*/ 9 h 64"/>
              <a:gd name="T16" fmla="*/ 63 w 73"/>
              <a:gd name="T17" fmla="*/ 9 h 64"/>
              <a:gd name="T18" fmla="*/ 36 w 73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73" h="64">
                <a:moveTo>
                  <a:pt x="36" y="9"/>
                </a:moveTo>
                <a:lnTo>
                  <a:pt x="36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27"/>
                  <a:pt x="0" y="36"/>
                  <a:pt x="9" y="45"/>
                </a:cubicBezTo>
                <a:lnTo>
                  <a:pt x="9" y="45"/>
                </a:lnTo>
                <a:cubicBezTo>
                  <a:pt x="18" y="54"/>
                  <a:pt x="27" y="63"/>
                  <a:pt x="36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36"/>
                  <a:pt x="72" y="18"/>
                  <a:pt x="63" y="9"/>
                </a:cubicBezTo>
                <a:lnTo>
                  <a:pt x="63" y="9"/>
                </a:lnTo>
                <a:cubicBezTo>
                  <a:pt x="54" y="9"/>
                  <a:pt x="45" y="0"/>
                  <a:pt x="3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269">
            <a:extLst>
              <a:ext uri="{FF2B5EF4-FFF2-40B4-BE49-F238E27FC236}">
                <a16:creationId xmlns:a16="http://schemas.microsoft.com/office/drawing/2014/main" id="{2B6819F6-75F7-6D4C-BDFA-5D45706B1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0493" y="5692434"/>
            <a:ext cx="69657" cy="69657"/>
          </a:xfrm>
          <a:custGeom>
            <a:avLst/>
            <a:gdLst>
              <a:gd name="T0" fmla="*/ 36 w 64"/>
              <a:gd name="T1" fmla="*/ 9 h 64"/>
              <a:gd name="T2" fmla="*/ 36 w 64"/>
              <a:gd name="T3" fmla="*/ 9 h 64"/>
              <a:gd name="T4" fmla="*/ 9 w 64"/>
              <a:gd name="T5" fmla="*/ 27 h 64"/>
              <a:gd name="T6" fmla="*/ 9 w 64"/>
              <a:gd name="T7" fmla="*/ 54 h 64"/>
              <a:gd name="T8" fmla="*/ 9 w 64"/>
              <a:gd name="T9" fmla="*/ 54 h 64"/>
              <a:gd name="T10" fmla="*/ 27 w 64"/>
              <a:gd name="T11" fmla="*/ 54 h 64"/>
              <a:gd name="T12" fmla="*/ 54 w 64"/>
              <a:gd name="T13" fmla="*/ 36 h 64"/>
              <a:gd name="T14" fmla="*/ 54 w 64"/>
              <a:gd name="T15" fmla="*/ 18 h 64"/>
              <a:gd name="T16" fmla="*/ 54 w 64"/>
              <a:gd name="T17" fmla="*/ 18 h 64"/>
              <a:gd name="T18" fmla="*/ 36 w 64"/>
              <a:gd name="T19" fmla="*/ 9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64">
                <a:moveTo>
                  <a:pt x="36" y="9"/>
                </a:moveTo>
                <a:lnTo>
                  <a:pt x="36" y="9"/>
                </a:lnTo>
                <a:cubicBezTo>
                  <a:pt x="9" y="27"/>
                  <a:pt x="9" y="27"/>
                  <a:pt x="9" y="27"/>
                </a:cubicBezTo>
                <a:cubicBezTo>
                  <a:pt x="0" y="36"/>
                  <a:pt x="0" y="45"/>
                  <a:pt x="9" y="54"/>
                </a:cubicBezTo>
                <a:lnTo>
                  <a:pt x="9" y="54"/>
                </a:lnTo>
                <a:cubicBezTo>
                  <a:pt x="9" y="63"/>
                  <a:pt x="18" y="63"/>
                  <a:pt x="27" y="54"/>
                </a:cubicBezTo>
                <a:cubicBezTo>
                  <a:pt x="54" y="36"/>
                  <a:pt x="54" y="36"/>
                  <a:pt x="54" y="36"/>
                </a:cubicBezTo>
                <a:cubicBezTo>
                  <a:pt x="63" y="36"/>
                  <a:pt x="63" y="18"/>
                  <a:pt x="54" y="18"/>
                </a:cubicBezTo>
                <a:lnTo>
                  <a:pt x="54" y="18"/>
                </a:lnTo>
                <a:cubicBezTo>
                  <a:pt x="54" y="9"/>
                  <a:pt x="45" y="0"/>
                  <a:pt x="36" y="9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270">
            <a:extLst>
              <a:ext uri="{FF2B5EF4-FFF2-40B4-BE49-F238E27FC236}">
                <a16:creationId xmlns:a16="http://schemas.microsoft.com/office/drawing/2014/main" id="{025047C6-D146-AB4A-8A11-0DEF014A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4605" y="5618135"/>
            <a:ext cx="181102" cy="269334"/>
          </a:xfrm>
          <a:custGeom>
            <a:avLst/>
            <a:gdLst>
              <a:gd name="T0" fmla="*/ 171 w 172"/>
              <a:gd name="T1" fmla="*/ 253 h 254"/>
              <a:gd name="T2" fmla="*/ 171 w 172"/>
              <a:gd name="T3" fmla="*/ 253 h 254"/>
              <a:gd name="T4" fmla="*/ 0 w 172"/>
              <a:gd name="T5" fmla="*/ 253 h 254"/>
              <a:gd name="T6" fmla="*/ 0 w 172"/>
              <a:gd name="T7" fmla="*/ 36 h 254"/>
              <a:gd name="T8" fmla="*/ 36 w 172"/>
              <a:gd name="T9" fmla="*/ 0 h 254"/>
              <a:gd name="T10" fmla="*/ 135 w 172"/>
              <a:gd name="T11" fmla="*/ 0 h 254"/>
              <a:gd name="T12" fmla="*/ 171 w 172"/>
              <a:gd name="T13" fmla="*/ 36 h 254"/>
              <a:gd name="T14" fmla="*/ 171 w 172"/>
              <a:gd name="T15" fmla="*/ 253 h 254"/>
              <a:gd name="T16" fmla="*/ 36 w 172"/>
              <a:gd name="T17" fmla="*/ 216 h 254"/>
              <a:gd name="T18" fmla="*/ 36 w 172"/>
              <a:gd name="T19" fmla="*/ 216 h 254"/>
              <a:gd name="T20" fmla="*/ 135 w 172"/>
              <a:gd name="T21" fmla="*/ 216 h 254"/>
              <a:gd name="T22" fmla="*/ 135 w 172"/>
              <a:gd name="T23" fmla="*/ 36 h 254"/>
              <a:gd name="T24" fmla="*/ 135 w 172"/>
              <a:gd name="T25" fmla="*/ 36 h 254"/>
              <a:gd name="T26" fmla="*/ 36 w 172"/>
              <a:gd name="T27" fmla="*/ 36 h 254"/>
              <a:gd name="T28" fmla="*/ 36 w 172"/>
              <a:gd name="T29" fmla="*/ 36 h 254"/>
              <a:gd name="T30" fmla="*/ 36 w 172"/>
              <a:gd name="T31" fmla="*/ 216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2" h="254">
                <a:moveTo>
                  <a:pt x="171" y="253"/>
                </a:moveTo>
                <a:lnTo>
                  <a:pt x="171" y="253"/>
                </a:lnTo>
                <a:cubicBezTo>
                  <a:pt x="0" y="253"/>
                  <a:pt x="0" y="253"/>
                  <a:pt x="0" y="253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62" y="0"/>
                  <a:pt x="171" y="18"/>
                  <a:pt x="171" y="36"/>
                </a:cubicBezTo>
                <a:lnTo>
                  <a:pt x="171" y="253"/>
                </a:lnTo>
                <a:close/>
                <a:moveTo>
                  <a:pt x="36" y="216"/>
                </a:moveTo>
                <a:lnTo>
                  <a:pt x="36" y="216"/>
                </a:lnTo>
                <a:cubicBezTo>
                  <a:pt x="135" y="216"/>
                  <a:pt x="135" y="216"/>
                  <a:pt x="135" y="216"/>
                </a:cubicBezTo>
                <a:cubicBezTo>
                  <a:pt x="135" y="36"/>
                  <a:pt x="135" y="36"/>
                  <a:pt x="135" y="36"/>
                </a:cubicBezTo>
                <a:lnTo>
                  <a:pt x="135" y="36"/>
                </a:lnTo>
                <a:cubicBezTo>
                  <a:pt x="36" y="36"/>
                  <a:pt x="36" y="36"/>
                  <a:pt x="36" y="36"/>
                </a:cubicBezTo>
                <a:lnTo>
                  <a:pt x="36" y="36"/>
                </a:lnTo>
                <a:lnTo>
                  <a:pt x="36" y="2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271">
            <a:extLst>
              <a:ext uri="{FF2B5EF4-FFF2-40B4-BE49-F238E27FC236}">
                <a16:creationId xmlns:a16="http://schemas.microsoft.com/office/drawing/2014/main" id="{504600C5-6330-E246-BC99-41554F9BE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3500" y="5539194"/>
            <a:ext cx="561887" cy="352920"/>
          </a:xfrm>
          <a:custGeom>
            <a:avLst/>
            <a:gdLst>
              <a:gd name="T0" fmla="*/ 479 w 534"/>
              <a:gd name="T1" fmla="*/ 335 h 336"/>
              <a:gd name="T2" fmla="*/ 479 w 534"/>
              <a:gd name="T3" fmla="*/ 335 h 336"/>
              <a:gd name="T4" fmla="*/ 54 w 534"/>
              <a:gd name="T5" fmla="*/ 335 h 336"/>
              <a:gd name="T6" fmla="*/ 0 w 534"/>
              <a:gd name="T7" fmla="*/ 280 h 336"/>
              <a:gd name="T8" fmla="*/ 0 w 534"/>
              <a:gd name="T9" fmla="*/ 64 h 336"/>
              <a:gd name="T10" fmla="*/ 27 w 534"/>
              <a:gd name="T11" fmla="*/ 37 h 336"/>
              <a:gd name="T12" fmla="*/ 27 w 534"/>
              <a:gd name="T13" fmla="*/ 37 h 336"/>
              <a:gd name="T14" fmla="*/ 54 w 534"/>
              <a:gd name="T15" fmla="*/ 64 h 336"/>
              <a:gd name="T16" fmla="*/ 54 w 534"/>
              <a:gd name="T17" fmla="*/ 280 h 336"/>
              <a:gd name="T18" fmla="*/ 54 w 534"/>
              <a:gd name="T19" fmla="*/ 289 h 336"/>
              <a:gd name="T20" fmla="*/ 479 w 534"/>
              <a:gd name="T21" fmla="*/ 289 h 336"/>
              <a:gd name="T22" fmla="*/ 479 w 534"/>
              <a:gd name="T23" fmla="*/ 280 h 336"/>
              <a:gd name="T24" fmla="*/ 479 w 534"/>
              <a:gd name="T25" fmla="*/ 0 h 336"/>
              <a:gd name="T26" fmla="*/ 533 w 534"/>
              <a:gd name="T27" fmla="*/ 0 h 336"/>
              <a:gd name="T28" fmla="*/ 533 w 534"/>
              <a:gd name="T29" fmla="*/ 280 h 336"/>
              <a:gd name="T30" fmla="*/ 479 w 534"/>
              <a:gd name="T3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34" h="336">
                <a:moveTo>
                  <a:pt x="479" y="335"/>
                </a:moveTo>
                <a:lnTo>
                  <a:pt x="479" y="335"/>
                </a:lnTo>
                <a:cubicBezTo>
                  <a:pt x="54" y="335"/>
                  <a:pt x="54" y="335"/>
                  <a:pt x="54" y="335"/>
                </a:cubicBezTo>
                <a:cubicBezTo>
                  <a:pt x="27" y="335"/>
                  <a:pt x="0" y="308"/>
                  <a:pt x="0" y="280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46"/>
                  <a:pt x="18" y="37"/>
                  <a:pt x="27" y="37"/>
                </a:cubicBezTo>
                <a:lnTo>
                  <a:pt x="27" y="37"/>
                </a:lnTo>
                <a:cubicBezTo>
                  <a:pt x="45" y="37"/>
                  <a:pt x="54" y="46"/>
                  <a:pt x="54" y="64"/>
                </a:cubicBezTo>
                <a:cubicBezTo>
                  <a:pt x="54" y="280"/>
                  <a:pt x="54" y="280"/>
                  <a:pt x="54" y="280"/>
                </a:cubicBezTo>
                <a:lnTo>
                  <a:pt x="54" y="289"/>
                </a:lnTo>
                <a:cubicBezTo>
                  <a:pt x="479" y="289"/>
                  <a:pt x="479" y="289"/>
                  <a:pt x="479" y="289"/>
                </a:cubicBezTo>
                <a:lnTo>
                  <a:pt x="479" y="280"/>
                </a:lnTo>
                <a:cubicBezTo>
                  <a:pt x="479" y="0"/>
                  <a:pt x="479" y="0"/>
                  <a:pt x="479" y="0"/>
                </a:cubicBezTo>
                <a:cubicBezTo>
                  <a:pt x="533" y="0"/>
                  <a:pt x="533" y="0"/>
                  <a:pt x="533" y="0"/>
                </a:cubicBezTo>
                <a:cubicBezTo>
                  <a:pt x="533" y="280"/>
                  <a:pt x="533" y="280"/>
                  <a:pt x="533" y="280"/>
                </a:cubicBezTo>
                <a:cubicBezTo>
                  <a:pt x="533" y="308"/>
                  <a:pt x="506" y="335"/>
                  <a:pt x="479" y="3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272">
            <a:extLst>
              <a:ext uri="{FF2B5EF4-FFF2-40B4-BE49-F238E27FC236}">
                <a16:creationId xmlns:a16="http://schemas.microsoft.com/office/drawing/2014/main" id="{B2AC9D5D-4C7F-4F40-9D5D-F872A682D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6350" y="5311652"/>
            <a:ext cx="626899" cy="260046"/>
          </a:xfrm>
          <a:custGeom>
            <a:avLst/>
            <a:gdLst>
              <a:gd name="T0" fmla="*/ 506 w 597"/>
              <a:gd name="T1" fmla="*/ 244 h 245"/>
              <a:gd name="T2" fmla="*/ 506 w 597"/>
              <a:gd name="T3" fmla="*/ 244 h 245"/>
              <a:gd name="T4" fmla="*/ 433 w 597"/>
              <a:gd name="T5" fmla="*/ 216 h 245"/>
              <a:gd name="T6" fmla="*/ 370 w 597"/>
              <a:gd name="T7" fmla="*/ 244 h 245"/>
              <a:gd name="T8" fmla="*/ 298 w 597"/>
              <a:gd name="T9" fmla="*/ 216 h 245"/>
              <a:gd name="T10" fmla="*/ 226 w 597"/>
              <a:gd name="T11" fmla="*/ 244 h 245"/>
              <a:gd name="T12" fmla="*/ 162 w 597"/>
              <a:gd name="T13" fmla="*/ 216 h 245"/>
              <a:gd name="T14" fmla="*/ 81 w 597"/>
              <a:gd name="T15" fmla="*/ 244 h 245"/>
              <a:gd name="T16" fmla="*/ 0 w 597"/>
              <a:gd name="T17" fmla="*/ 144 h 245"/>
              <a:gd name="T18" fmla="*/ 0 w 597"/>
              <a:gd name="T19" fmla="*/ 135 h 245"/>
              <a:gd name="T20" fmla="*/ 81 w 597"/>
              <a:gd name="T21" fmla="*/ 18 h 245"/>
              <a:gd name="T22" fmla="*/ 117 w 597"/>
              <a:gd name="T23" fmla="*/ 0 h 245"/>
              <a:gd name="T24" fmla="*/ 479 w 597"/>
              <a:gd name="T25" fmla="*/ 0 h 245"/>
              <a:gd name="T26" fmla="*/ 479 w 597"/>
              <a:gd name="T27" fmla="*/ 0 h 245"/>
              <a:gd name="T28" fmla="*/ 524 w 597"/>
              <a:gd name="T29" fmla="*/ 18 h 245"/>
              <a:gd name="T30" fmla="*/ 596 w 597"/>
              <a:gd name="T31" fmla="*/ 144 h 245"/>
              <a:gd name="T32" fmla="*/ 596 w 597"/>
              <a:gd name="T33" fmla="*/ 144 h 245"/>
              <a:gd name="T34" fmla="*/ 515 w 597"/>
              <a:gd name="T35" fmla="*/ 244 h 245"/>
              <a:gd name="T36" fmla="*/ 506 w 597"/>
              <a:gd name="T37" fmla="*/ 244 h 245"/>
              <a:gd name="T38" fmla="*/ 433 w 597"/>
              <a:gd name="T39" fmla="*/ 153 h 245"/>
              <a:gd name="T40" fmla="*/ 433 w 597"/>
              <a:gd name="T41" fmla="*/ 153 h 245"/>
              <a:gd name="T42" fmla="*/ 433 w 597"/>
              <a:gd name="T43" fmla="*/ 153 h 245"/>
              <a:gd name="T44" fmla="*/ 460 w 597"/>
              <a:gd name="T45" fmla="*/ 171 h 245"/>
              <a:gd name="T46" fmla="*/ 506 w 597"/>
              <a:gd name="T47" fmla="*/ 199 h 245"/>
              <a:gd name="T48" fmla="*/ 551 w 597"/>
              <a:gd name="T49" fmla="*/ 153 h 245"/>
              <a:gd name="T50" fmla="*/ 479 w 597"/>
              <a:gd name="T51" fmla="*/ 45 h 245"/>
              <a:gd name="T52" fmla="*/ 117 w 597"/>
              <a:gd name="T53" fmla="*/ 45 h 245"/>
              <a:gd name="T54" fmla="*/ 117 w 597"/>
              <a:gd name="T55" fmla="*/ 45 h 245"/>
              <a:gd name="T56" fmla="*/ 45 w 597"/>
              <a:gd name="T57" fmla="*/ 153 h 245"/>
              <a:gd name="T58" fmla="*/ 90 w 597"/>
              <a:gd name="T59" fmla="*/ 199 h 245"/>
              <a:gd name="T60" fmla="*/ 135 w 597"/>
              <a:gd name="T61" fmla="*/ 171 h 245"/>
              <a:gd name="T62" fmla="*/ 162 w 597"/>
              <a:gd name="T63" fmla="*/ 153 h 245"/>
              <a:gd name="T64" fmla="*/ 162 w 597"/>
              <a:gd name="T65" fmla="*/ 153 h 245"/>
              <a:gd name="T66" fmla="*/ 190 w 597"/>
              <a:gd name="T67" fmla="*/ 171 h 245"/>
              <a:gd name="T68" fmla="*/ 226 w 597"/>
              <a:gd name="T69" fmla="*/ 199 h 245"/>
              <a:gd name="T70" fmla="*/ 271 w 597"/>
              <a:gd name="T71" fmla="*/ 171 h 245"/>
              <a:gd name="T72" fmla="*/ 298 w 597"/>
              <a:gd name="T73" fmla="*/ 153 h 245"/>
              <a:gd name="T74" fmla="*/ 298 w 597"/>
              <a:gd name="T75" fmla="*/ 153 h 245"/>
              <a:gd name="T76" fmla="*/ 325 w 597"/>
              <a:gd name="T77" fmla="*/ 171 h 245"/>
              <a:gd name="T78" fmla="*/ 370 w 597"/>
              <a:gd name="T79" fmla="*/ 199 h 245"/>
              <a:gd name="T80" fmla="*/ 406 w 597"/>
              <a:gd name="T81" fmla="*/ 171 h 245"/>
              <a:gd name="T82" fmla="*/ 433 w 597"/>
              <a:gd name="T83" fmla="*/ 153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597" h="245">
                <a:moveTo>
                  <a:pt x="506" y="244"/>
                </a:moveTo>
                <a:lnTo>
                  <a:pt x="506" y="244"/>
                </a:lnTo>
                <a:cubicBezTo>
                  <a:pt x="479" y="244"/>
                  <a:pt x="451" y="235"/>
                  <a:pt x="433" y="216"/>
                </a:cubicBezTo>
                <a:cubicBezTo>
                  <a:pt x="415" y="235"/>
                  <a:pt x="397" y="244"/>
                  <a:pt x="370" y="244"/>
                </a:cubicBezTo>
                <a:cubicBezTo>
                  <a:pt x="343" y="244"/>
                  <a:pt x="316" y="235"/>
                  <a:pt x="298" y="216"/>
                </a:cubicBezTo>
                <a:cubicBezTo>
                  <a:pt x="280" y="235"/>
                  <a:pt x="253" y="244"/>
                  <a:pt x="226" y="244"/>
                </a:cubicBezTo>
                <a:cubicBezTo>
                  <a:pt x="199" y="244"/>
                  <a:pt x="181" y="235"/>
                  <a:pt x="162" y="216"/>
                </a:cubicBezTo>
                <a:cubicBezTo>
                  <a:pt x="145" y="235"/>
                  <a:pt x="117" y="244"/>
                  <a:pt x="81" y="244"/>
                </a:cubicBezTo>
                <a:cubicBezTo>
                  <a:pt x="36" y="244"/>
                  <a:pt x="0" y="199"/>
                  <a:pt x="0" y="144"/>
                </a:cubicBezTo>
                <a:cubicBezTo>
                  <a:pt x="0" y="135"/>
                  <a:pt x="0" y="135"/>
                  <a:pt x="0" y="135"/>
                </a:cubicBezTo>
                <a:cubicBezTo>
                  <a:pt x="81" y="18"/>
                  <a:pt x="81" y="18"/>
                  <a:pt x="81" y="18"/>
                </a:cubicBezTo>
                <a:cubicBezTo>
                  <a:pt x="90" y="9"/>
                  <a:pt x="99" y="0"/>
                  <a:pt x="117" y="0"/>
                </a:cubicBezTo>
                <a:cubicBezTo>
                  <a:pt x="479" y="0"/>
                  <a:pt x="479" y="0"/>
                  <a:pt x="479" y="0"/>
                </a:cubicBezTo>
                <a:lnTo>
                  <a:pt x="479" y="0"/>
                </a:lnTo>
                <a:cubicBezTo>
                  <a:pt x="497" y="0"/>
                  <a:pt x="515" y="9"/>
                  <a:pt x="524" y="18"/>
                </a:cubicBezTo>
                <a:cubicBezTo>
                  <a:pt x="596" y="144"/>
                  <a:pt x="596" y="144"/>
                  <a:pt x="596" y="144"/>
                </a:cubicBezTo>
                <a:lnTo>
                  <a:pt x="596" y="144"/>
                </a:lnTo>
                <a:cubicBezTo>
                  <a:pt x="596" y="199"/>
                  <a:pt x="560" y="244"/>
                  <a:pt x="515" y="244"/>
                </a:cubicBezTo>
                <a:lnTo>
                  <a:pt x="506" y="244"/>
                </a:lnTo>
                <a:close/>
                <a:moveTo>
                  <a:pt x="433" y="153"/>
                </a:moveTo>
                <a:lnTo>
                  <a:pt x="433" y="153"/>
                </a:lnTo>
                <a:lnTo>
                  <a:pt x="433" y="153"/>
                </a:lnTo>
                <a:cubicBezTo>
                  <a:pt x="451" y="153"/>
                  <a:pt x="460" y="162"/>
                  <a:pt x="460" y="171"/>
                </a:cubicBezTo>
                <a:cubicBezTo>
                  <a:pt x="470" y="190"/>
                  <a:pt x="488" y="199"/>
                  <a:pt x="506" y="199"/>
                </a:cubicBezTo>
                <a:cubicBezTo>
                  <a:pt x="533" y="199"/>
                  <a:pt x="551" y="180"/>
                  <a:pt x="551" y="153"/>
                </a:cubicBezTo>
                <a:cubicBezTo>
                  <a:pt x="479" y="45"/>
                  <a:pt x="479" y="45"/>
                  <a:pt x="479" y="45"/>
                </a:cubicBezTo>
                <a:cubicBezTo>
                  <a:pt x="117" y="45"/>
                  <a:pt x="117" y="45"/>
                  <a:pt x="117" y="45"/>
                </a:cubicBezTo>
                <a:lnTo>
                  <a:pt x="117" y="45"/>
                </a:lnTo>
                <a:cubicBezTo>
                  <a:pt x="45" y="153"/>
                  <a:pt x="45" y="153"/>
                  <a:pt x="45" y="153"/>
                </a:cubicBezTo>
                <a:cubicBezTo>
                  <a:pt x="45" y="171"/>
                  <a:pt x="63" y="199"/>
                  <a:pt x="90" y="199"/>
                </a:cubicBezTo>
                <a:cubicBezTo>
                  <a:pt x="108" y="199"/>
                  <a:pt x="126" y="190"/>
                  <a:pt x="135" y="171"/>
                </a:cubicBezTo>
                <a:cubicBezTo>
                  <a:pt x="135" y="153"/>
                  <a:pt x="145" y="153"/>
                  <a:pt x="162" y="153"/>
                </a:cubicBezTo>
                <a:lnTo>
                  <a:pt x="162" y="153"/>
                </a:lnTo>
                <a:cubicBezTo>
                  <a:pt x="171" y="153"/>
                  <a:pt x="181" y="153"/>
                  <a:pt x="190" y="171"/>
                </a:cubicBezTo>
                <a:cubicBezTo>
                  <a:pt x="199" y="190"/>
                  <a:pt x="208" y="199"/>
                  <a:pt x="226" y="199"/>
                </a:cubicBezTo>
                <a:cubicBezTo>
                  <a:pt x="244" y="199"/>
                  <a:pt x="262" y="190"/>
                  <a:pt x="271" y="171"/>
                </a:cubicBezTo>
                <a:cubicBezTo>
                  <a:pt x="280" y="153"/>
                  <a:pt x="289" y="153"/>
                  <a:pt x="298" y="153"/>
                </a:cubicBezTo>
                <a:lnTo>
                  <a:pt x="298" y="153"/>
                </a:lnTo>
                <a:cubicBezTo>
                  <a:pt x="307" y="153"/>
                  <a:pt x="325" y="153"/>
                  <a:pt x="325" y="171"/>
                </a:cubicBezTo>
                <a:cubicBezTo>
                  <a:pt x="334" y="190"/>
                  <a:pt x="352" y="199"/>
                  <a:pt x="370" y="199"/>
                </a:cubicBezTo>
                <a:cubicBezTo>
                  <a:pt x="388" y="199"/>
                  <a:pt x="397" y="190"/>
                  <a:pt x="406" y="171"/>
                </a:cubicBezTo>
                <a:cubicBezTo>
                  <a:pt x="415" y="162"/>
                  <a:pt x="424" y="153"/>
                  <a:pt x="433" y="15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273">
            <a:extLst>
              <a:ext uri="{FF2B5EF4-FFF2-40B4-BE49-F238E27FC236}">
                <a16:creationId xmlns:a16="http://schemas.microsoft.com/office/drawing/2014/main" id="{8D9F0673-E5BA-D043-8DA3-994D2A33E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84626" y="5576343"/>
            <a:ext cx="171818" cy="37149"/>
          </a:xfrm>
          <a:custGeom>
            <a:avLst/>
            <a:gdLst>
              <a:gd name="T0" fmla="*/ 162 w 163"/>
              <a:gd name="T1" fmla="*/ 36 h 37"/>
              <a:gd name="T2" fmla="*/ 0 w 163"/>
              <a:gd name="T3" fmla="*/ 36 h 37"/>
              <a:gd name="T4" fmla="*/ 0 w 163"/>
              <a:gd name="T5" fmla="*/ 0 h 37"/>
              <a:gd name="T6" fmla="*/ 162 w 163"/>
              <a:gd name="T7" fmla="*/ 0 h 37"/>
              <a:gd name="T8" fmla="*/ 162 w 163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" h="37">
                <a:moveTo>
                  <a:pt x="162" y="36"/>
                </a:moveTo>
                <a:lnTo>
                  <a:pt x="0" y="36"/>
                </a:lnTo>
                <a:lnTo>
                  <a:pt x="0" y="0"/>
                </a:lnTo>
                <a:lnTo>
                  <a:pt x="162" y="0"/>
                </a:lnTo>
                <a:lnTo>
                  <a:pt x="162" y="3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274">
            <a:extLst>
              <a:ext uri="{FF2B5EF4-FFF2-40B4-BE49-F238E27FC236}">
                <a16:creationId xmlns:a16="http://schemas.microsoft.com/office/drawing/2014/main" id="{17407728-681A-6242-B6D0-693C46D30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2488" y="5474182"/>
            <a:ext cx="162530" cy="306483"/>
          </a:xfrm>
          <a:custGeom>
            <a:avLst/>
            <a:gdLst>
              <a:gd name="T0" fmla="*/ 54 w 154"/>
              <a:gd name="T1" fmla="*/ 0 h 290"/>
              <a:gd name="T2" fmla="*/ 54 w 154"/>
              <a:gd name="T3" fmla="*/ 0 h 290"/>
              <a:gd name="T4" fmla="*/ 0 w 154"/>
              <a:gd name="T5" fmla="*/ 0 h 290"/>
              <a:gd name="T6" fmla="*/ 0 w 154"/>
              <a:gd name="T7" fmla="*/ 37 h 290"/>
              <a:gd name="T8" fmla="*/ 45 w 154"/>
              <a:gd name="T9" fmla="*/ 37 h 290"/>
              <a:gd name="T10" fmla="*/ 54 w 154"/>
              <a:gd name="T11" fmla="*/ 37 h 290"/>
              <a:gd name="T12" fmla="*/ 117 w 154"/>
              <a:gd name="T13" fmla="*/ 109 h 290"/>
              <a:gd name="T14" fmla="*/ 117 w 154"/>
              <a:gd name="T15" fmla="*/ 253 h 290"/>
              <a:gd name="T16" fmla="*/ 18 w 154"/>
              <a:gd name="T17" fmla="*/ 253 h 290"/>
              <a:gd name="T18" fmla="*/ 27 w 154"/>
              <a:gd name="T19" fmla="*/ 271 h 290"/>
              <a:gd name="T20" fmla="*/ 18 w 154"/>
              <a:gd name="T21" fmla="*/ 289 h 290"/>
              <a:gd name="T22" fmla="*/ 117 w 154"/>
              <a:gd name="T23" fmla="*/ 289 h 290"/>
              <a:gd name="T24" fmla="*/ 153 w 154"/>
              <a:gd name="T25" fmla="*/ 253 h 290"/>
              <a:gd name="T26" fmla="*/ 153 w 154"/>
              <a:gd name="T27" fmla="*/ 100 h 290"/>
              <a:gd name="T28" fmla="*/ 144 w 154"/>
              <a:gd name="T29" fmla="*/ 91 h 290"/>
              <a:gd name="T30" fmla="*/ 72 w 154"/>
              <a:gd name="T31" fmla="*/ 0 h 290"/>
              <a:gd name="T32" fmla="*/ 54 w 154"/>
              <a:gd name="T33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4" h="290">
                <a:moveTo>
                  <a:pt x="54" y="0"/>
                </a:moveTo>
                <a:lnTo>
                  <a:pt x="54" y="0"/>
                </a:lnTo>
                <a:cubicBezTo>
                  <a:pt x="0" y="0"/>
                  <a:pt x="0" y="0"/>
                  <a:pt x="0" y="0"/>
                </a:cubicBezTo>
                <a:cubicBezTo>
                  <a:pt x="0" y="37"/>
                  <a:pt x="0" y="37"/>
                  <a:pt x="0" y="37"/>
                </a:cubicBezTo>
                <a:cubicBezTo>
                  <a:pt x="45" y="37"/>
                  <a:pt x="45" y="37"/>
                  <a:pt x="45" y="37"/>
                </a:cubicBezTo>
                <a:lnTo>
                  <a:pt x="54" y="37"/>
                </a:lnTo>
                <a:cubicBezTo>
                  <a:pt x="117" y="109"/>
                  <a:pt x="117" y="109"/>
                  <a:pt x="117" y="109"/>
                </a:cubicBezTo>
                <a:cubicBezTo>
                  <a:pt x="117" y="253"/>
                  <a:pt x="117" y="253"/>
                  <a:pt x="117" y="253"/>
                </a:cubicBezTo>
                <a:cubicBezTo>
                  <a:pt x="18" y="253"/>
                  <a:pt x="18" y="253"/>
                  <a:pt x="18" y="253"/>
                </a:cubicBezTo>
                <a:cubicBezTo>
                  <a:pt x="18" y="262"/>
                  <a:pt x="27" y="262"/>
                  <a:pt x="27" y="271"/>
                </a:cubicBezTo>
                <a:cubicBezTo>
                  <a:pt x="27" y="280"/>
                  <a:pt x="18" y="280"/>
                  <a:pt x="18" y="289"/>
                </a:cubicBezTo>
                <a:cubicBezTo>
                  <a:pt x="117" y="289"/>
                  <a:pt x="117" y="289"/>
                  <a:pt x="117" y="289"/>
                </a:cubicBezTo>
                <a:cubicBezTo>
                  <a:pt x="135" y="289"/>
                  <a:pt x="153" y="271"/>
                  <a:pt x="153" y="253"/>
                </a:cubicBezTo>
                <a:cubicBezTo>
                  <a:pt x="153" y="100"/>
                  <a:pt x="153" y="100"/>
                  <a:pt x="153" y="100"/>
                </a:cubicBezTo>
                <a:cubicBezTo>
                  <a:pt x="153" y="100"/>
                  <a:pt x="153" y="91"/>
                  <a:pt x="144" y="91"/>
                </a:cubicBezTo>
                <a:cubicBezTo>
                  <a:pt x="72" y="0"/>
                  <a:pt x="72" y="0"/>
                  <a:pt x="72" y="0"/>
                </a:cubicBezTo>
                <a:cubicBezTo>
                  <a:pt x="72" y="0"/>
                  <a:pt x="63" y="0"/>
                  <a:pt x="54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75">
            <a:extLst>
              <a:ext uri="{FF2B5EF4-FFF2-40B4-BE49-F238E27FC236}">
                <a16:creationId xmlns:a16="http://schemas.microsoft.com/office/drawing/2014/main" id="{3D6C6A86-539B-DF40-9A0D-1436D1DDC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57087" y="5729583"/>
            <a:ext cx="190390" cy="55724"/>
          </a:xfrm>
          <a:custGeom>
            <a:avLst/>
            <a:gdLst>
              <a:gd name="T0" fmla="*/ 180 w 181"/>
              <a:gd name="T1" fmla="*/ 0 h 55"/>
              <a:gd name="T2" fmla="*/ 180 w 181"/>
              <a:gd name="T3" fmla="*/ 0 h 55"/>
              <a:gd name="T4" fmla="*/ 9 w 181"/>
              <a:gd name="T5" fmla="*/ 0 h 55"/>
              <a:gd name="T6" fmla="*/ 9 w 181"/>
              <a:gd name="T7" fmla="*/ 27 h 55"/>
              <a:gd name="T8" fmla="*/ 0 w 181"/>
              <a:gd name="T9" fmla="*/ 54 h 55"/>
              <a:gd name="T10" fmla="*/ 180 w 181"/>
              <a:gd name="T11" fmla="*/ 54 h 55"/>
              <a:gd name="T12" fmla="*/ 172 w 181"/>
              <a:gd name="T13" fmla="*/ 27 h 55"/>
              <a:gd name="T14" fmla="*/ 180 w 181"/>
              <a:gd name="T15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1" h="55">
                <a:moveTo>
                  <a:pt x="180" y="0"/>
                </a:moveTo>
                <a:lnTo>
                  <a:pt x="180" y="0"/>
                </a:lnTo>
                <a:cubicBezTo>
                  <a:pt x="9" y="0"/>
                  <a:pt x="9" y="0"/>
                  <a:pt x="9" y="0"/>
                </a:cubicBezTo>
                <a:cubicBezTo>
                  <a:pt x="9" y="9"/>
                  <a:pt x="9" y="18"/>
                  <a:pt x="9" y="27"/>
                </a:cubicBezTo>
                <a:cubicBezTo>
                  <a:pt x="9" y="36"/>
                  <a:pt x="9" y="45"/>
                  <a:pt x="0" y="54"/>
                </a:cubicBezTo>
                <a:cubicBezTo>
                  <a:pt x="180" y="54"/>
                  <a:pt x="180" y="54"/>
                  <a:pt x="180" y="54"/>
                </a:cubicBezTo>
                <a:cubicBezTo>
                  <a:pt x="180" y="45"/>
                  <a:pt x="172" y="36"/>
                  <a:pt x="172" y="27"/>
                </a:cubicBezTo>
                <a:cubicBezTo>
                  <a:pt x="172" y="18"/>
                  <a:pt x="180" y="9"/>
                  <a:pt x="180" y="0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76">
            <a:extLst>
              <a:ext uri="{FF2B5EF4-FFF2-40B4-BE49-F238E27FC236}">
                <a16:creationId xmlns:a16="http://schemas.microsoft.com/office/drawing/2014/main" id="{D94ED43E-4718-564F-A6A6-095A65087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9545" y="5376663"/>
            <a:ext cx="487588" cy="343633"/>
          </a:xfrm>
          <a:custGeom>
            <a:avLst/>
            <a:gdLst>
              <a:gd name="T0" fmla="*/ 434 w 462"/>
              <a:gd name="T1" fmla="*/ 316 h 326"/>
              <a:gd name="T2" fmla="*/ 434 w 462"/>
              <a:gd name="T3" fmla="*/ 316 h 326"/>
              <a:gd name="T4" fmla="*/ 461 w 462"/>
              <a:gd name="T5" fmla="*/ 316 h 326"/>
              <a:gd name="T6" fmla="*/ 461 w 462"/>
              <a:gd name="T7" fmla="*/ 127 h 326"/>
              <a:gd name="T8" fmla="*/ 461 w 462"/>
              <a:gd name="T9" fmla="*/ 90 h 326"/>
              <a:gd name="T10" fmla="*/ 461 w 462"/>
              <a:gd name="T11" fmla="*/ 45 h 326"/>
              <a:gd name="T12" fmla="*/ 416 w 462"/>
              <a:gd name="T13" fmla="*/ 0 h 326"/>
              <a:gd name="T14" fmla="*/ 27 w 462"/>
              <a:gd name="T15" fmla="*/ 0 h 326"/>
              <a:gd name="T16" fmla="*/ 0 w 462"/>
              <a:gd name="T17" fmla="*/ 18 h 326"/>
              <a:gd name="T18" fmla="*/ 27 w 462"/>
              <a:gd name="T19" fmla="*/ 45 h 326"/>
              <a:gd name="T20" fmla="*/ 406 w 462"/>
              <a:gd name="T21" fmla="*/ 45 h 326"/>
              <a:gd name="T22" fmla="*/ 406 w 462"/>
              <a:gd name="T23" fmla="*/ 325 h 326"/>
              <a:gd name="T24" fmla="*/ 434 w 462"/>
              <a:gd name="T25" fmla="*/ 31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2" h="326">
                <a:moveTo>
                  <a:pt x="434" y="316"/>
                </a:moveTo>
                <a:lnTo>
                  <a:pt x="434" y="316"/>
                </a:lnTo>
                <a:cubicBezTo>
                  <a:pt x="443" y="316"/>
                  <a:pt x="452" y="316"/>
                  <a:pt x="461" y="316"/>
                </a:cubicBezTo>
                <a:cubicBezTo>
                  <a:pt x="461" y="127"/>
                  <a:pt x="461" y="127"/>
                  <a:pt x="461" y="127"/>
                </a:cubicBezTo>
                <a:cubicBezTo>
                  <a:pt x="461" y="90"/>
                  <a:pt x="461" y="90"/>
                  <a:pt x="461" y="90"/>
                </a:cubicBezTo>
                <a:cubicBezTo>
                  <a:pt x="461" y="45"/>
                  <a:pt x="461" y="45"/>
                  <a:pt x="461" y="45"/>
                </a:cubicBezTo>
                <a:cubicBezTo>
                  <a:pt x="461" y="18"/>
                  <a:pt x="434" y="0"/>
                  <a:pt x="4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9" y="0"/>
                  <a:pt x="0" y="9"/>
                  <a:pt x="0" y="18"/>
                </a:cubicBezTo>
                <a:cubicBezTo>
                  <a:pt x="0" y="36"/>
                  <a:pt x="9" y="45"/>
                  <a:pt x="27" y="45"/>
                </a:cubicBezTo>
                <a:cubicBezTo>
                  <a:pt x="406" y="45"/>
                  <a:pt x="406" y="45"/>
                  <a:pt x="406" y="45"/>
                </a:cubicBezTo>
                <a:cubicBezTo>
                  <a:pt x="406" y="325"/>
                  <a:pt x="406" y="325"/>
                  <a:pt x="406" y="325"/>
                </a:cubicBezTo>
                <a:cubicBezTo>
                  <a:pt x="416" y="316"/>
                  <a:pt x="425" y="316"/>
                  <a:pt x="434" y="31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77">
            <a:extLst>
              <a:ext uri="{FF2B5EF4-FFF2-40B4-BE49-F238E27FC236}">
                <a16:creationId xmlns:a16="http://schemas.microsoft.com/office/drawing/2014/main" id="{AB90F720-9CA5-A640-B3E4-CEA045F9E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5269" y="5557769"/>
            <a:ext cx="97519" cy="227539"/>
          </a:xfrm>
          <a:custGeom>
            <a:avLst/>
            <a:gdLst>
              <a:gd name="T0" fmla="*/ 82 w 92"/>
              <a:gd name="T1" fmla="*/ 162 h 217"/>
              <a:gd name="T2" fmla="*/ 82 w 92"/>
              <a:gd name="T3" fmla="*/ 162 h 217"/>
              <a:gd name="T4" fmla="*/ 45 w 92"/>
              <a:gd name="T5" fmla="*/ 162 h 217"/>
              <a:gd name="T6" fmla="*/ 45 w 92"/>
              <a:gd name="T7" fmla="*/ 0 h 217"/>
              <a:gd name="T8" fmla="*/ 0 w 92"/>
              <a:gd name="T9" fmla="*/ 0 h 217"/>
              <a:gd name="T10" fmla="*/ 0 w 92"/>
              <a:gd name="T11" fmla="*/ 171 h 217"/>
              <a:gd name="T12" fmla="*/ 9 w 92"/>
              <a:gd name="T13" fmla="*/ 198 h 217"/>
              <a:gd name="T14" fmla="*/ 37 w 92"/>
              <a:gd name="T15" fmla="*/ 216 h 217"/>
              <a:gd name="T16" fmla="*/ 37 w 92"/>
              <a:gd name="T17" fmla="*/ 216 h 217"/>
              <a:gd name="T18" fmla="*/ 91 w 92"/>
              <a:gd name="T19" fmla="*/ 216 h 217"/>
              <a:gd name="T20" fmla="*/ 82 w 92"/>
              <a:gd name="T21" fmla="*/ 189 h 217"/>
              <a:gd name="T22" fmla="*/ 82 w 92"/>
              <a:gd name="T23" fmla="*/ 162 h 2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217">
                <a:moveTo>
                  <a:pt x="82" y="162"/>
                </a:moveTo>
                <a:lnTo>
                  <a:pt x="82" y="162"/>
                </a:lnTo>
                <a:cubicBezTo>
                  <a:pt x="45" y="162"/>
                  <a:pt x="45" y="162"/>
                  <a:pt x="45" y="162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71"/>
                  <a:pt x="0" y="171"/>
                  <a:pt x="0" y="171"/>
                </a:cubicBezTo>
                <a:cubicBezTo>
                  <a:pt x="0" y="180"/>
                  <a:pt x="0" y="189"/>
                  <a:pt x="9" y="198"/>
                </a:cubicBezTo>
                <a:cubicBezTo>
                  <a:pt x="18" y="207"/>
                  <a:pt x="27" y="216"/>
                  <a:pt x="37" y="216"/>
                </a:cubicBezTo>
                <a:lnTo>
                  <a:pt x="37" y="216"/>
                </a:lnTo>
                <a:cubicBezTo>
                  <a:pt x="91" y="216"/>
                  <a:pt x="91" y="216"/>
                  <a:pt x="91" y="216"/>
                </a:cubicBezTo>
                <a:cubicBezTo>
                  <a:pt x="82" y="207"/>
                  <a:pt x="82" y="198"/>
                  <a:pt x="82" y="189"/>
                </a:cubicBezTo>
                <a:cubicBezTo>
                  <a:pt x="82" y="180"/>
                  <a:pt x="82" y="171"/>
                  <a:pt x="82" y="162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78">
            <a:extLst>
              <a:ext uri="{FF2B5EF4-FFF2-40B4-BE49-F238E27FC236}">
                <a16:creationId xmlns:a16="http://schemas.microsoft.com/office/drawing/2014/main" id="{2552829D-0383-E04F-AD67-81A10B71A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19614" y="5692434"/>
            <a:ext cx="143956" cy="134668"/>
          </a:xfrm>
          <a:custGeom>
            <a:avLst/>
            <a:gdLst>
              <a:gd name="T0" fmla="*/ 64 w 137"/>
              <a:gd name="T1" fmla="*/ 127 h 128"/>
              <a:gd name="T2" fmla="*/ 64 w 137"/>
              <a:gd name="T3" fmla="*/ 127 h 128"/>
              <a:gd name="T4" fmla="*/ 0 w 137"/>
              <a:gd name="T5" fmla="*/ 63 h 128"/>
              <a:gd name="T6" fmla="*/ 64 w 137"/>
              <a:gd name="T7" fmla="*/ 0 h 128"/>
              <a:gd name="T8" fmla="*/ 136 w 137"/>
              <a:gd name="T9" fmla="*/ 63 h 128"/>
              <a:gd name="T10" fmla="*/ 64 w 137"/>
              <a:gd name="T11" fmla="*/ 127 h 128"/>
              <a:gd name="T12" fmla="*/ 64 w 137"/>
              <a:gd name="T13" fmla="*/ 36 h 128"/>
              <a:gd name="T14" fmla="*/ 64 w 137"/>
              <a:gd name="T15" fmla="*/ 36 h 128"/>
              <a:gd name="T16" fmla="*/ 36 w 137"/>
              <a:gd name="T17" fmla="*/ 63 h 128"/>
              <a:gd name="T18" fmla="*/ 64 w 137"/>
              <a:gd name="T19" fmla="*/ 90 h 128"/>
              <a:gd name="T20" fmla="*/ 100 w 137"/>
              <a:gd name="T21" fmla="*/ 63 h 128"/>
              <a:gd name="T22" fmla="*/ 64 w 137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7" h="128">
                <a:moveTo>
                  <a:pt x="64" y="127"/>
                </a:moveTo>
                <a:lnTo>
                  <a:pt x="64" y="127"/>
                </a:lnTo>
                <a:cubicBezTo>
                  <a:pt x="36" y="127"/>
                  <a:pt x="0" y="99"/>
                  <a:pt x="0" y="63"/>
                </a:cubicBezTo>
                <a:cubicBezTo>
                  <a:pt x="0" y="27"/>
                  <a:pt x="36" y="0"/>
                  <a:pt x="64" y="0"/>
                </a:cubicBezTo>
                <a:cubicBezTo>
                  <a:pt x="100" y="0"/>
                  <a:pt x="136" y="27"/>
                  <a:pt x="136" y="63"/>
                </a:cubicBezTo>
                <a:cubicBezTo>
                  <a:pt x="136" y="99"/>
                  <a:pt x="100" y="127"/>
                  <a:pt x="64" y="12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55" y="36"/>
                  <a:pt x="36" y="45"/>
                  <a:pt x="36" y="63"/>
                </a:cubicBezTo>
                <a:cubicBezTo>
                  <a:pt x="36" y="72"/>
                  <a:pt x="55" y="90"/>
                  <a:pt x="64" y="90"/>
                </a:cubicBezTo>
                <a:cubicBezTo>
                  <a:pt x="82" y="90"/>
                  <a:pt x="100" y="72"/>
                  <a:pt x="100" y="63"/>
                </a:cubicBezTo>
                <a:cubicBezTo>
                  <a:pt x="100" y="45"/>
                  <a:pt x="82" y="36"/>
                  <a:pt x="6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79">
            <a:extLst>
              <a:ext uri="{FF2B5EF4-FFF2-40B4-BE49-F238E27FC236}">
                <a16:creationId xmlns:a16="http://schemas.microsoft.com/office/drawing/2014/main" id="{003020D6-7E5A-6549-8B1E-B3A39DB341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0281" y="5692434"/>
            <a:ext cx="134668" cy="134668"/>
          </a:xfrm>
          <a:custGeom>
            <a:avLst/>
            <a:gdLst>
              <a:gd name="T0" fmla="*/ 64 w 128"/>
              <a:gd name="T1" fmla="*/ 127 h 128"/>
              <a:gd name="T2" fmla="*/ 64 w 128"/>
              <a:gd name="T3" fmla="*/ 127 h 128"/>
              <a:gd name="T4" fmla="*/ 0 w 128"/>
              <a:gd name="T5" fmla="*/ 63 h 128"/>
              <a:gd name="T6" fmla="*/ 64 w 128"/>
              <a:gd name="T7" fmla="*/ 0 h 128"/>
              <a:gd name="T8" fmla="*/ 127 w 128"/>
              <a:gd name="T9" fmla="*/ 63 h 128"/>
              <a:gd name="T10" fmla="*/ 64 w 128"/>
              <a:gd name="T11" fmla="*/ 127 h 128"/>
              <a:gd name="T12" fmla="*/ 64 w 128"/>
              <a:gd name="T13" fmla="*/ 36 h 128"/>
              <a:gd name="T14" fmla="*/ 64 w 128"/>
              <a:gd name="T15" fmla="*/ 36 h 128"/>
              <a:gd name="T16" fmla="*/ 37 w 128"/>
              <a:gd name="T17" fmla="*/ 63 h 128"/>
              <a:gd name="T18" fmla="*/ 64 w 128"/>
              <a:gd name="T19" fmla="*/ 90 h 128"/>
              <a:gd name="T20" fmla="*/ 91 w 128"/>
              <a:gd name="T21" fmla="*/ 63 h 128"/>
              <a:gd name="T22" fmla="*/ 64 w 128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8" h="128">
                <a:moveTo>
                  <a:pt x="64" y="127"/>
                </a:moveTo>
                <a:lnTo>
                  <a:pt x="64" y="127"/>
                </a:lnTo>
                <a:cubicBezTo>
                  <a:pt x="28" y="127"/>
                  <a:pt x="0" y="99"/>
                  <a:pt x="0" y="63"/>
                </a:cubicBezTo>
                <a:cubicBezTo>
                  <a:pt x="0" y="27"/>
                  <a:pt x="28" y="0"/>
                  <a:pt x="64" y="0"/>
                </a:cubicBezTo>
                <a:cubicBezTo>
                  <a:pt x="100" y="0"/>
                  <a:pt x="127" y="27"/>
                  <a:pt x="127" y="63"/>
                </a:cubicBezTo>
                <a:cubicBezTo>
                  <a:pt x="127" y="99"/>
                  <a:pt x="100" y="127"/>
                  <a:pt x="64" y="127"/>
                </a:cubicBezTo>
                <a:close/>
                <a:moveTo>
                  <a:pt x="64" y="36"/>
                </a:moveTo>
                <a:lnTo>
                  <a:pt x="64" y="36"/>
                </a:lnTo>
                <a:cubicBezTo>
                  <a:pt x="46" y="36"/>
                  <a:pt x="37" y="45"/>
                  <a:pt x="37" y="63"/>
                </a:cubicBezTo>
                <a:cubicBezTo>
                  <a:pt x="37" y="72"/>
                  <a:pt x="46" y="90"/>
                  <a:pt x="64" y="90"/>
                </a:cubicBezTo>
                <a:cubicBezTo>
                  <a:pt x="82" y="90"/>
                  <a:pt x="91" y="72"/>
                  <a:pt x="91" y="63"/>
                </a:cubicBezTo>
                <a:cubicBezTo>
                  <a:pt x="91" y="45"/>
                  <a:pt x="82" y="36"/>
                  <a:pt x="64" y="3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80">
            <a:extLst>
              <a:ext uri="{FF2B5EF4-FFF2-40B4-BE49-F238E27FC236}">
                <a16:creationId xmlns:a16="http://schemas.microsoft.com/office/drawing/2014/main" id="{04D2C295-A7CC-ED44-9B1A-070ADF06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38832" y="5464895"/>
            <a:ext cx="199680" cy="51079"/>
          </a:xfrm>
          <a:custGeom>
            <a:avLst/>
            <a:gdLst>
              <a:gd name="T0" fmla="*/ 172 w 191"/>
              <a:gd name="T1" fmla="*/ 46 h 47"/>
              <a:gd name="T2" fmla="*/ 172 w 191"/>
              <a:gd name="T3" fmla="*/ 46 h 47"/>
              <a:gd name="T4" fmla="*/ 27 w 191"/>
              <a:gd name="T5" fmla="*/ 46 h 47"/>
              <a:gd name="T6" fmla="*/ 0 w 191"/>
              <a:gd name="T7" fmla="*/ 18 h 47"/>
              <a:gd name="T8" fmla="*/ 0 w 191"/>
              <a:gd name="T9" fmla="*/ 18 h 47"/>
              <a:gd name="T10" fmla="*/ 27 w 191"/>
              <a:gd name="T11" fmla="*/ 0 h 47"/>
              <a:gd name="T12" fmla="*/ 172 w 191"/>
              <a:gd name="T13" fmla="*/ 0 h 47"/>
              <a:gd name="T14" fmla="*/ 190 w 191"/>
              <a:gd name="T15" fmla="*/ 18 h 47"/>
              <a:gd name="T16" fmla="*/ 190 w 191"/>
              <a:gd name="T17" fmla="*/ 18 h 47"/>
              <a:gd name="T18" fmla="*/ 172 w 191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47">
                <a:moveTo>
                  <a:pt x="172" y="46"/>
                </a:moveTo>
                <a:lnTo>
                  <a:pt x="172" y="46"/>
                </a:lnTo>
                <a:cubicBezTo>
                  <a:pt x="27" y="46"/>
                  <a:pt x="27" y="46"/>
                  <a:pt x="27" y="46"/>
                </a:cubicBezTo>
                <a:cubicBezTo>
                  <a:pt x="9" y="46"/>
                  <a:pt x="0" y="36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27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181" y="0"/>
                  <a:pt x="190" y="9"/>
                  <a:pt x="190" y="18"/>
                </a:cubicBezTo>
                <a:lnTo>
                  <a:pt x="190" y="18"/>
                </a:lnTo>
                <a:cubicBezTo>
                  <a:pt x="190" y="36"/>
                  <a:pt x="181" y="46"/>
                  <a:pt x="172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81">
            <a:extLst>
              <a:ext uri="{FF2B5EF4-FFF2-40B4-BE49-F238E27FC236}">
                <a16:creationId xmlns:a16="http://schemas.microsoft.com/office/drawing/2014/main" id="{2D3E6AAB-062C-9340-B13E-FA32B989C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75982" y="5539194"/>
            <a:ext cx="97519" cy="41792"/>
          </a:xfrm>
          <a:custGeom>
            <a:avLst/>
            <a:gdLst>
              <a:gd name="T0" fmla="*/ 72 w 92"/>
              <a:gd name="T1" fmla="*/ 37 h 38"/>
              <a:gd name="T2" fmla="*/ 72 w 92"/>
              <a:gd name="T3" fmla="*/ 37 h 38"/>
              <a:gd name="T4" fmla="*/ 18 w 92"/>
              <a:gd name="T5" fmla="*/ 37 h 38"/>
              <a:gd name="T6" fmla="*/ 0 w 92"/>
              <a:gd name="T7" fmla="*/ 19 h 38"/>
              <a:gd name="T8" fmla="*/ 0 w 92"/>
              <a:gd name="T9" fmla="*/ 19 h 38"/>
              <a:gd name="T10" fmla="*/ 18 w 92"/>
              <a:gd name="T11" fmla="*/ 0 h 38"/>
              <a:gd name="T12" fmla="*/ 72 w 92"/>
              <a:gd name="T13" fmla="*/ 0 h 38"/>
              <a:gd name="T14" fmla="*/ 91 w 92"/>
              <a:gd name="T15" fmla="*/ 19 h 38"/>
              <a:gd name="T16" fmla="*/ 91 w 92"/>
              <a:gd name="T17" fmla="*/ 19 h 38"/>
              <a:gd name="T18" fmla="*/ 72 w 92"/>
              <a:gd name="T19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2" h="38">
                <a:moveTo>
                  <a:pt x="72" y="37"/>
                </a:moveTo>
                <a:lnTo>
                  <a:pt x="72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8"/>
                  <a:pt x="0" y="19"/>
                </a:cubicBezTo>
                <a:lnTo>
                  <a:pt x="0" y="19"/>
                </a:lnTo>
                <a:cubicBezTo>
                  <a:pt x="0" y="10"/>
                  <a:pt x="9" y="0"/>
                  <a:pt x="18" y="0"/>
                </a:cubicBezTo>
                <a:cubicBezTo>
                  <a:pt x="72" y="0"/>
                  <a:pt x="72" y="0"/>
                  <a:pt x="72" y="0"/>
                </a:cubicBezTo>
                <a:cubicBezTo>
                  <a:pt x="82" y="0"/>
                  <a:pt x="91" y="10"/>
                  <a:pt x="91" y="19"/>
                </a:cubicBezTo>
                <a:lnTo>
                  <a:pt x="91" y="19"/>
                </a:lnTo>
                <a:cubicBezTo>
                  <a:pt x="91" y="28"/>
                  <a:pt x="82" y="37"/>
                  <a:pt x="72" y="37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82">
            <a:extLst>
              <a:ext uri="{FF2B5EF4-FFF2-40B4-BE49-F238E27FC236}">
                <a16:creationId xmlns:a16="http://schemas.microsoft.com/office/drawing/2014/main" id="{6E072A81-5A2D-AC4F-A786-965F15C94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36850" y="11436674"/>
            <a:ext cx="580462" cy="69654"/>
          </a:xfrm>
          <a:custGeom>
            <a:avLst/>
            <a:gdLst>
              <a:gd name="T0" fmla="*/ 551 w 552"/>
              <a:gd name="T1" fmla="*/ 63 h 64"/>
              <a:gd name="T2" fmla="*/ 0 w 552"/>
              <a:gd name="T3" fmla="*/ 63 h 64"/>
              <a:gd name="T4" fmla="*/ 0 w 552"/>
              <a:gd name="T5" fmla="*/ 0 h 64"/>
              <a:gd name="T6" fmla="*/ 551 w 552"/>
              <a:gd name="T7" fmla="*/ 0 h 64"/>
              <a:gd name="T8" fmla="*/ 551 w 552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" h="64">
                <a:moveTo>
                  <a:pt x="551" y="63"/>
                </a:moveTo>
                <a:lnTo>
                  <a:pt x="0" y="63"/>
                </a:lnTo>
                <a:lnTo>
                  <a:pt x="0" y="0"/>
                </a:lnTo>
                <a:lnTo>
                  <a:pt x="551" y="0"/>
                </a:lnTo>
                <a:lnTo>
                  <a:pt x="551" y="63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83">
            <a:extLst>
              <a:ext uri="{FF2B5EF4-FFF2-40B4-BE49-F238E27FC236}">
                <a16:creationId xmlns:a16="http://schemas.microsoft.com/office/drawing/2014/main" id="{C547CE1E-4591-5F49-A4B3-60D7326F5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06507" y="11608489"/>
            <a:ext cx="116091" cy="51082"/>
          </a:xfrm>
          <a:custGeom>
            <a:avLst/>
            <a:gdLst>
              <a:gd name="T0" fmla="*/ 90 w 110"/>
              <a:gd name="T1" fmla="*/ 46 h 47"/>
              <a:gd name="T2" fmla="*/ 90 w 110"/>
              <a:gd name="T3" fmla="*/ 46 h 47"/>
              <a:gd name="T4" fmla="*/ 18 w 110"/>
              <a:gd name="T5" fmla="*/ 46 h 47"/>
              <a:gd name="T6" fmla="*/ 0 w 110"/>
              <a:gd name="T7" fmla="*/ 18 h 47"/>
              <a:gd name="T8" fmla="*/ 0 w 110"/>
              <a:gd name="T9" fmla="*/ 18 h 47"/>
              <a:gd name="T10" fmla="*/ 18 w 110"/>
              <a:gd name="T11" fmla="*/ 0 h 47"/>
              <a:gd name="T12" fmla="*/ 90 w 110"/>
              <a:gd name="T13" fmla="*/ 0 h 47"/>
              <a:gd name="T14" fmla="*/ 109 w 110"/>
              <a:gd name="T15" fmla="*/ 18 h 47"/>
              <a:gd name="T16" fmla="*/ 109 w 110"/>
              <a:gd name="T17" fmla="*/ 18 h 47"/>
              <a:gd name="T18" fmla="*/ 90 w 110"/>
              <a:gd name="T19" fmla="*/ 46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0" h="47">
                <a:moveTo>
                  <a:pt x="90" y="46"/>
                </a:moveTo>
                <a:lnTo>
                  <a:pt x="90" y="46"/>
                </a:lnTo>
                <a:cubicBezTo>
                  <a:pt x="18" y="46"/>
                  <a:pt x="18" y="46"/>
                  <a:pt x="18" y="46"/>
                </a:cubicBezTo>
                <a:cubicBezTo>
                  <a:pt x="9" y="46"/>
                  <a:pt x="0" y="3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9" y="0"/>
                  <a:pt x="109" y="9"/>
                  <a:pt x="109" y="18"/>
                </a:cubicBezTo>
                <a:lnTo>
                  <a:pt x="109" y="18"/>
                </a:lnTo>
                <a:cubicBezTo>
                  <a:pt x="109" y="37"/>
                  <a:pt x="99" y="46"/>
                  <a:pt x="90" y="46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284">
            <a:extLst>
              <a:ext uri="{FF2B5EF4-FFF2-40B4-BE49-F238E27FC236}">
                <a16:creationId xmlns:a16="http://schemas.microsoft.com/office/drawing/2014/main" id="{A0CA4C91-44F3-264E-939C-72C6F9800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8988" y="11264857"/>
            <a:ext cx="626899" cy="487588"/>
          </a:xfrm>
          <a:custGeom>
            <a:avLst/>
            <a:gdLst>
              <a:gd name="T0" fmla="*/ 505 w 597"/>
              <a:gd name="T1" fmla="*/ 461 h 462"/>
              <a:gd name="T2" fmla="*/ 505 w 597"/>
              <a:gd name="T3" fmla="*/ 461 h 462"/>
              <a:gd name="T4" fmla="*/ 90 w 597"/>
              <a:gd name="T5" fmla="*/ 461 h 462"/>
              <a:gd name="T6" fmla="*/ 0 w 597"/>
              <a:gd name="T7" fmla="*/ 371 h 462"/>
              <a:gd name="T8" fmla="*/ 0 w 597"/>
              <a:gd name="T9" fmla="*/ 91 h 462"/>
              <a:gd name="T10" fmla="*/ 90 w 597"/>
              <a:gd name="T11" fmla="*/ 0 h 462"/>
              <a:gd name="T12" fmla="*/ 505 w 597"/>
              <a:gd name="T13" fmla="*/ 0 h 462"/>
              <a:gd name="T14" fmla="*/ 596 w 597"/>
              <a:gd name="T15" fmla="*/ 91 h 462"/>
              <a:gd name="T16" fmla="*/ 596 w 597"/>
              <a:gd name="T17" fmla="*/ 371 h 462"/>
              <a:gd name="T18" fmla="*/ 505 w 597"/>
              <a:gd name="T19" fmla="*/ 461 h 462"/>
              <a:gd name="T20" fmla="*/ 90 w 597"/>
              <a:gd name="T21" fmla="*/ 45 h 462"/>
              <a:gd name="T22" fmla="*/ 90 w 597"/>
              <a:gd name="T23" fmla="*/ 45 h 462"/>
              <a:gd name="T24" fmla="*/ 45 w 597"/>
              <a:gd name="T25" fmla="*/ 91 h 462"/>
              <a:gd name="T26" fmla="*/ 45 w 597"/>
              <a:gd name="T27" fmla="*/ 371 h 462"/>
              <a:gd name="T28" fmla="*/ 90 w 597"/>
              <a:gd name="T29" fmla="*/ 416 h 462"/>
              <a:gd name="T30" fmla="*/ 505 w 597"/>
              <a:gd name="T31" fmla="*/ 416 h 462"/>
              <a:gd name="T32" fmla="*/ 551 w 597"/>
              <a:gd name="T33" fmla="*/ 371 h 462"/>
              <a:gd name="T34" fmla="*/ 551 w 597"/>
              <a:gd name="T35" fmla="*/ 91 h 462"/>
              <a:gd name="T36" fmla="*/ 505 w 597"/>
              <a:gd name="T37" fmla="*/ 45 h 462"/>
              <a:gd name="T38" fmla="*/ 90 w 597"/>
              <a:gd name="T39" fmla="*/ 45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7" h="462">
                <a:moveTo>
                  <a:pt x="505" y="461"/>
                </a:moveTo>
                <a:lnTo>
                  <a:pt x="505" y="461"/>
                </a:lnTo>
                <a:cubicBezTo>
                  <a:pt x="90" y="461"/>
                  <a:pt x="90" y="461"/>
                  <a:pt x="90" y="461"/>
                </a:cubicBezTo>
                <a:cubicBezTo>
                  <a:pt x="36" y="461"/>
                  <a:pt x="0" y="425"/>
                  <a:pt x="0" y="371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45"/>
                  <a:pt x="36" y="0"/>
                  <a:pt x="90" y="0"/>
                </a:cubicBezTo>
                <a:cubicBezTo>
                  <a:pt x="505" y="0"/>
                  <a:pt x="505" y="0"/>
                  <a:pt x="505" y="0"/>
                </a:cubicBezTo>
                <a:cubicBezTo>
                  <a:pt x="560" y="0"/>
                  <a:pt x="596" y="45"/>
                  <a:pt x="596" y="91"/>
                </a:cubicBezTo>
                <a:cubicBezTo>
                  <a:pt x="596" y="371"/>
                  <a:pt x="596" y="371"/>
                  <a:pt x="596" y="371"/>
                </a:cubicBezTo>
                <a:cubicBezTo>
                  <a:pt x="596" y="425"/>
                  <a:pt x="560" y="461"/>
                  <a:pt x="505" y="461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73"/>
                  <a:pt x="45" y="91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45" y="398"/>
                  <a:pt x="63" y="416"/>
                  <a:pt x="90" y="416"/>
                </a:cubicBezTo>
                <a:cubicBezTo>
                  <a:pt x="505" y="416"/>
                  <a:pt x="505" y="416"/>
                  <a:pt x="505" y="416"/>
                </a:cubicBezTo>
                <a:cubicBezTo>
                  <a:pt x="533" y="416"/>
                  <a:pt x="551" y="398"/>
                  <a:pt x="551" y="371"/>
                </a:cubicBezTo>
                <a:cubicBezTo>
                  <a:pt x="551" y="91"/>
                  <a:pt x="551" y="91"/>
                  <a:pt x="551" y="91"/>
                </a:cubicBezTo>
                <a:cubicBezTo>
                  <a:pt x="551" y="73"/>
                  <a:pt x="533" y="45"/>
                  <a:pt x="505" y="45"/>
                </a:cubicBezTo>
                <a:lnTo>
                  <a:pt x="9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285">
            <a:extLst>
              <a:ext uri="{FF2B5EF4-FFF2-40B4-BE49-F238E27FC236}">
                <a16:creationId xmlns:a16="http://schemas.microsoft.com/office/drawing/2014/main" id="{A62AA00A-9F6D-A040-8943-2FFD2D815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103" y="5776020"/>
            <a:ext cx="362207" cy="41795"/>
          </a:xfrm>
          <a:custGeom>
            <a:avLst/>
            <a:gdLst>
              <a:gd name="T0" fmla="*/ 343 w 344"/>
              <a:gd name="T1" fmla="*/ 37 h 38"/>
              <a:gd name="T2" fmla="*/ 343 w 344"/>
              <a:gd name="T3" fmla="*/ 37 h 38"/>
              <a:gd name="T4" fmla="*/ 18 w 344"/>
              <a:gd name="T5" fmla="*/ 37 h 38"/>
              <a:gd name="T6" fmla="*/ 0 w 344"/>
              <a:gd name="T7" fmla="*/ 18 h 38"/>
              <a:gd name="T8" fmla="*/ 0 w 344"/>
              <a:gd name="T9" fmla="*/ 18 h 38"/>
              <a:gd name="T10" fmla="*/ 18 w 344"/>
              <a:gd name="T11" fmla="*/ 0 h 38"/>
              <a:gd name="T12" fmla="*/ 343 w 344"/>
              <a:gd name="T13" fmla="*/ 0 h 38"/>
              <a:gd name="T14" fmla="*/ 343 w 344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38">
                <a:moveTo>
                  <a:pt x="343" y="37"/>
                </a:moveTo>
                <a:lnTo>
                  <a:pt x="343" y="37"/>
                </a:lnTo>
                <a:cubicBezTo>
                  <a:pt x="18" y="37"/>
                  <a:pt x="18" y="37"/>
                  <a:pt x="18" y="37"/>
                </a:cubicBezTo>
                <a:cubicBezTo>
                  <a:pt x="9" y="3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9" y="0"/>
                  <a:pt x="18" y="0"/>
                </a:cubicBezTo>
                <a:cubicBezTo>
                  <a:pt x="343" y="0"/>
                  <a:pt x="343" y="0"/>
                  <a:pt x="343" y="0"/>
                </a:cubicBezTo>
                <a:lnTo>
                  <a:pt x="343" y="3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286">
            <a:extLst>
              <a:ext uri="{FF2B5EF4-FFF2-40B4-BE49-F238E27FC236}">
                <a16:creationId xmlns:a16="http://schemas.microsoft.com/office/drawing/2014/main" id="{C9C8C947-36D8-F441-B32F-9B877657D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8449" y="5395238"/>
            <a:ext cx="459723" cy="524738"/>
          </a:xfrm>
          <a:custGeom>
            <a:avLst/>
            <a:gdLst>
              <a:gd name="T0" fmla="*/ 334 w 435"/>
              <a:gd name="T1" fmla="*/ 497 h 498"/>
              <a:gd name="T2" fmla="*/ 334 w 435"/>
              <a:gd name="T3" fmla="*/ 497 h 498"/>
              <a:gd name="T4" fmla="*/ 99 w 435"/>
              <a:gd name="T5" fmla="*/ 497 h 498"/>
              <a:gd name="T6" fmla="*/ 27 w 435"/>
              <a:gd name="T7" fmla="*/ 470 h 498"/>
              <a:gd name="T8" fmla="*/ 0 w 435"/>
              <a:gd name="T9" fmla="*/ 388 h 498"/>
              <a:gd name="T10" fmla="*/ 18 w 435"/>
              <a:gd name="T11" fmla="*/ 72 h 498"/>
              <a:gd name="T12" fmla="*/ 90 w 435"/>
              <a:gd name="T13" fmla="*/ 0 h 498"/>
              <a:gd name="T14" fmla="*/ 343 w 435"/>
              <a:gd name="T15" fmla="*/ 0 h 498"/>
              <a:gd name="T16" fmla="*/ 415 w 435"/>
              <a:gd name="T17" fmla="*/ 72 h 498"/>
              <a:gd name="T18" fmla="*/ 434 w 435"/>
              <a:gd name="T19" fmla="*/ 388 h 498"/>
              <a:gd name="T20" fmla="*/ 406 w 435"/>
              <a:gd name="T21" fmla="*/ 470 h 498"/>
              <a:gd name="T22" fmla="*/ 334 w 435"/>
              <a:gd name="T23" fmla="*/ 497 h 498"/>
              <a:gd name="T24" fmla="*/ 90 w 435"/>
              <a:gd name="T25" fmla="*/ 45 h 498"/>
              <a:gd name="T26" fmla="*/ 90 w 435"/>
              <a:gd name="T27" fmla="*/ 45 h 498"/>
              <a:gd name="T28" fmla="*/ 63 w 435"/>
              <a:gd name="T29" fmla="*/ 72 h 498"/>
              <a:gd name="T30" fmla="*/ 45 w 435"/>
              <a:gd name="T31" fmla="*/ 398 h 498"/>
              <a:gd name="T32" fmla="*/ 63 w 435"/>
              <a:gd name="T33" fmla="*/ 434 h 498"/>
              <a:gd name="T34" fmla="*/ 99 w 435"/>
              <a:gd name="T35" fmla="*/ 452 h 498"/>
              <a:gd name="T36" fmla="*/ 334 w 435"/>
              <a:gd name="T37" fmla="*/ 452 h 498"/>
              <a:gd name="T38" fmla="*/ 370 w 435"/>
              <a:gd name="T39" fmla="*/ 434 h 498"/>
              <a:gd name="T40" fmla="*/ 388 w 435"/>
              <a:gd name="T41" fmla="*/ 398 h 498"/>
              <a:gd name="T42" fmla="*/ 370 w 435"/>
              <a:gd name="T43" fmla="*/ 72 h 498"/>
              <a:gd name="T44" fmla="*/ 343 w 435"/>
              <a:gd name="T45" fmla="*/ 45 h 498"/>
              <a:gd name="T46" fmla="*/ 90 w 435"/>
              <a:gd name="T47" fmla="*/ 45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35" h="498">
                <a:moveTo>
                  <a:pt x="334" y="497"/>
                </a:moveTo>
                <a:lnTo>
                  <a:pt x="334" y="497"/>
                </a:lnTo>
                <a:cubicBezTo>
                  <a:pt x="99" y="497"/>
                  <a:pt x="99" y="497"/>
                  <a:pt x="99" y="497"/>
                </a:cubicBezTo>
                <a:cubicBezTo>
                  <a:pt x="72" y="497"/>
                  <a:pt x="45" y="488"/>
                  <a:pt x="27" y="470"/>
                </a:cubicBezTo>
                <a:cubicBezTo>
                  <a:pt x="9" y="443"/>
                  <a:pt x="0" y="415"/>
                  <a:pt x="0" y="388"/>
                </a:cubicBezTo>
                <a:cubicBezTo>
                  <a:pt x="18" y="72"/>
                  <a:pt x="18" y="72"/>
                  <a:pt x="18" y="72"/>
                </a:cubicBezTo>
                <a:cubicBezTo>
                  <a:pt x="18" y="27"/>
                  <a:pt x="54" y="0"/>
                  <a:pt x="90" y="0"/>
                </a:cubicBezTo>
                <a:cubicBezTo>
                  <a:pt x="343" y="0"/>
                  <a:pt x="343" y="0"/>
                  <a:pt x="343" y="0"/>
                </a:cubicBezTo>
                <a:cubicBezTo>
                  <a:pt x="379" y="0"/>
                  <a:pt x="415" y="27"/>
                  <a:pt x="415" y="72"/>
                </a:cubicBezTo>
                <a:cubicBezTo>
                  <a:pt x="434" y="388"/>
                  <a:pt x="434" y="388"/>
                  <a:pt x="434" y="388"/>
                </a:cubicBezTo>
                <a:cubicBezTo>
                  <a:pt x="434" y="415"/>
                  <a:pt x="424" y="443"/>
                  <a:pt x="406" y="470"/>
                </a:cubicBezTo>
                <a:cubicBezTo>
                  <a:pt x="388" y="488"/>
                  <a:pt x="361" y="497"/>
                  <a:pt x="334" y="497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81" y="45"/>
                  <a:pt x="63" y="54"/>
                  <a:pt x="63" y="72"/>
                </a:cubicBezTo>
                <a:cubicBezTo>
                  <a:pt x="45" y="398"/>
                  <a:pt x="45" y="398"/>
                  <a:pt x="45" y="398"/>
                </a:cubicBezTo>
                <a:cubicBezTo>
                  <a:pt x="45" y="407"/>
                  <a:pt x="54" y="424"/>
                  <a:pt x="63" y="434"/>
                </a:cubicBezTo>
                <a:cubicBezTo>
                  <a:pt x="72" y="443"/>
                  <a:pt x="81" y="452"/>
                  <a:pt x="99" y="452"/>
                </a:cubicBezTo>
                <a:cubicBezTo>
                  <a:pt x="334" y="452"/>
                  <a:pt x="334" y="452"/>
                  <a:pt x="334" y="452"/>
                </a:cubicBezTo>
                <a:cubicBezTo>
                  <a:pt x="352" y="452"/>
                  <a:pt x="361" y="443"/>
                  <a:pt x="370" y="434"/>
                </a:cubicBezTo>
                <a:cubicBezTo>
                  <a:pt x="379" y="424"/>
                  <a:pt x="388" y="407"/>
                  <a:pt x="388" y="398"/>
                </a:cubicBezTo>
                <a:cubicBezTo>
                  <a:pt x="370" y="72"/>
                  <a:pt x="370" y="72"/>
                  <a:pt x="370" y="72"/>
                </a:cubicBezTo>
                <a:cubicBezTo>
                  <a:pt x="370" y="54"/>
                  <a:pt x="352" y="45"/>
                  <a:pt x="343" y="45"/>
                </a:cubicBezTo>
                <a:lnTo>
                  <a:pt x="90" y="4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287">
            <a:extLst>
              <a:ext uri="{FF2B5EF4-FFF2-40B4-BE49-F238E27FC236}">
                <a16:creationId xmlns:a16="http://schemas.microsoft.com/office/drawing/2014/main" id="{66455589-5941-FF41-982C-F9BC51AB1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4540" y="5274502"/>
            <a:ext cx="227542" cy="250759"/>
          </a:xfrm>
          <a:custGeom>
            <a:avLst/>
            <a:gdLst>
              <a:gd name="T0" fmla="*/ 199 w 218"/>
              <a:gd name="T1" fmla="*/ 235 h 236"/>
              <a:gd name="T2" fmla="*/ 199 w 218"/>
              <a:gd name="T3" fmla="*/ 235 h 236"/>
              <a:gd name="T4" fmla="*/ 199 w 218"/>
              <a:gd name="T5" fmla="*/ 235 h 236"/>
              <a:gd name="T6" fmla="*/ 172 w 218"/>
              <a:gd name="T7" fmla="*/ 207 h 236"/>
              <a:gd name="T8" fmla="*/ 172 w 218"/>
              <a:gd name="T9" fmla="*/ 117 h 236"/>
              <a:gd name="T10" fmla="*/ 118 w 218"/>
              <a:gd name="T11" fmla="*/ 54 h 236"/>
              <a:gd name="T12" fmla="*/ 54 w 218"/>
              <a:gd name="T13" fmla="*/ 117 h 236"/>
              <a:gd name="T14" fmla="*/ 54 w 218"/>
              <a:gd name="T15" fmla="*/ 207 h 236"/>
              <a:gd name="T16" fmla="*/ 27 w 218"/>
              <a:gd name="T17" fmla="*/ 235 h 236"/>
              <a:gd name="T18" fmla="*/ 27 w 218"/>
              <a:gd name="T19" fmla="*/ 235 h 236"/>
              <a:gd name="T20" fmla="*/ 0 w 218"/>
              <a:gd name="T21" fmla="*/ 207 h 236"/>
              <a:gd name="T22" fmla="*/ 0 w 218"/>
              <a:gd name="T23" fmla="*/ 117 h 236"/>
              <a:gd name="T24" fmla="*/ 100 w 218"/>
              <a:gd name="T25" fmla="*/ 9 h 236"/>
              <a:gd name="T26" fmla="*/ 217 w 218"/>
              <a:gd name="T27" fmla="*/ 117 h 236"/>
              <a:gd name="T28" fmla="*/ 217 w 218"/>
              <a:gd name="T29" fmla="*/ 207 h 236"/>
              <a:gd name="T30" fmla="*/ 199 w 218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36">
                <a:moveTo>
                  <a:pt x="199" y="235"/>
                </a:moveTo>
                <a:lnTo>
                  <a:pt x="199" y="235"/>
                </a:lnTo>
                <a:lnTo>
                  <a:pt x="199" y="235"/>
                </a:lnTo>
                <a:cubicBezTo>
                  <a:pt x="181" y="235"/>
                  <a:pt x="172" y="216"/>
                  <a:pt x="172" y="207"/>
                </a:cubicBezTo>
                <a:cubicBezTo>
                  <a:pt x="172" y="117"/>
                  <a:pt x="172" y="117"/>
                  <a:pt x="172" y="117"/>
                </a:cubicBezTo>
                <a:cubicBezTo>
                  <a:pt x="172" y="81"/>
                  <a:pt x="145" y="54"/>
                  <a:pt x="118" y="54"/>
                </a:cubicBezTo>
                <a:cubicBezTo>
                  <a:pt x="82" y="54"/>
                  <a:pt x="54" y="81"/>
                  <a:pt x="54" y="117"/>
                </a:cubicBezTo>
                <a:cubicBezTo>
                  <a:pt x="54" y="207"/>
                  <a:pt x="54" y="207"/>
                  <a:pt x="54" y="207"/>
                </a:cubicBezTo>
                <a:cubicBezTo>
                  <a:pt x="54" y="216"/>
                  <a:pt x="36" y="235"/>
                  <a:pt x="27" y="235"/>
                </a:cubicBezTo>
                <a:lnTo>
                  <a:pt x="27" y="235"/>
                </a:lnTo>
                <a:cubicBezTo>
                  <a:pt x="9" y="235"/>
                  <a:pt x="0" y="216"/>
                  <a:pt x="0" y="207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63"/>
                  <a:pt x="46" y="9"/>
                  <a:pt x="100" y="9"/>
                </a:cubicBezTo>
                <a:cubicBezTo>
                  <a:pt x="163" y="0"/>
                  <a:pt x="217" y="54"/>
                  <a:pt x="217" y="117"/>
                </a:cubicBezTo>
                <a:cubicBezTo>
                  <a:pt x="217" y="207"/>
                  <a:pt x="217" y="207"/>
                  <a:pt x="217" y="207"/>
                </a:cubicBezTo>
                <a:cubicBezTo>
                  <a:pt x="217" y="216"/>
                  <a:pt x="208" y="235"/>
                  <a:pt x="199" y="235"/>
                </a:cubicBez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288">
            <a:extLst>
              <a:ext uri="{FF2B5EF4-FFF2-40B4-BE49-F238E27FC236}">
                <a16:creationId xmlns:a16="http://schemas.microsoft.com/office/drawing/2014/main" id="{84E07B84-456B-624D-B7D9-91B2C0BED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1744" y="8641176"/>
            <a:ext cx="236826" cy="580459"/>
          </a:xfrm>
          <a:custGeom>
            <a:avLst/>
            <a:gdLst>
              <a:gd name="T0" fmla="*/ 226 w 227"/>
              <a:gd name="T1" fmla="*/ 551 h 552"/>
              <a:gd name="T2" fmla="*/ 226 w 227"/>
              <a:gd name="T3" fmla="*/ 0 h 552"/>
              <a:gd name="T4" fmla="*/ 0 w 227"/>
              <a:gd name="T5" fmla="*/ 0 h 552"/>
              <a:gd name="T6" fmla="*/ 0 w 227"/>
              <a:gd name="T7" fmla="*/ 117 h 552"/>
              <a:gd name="T8" fmla="*/ 91 w 227"/>
              <a:gd name="T9" fmla="*/ 117 h 552"/>
              <a:gd name="T10" fmla="*/ 91 w 227"/>
              <a:gd name="T11" fmla="*/ 551 h 552"/>
              <a:gd name="T12" fmla="*/ 226 w 227"/>
              <a:gd name="T13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7" h="552">
                <a:moveTo>
                  <a:pt x="226" y="551"/>
                </a:moveTo>
                <a:lnTo>
                  <a:pt x="226" y="0"/>
                </a:lnTo>
                <a:lnTo>
                  <a:pt x="0" y="0"/>
                </a:lnTo>
                <a:lnTo>
                  <a:pt x="0" y="117"/>
                </a:lnTo>
                <a:lnTo>
                  <a:pt x="91" y="117"/>
                </a:lnTo>
                <a:lnTo>
                  <a:pt x="91" y="551"/>
                </a:lnTo>
                <a:lnTo>
                  <a:pt x="226" y="551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289">
            <a:extLst>
              <a:ext uri="{FF2B5EF4-FFF2-40B4-BE49-F238E27FC236}">
                <a16:creationId xmlns:a16="http://schemas.microsoft.com/office/drawing/2014/main" id="{E480A3E2-11F1-A248-B441-CE32A8F7D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3239" y="8878002"/>
            <a:ext cx="352920" cy="116094"/>
          </a:xfrm>
          <a:custGeom>
            <a:avLst/>
            <a:gdLst>
              <a:gd name="T0" fmla="*/ 333 w 334"/>
              <a:gd name="T1" fmla="*/ 109 h 110"/>
              <a:gd name="T2" fmla="*/ 333 w 334"/>
              <a:gd name="T3" fmla="*/ 0 h 110"/>
              <a:gd name="T4" fmla="*/ 0 w 334"/>
              <a:gd name="T5" fmla="*/ 0 h 110"/>
              <a:gd name="T6" fmla="*/ 0 w 334"/>
              <a:gd name="T7" fmla="*/ 109 h 110"/>
              <a:gd name="T8" fmla="*/ 333 w 334"/>
              <a:gd name="T9" fmla="*/ 109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4" h="110">
                <a:moveTo>
                  <a:pt x="333" y="109"/>
                </a:moveTo>
                <a:lnTo>
                  <a:pt x="333" y="0"/>
                </a:lnTo>
                <a:lnTo>
                  <a:pt x="0" y="0"/>
                </a:lnTo>
                <a:lnTo>
                  <a:pt x="0" y="109"/>
                </a:lnTo>
                <a:lnTo>
                  <a:pt x="333" y="109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290">
            <a:extLst>
              <a:ext uri="{FF2B5EF4-FFF2-40B4-BE49-F238E27FC236}">
                <a16:creationId xmlns:a16="http://schemas.microsoft.com/office/drawing/2014/main" id="{D8A03260-5104-2D4E-8189-6DF3D094A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8320" y="8613314"/>
            <a:ext cx="417932" cy="608321"/>
          </a:xfrm>
          <a:custGeom>
            <a:avLst/>
            <a:gdLst>
              <a:gd name="T0" fmla="*/ 253 w 398"/>
              <a:gd name="T1" fmla="*/ 451 h 579"/>
              <a:gd name="T2" fmla="*/ 253 w 398"/>
              <a:gd name="T3" fmla="*/ 451 h 579"/>
              <a:gd name="T4" fmla="*/ 199 w 398"/>
              <a:gd name="T5" fmla="*/ 469 h 579"/>
              <a:gd name="T6" fmla="*/ 144 w 398"/>
              <a:gd name="T7" fmla="*/ 451 h 579"/>
              <a:gd name="T8" fmla="*/ 126 w 398"/>
              <a:gd name="T9" fmla="*/ 388 h 579"/>
              <a:gd name="T10" fmla="*/ 144 w 398"/>
              <a:gd name="T11" fmla="*/ 334 h 579"/>
              <a:gd name="T12" fmla="*/ 199 w 398"/>
              <a:gd name="T13" fmla="*/ 316 h 579"/>
              <a:gd name="T14" fmla="*/ 253 w 398"/>
              <a:gd name="T15" fmla="*/ 334 h 579"/>
              <a:gd name="T16" fmla="*/ 271 w 398"/>
              <a:gd name="T17" fmla="*/ 397 h 579"/>
              <a:gd name="T18" fmla="*/ 253 w 398"/>
              <a:gd name="T19" fmla="*/ 451 h 579"/>
              <a:gd name="T20" fmla="*/ 262 w 398"/>
              <a:gd name="T21" fmla="*/ 162 h 579"/>
              <a:gd name="T22" fmla="*/ 262 w 398"/>
              <a:gd name="T23" fmla="*/ 162 h 579"/>
              <a:gd name="T24" fmla="*/ 388 w 398"/>
              <a:gd name="T25" fmla="*/ 162 h 579"/>
              <a:gd name="T26" fmla="*/ 334 w 398"/>
              <a:gd name="T27" fmla="*/ 45 h 579"/>
              <a:gd name="T28" fmla="*/ 199 w 398"/>
              <a:gd name="T29" fmla="*/ 0 h 579"/>
              <a:gd name="T30" fmla="*/ 0 w 398"/>
              <a:gd name="T31" fmla="*/ 289 h 579"/>
              <a:gd name="T32" fmla="*/ 54 w 398"/>
              <a:gd name="T33" fmla="*/ 514 h 579"/>
              <a:gd name="T34" fmla="*/ 208 w 398"/>
              <a:gd name="T35" fmla="*/ 578 h 579"/>
              <a:gd name="T36" fmla="*/ 352 w 398"/>
              <a:gd name="T37" fmla="*/ 532 h 579"/>
              <a:gd name="T38" fmla="*/ 397 w 398"/>
              <a:gd name="T39" fmla="*/ 388 h 579"/>
              <a:gd name="T40" fmla="*/ 352 w 398"/>
              <a:gd name="T41" fmla="*/ 252 h 579"/>
              <a:gd name="T42" fmla="*/ 226 w 398"/>
              <a:gd name="T43" fmla="*/ 207 h 579"/>
              <a:gd name="T44" fmla="*/ 163 w 398"/>
              <a:gd name="T45" fmla="*/ 216 h 579"/>
              <a:gd name="T46" fmla="*/ 117 w 398"/>
              <a:gd name="T47" fmla="*/ 252 h 579"/>
              <a:gd name="T48" fmla="*/ 199 w 398"/>
              <a:gd name="T49" fmla="*/ 108 h 579"/>
              <a:gd name="T50" fmla="*/ 262 w 398"/>
              <a:gd name="T51" fmla="*/ 162 h 5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98" h="579">
                <a:moveTo>
                  <a:pt x="253" y="451"/>
                </a:moveTo>
                <a:lnTo>
                  <a:pt x="253" y="451"/>
                </a:lnTo>
                <a:cubicBezTo>
                  <a:pt x="244" y="460"/>
                  <a:pt x="226" y="469"/>
                  <a:pt x="199" y="469"/>
                </a:cubicBezTo>
                <a:cubicBezTo>
                  <a:pt x="181" y="469"/>
                  <a:pt x="163" y="460"/>
                  <a:pt x="144" y="451"/>
                </a:cubicBezTo>
                <a:cubicBezTo>
                  <a:pt x="135" y="433"/>
                  <a:pt x="126" y="415"/>
                  <a:pt x="126" y="388"/>
                </a:cubicBezTo>
                <a:cubicBezTo>
                  <a:pt x="126" y="370"/>
                  <a:pt x="135" y="352"/>
                  <a:pt x="144" y="334"/>
                </a:cubicBezTo>
                <a:cubicBezTo>
                  <a:pt x="153" y="325"/>
                  <a:pt x="172" y="316"/>
                  <a:pt x="199" y="316"/>
                </a:cubicBezTo>
                <a:cubicBezTo>
                  <a:pt x="226" y="316"/>
                  <a:pt x="244" y="325"/>
                  <a:pt x="253" y="334"/>
                </a:cubicBezTo>
                <a:cubicBezTo>
                  <a:pt x="262" y="352"/>
                  <a:pt x="271" y="370"/>
                  <a:pt x="271" y="397"/>
                </a:cubicBezTo>
                <a:cubicBezTo>
                  <a:pt x="271" y="415"/>
                  <a:pt x="262" y="433"/>
                  <a:pt x="253" y="451"/>
                </a:cubicBezTo>
                <a:close/>
                <a:moveTo>
                  <a:pt x="262" y="162"/>
                </a:moveTo>
                <a:lnTo>
                  <a:pt x="262" y="162"/>
                </a:lnTo>
                <a:cubicBezTo>
                  <a:pt x="388" y="162"/>
                  <a:pt x="388" y="162"/>
                  <a:pt x="388" y="162"/>
                </a:cubicBezTo>
                <a:cubicBezTo>
                  <a:pt x="379" y="108"/>
                  <a:pt x="361" y="72"/>
                  <a:pt x="334" y="45"/>
                </a:cubicBezTo>
                <a:cubicBezTo>
                  <a:pt x="298" y="9"/>
                  <a:pt x="253" y="0"/>
                  <a:pt x="199" y="0"/>
                </a:cubicBezTo>
                <a:cubicBezTo>
                  <a:pt x="63" y="0"/>
                  <a:pt x="0" y="90"/>
                  <a:pt x="0" y="289"/>
                </a:cubicBezTo>
                <a:cubicBezTo>
                  <a:pt x="0" y="388"/>
                  <a:pt x="18" y="460"/>
                  <a:pt x="54" y="514"/>
                </a:cubicBezTo>
                <a:cubicBezTo>
                  <a:pt x="81" y="560"/>
                  <a:pt x="135" y="578"/>
                  <a:pt x="208" y="578"/>
                </a:cubicBezTo>
                <a:cubicBezTo>
                  <a:pt x="271" y="578"/>
                  <a:pt x="316" y="560"/>
                  <a:pt x="352" y="532"/>
                </a:cubicBezTo>
                <a:cubicBezTo>
                  <a:pt x="379" y="496"/>
                  <a:pt x="397" y="451"/>
                  <a:pt x="397" y="388"/>
                </a:cubicBezTo>
                <a:cubicBezTo>
                  <a:pt x="397" y="334"/>
                  <a:pt x="379" y="289"/>
                  <a:pt x="352" y="252"/>
                </a:cubicBezTo>
                <a:cubicBezTo>
                  <a:pt x="316" y="216"/>
                  <a:pt x="280" y="207"/>
                  <a:pt x="226" y="207"/>
                </a:cubicBezTo>
                <a:cubicBezTo>
                  <a:pt x="208" y="207"/>
                  <a:pt x="189" y="207"/>
                  <a:pt x="163" y="216"/>
                </a:cubicBezTo>
                <a:cubicBezTo>
                  <a:pt x="144" y="225"/>
                  <a:pt x="126" y="235"/>
                  <a:pt x="117" y="252"/>
                </a:cubicBezTo>
                <a:cubicBezTo>
                  <a:pt x="117" y="153"/>
                  <a:pt x="144" y="108"/>
                  <a:pt x="199" y="108"/>
                </a:cubicBezTo>
                <a:cubicBezTo>
                  <a:pt x="235" y="108"/>
                  <a:pt x="253" y="126"/>
                  <a:pt x="262" y="162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291">
            <a:extLst>
              <a:ext uri="{FF2B5EF4-FFF2-40B4-BE49-F238E27FC236}">
                <a16:creationId xmlns:a16="http://schemas.microsoft.com/office/drawing/2014/main" id="{850E1B45-8DDF-3748-B3DD-54341F3BE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29583" y="9360946"/>
            <a:ext cx="427219" cy="306483"/>
          </a:xfrm>
          <a:custGeom>
            <a:avLst/>
            <a:gdLst>
              <a:gd name="T0" fmla="*/ 298 w 407"/>
              <a:gd name="T1" fmla="*/ 208 h 290"/>
              <a:gd name="T2" fmla="*/ 244 w 407"/>
              <a:gd name="T3" fmla="*/ 0 h 290"/>
              <a:gd name="T4" fmla="*/ 171 w 407"/>
              <a:gd name="T5" fmla="*/ 0 h 290"/>
              <a:gd name="T6" fmla="*/ 117 w 407"/>
              <a:gd name="T7" fmla="*/ 208 h 290"/>
              <a:gd name="T8" fmla="*/ 72 w 407"/>
              <a:gd name="T9" fmla="*/ 0 h 290"/>
              <a:gd name="T10" fmla="*/ 0 w 407"/>
              <a:gd name="T11" fmla="*/ 0 h 290"/>
              <a:gd name="T12" fmla="*/ 81 w 407"/>
              <a:gd name="T13" fmla="*/ 289 h 290"/>
              <a:gd name="T14" fmla="*/ 153 w 407"/>
              <a:gd name="T15" fmla="*/ 289 h 290"/>
              <a:gd name="T16" fmla="*/ 207 w 407"/>
              <a:gd name="T17" fmla="*/ 108 h 290"/>
              <a:gd name="T18" fmla="*/ 253 w 407"/>
              <a:gd name="T19" fmla="*/ 289 h 290"/>
              <a:gd name="T20" fmla="*/ 334 w 407"/>
              <a:gd name="T21" fmla="*/ 289 h 290"/>
              <a:gd name="T22" fmla="*/ 406 w 407"/>
              <a:gd name="T23" fmla="*/ 0 h 290"/>
              <a:gd name="T24" fmla="*/ 334 w 407"/>
              <a:gd name="T25" fmla="*/ 0 h 290"/>
              <a:gd name="T26" fmla="*/ 298 w 407"/>
              <a:gd name="T27" fmla="*/ 208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07" h="290">
                <a:moveTo>
                  <a:pt x="298" y="208"/>
                </a:moveTo>
                <a:lnTo>
                  <a:pt x="244" y="0"/>
                </a:lnTo>
                <a:lnTo>
                  <a:pt x="171" y="0"/>
                </a:lnTo>
                <a:lnTo>
                  <a:pt x="117" y="208"/>
                </a:lnTo>
                <a:lnTo>
                  <a:pt x="72" y="0"/>
                </a:lnTo>
                <a:lnTo>
                  <a:pt x="0" y="0"/>
                </a:lnTo>
                <a:lnTo>
                  <a:pt x="81" y="289"/>
                </a:lnTo>
                <a:lnTo>
                  <a:pt x="153" y="289"/>
                </a:lnTo>
                <a:lnTo>
                  <a:pt x="207" y="108"/>
                </a:lnTo>
                <a:lnTo>
                  <a:pt x="253" y="289"/>
                </a:lnTo>
                <a:lnTo>
                  <a:pt x="334" y="289"/>
                </a:lnTo>
                <a:lnTo>
                  <a:pt x="406" y="0"/>
                </a:lnTo>
                <a:lnTo>
                  <a:pt x="334" y="0"/>
                </a:lnTo>
                <a:lnTo>
                  <a:pt x="298" y="208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292">
            <a:extLst>
              <a:ext uri="{FF2B5EF4-FFF2-40B4-BE49-F238E27FC236}">
                <a16:creationId xmlns:a16="http://schemas.microsoft.com/office/drawing/2014/main" id="{08568073-747C-9E4B-82E4-C04F25D53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5377" y="9430602"/>
            <a:ext cx="236826" cy="250759"/>
          </a:xfrm>
          <a:custGeom>
            <a:avLst/>
            <a:gdLst>
              <a:gd name="T0" fmla="*/ 181 w 227"/>
              <a:gd name="T1" fmla="*/ 208 h 236"/>
              <a:gd name="T2" fmla="*/ 181 w 227"/>
              <a:gd name="T3" fmla="*/ 208 h 236"/>
              <a:gd name="T4" fmla="*/ 217 w 227"/>
              <a:gd name="T5" fmla="*/ 154 h 236"/>
              <a:gd name="T6" fmla="*/ 145 w 227"/>
              <a:gd name="T7" fmla="*/ 154 h 236"/>
              <a:gd name="T8" fmla="*/ 136 w 227"/>
              <a:gd name="T9" fmla="*/ 163 h 236"/>
              <a:gd name="T10" fmla="*/ 127 w 227"/>
              <a:gd name="T11" fmla="*/ 172 h 236"/>
              <a:gd name="T12" fmla="*/ 109 w 227"/>
              <a:gd name="T13" fmla="*/ 172 h 236"/>
              <a:gd name="T14" fmla="*/ 82 w 227"/>
              <a:gd name="T15" fmla="*/ 163 h 236"/>
              <a:gd name="T16" fmla="*/ 72 w 227"/>
              <a:gd name="T17" fmla="*/ 136 h 236"/>
              <a:gd name="T18" fmla="*/ 226 w 227"/>
              <a:gd name="T19" fmla="*/ 136 h 236"/>
              <a:gd name="T20" fmla="*/ 226 w 227"/>
              <a:gd name="T21" fmla="*/ 118 h 236"/>
              <a:gd name="T22" fmla="*/ 199 w 227"/>
              <a:gd name="T23" fmla="*/ 27 h 236"/>
              <a:gd name="T24" fmla="*/ 118 w 227"/>
              <a:gd name="T25" fmla="*/ 0 h 236"/>
              <a:gd name="T26" fmla="*/ 36 w 227"/>
              <a:gd name="T27" fmla="*/ 27 h 236"/>
              <a:gd name="T28" fmla="*/ 0 w 227"/>
              <a:gd name="T29" fmla="*/ 118 h 236"/>
              <a:gd name="T30" fmla="*/ 36 w 227"/>
              <a:gd name="T31" fmla="*/ 199 h 236"/>
              <a:gd name="T32" fmla="*/ 118 w 227"/>
              <a:gd name="T33" fmla="*/ 235 h 236"/>
              <a:gd name="T34" fmla="*/ 181 w 227"/>
              <a:gd name="T35" fmla="*/ 208 h 236"/>
              <a:gd name="T36" fmla="*/ 154 w 227"/>
              <a:gd name="T37" fmla="*/ 91 h 236"/>
              <a:gd name="T38" fmla="*/ 154 w 227"/>
              <a:gd name="T39" fmla="*/ 91 h 236"/>
              <a:gd name="T40" fmla="*/ 72 w 227"/>
              <a:gd name="T41" fmla="*/ 91 h 236"/>
              <a:gd name="T42" fmla="*/ 91 w 227"/>
              <a:gd name="T43" fmla="*/ 63 h 236"/>
              <a:gd name="T44" fmla="*/ 118 w 227"/>
              <a:gd name="T45" fmla="*/ 54 h 236"/>
              <a:gd name="T46" fmla="*/ 145 w 227"/>
              <a:gd name="T47" fmla="*/ 63 h 236"/>
              <a:gd name="T48" fmla="*/ 154 w 227"/>
              <a:gd name="T49" fmla="*/ 9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7" h="236">
                <a:moveTo>
                  <a:pt x="181" y="208"/>
                </a:moveTo>
                <a:lnTo>
                  <a:pt x="181" y="208"/>
                </a:lnTo>
                <a:cubicBezTo>
                  <a:pt x="199" y="199"/>
                  <a:pt x="217" y="181"/>
                  <a:pt x="217" y="154"/>
                </a:cubicBezTo>
                <a:cubicBezTo>
                  <a:pt x="145" y="154"/>
                  <a:pt x="145" y="154"/>
                  <a:pt x="145" y="154"/>
                </a:cubicBezTo>
                <a:cubicBezTo>
                  <a:pt x="145" y="163"/>
                  <a:pt x="145" y="163"/>
                  <a:pt x="136" y="163"/>
                </a:cubicBezTo>
                <a:cubicBezTo>
                  <a:pt x="136" y="163"/>
                  <a:pt x="136" y="163"/>
                  <a:pt x="127" y="172"/>
                </a:cubicBezTo>
                <a:cubicBezTo>
                  <a:pt x="127" y="172"/>
                  <a:pt x="118" y="172"/>
                  <a:pt x="109" y="172"/>
                </a:cubicBezTo>
                <a:cubicBezTo>
                  <a:pt x="100" y="172"/>
                  <a:pt x="91" y="172"/>
                  <a:pt x="82" y="163"/>
                </a:cubicBezTo>
                <a:cubicBezTo>
                  <a:pt x="82" y="154"/>
                  <a:pt x="72" y="145"/>
                  <a:pt x="72" y="136"/>
                </a:cubicBezTo>
                <a:cubicBezTo>
                  <a:pt x="226" y="136"/>
                  <a:pt x="226" y="136"/>
                  <a:pt x="226" y="136"/>
                </a:cubicBezTo>
                <a:cubicBezTo>
                  <a:pt x="226" y="127"/>
                  <a:pt x="226" y="127"/>
                  <a:pt x="226" y="118"/>
                </a:cubicBezTo>
                <a:cubicBezTo>
                  <a:pt x="226" y="82"/>
                  <a:pt x="217" y="45"/>
                  <a:pt x="199" y="27"/>
                </a:cubicBezTo>
                <a:cubicBezTo>
                  <a:pt x="172" y="9"/>
                  <a:pt x="145" y="0"/>
                  <a:pt x="118" y="0"/>
                </a:cubicBezTo>
                <a:cubicBezTo>
                  <a:pt x="82" y="0"/>
                  <a:pt x="55" y="9"/>
                  <a:pt x="36" y="27"/>
                </a:cubicBezTo>
                <a:cubicBezTo>
                  <a:pt x="9" y="45"/>
                  <a:pt x="0" y="82"/>
                  <a:pt x="0" y="118"/>
                </a:cubicBezTo>
                <a:cubicBezTo>
                  <a:pt x="0" y="145"/>
                  <a:pt x="9" y="181"/>
                  <a:pt x="36" y="199"/>
                </a:cubicBezTo>
                <a:cubicBezTo>
                  <a:pt x="55" y="217"/>
                  <a:pt x="82" y="235"/>
                  <a:pt x="118" y="235"/>
                </a:cubicBezTo>
                <a:cubicBezTo>
                  <a:pt x="136" y="235"/>
                  <a:pt x="163" y="226"/>
                  <a:pt x="181" y="208"/>
                </a:cubicBezTo>
                <a:close/>
                <a:moveTo>
                  <a:pt x="154" y="91"/>
                </a:moveTo>
                <a:lnTo>
                  <a:pt x="154" y="91"/>
                </a:lnTo>
                <a:cubicBezTo>
                  <a:pt x="72" y="91"/>
                  <a:pt x="72" y="91"/>
                  <a:pt x="72" y="91"/>
                </a:cubicBezTo>
                <a:cubicBezTo>
                  <a:pt x="72" y="82"/>
                  <a:pt x="82" y="73"/>
                  <a:pt x="91" y="63"/>
                </a:cubicBezTo>
                <a:cubicBezTo>
                  <a:pt x="91" y="63"/>
                  <a:pt x="100" y="54"/>
                  <a:pt x="118" y="54"/>
                </a:cubicBezTo>
                <a:cubicBezTo>
                  <a:pt x="127" y="54"/>
                  <a:pt x="136" y="63"/>
                  <a:pt x="145" y="63"/>
                </a:cubicBezTo>
                <a:cubicBezTo>
                  <a:pt x="154" y="73"/>
                  <a:pt x="154" y="82"/>
                  <a:pt x="154" y="91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293">
            <a:extLst>
              <a:ext uri="{FF2B5EF4-FFF2-40B4-BE49-F238E27FC236}">
                <a16:creationId xmlns:a16="http://schemas.microsoft.com/office/drawing/2014/main" id="{5EEE4EB1-4B3C-0F41-9017-DABF18C55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0066" y="9430602"/>
            <a:ext cx="236829" cy="250759"/>
          </a:xfrm>
          <a:custGeom>
            <a:avLst/>
            <a:gdLst>
              <a:gd name="T0" fmla="*/ 180 w 226"/>
              <a:gd name="T1" fmla="*/ 208 h 236"/>
              <a:gd name="T2" fmla="*/ 180 w 226"/>
              <a:gd name="T3" fmla="*/ 208 h 236"/>
              <a:gd name="T4" fmla="*/ 216 w 226"/>
              <a:gd name="T5" fmla="*/ 154 h 236"/>
              <a:gd name="T6" fmla="*/ 144 w 226"/>
              <a:gd name="T7" fmla="*/ 154 h 236"/>
              <a:gd name="T8" fmla="*/ 135 w 226"/>
              <a:gd name="T9" fmla="*/ 163 h 236"/>
              <a:gd name="T10" fmla="*/ 126 w 226"/>
              <a:gd name="T11" fmla="*/ 172 h 236"/>
              <a:gd name="T12" fmla="*/ 107 w 226"/>
              <a:gd name="T13" fmla="*/ 172 h 236"/>
              <a:gd name="T14" fmla="*/ 81 w 226"/>
              <a:gd name="T15" fmla="*/ 163 h 236"/>
              <a:gd name="T16" fmla="*/ 71 w 226"/>
              <a:gd name="T17" fmla="*/ 136 h 236"/>
              <a:gd name="T18" fmla="*/ 225 w 226"/>
              <a:gd name="T19" fmla="*/ 136 h 236"/>
              <a:gd name="T20" fmla="*/ 225 w 226"/>
              <a:gd name="T21" fmla="*/ 118 h 236"/>
              <a:gd name="T22" fmla="*/ 189 w 226"/>
              <a:gd name="T23" fmla="*/ 27 h 236"/>
              <a:gd name="T24" fmla="*/ 107 w 226"/>
              <a:gd name="T25" fmla="*/ 0 h 236"/>
              <a:gd name="T26" fmla="*/ 36 w 226"/>
              <a:gd name="T27" fmla="*/ 27 h 236"/>
              <a:gd name="T28" fmla="*/ 0 w 226"/>
              <a:gd name="T29" fmla="*/ 118 h 236"/>
              <a:gd name="T30" fmla="*/ 36 w 226"/>
              <a:gd name="T31" fmla="*/ 199 h 236"/>
              <a:gd name="T32" fmla="*/ 107 w 226"/>
              <a:gd name="T33" fmla="*/ 235 h 236"/>
              <a:gd name="T34" fmla="*/ 180 w 226"/>
              <a:gd name="T35" fmla="*/ 208 h 236"/>
              <a:gd name="T36" fmla="*/ 153 w 226"/>
              <a:gd name="T37" fmla="*/ 91 h 236"/>
              <a:gd name="T38" fmla="*/ 153 w 226"/>
              <a:gd name="T39" fmla="*/ 91 h 236"/>
              <a:gd name="T40" fmla="*/ 71 w 226"/>
              <a:gd name="T41" fmla="*/ 91 h 236"/>
              <a:gd name="T42" fmla="*/ 81 w 226"/>
              <a:gd name="T43" fmla="*/ 63 h 236"/>
              <a:gd name="T44" fmla="*/ 107 w 226"/>
              <a:gd name="T45" fmla="*/ 54 h 236"/>
              <a:gd name="T46" fmla="*/ 144 w 226"/>
              <a:gd name="T47" fmla="*/ 63 h 236"/>
              <a:gd name="T48" fmla="*/ 153 w 226"/>
              <a:gd name="T49" fmla="*/ 91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26" h="236">
                <a:moveTo>
                  <a:pt x="180" y="208"/>
                </a:moveTo>
                <a:lnTo>
                  <a:pt x="180" y="208"/>
                </a:lnTo>
                <a:cubicBezTo>
                  <a:pt x="198" y="199"/>
                  <a:pt x="207" y="181"/>
                  <a:pt x="216" y="154"/>
                </a:cubicBezTo>
                <a:cubicBezTo>
                  <a:pt x="144" y="154"/>
                  <a:pt x="144" y="154"/>
                  <a:pt x="144" y="154"/>
                </a:cubicBezTo>
                <a:cubicBezTo>
                  <a:pt x="144" y="163"/>
                  <a:pt x="135" y="163"/>
                  <a:pt x="135" y="163"/>
                </a:cubicBezTo>
                <a:cubicBezTo>
                  <a:pt x="135" y="163"/>
                  <a:pt x="135" y="163"/>
                  <a:pt x="126" y="172"/>
                </a:cubicBezTo>
                <a:cubicBezTo>
                  <a:pt x="126" y="172"/>
                  <a:pt x="117" y="172"/>
                  <a:pt x="107" y="172"/>
                </a:cubicBezTo>
                <a:cubicBezTo>
                  <a:pt x="99" y="172"/>
                  <a:pt x="90" y="172"/>
                  <a:pt x="81" y="163"/>
                </a:cubicBezTo>
                <a:cubicBezTo>
                  <a:pt x="81" y="154"/>
                  <a:pt x="71" y="145"/>
                  <a:pt x="71" y="136"/>
                </a:cubicBezTo>
                <a:cubicBezTo>
                  <a:pt x="225" y="136"/>
                  <a:pt x="225" y="136"/>
                  <a:pt x="225" y="136"/>
                </a:cubicBezTo>
                <a:cubicBezTo>
                  <a:pt x="225" y="127"/>
                  <a:pt x="225" y="127"/>
                  <a:pt x="225" y="118"/>
                </a:cubicBezTo>
                <a:cubicBezTo>
                  <a:pt x="225" y="82"/>
                  <a:pt x="216" y="45"/>
                  <a:pt x="189" y="27"/>
                </a:cubicBezTo>
                <a:cubicBezTo>
                  <a:pt x="171" y="9"/>
                  <a:pt x="144" y="0"/>
                  <a:pt x="107" y="0"/>
                </a:cubicBezTo>
                <a:cubicBezTo>
                  <a:pt x="81" y="0"/>
                  <a:pt x="53" y="9"/>
                  <a:pt x="36" y="27"/>
                </a:cubicBezTo>
                <a:cubicBezTo>
                  <a:pt x="9" y="45"/>
                  <a:pt x="0" y="82"/>
                  <a:pt x="0" y="118"/>
                </a:cubicBezTo>
                <a:cubicBezTo>
                  <a:pt x="0" y="145"/>
                  <a:pt x="9" y="181"/>
                  <a:pt x="36" y="199"/>
                </a:cubicBezTo>
                <a:cubicBezTo>
                  <a:pt x="53" y="217"/>
                  <a:pt x="81" y="235"/>
                  <a:pt x="107" y="235"/>
                </a:cubicBezTo>
                <a:cubicBezTo>
                  <a:pt x="135" y="235"/>
                  <a:pt x="162" y="226"/>
                  <a:pt x="180" y="208"/>
                </a:cubicBezTo>
                <a:close/>
                <a:moveTo>
                  <a:pt x="153" y="91"/>
                </a:moveTo>
                <a:lnTo>
                  <a:pt x="153" y="91"/>
                </a:lnTo>
                <a:cubicBezTo>
                  <a:pt x="71" y="91"/>
                  <a:pt x="71" y="91"/>
                  <a:pt x="71" y="91"/>
                </a:cubicBezTo>
                <a:cubicBezTo>
                  <a:pt x="71" y="82"/>
                  <a:pt x="81" y="73"/>
                  <a:pt x="81" y="63"/>
                </a:cubicBezTo>
                <a:cubicBezTo>
                  <a:pt x="90" y="63"/>
                  <a:pt x="99" y="54"/>
                  <a:pt x="107" y="54"/>
                </a:cubicBezTo>
                <a:cubicBezTo>
                  <a:pt x="126" y="54"/>
                  <a:pt x="135" y="63"/>
                  <a:pt x="144" y="63"/>
                </a:cubicBezTo>
                <a:cubicBezTo>
                  <a:pt x="153" y="73"/>
                  <a:pt x="153" y="82"/>
                  <a:pt x="153" y="91"/>
                </a:cubicBezTo>
                <a:close/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294">
            <a:extLst>
              <a:ext uri="{FF2B5EF4-FFF2-40B4-BE49-F238E27FC236}">
                <a16:creationId xmlns:a16="http://schemas.microsoft.com/office/drawing/2014/main" id="{BD1BFD70-678F-C04A-BDA9-01FA9FF9B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7974" y="9351658"/>
            <a:ext cx="236829" cy="315771"/>
          </a:xfrm>
          <a:custGeom>
            <a:avLst/>
            <a:gdLst>
              <a:gd name="T0" fmla="*/ 63 w 227"/>
              <a:gd name="T1" fmla="*/ 208 h 299"/>
              <a:gd name="T2" fmla="*/ 136 w 227"/>
              <a:gd name="T3" fmla="*/ 298 h 299"/>
              <a:gd name="T4" fmla="*/ 226 w 227"/>
              <a:gd name="T5" fmla="*/ 298 h 299"/>
              <a:gd name="T6" fmla="*/ 136 w 227"/>
              <a:gd name="T7" fmla="*/ 190 h 299"/>
              <a:gd name="T8" fmla="*/ 226 w 227"/>
              <a:gd name="T9" fmla="*/ 72 h 299"/>
              <a:gd name="T10" fmla="*/ 136 w 227"/>
              <a:gd name="T11" fmla="*/ 72 h 299"/>
              <a:gd name="T12" fmla="*/ 63 w 227"/>
              <a:gd name="T13" fmla="*/ 163 h 299"/>
              <a:gd name="T14" fmla="*/ 63 w 227"/>
              <a:gd name="T15" fmla="*/ 0 h 299"/>
              <a:gd name="T16" fmla="*/ 0 w 227"/>
              <a:gd name="T17" fmla="*/ 0 h 299"/>
              <a:gd name="T18" fmla="*/ 0 w 227"/>
              <a:gd name="T19" fmla="*/ 298 h 299"/>
              <a:gd name="T20" fmla="*/ 63 w 227"/>
              <a:gd name="T21" fmla="*/ 298 h 299"/>
              <a:gd name="T22" fmla="*/ 63 w 227"/>
              <a:gd name="T23" fmla="*/ 20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27" h="299">
                <a:moveTo>
                  <a:pt x="63" y="208"/>
                </a:moveTo>
                <a:lnTo>
                  <a:pt x="136" y="298"/>
                </a:lnTo>
                <a:lnTo>
                  <a:pt x="226" y="298"/>
                </a:lnTo>
                <a:lnTo>
                  <a:pt x="136" y="190"/>
                </a:lnTo>
                <a:lnTo>
                  <a:pt x="226" y="72"/>
                </a:lnTo>
                <a:lnTo>
                  <a:pt x="136" y="72"/>
                </a:lnTo>
                <a:lnTo>
                  <a:pt x="63" y="163"/>
                </a:lnTo>
                <a:lnTo>
                  <a:pt x="63" y="0"/>
                </a:lnTo>
                <a:lnTo>
                  <a:pt x="0" y="0"/>
                </a:lnTo>
                <a:lnTo>
                  <a:pt x="0" y="298"/>
                </a:lnTo>
                <a:lnTo>
                  <a:pt x="63" y="298"/>
                </a:lnTo>
                <a:lnTo>
                  <a:pt x="63" y="208"/>
                </a:ln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295">
            <a:extLst>
              <a:ext uri="{FF2B5EF4-FFF2-40B4-BE49-F238E27FC236}">
                <a16:creationId xmlns:a16="http://schemas.microsoft.com/office/drawing/2014/main" id="{03FD4852-409E-064D-AFDE-EFD85EDF9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83378" y="9430602"/>
            <a:ext cx="199677" cy="250759"/>
          </a:xfrm>
          <a:custGeom>
            <a:avLst/>
            <a:gdLst>
              <a:gd name="T0" fmla="*/ 9 w 191"/>
              <a:gd name="T1" fmla="*/ 108 h 236"/>
              <a:gd name="T2" fmla="*/ 9 w 191"/>
              <a:gd name="T3" fmla="*/ 108 h 236"/>
              <a:gd name="T4" fmla="*/ 45 w 191"/>
              <a:gd name="T5" fmla="*/ 127 h 236"/>
              <a:gd name="T6" fmla="*/ 81 w 191"/>
              <a:gd name="T7" fmla="*/ 136 h 236"/>
              <a:gd name="T8" fmla="*/ 109 w 191"/>
              <a:gd name="T9" fmla="*/ 145 h 236"/>
              <a:gd name="T10" fmla="*/ 126 w 191"/>
              <a:gd name="T11" fmla="*/ 154 h 236"/>
              <a:gd name="T12" fmla="*/ 117 w 191"/>
              <a:gd name="T13" fmla="*/ 172 h 236"/>
              <a:gd name="T14" fmla="*/ 99 w 191"/>
              <a:gd name="T15" fmla="*/ 181 h 236"/>
              <a:gd name="T16" fmla="*/ 72 w 191"/>
              <a:gd name="T17" fmla="*/ 154 h 236"/>
              <a:gd name="T18" fmla="*/ 0 w 191"/>
              <a:gd name="T19" fmla="*/ 154 h 236"/>
              <a:gd name="T20" fmla="*/ 27 w 191"/>
              <a:gd name="T21" fmla="*/ 208 h 236"/>
              <a:gd name="T22" fmla="*/ 99 w 191"/>
              <a:gd name="T23" fmla="*/ 235 h 236"/>
              <a:gd name="T24" fmla="*/ 163 w 191"/>
              <a:gd name="T25" fmla="*/ 208 h 236"/>
              <a:gd name="T26" fmla="*/ 190 w 191"/>
              <a:gd name="T27" fmla="*/ 163 h 236"/>
              <a:gd name="T28" fmla="*/ 181 w 191"/>
              <a:gd name="T29" fmla="*/ 127 h 236"/>
              <a:gd name="T30" fmla="*/ 154 w 191"/>
              <a:gd name="T31" fmla="*/ 108 h 236"/>
              <a:gd name="T32" fmla="*/ 99 w 191"/>
              <a:gd name="T33" fmla="*/ 91 h 236"/>
              <a:gd name="T34" fmla="*/ 63 w 191"/>
              <a:gd name="T35" fmla="*/ 73 h 236"/>
              <a:gd name="T36" fmla="*/ 90 w 191"/>
              <a:gd name="T37" fmla="*/ 54 h 236"/>
              <a:gd name="T38" fmla="*/ 109 w 191"/>
              <a:gd name="T39" fmla="*/ 54 h 236"/>
              <a:gd name="T40" fmla="*/ 117 w 191"/>
              <a:gd name="T41" fmla="*/ 73 h 236"/>
              <a:gd name="T42" fmla="*/ 190 w 191"/>
              <a:gd name="T43" fmla="*/ 73 h 236"/>
              <a:gd name="T44" fmla="*/ 163 w 191"/>
              <a:gd name="T45" fmla="*/ 18 h 236"/>
              <a:gd name="T46" fmla="*/ 90 w 191"/>
              <a:gd name="T47" fmla="*/ 0 h 236"/>
              <a:gd name="T48" fmla="*/ 27 w 191"/>
              <a:gd name="T49" fmla="*/ 18 h 236"/>
              <a:gd name="T50" fmla="*/ 0 w 191"/>
              <a:gd name="T51" fmla="*/ 73 h 236"/>
              <a:gd name="T52" fmla="*/ 9 w 191"/>
              <a:gd name="T53" fmla="*/ 108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91" h="236">
                <a:moveTo>
                  <a:pt x="9" y="108"/>
                </a:moveTo>
                <a:lnTo>
                  <a:pt x="9" y="108"/>
                </a:lnTo>
                <a:cubicBezTo>
                  <a:pt x="18" y="118"/>
                  <a:pt x="27" y="118"/>
                  <a:pt x="45" y="127"/>
                </a:cubicBezTo>
                <a:cubicBezTo>
                  <a:pt x="54" y="127"/>
                  <a:pt x="72" y="127"/>
                  <a:pt x="81" y="136"/>
                </a:cubicBezTo>
                <a:cubicBezTo>
                  <a:pt x="90" y="136"/>
                  <a:pt x="99" y="136"/>
                  <a:pt x="109" y="145"/>
                </a:cubicBezTo>
                <a:cubicBezTo>
                  <a:pt x="117" y="145"/>
                  <a:pt x="126" y="154"/>
                  <a:pt x="126" y="154"/>
                </a:cubicBezTo>
                <a:cubicBezTo>
                  <a:pt x="126" y="163"/>
                  <a:pt x="126" y="163"/>
                  <a:pt x="117" y="172"/>
                </a:cubicBezTo>
                <a:cubicBezTo>
                  <a:pt x="109" y="172"/>
                  <a:pt x="109" y="181"/>
                  <a:pt x="99" y="181"/>
                </a:cubicBezTo>
                <a:cubicBezTo>
                  <a:pt x="81" y="181"/>
                  <a:pt x="72" y="172"/>
                  <a:pt x="72" y="154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81"/>
                  <a:pt x="9" y="199"/>
                  <a:pt x="27" y="208"/>
                </a:cubicBezTo>
                <a:cubicBezTo>
                  <a:pt x="45" y="226"/>
                  <a:pt x="72" y="235"/>
                  <a:pt x="99" y="235"/>
                </a:cubicBezTo>
                <a:cubicBezTo>
                  <a:pt x="126" y="235"/>
                  <a:pt x="145" y="226"/>
                  <a:pt x="163" y="208"/>
                </a:cubicBezTo>
                <a:cubicBezTo>
                  <a:pt x="181" y="199"/>
                  <a:pt x="190" y="181"/>
                  <a:pt x="190" y="163"/>
                </a:cubicBezTo>
                <a:cubicBezTo>
                  <a:pt x="190" y="145"/>
                  <a:pt x="190" y="136"/>
                  <a:pt x="181" y="127"/>
                </a:cubicBezTo>
                <a:cubicBezTo>
                  <a:pt x="172" y="118"/>
                  <a:pt x="163" y="108"/>
                  <a:pt x="154" y="108"/>
                </a:cubicBezTo>
                <a:cubicBezTo>
                  <a:pt x="135" y="100"/>
                  <a:pt x="117" y="91"/>
                  <a:pt x="99" y="91"/>
                </a:cubicBezTo>
                <a:cubicBezTo>
                  <a:pt x="72" y="82"/>
                  <a:pt x="63" y="82"/>
                  <a:pt x="63" y="73"/>
                </a:cubicBezTo>
                <a:cubicBezTo>
                  <a:pt x="63" y="54"/>
                  <a:pt x="72" y="54"/>
                  <a:pt x="90" y="54"/>
                </a:cubicBezTo>
                <a:cubicBezTo>
                  <a:pt x="99" y="54"/>
                  <a:pt x="109" y="54"/>
                  <a:pt x="109" y="54"/>
                </a:cubicBezTo>
                <a:cubicBezTo>
                  <a:pt x="117" y="54"/>
                  <a:pt x="117" y="63"/>
                  <a:pt x="117" y="73"/>
                </a:cubicBezTo>
                <a:cubicBezTo>
                  <a:pt x="190" y="73"/>
                  <a:pt x="190" y="73"/>
                  <a:pt x="190" y="73"/>
                </a:cubicBezTo>
                <a:cubicBezTo>
                  <a:pt x="190" y="45"/>
                  <a:pt x="181" y="27"/>
                  <a:pt x="163" y="18"/>
                </a:cubicBezTo>
                <a:cubicBezTo>
                  <a:pt x="145" y="0"/>
                  <a:pt x="117" y="0"/>
                  <a:pt x="90" y="0"/>
                </a:cubicBezTo>
                <a:cubicBezTo>
                  <a:pt x="63" y="0"/>
                  <a:pt x="45" y="0"/>
                  <a:pt x="27" y="18"/>
                </a:cubicBezTo>
                <a:cubicBezTo>
                  <a:pt x="9" y="27"/>
                  <a:pt x="0" y="45"/>
                  <a:pt x="0" y="73"/>
                </a:cubicBezTo>
                <a:cubicBezTo>
                  <a:pt x="0" y="82"/>
                  <a:pt x="0" y="100"/>
                  <a:pt x="9" y="108"/>
                </a:cubicBezTo>
              </a:path>
            </a:pathLst>
          </a:custGeom>
          <a:solidFill>
            <a:srgbClr val="60606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41" name="Grupo 440">
            <a:extLst>
              <a:ext uri="{FF2B5EF4-FFF2-40B4-BE49-F238E27FC236}">
                <a16:creationId xmlns:a16="http://schemas.microsoft.com/office/drawing/2014/main" id="{EDA0BF09-0BF3-2040-AB13-D3308CFE3C35}"/>
              </a:ext>
            </a:extLst>
          </p:cNvPr>
          <p:cNvGrpSpPr/>
          <p:nvPr/>
        </p:nvGrpSpPr>
        <p:grpSpPr>
          <a:xfrm>
            <a:off x="2668308" y="1125038"/>
            <a:ext cx="19041035" cy="2561450"/>
            <a:chOff x="2668308" y="861425"/>
            <a:chExt cx="19041035" cy="2561450"/>
          </a:xfrm>
        </p:grpSpPr>
        <p:sp>
          <p:nvSpPr>
            <p:cNvPr id="442" name="CuadroTexto 441">
              <a:extLst>
                <a:ext uri="{FF2B5EF4-FFF2-40B4-BE49-F238E27FC236}">
                  <a16:creationId xmlns:a16="http://schemas.microsoft.com/office/drawing/2014/main" id="{02D79CD7-3C20-0843-A748-CE1123EECF92}"/>
                </a:ext>
              </a:extLst>
            </p:cNvPr>
            <p:cNvSpPr txBox="1"/>
            <p:nvPr/>
          </p:nvSpPr>
          <p:spPr>
            <a:xfrm>
              <a:off x="8202003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443" name="CuadroTexto 442">
              <a:extLst>
                <a:ext uri="{FF2B5EF4-FFF2-40B4-BE49-F238E27FC236}">
                  <a16:creationId xmlns:a16="http://schemas.microsoft.com/office/drawing/2014/main" id="{CF0E41AB-42C3-F741-8FFB-A3B32EF676A0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4852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77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2EE4CD"/>
      </a:accent1>
      <a:accent2>
        <a:srgbClr val="597290"/>
      </a:accent2>
      <a:accent3>
        <a:srgbClr val="3698BE"/>
      </a:accent3>
      <a:accent4>
        <a:srgbClr val="2ECAD7"/>
      </a:accent4>
      <a:accent5>
        <a:srgbClr val="63F2A3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91943</TotalTime>
  <Words>458</Words>
  <Application>Microsoft Macintosh PowerPoint</Application>
  <PresentationFormat>Personalizado</PresentationFormat>
  <Paragraphs>148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7" baseType="lpstr">
      <vt:lpstr>Arial Unicode MS</vt:lpstr>
      <vt:lpstr>Arial</vt:lpstr>
      <vt:lpstr>Calibri</vt:lpstr>
      <vt:lpstr>Calibri Light</vt:lpstr>
      <vt:lpstr>Lato Heavy</vt:lpstr>
      <vt:lpstr>Lato Light</vt:lpstr>
      <vt:lpstr>Lato Regular</vt:lpstr>
      <vt:lpstr>Lato Semibold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16581</cp:revision>
  <dcterms:created xsi:type="dcterms:W3CDTF">2014-11-12T21:47:38Z</dcterms:created>
  <dcterms:modified xsi:type="dcterms:W3CDTF">2019-09-24T20:56:57Z</dcterms:modified>
  <cp:category/>
</cp:coreProperties>
</file>