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4" r:id="rId2"/>
    <p:sldId id="290" r:id="rId3"/>
    <p:sldId id="289" r:id="rId4"/>
    <p:sldId id="274" r:id="rId5"/>
    <p:sldId id="273" r:id="rId6"/>
    <p:sldId id="260" r:id="rId7"/>
    <p:sldId id="281" r:id="rId8"/>
    <p:sldId id="282" r:id="rId9"/>
    <p:sldId id="295" r:id="rId10"/>
    <p:sldId id="296" r:id="rId11"/>
    <p:sldId id="297" r:id="rId12"/>
    <p:sldId id="298" r:id="rId13"/>
    <p:sldId id="299" r:id="rId14"/>
    <p:sldId id="300" r:id="rId15"/>
    <p:sldId id="30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3818" autoAdjust="0"/>
  </p:normalViewPr>
  <p:slideViewPr>
    <p:cSldViewPr snapToGrid="0">
      <p:cViewPr varScale="1">
        <p:scale>
          <a:sx n="66" d="100"/>
          <a:sy n="66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47982-E0EB-463A-BFC5-60487F17A01A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DD781-2C3F-48BF-8EF4-93672D3D48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85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DD781-2C3F-48BF-8EF4-93672D3D48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89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DD781-2C3F-48BF-8EF4-93672D3D48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47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DD781-2C3F-48BF-8EF4-93672D3D48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195F-A0EF-42EA-9E6A-54CC9FE7411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AD90-303D-4745-945E-6B1C3368E1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7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195F-A0EF-42EA-9E6A-54CC9FE7411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AD90-303D-4745-945E-6B1C3368E1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9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195F-A0EF-42EA-9E6A-54CC9FE7411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AD90-303D-4745-945E-6B1C3368E1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5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195F-A0EF-42EA-9E6A-54CC9FE7411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AD90-303D-4745-945E-6B1C3368E1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2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195F-A0EF-42EA-9E6A-54CC9FE7411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AD90-303D-4745-945E-6B1C3368E1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71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195F-A0EF-42EA-9E6A-54CC9FE7411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AD90-303D-4745-945E-6B1C3368E1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3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195F-A0EF-42EA-9E6A-54CC9FE7411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AD90-303D-4745-945E-6B1C3368E1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1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195F-A0EF-42EA-9E6A-54CC9FE7411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AD90-303D-4745-945E-6B1C3368E1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6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195F-A0EF-42EA-9E6A-54CC9FE7411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AD90-303D-4745-945E-6B1C3368E1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6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195F-A0EF-42EA-9E6A-54CC9FE7411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AD90-303D-4745-945E-6B1C3368E1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7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195F-A0EF-42EA-9E6A-54CC9FE7411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AD90-303D-4745-945E-6B1C3368E1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2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9195F-A0EF-42EA-9E6A-54CC9FE74118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1AD90-303D-4745-945E-6B1C3368E1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5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76;p17"/>
          <p:cNvSpPr txBox="1"/>
          <p:nvPr/>
        </p:nvSpPr>
        <p:spPr>
          <a:xfrm>
            <a:off x="2829221" y="459163"/>
            <a:ext cx="6533559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n-US" sz="3200" b="1" dirty="0" smtClean="0">
                <a:latin typeface="Montserrat"/>
                <a:sym typeface="Montserrat"/>
              </a:rPr>
              <a:t>GESTI</a:t>
            </a:r>
            <a:r>
              <a:rPr lang="es-ES" sz="3200" b="1" dirty="0" smtClean="0">
                <a:latin typeface="Montserrat"/>
                <a:sym typeface="Montserrat"/>
              </a:rPr>
              <a:t>ÓN DE TRANSPORTE</a:t>
            </a:r>
            <a:endParaRPr sz="3200" dirty="0"/>
          </a:p>
        </p:txBody>
      </p:sp>
      <p:sp>
        <p:nvSpPr>
          <p:cNvPr id="6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3807448" y="944690"/>
            <a:ext cx="4577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Escribe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aquí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subtítulo</a:t>
            </a:r>
            <a:endParaRPr lang="en-US" sz="1600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112" name="Conector recto 111"/>
          <p:cNvCxnSpPr/>
          <p:nvPr/>
        </p:nvCxnSpPr>
        <p:spPr>
          <a:xfrm>
            <a:off x="8167839" y="3820269"/>
            <a:ext cx="0" cy="59006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/>
          <p:cNvCxnSpPr/>
          <p:nvPr/>
        </p:nvCxnSpPr>
        <p:spPr>
          <a:xfrm>
            <a:off x="3521413" y="2277862"/>
            <a:ext cx="0" cy="224180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4712903" y="2277862"/>
            <a:ext cx="0" cy="236807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4740612" y="2250153"/>
            <a:ext cx="94210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4740612" y="3441643"/>
            <a:ext cx="94210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31" idx="17"/>
          </p:cNvCxnSpPr>
          <p:nvPr/>
        </p:nvCxnSpPr>
        <p:spPr>
          <a:xfrm flipV="1">
            <a:off x="4299308" y="4632268"/>
            <a:ext cx="1351329" cy="1366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8175912" y="2600846"/>
            <a:ext cx="0" cy="59006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20"/>
          <p:cNvGrpSpPr/>
          <p:nvPr/>
        </p:nvGrpSpPr>
        <p:grpSpPr>
          <a:xfrm>
            <a:off x="3034968" y="3989956"/>
            <a:ext cx="1282108" cy="655979"/>
            <a:chOff x="4383088" y="1719263"/>
            <a:chExt cx="2863850" cy="1465263"/>
          </a:xfrm>
          <a:solidFill>
            <a:schemeClr val="accent6"/>
          </a:solidFill>
        </p:grpSpPr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4422775" y="2182813"/>
              <a:ext cx="736600" cy="1001713"/>
            </a:xfrm>
            <a:custGeom>
              <a:avLst/>
              <a:gdLst>
                <a:gd name="T0" fmla="*/ 67 w 72"/>
                <a:gd name="T1" fmla="*/ 0 h 97"/>
                <a:gd name="T2" fmla="*/ 0 w 72"/>
                <a:gd name="T3" fmla="*/ 0 h 97"/>
                <a:gd name="T4" fmla="*/ 0 w 72"/>
                <a:gd name="T5" fmla="*/ 97 h 97"/>
                <a:gd name="T6" fmla="*/ 29 w 72"/>
                <a:gd name="T7" fmla="*/ 97 h 97"/>
                <a:gd name="T8" fmla="*/ 29 w 72"/>
                <a:gd name="T9" fmla="*/ 55 h 97"/>
                <a:gd name="T10" fmla="*/ 44 w 72"/>
                <a:gd name="T11" fmla="*/ 55 h 97"/>
                <a:gd name="T12" fmla="*/ 44 w 72"/>
                <a:gd name="T13" fmla="*/ 97 h 97"/>
                <a:gd name="T14" fmla="*/ 72 w 72"/>
                <a:gd name="T15" fmla="*/ 97 h 97"/>
                <a:gd name="T16" fmla="*/ 72 w 72"/>
                <a:gd name="T17" fmla="*/ 6 h 97"/>
                <a:gd name="T18" fmla="*/ 68 w 72"/>
                <a:gd name="T19" fmla="*/ 0 h 97"/>
                <a:gd name="T20" fmla="*/ 67 w 72"/>
                <a:gd name="T2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97">
                  <a:moveTo>
                    <a:pt x="6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7" y="0"/>
                    <a:pt x="67" y="0"/>
                    <a:pt x="6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5948363" y="3111500"/>
              <a:ext cx="817563" cy="73025"/>
            </a:xfrm>
            <a:custGeom>
              <a:avLst/>
              <a:gdLst>
                <a:gd name="T0" fmla="*/ 425 w 515"/>
                <a:gd name="T1" fmla="*/ 7 h 46"/>
                <a:gd name="T2" fmla="*/ 393 w 515"/>
                <a:gd name="T3" fmla="*/ 0 h 46"/>
                <a:gd name="T4" fmla="*/ 0 w 515"/>
                <a:gd name="T5" fmla="*/ 0 h 46"/>
                <a:gd name="T6" fmla="*/ 0 w 515"/>
                <a:gd name="T7" fmla="*/ 46 h 46"/>
                <a:gd name="T8" fmla="*/ 515 w 515"/>
                <a:gd name="T9" fmla="*/ 46 h 46"/>
                <a:gd name="T10" fmla="*/ 515 w 515"/>
                <a:gd name="T11" fmla="*/ 20 h 46"/>
                <a:gd name="T12" fmla="*/ 464 w 515"/>
                <a:gd name="T13" fmla="*/ 13 h 46"/>
                <a:gd name="T14" fmla="*/ 425 w 515"/>
                <a:gd name="T15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5" h="46">
                  <a:moveTo>
                    <a:pt x="425" y="7"/>
                  </a:moveTo>
                  <a:lnTo>
                    <a:pt x="393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515" y="46"/>
                  </a:lnTo>
                  <a:lnTo>
                    <a:pt x="515" y="20"/>
                  </a:lnTo>
                  <a:lnTo>
                    <a:pt x="464" y="13"/>
                  </a:lnTo>
                  <a:lnTo>
                    <a:pt x="425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5897563" y="2822575"/>
              <a:ext cx="674688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5897563" y="2781300"/>
              <a:ext cx="674688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5897563" y="2730500"/>
              <a:ext cx="6746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5897563" y="2689225"/>
              <a:ext cx="6746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5897563" y="2647950"/>
              <a:ext cx="674688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5897563" y="2595563"/>
              <a:ext cx="674688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5897563" y="2554288"/>
              <a:ext cx="674688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4383088" y="1719263"/>
              <a:ext cx="2863850" cy="1465263"/>
            </a:xfrm>
            <a:custGeom>
              <a:avLst/>
              <a:gdLst>
                <a:gd name="T0" fmla="*/ 1695 w 1804"/>
                <a:gd name="T1" fmla="*/ 201 h 923"/>
                <a:gd name="T2" fmla="*/ 1695 w 1804"/>
                <a:gd name="T3" fmla="*/ 221 h 923"/>
                <a:gd name="T4" fmla="*/ 644 w 1804"/>
                <a:gd name="T5" fmla="*/ 201 h 923"/>
                <a:gd name="T6" fmla="*/ 612 w 1804"/>
                <a:gd name="T7" fmla="*/ 201 h 923"/>
                <a:gd name="T8" fmla="*/ 612 w 1804"/>
                <a:gd name="T9" fmla="*/ 162 h 923"/>
                <a:gd name="T10" fmla="*/ 612 w 1804"/>
                <a:gd name="T11" fmla="*/ 0 h 923"/>
                <a:gd name="T12" fmla="*/ 0 w 1804"/>
                <a:gd name="T13" fmla="*/ 247 h 923"/>
                <a:gd name="T14" fmla="*/ 464 w 1804"/>
                <a:gd name="T15" fmla="*/ 247 h 923"/>
                <a:gd name="T16" fmla="*/ 502 w 1804"/>
                <a:gd name="T17" fmla="*/ 247 h 923"/>
                <a:gd name="T18" fmla="*/ 528 w 1804"/>
                <a:gd name="T19" fmla="*/ 279 h 923"/>
                <a:gd name="T20" fmla="*/ 528 w 1804"/>
                <a:gd name="T21" fmla="*/ 923 h 923"/>
                <a:gd name="T22" fmla="*/ 954 w 1804"/>
                <a:gd name="T23" fmla="*/ 923 h 923"/>
                <a:gd name="T24" fmla="*/ 954 w 1804"/>
                <a:gd name="T25" fmla="*/ 747 h 923"/>
                <a:gd name="T26" fmla="*/ 1379 w 1804"/>
                <a:gd name="T27" fmla="*/ 747 h 923"/>
                <a:gd name="T28" fmla="*/ 1379 w 1804"/>
                <a:gd name="T29" fmla="*/ 858 h 923"/>
                <a:gd name="T30" fmla="*/ 1527 w 1804"/>
                <a:gd name="T31" fmla="*/ 884 h 923"/>
                <a:gd name="T32" fmla="*/ 1527 w 1804"/>
                <a:gd name="T33" fmla="*/ 923 h 923"/>
                <a:gd name="T34" fmla="*/ 1779 w 1804"/>
                <a:gd name="T35" fmla="*/ 923 h 923"/>
                <a:gd name="T36" fmla="*/ 1779 w 1804"/>
                <a:gd name="T37" fmla="*/ 279 h 923"/>
                <a:gd name="T38" fmla="*/ 1804 w 1804"/>
                <a:gd name="T39" fmla="*/ 292 h 923"/>
                <a:gd name="T40" fmla="*/ 1804 w 1804"/>
                <a:gd name="T41" fmla="*/ 247 h 923"/>
                <a:gd name="T42" fmla="*/ 1695 w 1804"/>
                <a:gd name="T43" fmla="*/ 201 h 923"/>
                <a:gd name="T44" fmla="*/ 1398 w 1804"/>
                <a:gd name="T45" fmla="*/ 728 h 923"/>
                <a:gd name="T46" fmla="*/ 1398 w 1804"/>
                <a:gd name="T47" fmla="*/ 728 h 923"/>
                <a:gd name="T48" fmla="*/ 934 w 1804"/>
                <a:gd name="T49" fmla="*/ 728 h 923"/>
                <a:gd name="T50" fmla="*/ 934 w 1804"/>
                <a:gd name="T51" fmla="*/ 728 h 923"/>
                <a:gd name="T52" fmla="*/ 934 w 1804"/>
                <a:gd name="T53" fmla="*/ 728 h 923"/>
                <a:gd name="T54" fmla="*/ 934 w 1804"/>
                <a:gd name="T55" fmla="*/ 513 h 923"/>
                <a:gd name="T56" fmla="*/ 934 w 1804"/>
                <a:gd name="T57" fmla="*/ 513 h 923"/>
                <a:gd name="T58" fmla="*/ 1398 w 1804"/>
                <a:gd name="T59" fmla="*/ 513 h 923"/>
                <a:gd name="T60" fmla="*/ 1398 w 1804"/>
                <a:gd name="T61" fmla="*/ 728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04" h="923">
                  <a:moveTo>
                    <a:pt x="1695" y="201"/>
                  </a:moveTo>
                  <a:lnTo>
                    <a:pt x="1695" y="221"/>
                  </a:lnTo>
                  <a:lnTo>
                    <a:pt x="644" y="201"/>
                  </a:lnTo>
                  <a:lnTo>
                    <a:pt x="612" y="201"/>
                  </a:lnTo>
                  <a:lnTo>
                    <a:pt x="612" y="162"/>
                  </a:lnTo>
                  <a:lnTo>
                    <a:pt x="612" y="0"/>
                  </a:lnTo>
                  <a:lnTo>
                    <a:pt x="0" y="247"/>
                  </a:lnTo>
                  <a:lnTo>
                    <a:pt x="464" y="247"/>
                  </a:lnTo>
                  <a:lnTo>
                    <a:pt x="502" y="247"/>
                  </a:lnTo>
                  <a:lnTo>
                    <a:pt x="528" y="279"/>
                  </a:lnTo>
                  <a:lnTo>
                    <a:pt x="528" y="923"/>
                  </a:lnTo>
                  <a:lnTo>
                    <a:pt x="954" y="923"/>
                  </a:lnTo>
                  <a:lnTo>
                    <a:pt x="954" y="747"/>
                  </a:lnTo>
                  <a:lnTo>
                    <a:pt x="1379" y="747"/>
                  </a:lnTo>
                  <a:lnTo>
                    <a:pt x="1379" y="858"/>
                  </a:lnTo>
                  <a:lnTo>
                    <a:pt x="1527" y="884"/>
                  </a:lnTo>
                  <a:lnTo>
                    <a:pt x="1527" y="923"/>
                  </a:lnTo>
                  <a:lnTo>
                    <a:pt x="1779" y="923"/>
                  </a:lnTo>
                  <a:lnTo>
                    <a:pt x="1779" y="279"/>
                  </a:lnTo>
                  <a:lnTo>
                    <a:pt x="1804" y="292"/>
                  </a:lnTo>
                  <a:lnTo>
                    <a:pt x="1804" y="247"/>
                  </a:lnTo>
                  <a:lnTo>
                    <a:pt x="1695" y="201"/>
                  </a:lnTo>
                  <a:close/>
                  <a:moveTo>
                    <a:pt x="1398" y="728"/>
                  </a:moveTo>
                  <a:lnTo>
                    <a:pt x="1398" y="728"/>
                  </a:lnTo>
                  <a:lnTo>
                    <a:pt x="934" y="728"/>
                  </a:lnTo>
                  <a:lnTo>
                    <a:pt x="934" y="728"/>
                  </a:lnTo>
                  <a:lnTo>
                    <a:pt x="934" y="728"/>
                  </a:lnTo>
                  <a:lnTo>
                    <a:pt x="934" y="513"/>
                  </a:lnTo>
                  <a:lnTo>
                    <a:pt x="934" y="513"/>
                  </a:lnTo>
                  <a:lnTo>
                    <a:pt x="1398" y="513"/>
                  </a:lnTo>
                  <a:lnTo>
                    <a:pt x="1398" y="7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5375275" y="1719263"/>
              <a:ext cx="1687513" cy="319088"/>
            </a:xfrm>
            <a:custGeom>
              <a:avLst/>
              <a:gdLst>
                <a:gd name="T0" fmla="*/ 0 w 1063"/>
                <a:gd name="T1" fmla="*/ 0 h 201"/>
                <a:gd name="T2" fmla="*/ 0 w 1063"/>
                <a:gd name="T3" fmla="*/ 175 h 201"/>
                <a:gd name="T4" fmla="*/ 1057 w 1063"/>
                <a:gd name="T5" fmla="*/ 201 h 201"/>
                <a:gd name="T6" fmla="*/ 1063 w 1063"/>
                <a:gd name="T7" fmla="*/ 26 h 201"/>
                <a:gd name="T8" fmla="*/ 0 w 1063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3" h="201">
                  <a:moveTo>
                    <a:pt x="0" y="0"/>
                  </a:moveTo>
                  <a:lnTo>
                    <a:pt x="0" y="175"/>
                  </a:lnTo>
                  <a:lnTo>
                    <a:pt x="1057" y="201"/>
                  </a:lnTo>
                  <a:lnTo>
                    <a:pt x="1063" y="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499428" y="4196976"/>
            <a:ext cx="501895" cy="558268"/>
            <a:chOff x="13281353" y="3046412"/>
            <a:chExt cx="438150" cy="487363"/>
          </a:xfrm>
          <a:solidFill>
            <a:schemeClr val="accent6"/>
          </a:solidFill>
        </p:grpSpPr>
        <p:sp>
          <p:nvSpPr>
            <p:cNvPr id="34" name="Freeform 11"/>
            <p:cNvSpPr>
              <a:spLocks/>
            </p:cNvSpPr>
            <p:nvPr/>
          </p:nvSpPr>
          <p:spPr bwMode="auto">
            <a:xfrm>
              <a:off x="13433753" y="3219450"/>
              <a:ext cx="223838" cy="196850"/>
            </a:xfrm>
            <a:custGeom>
              <a:avLst/>
              <a:gdLst>
                <a:gd name="T0" fmla="*/ 37 w 74"/>
                <a:gd name="T1" fmla="*/ 27 h 65"/>
                <a:gd name="T2" fmla="*/ 22 w 74"/>
                <a:gd name="T3" fmla="*/ 31 h 65"/>
                <a:gd name="T4" fmla="*/ 17 w 74"/>
                <a:gd name="T5" fmla="*/ 11 h 65"/>
                <a:gd name="T6" fmla="*/ 0 w 74"/>
                <a:gd name="T7" fmla="*/ 15 h 65"/>
                <a:gd name="T8" fmla="*/ 10 w 74"/>
                <a:gd name="T9" fmla="*/ 55 h 65"/>
                <a:gd name="T10" fmla="*/ 26 w 74"/>
                <a:gd name="T11" fmla="*/ 65 h 65"/>
                <a:gd name="T12" fmla="*/ 74 w 74"/>
                <a:gd name="T13" fmla="*/ 52 h 65"/>
                <a:gd name="T14" fmla="*/ 61 w 74"/>
                <a:gd name="T15" fmla="*/ 0 h 65"/>
                <a:gd name="T16" fmla="*/ 50 w 74"/>
                <a:gd name="T17" fmla="*/ 3 h 65"/>
                <a:gd name="T18" fmla="*/ 32 w 74"/>
                <a:gd name="T19" fmla="*/ 7 h 65"/>
                <a:gd name="T20" fmla="*/ 37 w 74"/>
                <a:gd name="T21" fmla="*/ 2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65">
                  <a:moveTo>
                    <a:pt x="37" y="27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6" y="56"/>
                    <a:pt x="22" y="60"/>
                    <a:pt x="26" y="65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32" y="7"/>
                    <a:pt x="32" y="7"/>
                    <a:pt x="32" y="7"/>
                  </a:cubicBezTo>
                  <a:lnTo>
                    <a:pt x="3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2"/>
            <p:cNvSpPr>
              <a:spLocks/>
            </p:cNvSpPr>
            <p:nvPr/>
          </p:nvSpPr>
          <p:spPr bwMode="auto">
            <a:xfrm>
              <a:off x="13394066" y="3079750"/>
              <a:ext cx="187325" cy="179388"/>
            </a:xfrm>
            <a:custGeom>
              <a:avLst/>
              <a:gdLst>
                <a:gd name="T0" fmla="*/ 29 w 62"/>
                <a:gd name="T1" fmla="*/ 55 h 59"/>
                <a:gd name="T2" fmla="*/ 44 w 62"/>
                <a:gd name="T3" fmla="*/ 51 h 59"/>
                <a:gd name="T4" fmla="*/ 62 w 62"/>
                <a:gd name="T5" fmla="*/ 47 h 59"/>
                <a:gd name="T6" fmla="*/ 50 w 62"/>
                <a:gd name="T7" fmla="*/ 0 h 59"/>
                <a:gd name="T8" fmla="*/ 39 w 62"/>
                <a:gd name="T9" fmla="*/ 3 h 59"/>
                <a:gd name="T10" fmla="*/ 39 w 62"/>
                <a:gd name="T11" fmla="*/ 3 h 59"/>
                <a:gd name="T12" fmla="*/ 43 w 62"/>
                <a:gd name="T13" fmla="*/ 19 h 59"/>
                <a:gd name="T14" fmla="*/ 30 w 62"/>
                <a:gd name="T15" fmla="*/ 22 h 59"/>
                <a:gd name="T16" fmla="*/ 26 w 62"/>
                <a:gd name="T17" fmla="*/ 6 h 59"/>
                <a:gd name="T18" fmla="*/ 0 w 62"/>
                <a:gd name="T19" fmla="*/ 13 h 59"/>
                <a:gd name="T20" fmla="*/ 12 w 62"/>
                <a:gd name="T21" fmla="*/ 59 h 59"/>
                <a:gd name="T22" fmla="*/ 29 w 62"/>
                <a:gd name="T23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" h="59">
                  <a:moveTo>
                    <a:pt x="29" y="55"/>
                  </a:moveTo>
                  <a:cubicBezTo>
                    <a:pt x="44" y="51"/>
                    <a:pt x="44" y="51"/>
                    <a:pt x="44" y="51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2" y="59"/>
                    <a:pt x="12" y="59"/>
                    <a:pt x="12" y="59"/>
                  </a:cubicBezTo>
                  <a:lnTo>
                    <a:pt x="29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3"/>
            <p:cNvSpPr>
              <a:spLocks/>
            </p:cNvSpPr>
            <p:nvPr/>
          </p:nvSpPr>
          <p:spPr bwMode="auto">
            <a:xfrm>
              <a:off x="13281353" y="3046412"/>
              <a:ext cx="438150" cy="487363"/>
            </a:xfrm>
            <a:custGeom>
              <a:avLst/>
              <a:gdLst>
                <a:gd name="T0" fmla="*/ 144 w 144"/>
                <a:gd name="T1" fmla="*/ 125 h 161"/>
                <a:gd name="T2" fmla="*/ 140 w 144"/>
                <a:gd name="T3" fmla="*/ 110 h 161"/>
                <a:gd name="T4" fmla="*/ 74 w 144"/>
                <a:gd name="T5" fmla="*/ 127 h 161"/>
                <a:gd name="T6" fmla="*/ 56 w 144"/>
                <a:gd name="T7" fmla="*/ 116 h 161"/>
                <a:gd name="T8" fmla="*/ 29 w 144"/>
                <a:gd name="T9" fmla="*/ 7 h 161"/>
                <a:gd name="T10" fmla="*/ 19 w 144"/>
                <a:gd name="T11" fmla="*/ 2 h 161"/>
                <a:gd name="T12" fmla="*/ 0 w 144"/>
                <a:gd name="T13" fmla="*/ 6 h 161"/>
                <a:gd name="T14" fmla="*/ 0 w 144"/>
                <a:gd name="T15" fmla="*/ 7 h 161"/>
                <a:gd name="T16" fmla="*/ 6 w 144"/>
                <a:gd name="T17" fmla="*/ 19 h 161"/>
                <a:gd name="T18" fmla="*/ 6 w 144"/>
                <a:gd name="T19" fmla="*/ 21 h 161"/>
                <a:gd name="T20" fmla="*/ 15 w 144"/>
                <a:gd name="T21" fmla="*/ 19 h 161"/>
                <a:gd name="T22" fmla="*/ 41 w 144"/>
                <a:gd name="T23" fmla="*/ 121 h 161"/>
                <a:gd name="T24" fmla="*/ 32 w 144"/>
                <a:gd name="T25" fmla="*/ 138 h 161"/>
                <a:gd name="T26" fmla="*/ 55 w 144"/>
                <a:gd name="T27" fmla="*/ 161 h 161"/>
                <a:gd name="T28" fmla="*/ 77 w 144"/>
                <a:gd name="T29" fmla="*/ 142 h 161"/>
                <a:gd name="T30" fmla="*/ 144 w 144"/>
                <a:gd name="T31" fmla="*/ 12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4" h="161">
                  <a:moveTo>
                    <a:pt x="144" y="125"/>
                  </a:moveTo>
                  <a:cubicBezTo>
                    <a:pt x="140" y="110"/>
                    <a:pt x="140" y="110"/>
                    <a:pt x="140" y="110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0" y="120"/>
                    <a:pt x="64" y="116"/>
                    <a:pt x="56" y="116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3"/>
                    <a:pt x="23" y="0"/>
                    <a:pt x="19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" y="10"/>
                    <a:pt x="6" y="14"/>
                    <a:pt x="6" y="19"/>
                  </a:cubicBezTo>
                  <a:cubicBezTo>
                    <a:pt x="6" y="20"/>
                    <a:pt x="6" y="21"/>
                    <a:pt x="6" y="21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36" y="125"/>
                    <a:pt x="32" y="131"/>
                    <a:pt x="32" y="138"/>
                  </a:cubicBezTo>
                  <a:cubicBezTo>
                    <a:pt x="32" y="151"/>
                    <a:pt x="42" y="161"/>
                    <a:pt x="55" y="161"/>
                  </a:cubicBezTo>
                  <a:cubicBezTo>
                    <a:pt x="66" y="161"/>
                    <a:pt x="75" y="153"/>
                    <a:pt x="77" y="142"/>
                  </a:cubicBezTo>
                  <a:lnTo>
                    <a:pt x="144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3119948" y="2967743"/>
            <a:ext cx="927467" cy="650474"/>
            <a:chOff x="1898650" y="4697413"/>
            <a:chExt cx="2243138" cy="1573212"/>
          </a:xfrm>
          <a:solidFill>
            <a:schemeClr val="tx1"/>
          </a:solidFill>
        </p:grpSpPr>
        <p:sp>
          <p:nvSpPr>
            <p:cNvPr id="39" name="Freeform 20"/>
            <p:cNvSpPr>
              <a:spLocks/>
            </p:cNvSpPr>
            <p:nvPr/>
          </p:nvSpPr>
          <p:spPr bwMode="auto">
            <a:xfrm>
              <a:off x="1898650" y="5873750"/>
              <a:ext cx="469900" cy="160337"/>
            </a:xfrm>
            <a:custGeom>
              <a:avLst/>
              <a:gdLst>
                <a:gd name="T0" fmla="*/ 0 w 155"/>
                <a:gd name="T1" fmla="*/ 7 h 53"/>
                <a:gd name="T2" fmla="*/ 13 w 155"/>
                <a:gd name="T3" fmla="*/ 0 h 53"/>
                <a:gd name="T4" fmla="*/ 153 w 155"/>
                <a:gd name="T5" fmla="*/ 0 h 53"/>
                <a:gd name="T6" fmla="*/ 155 w 155"/>
                <a:gd name="T7" fmla="*/ 0 h 53"/>
                <a:gd name="T8" fmla="*/ 138 w 155"/>
                <a:gd name="T9" fmla="*/ 24 h 53"/>
                <a:gd name="T10" fmla="*/ 127 w 155"/>
                <a:gd name="T11" fmla="*/ 53 h 53"/>
                <a:gd name="T12" fmla="*/ 89 w 155"/>
                <a:gd name="T13" fmla="*/ 53 h 53"/>
                <a:gd name="T14" fmla="*/ 15 w 155"/>
                <a:gd name="T15" fmla="*/ 53 h 53"/>
                <a:gd name="T16" fmla="*/ 0 w 155"/>
                <a:gd name="T17" fmla="*/ 46 h 53"/>
                <a:gd name="T18" fmla="*/ 0 w 155"/>
                <a:gd name="T19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53">
                  <a:moveTo>
                    <a:pt x="0" y="7"/>
                  </a:moveTo>
                  <a:cubicBezTo>
                    <a:pt x="3" y="2"/>
                    <a:pt x="7" y="0"/>
                    <a:pt x="13" y="0"/>
                  </a:cubicBezTo>
                  <a:cubicBezTo>
                    <a:pt x="59" y="0"/>
                    <a:pt x="106" y="0"/>
                    <a:pt x="153" y="0"/>
                  </a:cubicBezTo>
                  <a:cubicBezTo>
                    <a:pt x="154" y="0"/>
                    <a:pt x="154" y="0"/>
                    <a:pt x="155" y="0"/>
                  </a:cubicBezTo>
                  <a:cubicBezTo>
                    <a:pt x="149" y="8"/>
                    <a:pt x="143" y="16"/>
                    <a:pt x="138" y="24"/>
                  </a:cubicBezTo>
                  <a:cubicBezTo>
                    <a:pt x="133" y="33"/>
                    <a:pt x="131" y="43"/>
                    <a:pt x="127" y="53"/>
                  </a:cubicBezTo>
                  <a:cubicBezTo>
                    <a:pt x="115" y="53"/>
                    <a:pt x="102" y="53"/>
                    <a:pt x="89" y="53"/>
                  </a:cubicBezTo>
                  <a:cubicBezTo>
                    <a:pt x="64" y="53"/>
                    <a:pt x="40" y="53"/>
                    <a:pt x="15" y="53"/>
                  </a:cubicBezTo>
                  <a:cubicBezTo>
                    <a:pt x="9" y="53"/>
                    <a:pt x="3" y="52"/>
                    <a:pt x="0" y="46"/>
                  </a:cubicBezTo>
                  <a:cubicBezTo>
                    <a:pt x="0" y="33"/>
                    <a:pt x="0" y="20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1"/>
            <p:cNvSpPr>
              <a:spLocks/>
            </p:cNvSpPr>
            <p:nvPr/>
          </p:nvSpPr>
          <p:spPr bwMode="auto">
            <a:xfrm>
              <a:off x="1978025" y="4697413"/>
              <a:ext cx="1144588" cy="1079500"/>
            </a:xfrm>
            <a:custGeom>
              <a:avLst/>
              <a:gdLst>
                <a:gd name="T0" fmla="*/ 189 w 377"/>
                <a:gd name="T1" fmla="*/ 356 h 356"/>
                <a:gd name="T2" fmla="*/ 15 w 377"/>
                <a:gd name="T3" fmla="*/ 356 h 356"/>
                <a:gd name="T4" fmla="*/ 0 w 377"/>
                <a:gd name="T5" fmla="*/ 341 h 356"/>
                <a:gd name="T6" fmla="*/ 0 w 377"/>
                <a:gd name="T7" fmla="*/ 35 h 356"/>
                <a:gd name="T8" fmla="*/ 35 w 377"/>
                <a:gd name="T9" fmla="*/ 0 h 356"/>
                <a:gd name="T10" fmla="*/ 341 w 377"/>
                <a:gd name="T11" fmla="*/ 0 h 356"/>
                <a:gd name="T12" fmla="*/ 377 w 377"/>
                <a:gd name="T13" fmla="*/ 35 h 356"/>
                <a:gd name="T14" fmla="*/ 377 w 377"/>
                <a:gd name="T15" fmla="*/ 341 h 356"/>
                <a:gd name="T16" fmla="*/ 362 w 377"/>
                <a:gd name="T17" fmla="*/ 356 h 356"/>
                <a:gd name="T18" fmla="*/ 189 w 377"/>
                <a:gd name="T1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7" h="356">
                  <a:moveTo>
                    <a:pt x="189" y="356"/>
                  </a:moveTo>
                  <a:cubicBezTo>
                    <a:pt x="131" y="356"/>
                    <a:pt x="73" y="356"/>
                    <a:pt x="15" y="356"/>
                  </a:cubicBezTo>
                  <a:cubicBezTo>
                    <a:pt x="3" y="356"/>
                    <a:pt x="0" y="353"/>
                    <a:pt x="0" y="341"/>
                  </a:cubicBezTo>
                  <a:cubicBezTo>
                    <a:pt x="0" y="239"/>
                    <a:pt x="0" y="137"/>
                    <a:pt x="0" y="35"/>
                  </a:cubicBezTo>
                  <a:cubicBezTo>
                    <a:pt x="0" y="12"/>
                    <a:pt x="12" y="0"/>
                    <a:pt x="35" y="0"/>
                  </a:cubicBezTo>
                  <a:cubicBezTo>
                    <a:pt x="137" y="0"/>
                    <a:pt x="239" y="0"/>
                    <a:pt x="341" y="0"/>
                  </a:cubicBezTo>
                  <a:cubicBezTo>
                    <a:pt x="364" y="0"/>
                    <a:pt x="377" y="12"/>
                    <a:pt x="377" y="35"/>
                  </a:cubicBezTo>
                  <a:cubicBezTo>
                    <a:pt x="377" y="137"/>
                    <a:pt x="377" y="239"/>
                    <a:pt x="377" y="341"/>
                  </a:cubicBezTo>
                  <a:cubicBezTo>
                    <a:pt x="377" y="353"/>
                    <a:pt x="374" y="356"/>
                    <a:pt x="362" y="356"/>
                  </a:cubicBezTo>
                  <a:cubicBezTo>
                    <a:pt x="304" y="356"/>
                    <a:pt x="246" y="356"/>
                    <a:pt x="189" y="3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2"/>
            <p:cNvSpPr>
              <a:spLocks noEditPoints="1"/>
            </p:cNvSpPr>
            <p:nvPr/>
          </p:nvSpPr>
          <p:spPr bwMode="auto">
            <a:xfrm>
              <a:off x="2720975" y="4894263"/>
              <a:ext cx="1420813" cy="1139825"/>
            </a:xfrm>
            <a:custGeom>
              <a:avLst/>
              <a:gdLst>
                <a:gd name="T0" fmla="*/ 432 w 468"/>
                <a:gd name="T1" fmla="*/ 323 h 376"/>
                <a:gd name="T2" fmla="*/ 455 w 468"/>
                <a:gd name="T3" fmla="*/ 323 h 376"/>
                <a:gd name="T4" fmla="*/ 468 w 468"/>
                <a:gd name="T5" fmla="*/ 335 h 376"/>
                <a:gd name="T6" fmla="*/ 468 w 468"/>
                <a:gd name="T7" fmla="*/ 364 h 376"/>
                <a:gd name="T8" fmla="*/ 456 w 468"/>
                <a:gd name="T9" fmla="*/ 376 h 376"/>
                <a:gd name="T10" fmla="*/ 376 w 468"/>
                <a:gd name="T11" fmla="*/ 376 h 376"/>
                <a:gd name="T12" fmla="*/ 370 w 468"/>
                <a:gd name="T13" fmla="*/ 370 h 376"/>
                <a:gd name="T14" fmla="*/ 334 w 468"/>
                <a:gd name="T15" fmla="*/ 316 h 376"/>
                <a:gd name="T16" fmla="*/ 227 w 468"/>
                <a:gd name="T17" fmla="*/ 326 h 376"/>
                <a:gd name="T18" fmla="*/ 202 w 468"/>
                <a:gd name="T19" fmla="*/ 370 h 376"/>
                <a:gd name="T20" fmla="*/ 201 w 468"/>
                <a:gd name="T21" fmla="*/ 375 h 376"/>
                <a:gd name="T22" fmla="*/ 200 w 468"/>
                <a:gd name="T23" fmla="*/ 376 h 376"/>
                <a:gd name="T24" fmla="*/ 194 w 468"/>
                <a:gd name="T25" fmla="*/ 376 h 376"/>
                <a:gd name="T26" fmla="*/ 35 w 468"/>
                <a:gd name="T27" fmla="*/ 376 h 376"/>
                <a:gd name="T28" fmla="*/ 27 w 468"/>
                <a:gd name="T29" fmla="*/ 369 h 376"/>
                <a:gd name="T30" fmla="*/ 5 w 468"/>
                <a:gd name="T31" fmla="*/ 329 h 376"/>
                <a:gd name="T32" fmla="*/ 0 w 468"/>
                <a:gd name="T33" fmla="*/ 323 h 376"/>
                <a:gd name="T34" fmla="*/ 162 w 468"/>
                <a:gd name="T35" fmla="*/ 323 h 376"/>
                <a:gd name="T36" fmla="*/ 162 w 468"/>
                <a:gd name="T37" fmla="*/ 313 h 376"/>
                <a:gd name="T38" fmla="*/ 162 w 468"/>
                <a:gd name="T39" fmla="*/ 30 h 376"/>
                <a:gd name="T40" fmla="*/ 162 w 468"/>
                <a:gd name="T41" fmla="*/ 22 h 376"/>
                <a:gd name="T42" fmla="*/ 184 w 468"/>
                <a:gd name="T43" fmla="*/ 0 h 376"/>
                <a:gd name="T44" fmla="*/ 293 w 468"/>
                <a:gd name="T45" fmla="*/ 1 h 376"/>
                <a:gd name="T46" fmla="*/ 348 w 468"/>
                <a:gd name="T47" fmla="*/ 32 h 376"/>
                <a:gd name="T48" fmla="*/ 418 w 468"/>
                <a:gd name="T49" fmla="*/ 135 h 376"/>
                <a:gd name="T50" fmla="*/ 432 w 468"/>
                <a:gd name="T51" fmla="*/ 183 h 376"/>
                <a:gd name="T52" fmla="*/ 432 w 468"/>
                <a:gd name="T53" fmla="*/ 314 h 376"/>
                <a:gd name="T54" fmla="*/ 432 w 468"/>
                <a:gd name="T55" fmla="*/ 323 h 376"/>
                <a:gd name="T56" fmla="*/ 287 w 468"/>
                <a:gd name="T57" fmla="*/ 151 h 376"/>
                <a:gd name="T58" fmla="*/ 349 w 468"/>
                <a:gd name="T59" fmla="*/ 151 h 376"/>
                <a:gd name="T60" fmla="*/ 361 w 468"/>
                <a:gd name="T61" fmla="*/ 145 h 376"/>
                <a:gd name="T62" fmla="*/ 359 w 468"/>
                <a:gd name="T63" fmla="*/ 133 h 376"/>
                <a:gd name="T64" fmla="*/ 312 w 468"/>
                <a:gd name="T65" fmla="*/ 65 h 376"/>
                <a:gd name="T66" fmla="*/ 297 w 468"/>
                <a:gd name="T67" fmla="*/ 57 h 376"/>
                <a:gd name="T68" fmla="*/ 224 w 468"/>
                <a:gd name="T69" fmla="*/ 57 h 376"/>
                <a:gd name="T70" fmla="*/ 210 w 468"/>
                <a:gd name="T71" fmla="*/ 71 h 376"/>
                <a:gd name="T72" fmla="*/ 210 w 468"/>
                <a:gd name="T73" fmla="*/ 137 h 376"/>
                <a:gd name="T74" fmla="*/ 225 w 468"/>
                <a:gd name="T75" fmla="*/ 151 h 376"/>
                <a:gd name="T76" fmla="*/ 287 w 468"/>
                <a:gd name="T77" fmla="*/ 15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68" h="376">
                  <a:moveTo>
                    <a:pt x="432" y="323"/>
                  </a:moveTo>
                  <a:cubicBezTo>
                    <a:pt x="440" y="323"/>
                    <a:pt x="448" y="323"/>
                    <a:pt x="455" y="323"/>
                  </a:cubicBezTo>
                  <a:cubicBezTo>
                    <a:pt x="464" y="323"/>
                    <a:pt x="468" y="327"/>
                    <a:pt x="468" y="335"/>
                  </a:cubicBezTo>
                  <a:cubicBezTo>
                    <a:pt x="468" y="345"/>
                    <a:pt x="468" y="355"/>
                    <a:pt x="468" y="364"/>
                  </a:cubicBezTo>
                  <a:cubicBezTo>
                    <a:pt x="467" y="372"/>
                    <a:pt x="464" y="376"/>
                    <a:pt x="456" y="376"/>
                  </a:cubicBezTo>
                  <a:cubicBezTo>
                    <a:pt x="429" y="376"/>
                    <a:pt x="403" y="376"/>
                    <a:pt x="376" y="376"/>
                  </a:cubicBezTo>
                  <a:cubicBezTo>
                    <a:pt x="371" y="376"/>
                    <a:pt x="371" y="373"/>
                    <a:pt x="370" y="370"/>
                  </a:cubicBezTo>
                  <a:cubicBezTo>
                    <a:pt x="365" y="347"/>
                    <a:pt x="353" y="330"/>
                    <a:pt x="334" y="316"/>
                  </a:cubicBezTo>
                  <a:cubicBezTo>
                    <a:pt x="302" y="294"/>
                    <a:pt x="254" y="298"/>
                    <a:pt x="227" y="326"/>
                  </a:cubicBezTo>
                  <a:cubicBezTo>
                    <a:pt x="214" y="338"/>
                    <a:pt x="205" y="353"/>
                    <a:pt x="202" y="370"/>
                  </a:cubicBezTo>
                  <a:cubicBezTo>
                    <a:pt x="202" y="372"/>
                    <a:pt x="201" y="373"/>
                    <a:pt x="201" y="375"/>
                  </a:cubicBezTo>
                  <a:cubicBezTo>
                    <a:pt x="200" y="375"/>
                    <a:pt x="200" y="375"/>
                    <a:pt x="200" y="376"/>
                  </a:cubicBezTo>
                  <a:cubicBezTo>
                    <a:pt x="198" y="376"/>
                    <a:pt x="196" y="376"/>
                    <a:pt x="194" y="376"/>
                  </a:cubicBezTo>
                  <a:cubicBezTo>
                    <a:pt x="141" y="376"/>
                    <a:pt x="88" y="376"/>
                    <a:pt x="35" y="376"/>
                  </a:cubicBezTo>
                  <a:cubicBezTo>
                    <a:pt x="30" y="376"/>
                    <a:pt x="28" y="375"/>
                    <a:pt x="27" y="369"/>
                  </a:cubicBezTo>
                  <a:cubicBezTo>
                    <a:pt x="24" y="354"/>
                    <a:pt x="16" y="341"/>
                    <a:pt x="5" y="329"/>
                  </a:cubicBezTo>
                  <a:cubicBezTo>
                    <a:pt x="4" y="328"/>
                    <a:pt x="2" y="326"/>
                    <a:pt x="0" y="323"/>
                  </a:cubicBezTo>
                  <a:cubicBezTo>
                    <a:pt x="54" y="323"/>
                    <a:pt x="108" y="323"/>
                    <a:pt x="162" y="323"/>
                  </a:cubicBezTo>
                  <a:cubicBezTo>
                    <a:pt x="162" y="319"/>
                    <a:pt x="162" y="316"/>
                    <a:pt x="162" y="313"/>
                  </a:cubicBezTo>
                  <a:cubicBezTo>
                    <a:pt x="162" y="219"/>
                    <a:pt x="162" y="124"/>
                    <a:pt x="162" y="30"/>
                  </a:cubicBezTo>
                  <a:cubicBezTo>
                    <a:pt x="162" y="27"/>
                    <a:pt x="162" y="24"/>
                    <a:pt x="162" y="22"/>
                  </a:cubicBezTo>
                  <a:cubicBezTo>
                    <a:pt x="163" y="9"/>
                    <a:pt x="171" y="0"/>
                    <a:pt x="184" y="0"/>
                  </a:cubicBezTo>
                  <a:cubicBezTo>
                    <a:pt x="220" y="0"/>
                    <a:pt x="257" y="0"/>
                    <a:pt x="293" y="1"/>
                  </a:cubicBezTo>
                  <a:cubicBezTo>
                    <a:pt x="316" y="2"/>
                    <a:pt x="335" y="13"/>
                    <a:pt x="348" y="32"/>
                  </a:cubicBezTo>
                  <a:cubicBezTo>
                    <a:pt x="372" y="66"/>
                    <a:pt x="395" y="100"/>
                    <a:pt x="418" y="135"/>
                  </a:cubicBezTo>
                  <a:cubicBezTo>
                    <a:pt x="428" y="149"/>
                    <a:pt x="432" y="166"/>
                    <a:pt x="432" y="183"/>
                  </a:cubicBezTo>
                  <a:cubicBezTo>
                    <a:pt x="432" y="227"/>
                    <a:pt x="432" y="271"/>
                    <a:pt x="432" y="314"/>
                  </a:cubicBezTo>
                  <a:cubicBezTo>
                    <a:pt x="432" y="317"/>
                    <a:pt x="432" y="320"/>
                    <a:pt x="432" y="323"/>
                  </a:cubicBezTo>
                  <a:close/>
                  <a:moveTo>
                    <a:pt x="287" y="151"/>
                  </a:moveTo>
                  <a:cubicBezTo>
                    <a:pt x="308" y="151"/>
                    <a:pt x="328" y="151"/>
                    <a:pt x="349" y="151"/>
                  </a:cubicBezTo>
                  <a:cubicBezTo>
                    <a:pt x="355" y="151"/>
                    <a:pt x="360" y="151"/>
                    <a:pt x="361" y="145"/>
                  </a:cubicBezTo>
                  <a:cubicBezTo>
                    <a:pt x="362" y="142"/>
                    <a:pt x="361" y="136"/>
                    <a:pt x="359" y="133"/>
                  </a:cubicBezTo>
                  <a:cubicBezTo>
                    <a:pt x="344" y="110"/>
                    <a:pt x="327" y="88"/>
                    <a:pt x="312" y="65"/>
                  </a:cubicBezTo>
                  <a:cubicBezTo>
                    <a:pt x="308" y="60"/>
                    <a:pt x="303" y="57"/>
                    <a:pt x="297" y="57"/>
                  </a:cubicBezTo>
                  <a:cubicBezTo>
                    <a:pt x="273" y="57"/>
                    <a:pt x="248" y="57"/>
                    <a:pt x="224" y="57"/>
                  </a:cubicBezTo>
                  <a:cubicBezTo>
                    <a:pt x="214" y="57"/>
                    <a:pt x="210" y="61"/>
                    <a:pt x="210" y="71"/>
                  </a:cubicBezTo>
                  <a:cubicBezTo>
                    <a:pt x="210" y="93"/>
                    <a:pt x="210" y="115"/>
                    <a:pt x="210" y="137"/>
                  </a:cubicBezTo>
                  <a:cubicBezTo>
                    <a:pt x="210" y="148"/>
                    <a:pt x="214" y="151"/>
                    <a:pt x="225" y="151"/>
                  </a:cubicBezTo>
                  <a:cubicBezTo>
                    <a:pt x="245" y="151"/>
                    <a:pt x="266" y="151"/>
                    <a:pt x="287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3"/>
            <p:cNvSpPr>
              <a:spLocks noEditPoints="1"/>
            </p:cNvSpPr>
            <p:nvPr/>
          </p:nvSpPr>
          <p:spPr bwMode="auto">
            <a:xfrm>
              <a:off x="2347913" y="5873750"/>
              <a:ext cx="400050" cy="396875"/>
            </a:xfrm>
            <a:custGeom>
              <a:avLst/>
              <a:gdLst>
                <a:gd name="T0" fmla="*/ 66 w 132"/>
                <a:gd name="T1" fmla="*/ 0 h 131"/>
                <a:gd name="T2" fmla="*/ 131 w 132"/>
                <a:gd name="T3" fmla="*/ 65 h 131"/>
                <a:gd name="T4" fmla="*/ 66 w 132"/>
                <a:gd name="T5" fmla="*/ 131 h 131"/>
                <a:gd name="T6" fmla="*/ 0 w 132"/>
                <a:gd name="T7" fmla="*/ 66 h 131"/>
                <a:gd name="T8" fmla="*/ 66 w 132"/>
                <a:gd name="T9" fmla="*/ 0 h 131"/>
                <a:gd name="T10" fmla="*/ 33 w 132"/>
                <a:gd name="T11" fmla="*/ 66 h 131"/>
                <a:gd name="T12" fmla="*/ 66 w 132"/>
                <a:gd name="T13" fmla="*/ 98 h 131"/>
                <a:gd name="T14" fmla="*/ 99 w 132"/>
                <a:gd name="T15" fmla="*/ 66 h 131"/>
                <a:gd name="T16" fmla="*/ 65 w 132"/>
                <a:gd name="T17" fmla="*/ 33 h 131"/>
                <a:gd name="T18" fmla="*/ 33 w 132"/>
                <a:gd name="T19" fmla="*/ 6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101" y="0"/>
                    <a:pt x="131" y="30"/>
                    <a:pt x="131" y="65"/>
                  </a:cubicBezTo>
                  <a:cubicBezTo>
                    <a:pt x="132" y="101"/>
                    <a:pt x="101" y="131"/>
                    <a:pt x="66" y="131"/>
                  </a:cubicBezTo>
                  <a:cubicBezTo>
                    <a:pt x="30" y="131"/>
                    <a:pt x="1" y="102"/>
                    <a:pt x="0" y="66"/>
                  </a:cubicBezTo>
                  <a:cubicBezTo>
                    <a:pt x="0" y="30"/>
                    <a:pt x="29" y="0"/>
                    <a:pt x="66" y="0"/>
                  </a:cubicBezTo>
                  <a:close/>
                  <a:moveTo>
                    <a:pt x="33" y="66"/>
                  </a:moveTo>
                  <a:cubicBezTo>
                    <a:pt x="33" y="84"/>
                    <a:pt x="48" y="98"/>
                    <a:pt x="66" y="98"/>
                  </a:cubicBezTo>
                  <a:cubicBezTo>
                    <a:pt x="84" y="98"/>
                    <a:pt x="98" y="84"/>
                    <a:pt x="99" y="66"/>
                  </a:cubicBezTo>
                  <a:cubicBezTo>
                    <a:pt x="99" y="47"/>
                    <a:pt x="84" y="33"/>
                    <a:pt x="65" y="33"/>
                  </a:cubicBezTo>
                  <a:cubicBezTo>
                    <a:pt x="47" y="33"/>
                    <a:pt x="33" y="48"/>
                    <a:pt x="3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4"/>
            <p:cNvSpPr>
              <a:spLocks noEditPoints="1"/>
            </p:cNvSpPr>
            <p:nvPr/>
          </p:nvSpPr>
          <p:spPr bwMode="auto">
            <a:xfrm>
              <a:off x="3389313" y="5873750"/>
              <a:ext cx="400050" cy="396875"/>
            </a:xfrm>
            <a:custGeom>
              <a:avLst/>
              <a:gdLst>
                <a:gd name="T0" fmla="*/ 66 w 132"/>
                <a:gd name="T1" fmla="*/ 0 h 131"/>
                <a:gd name="T2" fmla="*/ 132 w 132"/>
                <a:gd name="T3" fmla="*/ 66 h 131"/>
                <a:gd name="T4" fmla="*/ 66 w 132"/>
                <a:gd name="T5" fmla="*/ 131 h 131"/>
                <a:gd name="T6" fmla="*/ 1 w 132"/>
                <a:gd name="T7" fmla="*/ 66 h 131"/>
                <a:gd name="T8" fmla="*/ 66 w 132"/>
                <a:gd name="T9" fmla="*/ 0 h 131"/>
                <a:gd name="T10" fmla="*/ 66 w 132"/>
                <a:gd name="T11" fmla="*/ 33 h 131"/>
                <a:gd name="T12" fmla="*/ 33 w 132"/>
                <a:gd name="T13" fmla="*/ 65 h 131"/>
                <a:gd name="T14" fmla="*/ 66 w 132"/>
                <a:gd name="T15" fmla="*/ 98 h 131"/>
                <a:gd name="T16" fmla="*/ 99 w 132"/>
                <a:gd name="T17" fmla="*/ 66 h 131"/>
                <a:gd name="T18" fmla="*/ 66 w 132"/>
                <a:gd name="T19" fmla="*/ 3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102" y="0"/>
                    <a:pt x="132" y="30"/>
                    <a:pt x="132" y="66"/>
                  </a:cubicBezTo>
                  <a:cubicBezTo>
                    <a:pt x="132" y="101"/>
                    <a:pt x="102" y="131"/>
                    <a:pt x="66" y="131"/>
                  </a:cubicBezTo>
                  <a:cubicBezTo>
                    <a:pt x="30" y="131"/>
                    <a:pt x="1" y="102"/>
                    <a:pt x="1" y="66"/>
                  </a:cubicBezTo>
                  <a:cubicBezTo>
                    <a:pt x="0" y="30"/>
                    <a:pt x="30" y="0"/>
                    <a:pt x="66" y="0"/>
                  </a:cubicBezTo>
                  <a:close/>
                  <a:moveTo>
                    <a:pt x="66" y="33"/>
                  </a:moveTo>
                  <a:cubicBezTo>
                    <a:pt x="48" y="33"/>
                    <a:pt x="34" y="47"/>
                    <a:pt x="33" y="65"/>
                  </a:cubicBezTo>
                  <a:cubicBezTo>
                    <a:pt x="33" y="83"/>
                    <a:pt x="48" y="98"/>
                    <a:pt x="66" y="98"/>
                  </a:cubicBezTo>
                  <a:cubicBezTo>
                    <a:pt x="84" y="98"/>
                    <a:pt x="99" y="84"/>
                    <a:pt x="99" y="66"/>
                  </a:cubicBezTo>
                  <a:cubicBezTo>
                    <a:pt x="99" y="48"/>
                    <a:pt x="84" y="33"/>
                    <a:pt x="66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" name="Freeform 6"/>
          <p:cNvSpPr>
            <a:spLocks noEditPoints="1"/>
          </p:cNvSpPr>
          <p:nvPr/>
        </p:nvSpPr>
        <p:spPr bwMode="auto">
          <a:xfrm>
            <a:off x="3000449" y="1915853"/>
            <a:ext cx="766940" cy="541369"/>
          </a:xfrm>
          <a:custGeom>
            <a:avLst/>
            <a:gdLst>
              <a:gd name="T0" fmla="*/ 39 w 65"/>
              <a:gd name="T1" fmla="*/ 0 h 45"/>
              <a:gd name="T2" fmla="*/ 26 w 65"/>
              <a:gd name="T3" fmla="*/ 1 h 45"/>
              <a:gd name="T4" fmla="*/ 39 w 65"/>
              <a:gd name="T5" fmla="*/ 19 h 45"/>
              <a:gd name="T6" fmla="*/ 23 w 65"/>
              <a:gd name="T7" fmla="*/ 0 h 45"/>
              <a:gd name="T8" fmla="*/ 0 w 65"/>
              <a:gd name="T9" fmla="*/ 45 h 45"/>
              <a:gd name="T10" fmla="*/ 65 w 65"/>
              <a:gd name="T11" fmla="*/ 0 h 45"/>
              <a:gd name="T12" fmla="*/ 13 w 65"/>
              <a:gd name="T13" fmla="*/ 24 h 45"/>
              <a:gd name="T14" fmla="*/ 15 w 65"/>
              <a:gd name="T15" fmla="*/ 26 h 45"/>
              <a:gd name="T16" fmla="*/ 14 w 65"/>
              <a:gd name="T17" fmla="*/ 31 h 45"/>
              <a:gd name="T18" fmla="*/ 13 w 65"/>
              <a:gd name="T19" fmla="*/ 26 h 45"/>
              <a:gd name="T20" fmla="*/ 13 w 65"/>
              <a:gd name="T21" fmla="*/ 25 h 45"/>
              <a:gd name="T22" fmla="*/ 8 w 65"/>
              <a:gd name="T23" fmla="*/ 30 h 45"/>
              <a:gd name="T24" fmla="*/ 10 w 65"/>
              <a:gd name="T25" fmla="*/ 33 h 45"/>
              <a:gd name="T26" fmla="*/ 6 w 65"/>
              <a:gd name="T27" fmla="*/ 32 h 45"/>
              <a:gd name="T28" fmla="*/ 6 w 65"/>
              <a:gd name="T29" fmla="*/ 29 h 45"/>
              <a:gd name="T30" fmla="*/ 5 w 65"/>
              <a:gd name="T31" fmla="*/ 24 h 45"/>
              <a:gd name="T32" fmla="*/ 10 w 65"/>
              <a:gd name="T33" fmla="*/ 27 h 45"/>
              <a:gd name="T34" fmla="*/ 12 w 65"/>
              <a:gd name="T35" fmla="*/ 33 h 45"/>
              <a:gd name="T36" fmla="*/ 18 w 65"/>
              <a:gd name="T37" fmla="*/ 32 h 45"/>
              <a:gd name="T38" fmla="*/ 17 w 65"/>
              <a:gd name="T39" fmla="*/ 26 h 45"/>
              <a:gd name="T40" fmla="*/ 16 w 65"/>
              <a:gd name="T41" fmla="*/ 31 h 45"/>
              <a:gd name="T42" fmla="*/ 16 w 65"/>
              <a:gd name="T43" fmla="*/ 26 h 45"/>
              <a:gd name="T44" fmla="*/ 17 w 65"/>
              <a:gd name="T45" fmla="*/ 24 h 45"/>
              <a:gd name="T46" fmla="*/ 17 w 65"/>
              <a:gd name="T47" fmla="*/ 26 h 45"/>
              <a:gd name="T48" fmla="*/ 23 w 65"/>
              <a:gd name="T49" fmla="*/ 31 h 45"/>
              <a:gd name="T50" fmla="*/ 21 w 65"/>
              <a:gd name="T51" fmla="*/ 33 h 45"/>
              <a:gd name="T52" fmla="*/ 22 w 65"/>
              <a:gd name="T53" fmla="*/ 32 h 45"/>
              <a:gd name="T54" fmla="*/ 22 w 65"/>
              <a:gd name="T55" fmla="*/ 26 h 45"/>
              <a:gd name="T56" fmla="*/ 22 w 65"/>
              <a:gd name="T57" fmla="*/ 24 h 45"/>
              <a:gd name="T58" fmla="*/ 23 w 65"/>
              <a:gd name="T59" fmla="*/ 26 h 45"/>
              <a:gd name="T60" fmla="*/ 47 w 65"/>
              <a:gd name="T61" fmla="*/ 42 h 45"/>
              <a:gd name="T62" fmla="*/ 48 w 65"/>
              <a:gd name="T63" fmla="*/ 33 h 45"/>
              <a:gd name="T64" fmla="*/ 49 w 65"/>
              <a:gd name="T65" fmla="*/ 42 h 45"/>
              <a:gd name="T66" fmla="*/ 49 w 65"/>
              <a:gd name="T67" fmla="*/ 33 h 45"/>
              <a:gd name="T68" fmla="*/ 49 w 65"/>
              <a:gd name="T69" fmla="*/ 42 h 45"/>
              <a:gd name="T70" fmla="*/ 51 w 65"/>
              <a:gd name="T71" fmla="*/ 42 h 45"/>
              <a:gd name="T72" fmla="*/ 52 w 65"/>
              <a:gd name="T73" fmla="*/ 33 h 45"/>
              <a:gd name="T74" fmla="*/ 53 w 65"/>
              <a:gd name="T75" fmla="*/ 42 h 45"/>
              <a:gd name="T76" fmla="*/ 52 w 65"/>
              <a:gd name="T77" fmla="*/ 33 h 45"/>
              <a:gd name="T78" fmla="*/ 53 w 65"/>
              <a:gd name="T79" fmla="*/ 42 h 45"/>
              <a:gd name="T80" fmla="*/ 54 w 65"/>
              <a:gd name="T81" fmla="*/ 42 h 45"/>
              <a:gd name="T82" fmla="*/ 55 w 65"/>
              <a:gd name="T83" fmla="*/ 33 h 45"/>
              <a:gd name="T84" fmla="*/ 57 w 65"/>
              <a:gd name="T85" fmla="*/ 42 h 45"/>
              <a:gd name="T86" fmla="*/ 57 w 65"/>
              <a:gd name="T87" fmla="*/ 33 h 45"/>
              <a:gd name="T88" fmla="*/ 57 w 65"/>
              <a:gd name="T89" fmla="*/ 42 h 45"/>
              <a:gd name="T90" fmla="*/ 58 w 65"/>
              <a:gd name="T91" fmla="*/ 42 h 45"/>
              <a:gd name="T92" fmla="*/ 58 w 65"/>
              <a:gd name="T93" fmla="*/ 33 h 45"/>
              <a:gd name="T94" fmla="*/ 59 w 65"/>
              <a:gd name="T95" fmla="*/ 42 h 45"/>
              <a:gd name="T96" fmla="*/ 58 w 65"/>
              <a:gd name="T97" fmla="*/ 33 h 45"/>
              <a:gd name="T98" fmla="*/ 59 w 65"/>
              <a:gd name="T99" fmla="*/ 42 h 45"/>
              <a:gd name="T100" fmla="*/ 60 w 65"/>
              <a:gd name="T101" fmla="*/ 42 h 45"/>
              <a:gd name="T102" fmla="*/ 61 w 65"/>
              <a:gd name="T103" fmla="*/ 33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5" h="45">
                <a:moveTo>
                  <a:pt x="65" y="0"/>
                </a:moveTo>
                <a:cubicBezTo>
                  <a:pt x="39" y="0"/>
                  <a:pt x="39" y="0"/>
                  <a:pt x="39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1"/>
                  <a:pt x="26" y="1"/>
                  <a:pt x="26" y="1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19"/>
                  <a:pt x="39" y="19"/>
                  <a:pt x="39" y="19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0"/>
                  <a:pt x="23" y="0"/>
                  <a:pt x="2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65" y="45"/>
                  <a:pt x="65" y="45"/>
                  <a:pt x="65" y="45"/>
                </a:cubicBezTo>
                <a:lnTo>
                  <a:pt x="65" y="0"/>
                </a:lnTo>
                <a:close/>
                <a:moveTo>
                  <a:pt x="13" y="25"/>
                </a:moveTo>
                <a:cubicBezTo>
                  <a:pt x="13" y="24"/>
                  <a:pt x="13" y="24"/>
                  <a:pt x="13" y="24"/>
                </a:cubicBezTo>
                <a:cubicBezTo>
                  <a:pt x="14" y="25"/>
                  <a:pt x="14" y="25"/>
                  <a:pt x="14" y="25"/>
                </a:cubicBezTo>
                <a:cubicBezTo>
                  <a:pt x="15" y="26"/>
                  <a:pt x="15" y="26"/>
                  <a:pt x="15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31"/>
                  <a:pt x="14" y="31"/>
                  <a:pt x="14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lnTo>
                  <a:pt x="13" y="25"/>
                </a:lnTo>
                <a:close/>
                <a:moveTo>
                  <a:pt x="10" y="27"/>
                </a:moveTo>
                <a:cubicBezTo>
                  <a:pt x="10" y="28"/>
                  <a:pt x="9" y="29"/>
                  <a:pt x="8" y="30"/>
                </a:cubicBezTo>
                <a:cubicBezTo>
                  <a:pt x="8" y="31"/>
                  <a:pt x="8" y="32"/>
                  <a:pt x="10" y="32"/>
                </a:cubicBezTo>
                <a:cubicBezTo>
                  <a:pt x="10" y="33"/>
                  <a:pt x="10" y="33"/>
                  <a:pt x="10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32"/>
                  <a:pt x="8" y="31"/>
                  <a:pt x="8" y="30"/>
                </a:cubicBezTo>
                <a:cubicBezTo>
                  <a:pt x="7" y="29"/>
                  <a:pt x="6" y="29"/>
                  <a:pt x="6" y="29"/>
                </a:cubicBezTo>
                <a:cubicBezTo>
                  <a:pt x="6" y="28"/>
                  <a:pt x="5" y="28"/>
                  <a:pt x="5" y="27"/>
                </a:cubicBezTo>
                <a:cubicBezTo>
                  <a:pt x="5" y="24"/>
                  <a:pt x="5" y="24"/>
                  <a:pt x="5" y="24"/>
                </a:cubicBezTo>
                <a:cubicBezTo>
                  <a:pt x="10" y="24"/>
                  <a:pt x="10" y="24"/>
                  <a:pt x="10" y="24"/>
                </a:cubicBezTo>
                <a:lnTo>
                  <a:pt x="10" y="27"/>
                </a:lnTo>
                <a:close/>
                <a:moveTo>
                  <a:pt x="18" y="33"/>
                </a:moveTo>
                <a:cubicBezTo>
                  <a:pt x="12" y="33"/>
                  <a:pt x="12" y="33"/>
                  <a:pt x="12" y="33"/>
                </a:cubicBezTo>
                <a:cubicBezTo>
                  <a:pt x="12" y="32"/>
                  <a:pt x="12" y="32"/>
                  <a:pt x="12" y="32"/>
                </a:cubicBezTo>
                <a:cubicBezTo>
                  <a:pt x="18" y="32"/>
                  <a:pt x="18" y="32"/>
                  <a:pt x="18" y="32"/>
                </a:cubicBezTo>
                <a:lnTo>
                  <a:pt x="18" y="33"/>
                </a:lnTo>
                <a:close/>
                <a:moveTo>
                  <a:pt x="17" y="26"/>
                </a:moveTo>
                <a:cubicBezTo>
                  <a:pt x="17" y="31"/>
                  <a:pt x="17" y="31"/>
                  <a:pt x="17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5"/>
                  <a:pt x="16" y="25"/>
                  <a:pt x="16" y="25"/>
                </a:cubicBezTo>
                <a:cubicBezTo>
                  <a:pt x="17" y="24"/>
                  <a:pt x="17" y="24"/>
                  <a:pt x="17" y="24"/>
                </a:cubicBezTo>
                <a:cubicBezTo>
                  <a:pt x="18" y="26"/>
                  <a:pt x="18" y="26"/>
                  <a:pt x="18" y="26"/>
                </a:cubicBezTo>
                <a:lnTo>
                  <a:pt x="17" y="26"/>
                </a:lnTo>
                <a:close/>
                <a:moveTo>
                  <a:pt x="23" y="26"/>
                </a:move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2"/>
                  <a:pt x="22" y="32"/>
                </a:cubicBezTo>
                <a:cubicBezTo>
                  <a:pt x="22" y="32"/>
                  <a:pt x="22" y="33"/>
                  <a:pt x="21" y="33"/>
                </a:cubicBezTo>
                <a:cubicBezTo>
                  <a:pt x="21" y="32"/>
                  <a:pt x="21" y="32"/>
                  <a:pt x="21" y="32"/>
                </a:cubicBezTo>
                <a:cubicBezTo>
                  <a:pt x="22" y="32"/>
                  <a:pt x="22" y="32"/>
                  <a:pt x="22" y="32"/>
                </a:cubicBezTo>
                <a:cubicBezTo>
                  <a:pt x="22" y="31"/>
                  <a:pt x="22" y="31"/>
                  <a:pt x="22" y="31"/>
                </a:cubicBezTo>
                <a:cubicBezTo>
                  <a:pt x="22" y="26"/>
                  <a:pt x="22" y="26"/>
                  <a:pt x="22" y="26"/>
                </a:cubicBezTo>
                <a:cubicBezTo>
                  <a:pt x="19" y="26"/>
                  <a:pt x="19" y="26"/>
                  <a:pt x="19" y="26"/>
                </a:cubicBezTo>
                <a:cubicBezTo>
                  <a:pt x="20" y="25"/>
                  <a:pt x="21" y="24"/>
                  <a:pt x="22" y="24"/>
                </a:cubicBezTo>
                <a:cubicBezTo>
                  <a:pt x="24" y="24"/>
                  <a:pt x="25" y="25"/>
                  <a:pt x="26" y="26"/>
                </a:cubicBezTo>
                <a:lnTo>
                  <a:pt x="23" y="26"/>
                </a:lnTo>
                <a:close/>
                <a:moveTo>
                  <a:pt x="48" y="42"/>
                </a:moveTo>
                <a:cubicBezTo>
                  <a:pt x="47" y="42"/>
                  <a:pt x="47" y="42"/>
                  <a:pt x="47" y="42"/>
                </a:cubicBezTo>
                <a:cubicBezTo>
                  <a:pt x="47" y="33"/>
                  <a:pt x="47" y="33"/>
                  <a:pt x="47" y="33"/>
                </a:cubicBezTo>
                <a:cubicBezTo>
                  <a:pt x="48" y="33"/>
                  <a:pt x="48" y="33"/>
                  <a:pt x="48" y="33"/>
                </a:cubicBezTo>
                <a:lnTo>
                  <a:pt x="48" y="42"/>
                </a:lnTo>
                <a:close/>
                <a:moveTo>
                  <a:pt x="49" y="42"/>
                </a:moveTo>
                <a:cubicBezTo>
                  <a:pt x="49" y="42"/>
                  <a:pt x="49" y="42"/>
                  <a:pt x="49" y="42"/>
                </a:cubicBezTo>
                <a:cubicBezTo>
                  <a:pt x="49" y="33"/>
                  <a:pt x="49" y="33"/>
                  <a:pt x="49" y="33"/>
                </a:cubicBezTo>
                <a:cubicBezTo>
                  <a:pt x="49" y="33"/>
                  <a:pt x="49" y="33"/>
                  <a:pt x="49" y="33"/>
                </a:cubicBezTo>
                <a:lnTo>
                  <a:pt x="49" y="42"/>
                </a:lnTo>
                <a:close/>
                <a:moveTo>
                  <a:pt x="52" y="42"/>
                </a:moveTo>
                <a:cubicBezTo>
                  <a:pt x="51" y="42"/>
                  <a:pt x="51" y="42"/>
                  <a:pt x="51" y="42"/>
                </a:cubicBezTo>
                <a:cubicBezTo>
                  <a:pt x="51" y="33"/>
                  <a:pt x="51" y="33"/>
                  <a:pt x="51" y="33"/>
                </a:cubicBezTo>
                <a:cubicBezTo>
                  <a:pt x="52" y="33"/>
                  <a:pt x="52" y="33"/>
                  <a:pt x="52" y="33"/>
                </a:cubicBezTo>
                <a:lnTo>
                  <a:pt x="52" y="42"/>
                </a:lnTo>
                <a:close/>
                <a:moveTo>
                  <a:pt x="53" y="42"/>
                </a:moveTo>
                <a:cubicBezTo>
                  <a:pt x="52" y="42"/>
                  <a:pt x="52" y="42"/>
                  <a:pt x="52" y="42"/>
                </a:cubicBezTo>
                <a:cubicBezTo>
                  <a:pt x="52" y="33"/>
                  <a:pt x="52" y="33"/>
                  <a:pt x="52" y="33"/>
                </a:cubicBezTo>
                <a:cubicBezTo>
                  <a:pt x="53" y="33"/>
                  <a:pt x="53" y="33"/>
                  <a:pt x="53" y="33"/>
                </a:cubicBezTo>
                <a:lnTo>
                  <a:pt x="53" y="42"/>
                </a:lnTo>
                <a:close/>
                <a:moveTo>
                  <a:pt x="55" y="42"/>
                </a:moveTo>
                <a:cubicBezTo>
                  <a:pt x="54" y="42"/>
                  <a:pt x="54" y="42"/>
                  <a:pt x="54" y="42"/>
                </a:cubicBezTo>
                <a:cubicBezTo>
                  <a:pt x="54" y="33"/>
                  <a:pt x="54" y="33"/>
                  <a:pt x="54" y="33"/>
                </a:cubicBezTo>
                <a:cubicBezTo>
                  <a:pt x="55" y="33"/>
                  <a:pt x="55" y="33"/>
                  <a:pt x="55" y="33"/>
                </a:cubicBezTo>
                <a:lnTo>
                  <a:pt x="55" y="42"/>
                </a:lnTo>
                <a:close/>
                <a:moveTo>
                  <a:pt x="57" y="42"/>
                </a:moveTo>
                <a:cubicBezTo>
                  <a:pt x="57" y="42"/>
                  <a:pt x="57" y="42"/>
                  <a:pt x="57" y="42"/>
                </a:cubicBezTo>
                <a:cubicBezTo>
                  <a:pt x="57" y="33"/>
                  <a:pt x="57" y="33"/>
                  <a:pt x="57" y="33"/>
                </a:cubicBezTo>
                <a:cubicBezTo>
                  <a:pt x="57" y="33"/>
                  <a:pt x="57" y="33"/>
                  <a:pt x="57" y="33"/>
                </a:cubicBezTo>
                <a:lnTo>
                  <a:pt x="57" y="42"/>
                </a:lnTo>
                <a:close/>
                <a:moveTo>
                  <a:pt x="58" y="42"/>
                </a:moveTo>
                <a:cubicBezTo>
                  <a:pt x="58" y="42"/>
                  <a:pt x="58" y="42"/>
                  <a:pt x="58" y="42"/>
                </a:cubicBezTo>
                <a:cubicBezTo>
                  <a:pt x="58" y="33"/>
                  <a:pt x="58" y="33"/>
                  <a:pt x="58" y="33"/>
                </a:cubicBezTo>
                <a:cubicBezTo>
                  <a:pt x="58" y="33"/>
                  <a:pt x="58" y="33"/>
                  <a:pt x="58" y="33"/>
                </a:cubicBezTo>
                <a:lnTo>
                  <a:pt x="58" y="42"/>
                </a:lnTo>
                <a:close/>
                <a:moveTo>
                  <a:pt x="59" y="42"/>
                </a:moveTo>
                <a:cubicBezTo>
                  <a:pt x="58" y="42"/>
                  <a:pt x="58" y="42"/>
                  <a:pt x="58" y="42"/>
                </a:cubicBezTo>
                <a:cubicBezTo>
                  <a:pt x="58" y="33"/>
                  <a:pt x="58" y="33"/>
                  <a:pt x="58" y="33"/>
                </a:cubicBezTo>
                <a:cubicBezTo>
                  <a:pt x="59" y="33"/>
                  <a:pt x="59" y="33"/>
                  <a:pt x="59" y="33"/>
                </a:cubicBezTo>
                <a:lnTo>
                  <a:pt x="59" y="42"/>
                </a:lnTo>
                <a:close/>
                <a:moveTo>
                  <a:pt x="61" y="42"/>
                </a:moveTo>
                <a:cubicBezTo>
                  <a:pt x="60" y="42"/>
                  <a:pt x="60" y="42"/>
                  <a:pt x="60" y="42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3"/>
                  <a:pt x="61" y="33"/>
                  <a:pt x="61" y="33"/>
                </a:cubicBezTo>
                <a:lnTo>
                  <a:pt x="61" y="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5" name="Grupo 44"/>
          <p:cNvGrpSpPr/>
          <p:nvPr/>
        </p:nvGrpSpPr>
        <p:grpSpPr>
          <a:xfrm>
            <a:off x="3817690" y="2070441"/>
            <a:ext cx="420261" cy="425010"/>
            <a:chOff x="-1504950" y="3086100"/>
            <a:chExt cx="1123950" cy="1136650"/>
          </a:xfrm>
          <a:solidFill>
            <a:schemeClr val="accent1"/>
          </a:solidFill>
        </p:grpSpPr>
        <p:sp>
          <p:nvSpPr>
            <p:cNvPr id="46" name="Freeform 13"/>
            <p:cNvSpPr>
              <a:spLocks/>
            </p:cNvSpPr>
            <p:nvPr/>
          </p:nvSpPr>
          <p:spPr bwMode="auto">
            <a:xfrm>
              <a:off x="-1452563" y="3086100"/>
              <a:ext cx="604838" cy="292100"/>
            </a:xfrm>
            <a:custGeom>
              <a:avLst/>
              <a:gdLst>
                <a:gd name="T0" fmla="*/ 2 w 199"/>
                <a:gd name="T1" fmla="*/ 80 h 96"/>
                <a:gd name="T2" fmla="*/ 36 w 199"/>
                <a:gd name="T3" fmla="*/ 96 h 96"/>
                <a:gd name="T4" fmla="*/ 197 w 199"/>
                <a:gd name="T5" fmla="*/ 19 h 96"/>
                <a:gd name="T6" fmla="*/ 199 w 199"/>
                <a:gd name="T7" fmla="*/ 16 h 96"/>
                <a:gd name="T8" fmla="*/ 197 w 199"/>
                <a:gd name="T9" fmla="*/ 13 h 96"/>
                <a:gd name="T10" fmla="*/ 169 w 199"/>
                <a:gd name="T11" fmla="*/ 1 h 96"/>
                <a:gd name="T12" fmla="*/ 166 w 199"/>
                <a:gd name="T13" fmla="*/ 1 h 96"/>
                <a:gd name="T14" fmla="*/ 2 w 199"/>
                <a:gd name="T15" fmla="*/ 74 h 96"/>
                <a:gd name="T16" fmla="*/ 0 w 199"/>
                <a:gd name="T17" fmla="*/ 77 h 96"/>
                <a:gd name="T18" fmla="*/ 2 w 199"/>
                <a:gd name="T19" fmla="*/ 8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96">
                  <a:moveTo>
                    <a:pt x="2" y="80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8" y="19"/>
                    <a:pt x="199" y="18"/>
                    <a:pt x="199" y="16"/>
                  </a:cubicBezTo>
                  <a:cubicBezTo>
                    <a:pt x="199" y="15"/>
                    <a:pt x="198" y="14"/>
                    <a:pt x="197" y="13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168" y="0"/>
                    <a:pt x="167" y="0"/>
                    <a:pt x="166" y="1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0" y="74"/>
                    <a:pt x="0" y="75"/>
                    <a:pt x="0" y="77"/>
                  </a:cubicBezTo>
                  <a:cubicBezTo>
                    <a:pt x="0" y="78"/>
                    <a:pt x="0" y="79"/>
                    <a:pt x="2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/>
            <p:cNvSpPr>
              <a:spLocks/>
            </p:cNvSpPr>
            <p:nvPr/>
          </p:nvSpPr>
          <p:spPr bwMode="auto">
            <a:xfrm>
              <a:off x="-1504950" y="3362325"/>
              <a:ext cx="536575" cy="860425"/>
            </a:xfrm>
            <a:custGeom>
              <a:avLst/>
              <a:gdLst>
                <a:gd name="T0" fmla="*/ 174 w 176"/>
                <a:gd name="T1" fmla="*/ 78 h 283"/>
                <a:gd name="T2" fmla="*/ 112 w 176"/>
                <a:gd name="T3" fmla="*/ 49 h 283"/>
                <a:gd name="T4" fmla="*/ 112 w 176"/>
                <a:gd name="T5" fmla="*/ 136 h 283"/>
                <a:gd name="T6" fmla="*/ 111 w 176"/>
                <a:gd name="T7" fmla="*/ 138 h 283"/>
                <a:gd name="T8" fmla="*/ 110 w 176"/>
                <a:gd name="T9" fmla="*/ 139 h 283"/>
                <a:gd name="T10" fmla="*/ 109 w 176"/>
                <a:gd name="T11" fmla="*/ 139 h 283"/>
                <a:gd name="T12" fmla="*/ 44 w 176"/>
                <a:gd name="T13" fmla="*/ 108 h 283"/>
                <a:gd name="T14" fmla="*/ 42 w 176"/>
                <a:gd name="T15" fmla="*/ 105 h 283"/>
                <a:gd name="T16" fmla="*/ 42 w 176"/>
                <a:gd name="T17" fmla="*/ 18 h 283"/>
                <a:gd name="T18" fmla="*/ 4 w 176"/>
                <a:gd name="T19" fmla="*/ 0 h 283"/>
                <a:gd name="T20" fmla="*/ 1 w 176"/>
                <a:gd name="T21" fmla="*/ 0 h 283"/>
                <a:gd name="T22" fmla="*/ 0 w 176"/>
                <a:gd name="T23" fmla="*/ 3 h 283"/>
                <a:gd name="T24" fmla="*/ 0 w 176"/>
                <a:gd name="T25" fmla="*/ 202 h 283"/>
                <a:gd name="T26" fmla="*/ 1 w 176"/>
                <a:gd name="T27" fmla="*/ 205 h 283"/>
                <a:gd name="T28" fmla="*/ 171 w 176"/>
                <a:gd name="T29" fmla="*/ 282 h 283"/>
                <a:gd name="T30" fmla="*/ 173 w 176"/>
                <a:gd name="T31" fmla="*/ 283 h 283"/>
                <a:gd name="T32" fmla="*/ 175 w 176"/>
                <a:gd name="T33" fmla="*/ 282 h 283"/>
                <a:gd name="T34" fmla="*/ 176 w 176"/>
                <a:gd name="T35" fmla="*/ 279 h 283"/>
                <a:gd name="T36" fmla="*/ 176 w 176"/>
                <a:gd name="T37" fmla="*/ 81 h 283"/>
                <a:gd name="T38" fmla="*/ 174 w 176"/>
                <a:gd name="T39" fmla="*/ 7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283">
                  <a:moveTo>
                    <a:pt x="174" y="78"/>
                  </a:moveTo>
                  <a:cubicBezTo>
                    <a:pt x="112" y="49"/>
                    <a:pt x="112" y="49"/>
                    <a:pt x="112" y="49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12" y="137"/>
                    <a:pt x="112" y="138"/>
                    <a:pt x="111" y="138"/>
                  </a:cubicBezTo>
                  <a:cubicBezTo>
                    <a:pt x="111" y="139"/>
                    <a:pt x="111" y="139"/>
                    <a:pt x="110" y="139"/>
                  </a:cubicBezTo>
                  <a:cubicBezTo>
                    <a:pt x="110" y="139"/>
                    <a:pt x="109" y="139"/>
                    <a:pt x="109" y="139"/>
                  </a:cubicBezTo>
                  <a:cubicBezTo>
                    <a:pt x="44" y="108"/>
                    <a:pt x="44" y="108"/>
                    <a:pt x="44" y="108"/>
                  </a:cubicBezTo>
                  <a:cubicBezTo>
                    <a:pt x="43" y="107"/>
                    <a:pt x="42" y="106"/>
                    <a:pt x="42" y="105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3"/>
                    <a:pt x="0" y="204"/>
                    <a:pt x="1" y="205"/>
                  </a:cubicBezTo>
                  <a:cubicBezTo>
                    <a:pt x="171" y="282"/>
                    <a:pt x="171" y="282"/>
                    <a:pt x="171" y="282"/>
                  </a:cubicBezTo>
                  <a:cubicBezTo>
                    <a:pt x="172" y="282"/>
                    <a:pt x="172" y="283"/>
                    <a:pt x="173" y="283"/>
                  </a:cubicBezTo>
                  <a:cubicBezTo>
                    <a:pt x="173" y="283"/>
                    <a:pt x="174" y="282"/>
                    <a:pt x="175" y="282"/>
                  </a:cubicBezTo>
                  <a:cubicBezTo>
                    <a:pt x="176" y="281"/>
                    <a:pt x="176" y="280"/>
                    <a:pt x="176" y="279"/>
                  </a:cubicBezTo>
                  <a:cubicBezTo>
                    <a:pt x="176" y="81"/>
                    <a:pt x="176" y="81"/>
                    <a:pt x="176" y="81"/>
                  </a:cubicBezTo>
                  <a:cubicBezTo>
                    <a:pt x="176" y="80"/>
                    <a:pt x="175" y="78"/>
                    <a:pt x="17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/>
            <p:cNvSpPr>
              <a:spLocks/>
            </p:cNvSpPr>
            <p:nvPr/>
          </p:nvSpPr>
          <p:spPr bwMode="auto">
            <a:xfrm>
              <a:off x="-917575" y="3362325"/>
              <a:ext cx="536575" cy="860425"/>
            </a:xfrm>
            <a:custGeom>
              <a:avLst/>
              <a:gdLst>
                <a:gd name="T0" fmla="*/ 175 w 176"/>
                <a:gd name="T1" fmla="*/ 0 h 283"/>
                <a:gd name="T2" fmla="*/ 171 w 176"/>
                <a:gd name="T3" fmla="*/ 0 h 283"/>
                <a:gd name="T4" fmla="*/ 1 w 176"/>
                <a:gd name="T5" fmla="*/ 78 h 283"/>
                <a:gd name="T6" fmla="*/ 0 w 176"/>
                <a:gd name="T7" fmla="*/ 81 h 283"/>
                <a:gd name="T8" fmla="*/ 0 w 176"/>
                <a:gd name="T9" fmla="*/ 279 h 283"/>
                <a:gd name="T10" fmla="*/ 1 w 176"/>
                <a:gd name="T11" fmla="*/ 282 h 283"/>
                <a:gd name="T12" fmla="*/ 3 w 176"/>
                <a:gd name="T13" fmla="*/ 283 h 283"/>
                <a:gd name="T14" fmla="*/ 4 w 176"/>
                <a:gd name="T15" fmla="*/ 282 h 283"/>
                <a:gd name="T16" fmla="*/ 174 w 176"/>
                <a:gd name="T17" fmla="*/ 205 h 283"/>
                <a:gd name="T18" fmla="*/ 176 w 176"/>
                <a:gd name="T19" fmla="*/ 202 h 283"/>
                <a:gd name="T20" fmla="*/ 176 w 176"/>
                <a:gd name="T21" fmla="*/ 3 h 283"/>
                <a:gd name="T22" fmla="*/ 175 w 176"/>
                <a:gd name="T23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6" h="283">
                  <a:moveTo>
                    <a:pt x="175" y="0"/>
                  </a:moveTo>
                  <a:cubicBezTo>
                    <a:pt x="174" y="0"/>
                    <a:pt x="172" y="0"/>
                    <a:pt x="171" y="0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0" y="78"/>
                    <a:pt x="0" y="80"/>
                    <a:pt x="0" y="81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0"/>
                    <a:pt x="0" y="281"/>
                    <a:pt x="1" y="282"/>
                  </a:cubicBezTo>
                  <a:cubicBezTo>
                    <a:pt x="2" y="282"/>
                    <a:pt x="2" y="283"/>
                    <a:pt x="3" y="283"/>
                  </a:cubicBezTo>
                  <a:cubicBezTo>
                    <a:pt x="3" y="283"/>
                    <a:pt x="4" y="282"/>
                    <a:pt x="4" y="282"/>
                  </a:cubicBezTo>
                  <a:cubicBezTo>
                    <a:pt x="174" y="205"/>
                    <a:pt x="174" y="205"/>
                    <a:pt x="174" y="205"/>
                  </a:cubicBezTo>
                  <a:cubicBezTo>
                    <a:pt x="175" y="204"/>
                    <a:pt x="176" y="203"/>
                    <a:pt x="176" y="202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2"/>
                    <a:pt x="176" y="1"/>
                    <a:pt x="1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/>
            <p:cNvSpPr>
              <a:spLocks/>
            </p:cNvSpPr>
            <p:nvPr/>
          </p:nvSpPr>
          <p:spPr bwMode="auto">
            <a:xfrm>
              <a:off x="-1123950" y="3232150"/>
              <a:ext cx="690563" cy="325438"/>
            </a:xfrm>
            <a:custGeom>
              <a:avLst/>
              <a:gdLst>
                <a:gd name="T0" fmla="*/ 227 w 227"/>
                <a:gd name="T1" fmla="*/ 29 h 107"/>
                <a:gd name="T2" fmla="*/ 225 w 227"/>
                <a:gd name="T3" fmla="*/ 26 h 107"/>
                <a:gd name="T4" fmla="*/ 168 w 227"/>
                <a:gd name="T5" fmla="*/ 0 h 107"/>
                <a:gd name="T6" fmla="*/ 165 w 227"/>
                <a:gd name="T7" fmla="*/ 0 h 107"/>
                <a:gd name="T8" fmla="*/ 0 w 227"/>
                <a:gd name="T9" fmla="*/ 79 h 107"/>
                <a:gd name="T10" fmla="*/ 58 w 227"/>
                <a:gd name="T11" fmla="*/ 107 h 107"/>
                <a:gd name="T12" fmla="*/ 59 w 227"/>
                <a:gd name="T13" fmla="*/ 107 h 107"/>
                <a:gd name="T14" fmla="*/ 61 w 227"/>
                <a:gd name="T15" fmla="*/ 107 h 107"/>
                <a:gd name="T16" fmla="*/ 225 w 227"/>
                <a:gd name="T17" fmla="*/ 32 h 107"/>
                <a:gd name="T18" fmla="*/ 227 w 227"/>
                <a:gd name="T19" fmla="*/ 2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07">
                  <a:moveTo>
                    <a:pt x="227" y="29"/>
                  </a:moveTo>
                  <a:cubicBezTo>
                    <a:pt x="227" y="27"/>
                    <a:pt x="226" y="26"/>
                    <a:pt x="225" y="26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7" y="0"/>
                    <a:pt x="166" y="0"/>
                    <a:pt x="165" y="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9" y="107"/>
                    <a:pt x="59" y="107"/>
                  </a:cubicBezTo>
                  <a:cubicBezTo>
                    <a:pt x="60" y="107"/>
                    <a:pt x="60" y="107"/>
                    <a:pt x="61" y="107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6" y="31"/>
                    <a:pt x="227" y="30"/>
                    <a:pt x="22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0" name="Freeform 33"/>
          <p:cNvSpPr>
            <a:spLocks/>
          </p:cNvSpPr>
          <p:nvPr/>
        </p:nvSpPr>
        <p:spPr bwMode="auto">
          <a:xfrm>
            <a:off x="5722669" y="1842404"/>
            <a:ext cx="917241" cy="870916"/>
          </a:xfrm>
          <a:custGeom>
            <a:avLst/>
            <a:gdLst>
              <a:gd name="T0" fmla="*/ 517 w 517"/>
              <a:gd name="T1" fmla="*/ 251 h 492"/>
              <a:gd name="T2" fmla="*/ 505 w 517"/>
              <a:gd name="T3" fmla="*/ 274 h 492"/>
              <a:gd name="T4" fmla="*/ 475 w 517"/>
              <a:gd name="T5" fmla="*/ 285 h 492"/>
              <a:gd name="T6" fmla="*/ 342 w 517"/>
              <a:gd name="T7" fmla="*/ 285 h 492"/>
              <a:gd name="T8" fmla="*/ 333 w 517"/>
              <a:gd name="T9" fmla="*/ 290 h 492"/>
              <a:gd name="T10" fmla="*/ 210 w 517"/>
              <a:gd name="T11" fmla="*/ 487 h 492"/>
              <a:gd name="T12" fmla="*/ 201 w 517"/>
              <a:gd name="T13" fmla="*/ 492 h 492"/>
              <a:gd name="T14" fmla="*/ 155 w 517"/>
              <a:gd name="T15" fmla="*/ 492 h 492"/>
              <a:gd name="T16" fmla="*/ 220 w 517"/>
              <a:gd name="T17" fmla="*/ 285 h 492"/>
              <a:gd name="T18" fmla="*/ 214 w 517"/>
              <a:gd name="T19" fmla="*/ 285 h 492"/>
              <a:gd name="T20" fmla="*/ 82 w 517"/>
              <a:gd name="T21" fmla="*/ 285 h 492"/>
              <a:gd name="T22" fmla="*/ 75 w 517"/>
              <a:gd name="T23" fmla="*/ 289 h 492"/>
              <a:gd name="T24" fmla="*/ 41 w 517"/>
              <a:gd name="T25" fmla="*/ 333 h 492"/>
              <a:gd name="T26" fmla="*/ 34 w 517"/>
              <a:gd name="T27" fmla="*/ 337 h 492"/>
              <a:gd name="T28" fmla="*/ 0 w 517"/>
              <a:gd name="T29" fmla="*/ 337 h 492"/>
              <a:gd name="T30" fmla="*/ 3 w 517"/>
              <a:gd name="T31" fmla="*/ 325 h 492"/>
              <a:gd name="T32" fmla="*/ 24 w 517"/>
              <a:gd name="T33" fmla="*/ 251 h 492"/>
              <a:gd name="T34" fmla="*/ 24 w 517"/>
              <a:gd name="T35" fmla="*/ 242 h 492"/>
              <a:gd name="T36" fmla="*/ 2 w 517"/>
              <a:gd name="T37" fmla="*/ 161 h 492"/>
              <a:gd name="T38" fmla="*/ 0 w 517"/>
              <a:gd name="T39" fmla="*/ 156 h 492"/>
              <a:gd name="T40" fmla="*/ 14 w 517"/>
              <a:gd name="T41" fmla="*/ 156 h 492"/>
              <a:gd name="T42" fmla="*/ 34 w 517"/>
              <a:gd name="T43" fmla="*/ 156 h 492"/>
              <a:gd name="T44" fmla="*/ 41 w 517"/>
              <a:gd name="T45" fmla="*/ 159 h 492"/>
              <a:gd name="T46" fmla="*/ 75 w 517"/>
              <a:gd name="T47" fmla="*/ 204 h 492"/>
              <a:gd name="T48" fmla="*/ 81 w 517"/>
              <a:gd name="T49" fmla="*/ 207 h 492"/>
              <a:gd name="T50" fmla="*/ 215 w 517"/>
              <a:gd name="T51" fmla="*/ 207 h 492"/>
              <a:gd name="T52" fmla="*/ 220 w 517"/>
              <a:gd name="T53" fmla="*/ 207 h 492"/>
              <a:gd name="T54" fmla="*/ 155 w 517"/>
              <a:gd name="T55" fmla="*/ 1 h 492"/>
              <a:gd name="T56" fmla="*/ 160 w 517"/>
              <a:gd name="T57" fmla="*/ 1 h 492"/>
              <a:gd name="T58" fmla="*/ 202 w 517"/>
              <a:gd name="T59" fmla="*/ 1 h 492"/>
              <a:gd name="T60" fmla="*/ 209 w 517"/>
              <a:gd name="T61" fmla="*/ 5 h 492"/>
              <a:gd name="T62" fmla="*/ 333 w 517"/>
              <a:gd name="T63" fmla="*/ 203 h 492"/>
              <a:gd name="T64" fmla="*/ 342 w 517"/>
              <a:gd name="T65" fmla="*/ 208 h 492"/>
              <a:gd name="T66" fmla="*/ 469 w 517"/>
              <a:gd name="T67" fmla="*/ 207 h 492"/>
              <a:gd name="T68" fmla="*/ 517 w 517"/>
              <a:gd name="T69" fmla="*/ 241 h 492"/>
              <a:gd name="T70" fmla="*/ 517 w 517"/>
              <a:gd name="T71" fmla="*/ 25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17" h="492">
                <a:moveTo>
                  <a:pt x="517" y="251"/>
                </a:moveTo>
                <a:cubicBezTo>
                  <a:pt x="515" y="260"/>
                  <a:pt x="511" y="268"/>
                  <a:pt x="505" y="274"/>
                </a:cubicBezTo>
                <a:cubicBezTo>
                  <a:pt x="496" y="282"/>
                  <a:pt x="486" y="285"/>
                  <a:pt x="475" y="285"/>
                </a:cubicBezTo>
                <a:cubicBezTo>
                  <a:pt x="430" y="285"/>
                  <a:pt x="386" y="285"/>
                  <a:pt x="342" y="285"/>
                </a:cubicBezTo>
                <a:cubicBezTo>
                  <a:pt x="338" y="285"/>
                  <a:pt x="335" y="286"/>
                  <a:pt x="333" y="290"/>
                </a:cubicBezTo>
                <a:cubicBezTo>
                  <a:pt x="292" y="355"/>
                  <a:pt x="251" y="421"/>
                  <a:pt x="210" y="487"/>
                </a:cubicBezTo>
                <a:cubicBezTo>
                  <a:pt x="208" y="491"/>
                  <a:pt x="205" y="492"/>
                  <a:pt x="201" y="492"/>
                </a:cubicBezTo>
                <a:cubicBezTo>
                  <a:pt x="186" y="492"/>
                  <a:pt x="171" y="492"/>
                  <a:pt x="155" y="492"/>
                </a:cubicBezTo>
                <a:cubicBezTo>
                  <a:pt x="177" y="423"/>
                  <a:pt x="198" y="354"/>
                  <a:pt x="220" y="285"/>
                </a:cubicBezTo>
                <a:cubicBezTo>
                  <a:pt x="217" y="285"/>
                  <a:pt x="216" y="285"/>
                  <a:pt x="214" y="285"/>
                </a:cubicBezTo>
                <a:cubicBezTo>
                  <a:pt x="170" y="285"/>
                  <a:pt x="126" y="285"/>
                  <a:pt x="82" y="285"/>
                </a:cubicBezTo>
                <a:cubicBezTo>
                  <a:pt x="79" y="285"/>
                  <a:pt x="77" y="286"/>
                  <a:pt x="75" y="289"/>
                </a:cubicBezTo>
                <a:cubicBezTo>
                  <a:pt x="64" y="304"/>
                  <a:pt x="52" y="318"/>
                  <a:pt x="41" y="333"/>
                </a:cubicBezTo>
                <a:cubicBezTo>
                  <a:pt x="39" y="336"/>
                  <a:pt x="37" y="337"/>
                  <a:pt x="34" y="337"/>
                </a:cubicBezTo>
                <a:cubicBezTo>
                  <a:pt x="23" y="337"/>
                  <a:pt x="12" y="337"/>
                  <a:pt x="0" y="337"/>
                </a:cubicBezTo>
                <a:cubicBezTo>
                  <a:pt x="1" y="332"/>
                  <a:pt x="2" y="329"/>
                  <a:pt x="3" y="325"/>
                </a:cubicBezTo>
                <a:cubicBezTo>
                  <a:pt x="10" y="300"/>
                  <a:pt x="17" y="275"/>
                  <a:pt x="24" y="251"/>
                </a:cubicBezTo>
                <a:cubicBezTo>
                  <a:pt x="25" y="248"/>
                  <a:pt x="25" y="245"/>
                  <a:pt x="24" y="242"/>
                </a:cubicBezTo>
                <a:cubicBezTo>
                  <a:pt x="17" y="215"/>
                  <a:pt x="9" y="188"/>
                  <a:pt x="2" y="161"/>
                </a:cubicBezTo>
                <a:cubicBezTo>
                  <a:pt x="1" y="160"/>
                  <a:pt x="1" y="158"/>
                  <a:pt x="0" y="156"/>
                </a:cubicBezTo>
                <a:cubicBezTo>
                  <a:pt x="5" y="156"/>
                  <a:pt x="10" y="156"/>
                  <a:pt x="14" y="156"/>
                </a:cubicBezTo>
                <a:cubicBezTo>
                  <a:pt x="21" y="156"/>
                  <a:pt x="28" y="155"/>
                  <a:pt x="34" y="156"/>
                </a:cubicBezTo>
                <a:cubicBezTo>
                  <a:pt x="37" y="156"/>
                  <a:pt x="40" y="157"/>
                  <a:pt x="41" y="159"/>
                </a:cubicBezTo>
                <a:cubicBezTo>
                  <a:pt x="53" y="174"/>
                  <a:pt x="64" y="189"/>
                  <a:pt x="75" y="204"/>
                </a:cubicBezTo>
                <a:cubicBezTo>
                  <a:pt x="76" y="206"/>
                  <a:pt x="79" y="207"/>
                  <a:pt x="81" y="207"/>
                </a:cubicBezTo>
                <a:cubicBezTo>
                  <a:pt x="126" y="208"/>
                  <a:pt x="170" y="207"/>
                  <a:pt x="215" y="207"/>
                </a:cubicBezTo>
                <a:cubicBezTo>
                  <a:pt x="216" y="207"/>
                  <a:pt x="218" y="207"/>
                  <a:pt x="220" y="207"/>
                </a:cubicBezTo>
                <a:cubicBezTo>
                  <a:pt x="198" y="138"/>
                  <a:pt x="177" y="70"/>
                  <a:pt x="155" y="1"/>
                </a:cubicBezTo>
                <a:cubicBezTo>
                  <a:pt x="157" y="1"/>
                  <a:pt x="159" y="1"/>
                  <a:pt x="160" y="1"/>
                </a:cubicBezTo>
                <a:cubicBezTo>
                  <a:pt x="174" y="1"/>
                  <a:pt x="188" y="1"/>
                  <a:pt x="202" y="1"/>
                </a:cubicBezTo>
                <a:cubicBezTo>
                  <a:pt x="205" y="0"/>
                  <a:pt x="208" y="2"/>
                  <a:pt x="209" y="5"/>
                </a:cubicBezTo>
                <a:cubicBezTo>
                  <a:pt x="251" y="71"/>
                  <a:pt x="292" y="137"/>
                  <a:pt x="333" y="203"/>
                </a:cubicBezTo>
                <a:cubicBezTo>
                  <a:pt x="335" y="206"/>
                  <a:pt x="338" y="208"/>
                  <a:pt x="342" y="208"/>
                </a:cubicBezTo>
                <a:cubicBezTo>
                  <a:pt x="384" y="207"/>
                  <a:pt x="427" y="208"/>
                  <a:pt x="469" y="207"/>
                </a:cubicBezTo>
                <a:cubicBezTo>
                  <a:pt x="494" y="207"/>
                  <a:pt x="511" y="218"/>
                  <a:pt x="517" y="241"/>
                </a:cubicBezTo>
                <a:cubicBezTo>
                  <a:pt x="517" y="245"/>
                  <a:pt x="517" y="248"/>
                  <a:pt x="517" y="2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1" name="Grupo 50"/>
          <p:cNvGrpSpPr/>
          <p:nvPr/>
        </p:nvGrpSpPr>
        <p:grpSpPr>
          <a:xfrm>
            <a:off x="5726635" y="4037389"/>
            <a:ext cx="1122663" cy="791843"/>
            <a:chOff x="4757738" y="2486025"/>
            <a:chExt cx="2682876" cy="1892301"/>
          </a:xfrm>
          <a:solidFill>
            <a:schemeClr val="accent3"/>
          </a:solidFill>
        </p:grpSpPr>
        <p:sp>
          <p:nvSpPr>
            <p:cNvPr id="52" name="Freeform 5"/>
            <p:cNvSpPr>
              <a:spLocks noEditPoints="1"/>
            </p:cNvSpPr>
            <p:nvPr/>
          </p:nvSpPr>
          <p:spPr bwMode="auto">
            <a:xfrm>
              <a:off x="4757738" y="2486025"/>
              <a:ext cx="706438" cy="1152525"/>
            </a:xfrm>
            <a:custGeom>
              <a:avLst/>
              <a:gdLst>
                <a:gd name="T0" fmla="*/ 0 w 233"/>
                <a:gd name="T1" fmla="*/ 151 h 380"/>
                <a:gd name="T2" fmla="*/ 69 w 233"/>
                <a:gd name="T3" fmla="*/ 152 h 380"/>
                <a:gd name="T4" fmla="*/ 106 w 233"/>
                <a:gd name="T5" fmla="*/ 152 h 380"/>
                <a:gd name="T6" fmla="*/ 106 w 233"/>
                <a:gd name="T7" fmla="*/ 108 h 380"/>
                <a:gd name="T8" fmla="*/ 67 w 233"/>
                <a:gd name="T9" fmla="*/ 108 h 380"/>
                <a:gd name="T10" fmla="*/ 67 w 233"/>
                <a:gd name="T11" fmla="*/ 90 h 380"/>
                <a:gd name="T12" fmla="*/ 106 w 233"/>
                <a:gd name="T13" fmla="*/ 90 h 380"/>
                <a:gd name="T14" fmla="*/ 106 w 233"/>
                <a:gd name="T15" fmla="*/ 0 h 380"/>
                <a:gd name="T16" fmla="*/ 121 w 233"/>
                <a:gd name="T17" fmla="*/ 0 h 380"/>
                <a:gd name="T18" fmla="*/ 121 w 233"/>
                <a:gd name="T19" fmla="*/ 89 h 380"/>
                <a:gd name="T20" fmla="*/ 160 w 233"/>
                <a:gd name="T21" fmla="*/ 89 h 380"/>
                <a:gd name="T22" fmla="*/ 160 w 233"/>
                <a:gd name="T23" fmla="*/ 107 h 380"/>
                <a:gd name="T24" fmla="*/ 122 w 233"/>
                <a:gd name="T25" fmla="*/ 107 h 380"/>
                <a:gd name="T26" fmla="*/ 122 w 233"/>
                <a:gd name="T27" fmla="*/ 151 h 380"/>
                <a:gd name="T28" fmla="*/ 233 w 233"/>
                <a:gd name="T29" fmla="*/ 151 h 380"/>
                <a:gd name="T30" fmla="*/ 233 w 233"/>
                <a:gd name="T31" fmla="*/ 153 h 380"/>
                <a:gd name="T32" fmla="*/ 207 w 233"/>
                <a:gd name="T33" fmla="*/ 175 h 380"/>
                <a:gd name="T34" fmla="*/ 198 w 233"/>
                <a:gd name="T35" fmla="*/ 193 h 380"/>
                <a:gd name="T36" fmla="*/ 198 w 233"/>
                <a:gd name="T37" fmla="*/ 369 h 380"/>
                <a:gd name="T38" fmla="*/ 198 w 233"/>
                <a:gd name="T39" fmla="*/ 380 h 380"/>
                <a:gd name="T40" fmla="*/ 45 w 233"/>
                <a:gd name="T41" fmla="*/ 380 h 380"/>
                <a:gd name="T42" fmla="*/ 45 w 233"/>
                <a:gd name="T43" fmla="*/ 182 h 380"/>
                <a:gd name="T44" fmla="*/ 0 w 233"/>
                <a:gd name="T45" fmla="*/ 182 h 380"/>
                <a:gd name="T46" fmla="*/ 0 w 233"/>
                <a:gd name="T47" fmla="*/ 151 h 380"/>
                <a:gd name="T48" fmla="*/ 121 w 233"/>
                <a:gd name="T49" fmla="*/ 205 h 380"/>
                <a:gd name="T50" fmla="*/ 121 w 233"/>
                <a:gd name="T51" fmla="*/ 249 h 380"/>
                <a:gd name="T52" fmla="*/ 170 w 233"/>
                <a:gd name="T53" fmla="*/ 249 h 380"/>
                <a:gd name="T54" fmla="*/ 170 w 233"/>
                <a:gd name="T55" fmla="*/ 205 h 380"/>
                <a:gd name="T56" fmla="*/ 121 w 233"/>
                <a:gd name="T57" fmla="*/ 205 h 380"/>
                <a:gd name="T58" fmla="*/ 170 w 233"/>
                <a:gd name="T59" fmla="*/ 278 h 380"/>
                <a:gd name="T60" fmla="*/ 121 w 233"/>
                <a:gd name="T61" fmla="*/ 278 h 380"/>
                <a:gd name="T62" fmla="*/ 121 w 233"/>
                <a:gd name="T63" fmla="*/ 322 h 380"/>
                <a:gd name="T64" fmla="*/ 170 w 233"/>
                <a:gd name="T65" fmla="*/ 322 h 380"/>
                <a:gd name="T66" fmla="*/ 170 w 233"/>
                <a:gd name="T67" fmla="*/ 27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3" h="380">
                  <a:moveTo>
                    <a:pt x="0" y="151"/>
                  </a:moveTo>
                  <a:cubicBezTo>
                    <a:pt x="23" y="151"/>
                    <a:pt x="46" y="151"/>
                    <a:pt x="69" y="152"/>
                  </a:cubicBezTo>
                  <a:cubicBezTo>
                    <a:pt x="81" y="152"/>
                    <a:pt x="93" y="152"/>
                    <a:pt x="106" y="152"/>
                  </a:cubicBezTo>
                  <a:cubicBezTo>
                    <a:pt x="106" y="136"/>
                    <a:pt x="106" y="122"/>
                    <a:pt x="106" y="108"/>
                  </a:cubicBezTo>
                  <a:cubicBezTo>
                    <a:pt x="93" y="108"/>
                    <a:pt x="80" y="108"/>
                    <a:pt x="67" y="108"/>
                  </a:cubicBezTo>
                  <a:cubicBezTo>
                    <a:pt x="67" y="101"/>
                    <a:pt x="67" y="96"/>
                    <a:pt x="67" y="90"/>
                  </a:cubicBezTo>
                  <a:cubicBezTo>
                    <a:pt x="80" y="90"/>
                    <a:pt x="93" y="90"/>
                    <a:pt x="106" y="90"/>
                  </a:cubicBezTo>
                  <a:cubicBezTo>
                    <a:pt x="106" y="59"/>
                    <a:pt x="106" y="30"/>
                    <a:pt x="106" y="0"/>
                  </a:cubicBezTo>
                  <a:cubicBezTo>
                    <a:pt x="112" y="0"/>
                    <a:pt x="116" y="0"/>
                    <a:pt x="121" y="0"/>
                  </a:cubicBezTo>
                  <a:cubicBezTo>
                    <a:pt x="121" y="29"/>
                    <a:pt x="121" y="59"/>
                    <a:pt x="121" y="89"/>
                  </a:cubicBezTo>
                  <a:cubicBezTo>
                    <a:pt x="135" y="89"/>
                    <a:pt x="147" y="89"/>
                    <a:pt x="160" y="89"/>
                  </a:cubicBezTo>
                  <a:cubicBezTo>
                    <a:pt x="160" y="95"/>
                    <a:pt x="160" y="101"/>
                    <a:pt x="160" y="107"/>
                  </a:cubicBezTo>
                  <a:cubicBezTo>
                    <a:pt x="148" y="107"/>
                    <a:pt x="135" y="107"/>
                    <a:pt x="122" y="107"/>
                  </a:cubicBezTo>
                  <a:cubicBezTo>
                    <a:pt x="122" y="122"/>
                    <a:pt x="122" y="136"/>
                    <a:pt x="122" y="151"/>
                  </a:cubicBezTo>
                  <a:cubicBezTo>
                    <a:pt x="159" y="151"/>
                    <a:pt x="196" y="151"/>
                    <a:pt x="233" y="151"/>
                  </a:cubicBezTo>
                  <a:cubicBezTo>
                    <a:pt x="233" y="152"/>
                    <a:pt x="233" y="153"/>
                    <a:pt x="233" y="153"/>
                  </a:cubicBezTo>
                  <a:cubicBezTo>
                    <a:pt x="225" y="160"/>
                    <a:pt x="216" y="168"/>
                    <a:pt x="207" y="175"/>
                  </a:cubicBezTo>
                  <a:cubicBezTo>
                    <a:pt x="200" y="179"/>
                    <a:pt x="198" y="185"/>
                    <a:pt x="198" y="193"/>
                  </a:cubicBezTo>
                  <a:cubicBezTo>
                    <a:pt x="198" y="252"/>
                    <a:pt x="198" y="310"/>
                    <a:pt x="198" y="369"/>
                  </a:cubicBezTo>
                  <a:cubicBezTo>
                    <a:pt x="198" y="372"/>
                    <a:pt x="198" y="376"/>
                    <a:pt x="198" y="380"/>
                  </a:cubicBezTo>
                  <a:cubicBezTo>
                    <a:pt x="147" y="380"/>
                    <a:pt x="97" y="380"/>
                    <a:pt x="45" y="380"/>
                  </a:cubicBezTo>
                  <a:cubicBezTo>
                    <a:pt x="45" y="314"/>
                    <a:pt x="45" y="248"/>
                    <a:pt x="45" y="182"/>
                  </a:cubicBezTo>
                  <a:cubicBezTo>
                    <a:pt x="29" y="182"/>
                    <a:pt x="14" y="182"/>
                    <a:pt x="0" y="182"/>
                  </a:cubicBezTo>
                  <a:cubicBezTo>
                    <a:pt x="0" y="172"/>
                    <a:pt x="0" y="161"/>
                    <a:pt x="0" y="151"/>
                  </a:cubicBezTo>
                  <a:close/>
                  <a:moveTo>
                    <a:pt x="121" y="205"/>
                  </a:moveTo>
                  <a:cubicBezTo>
                    <a:pt x="121" y="220"/>
                    <a:pt x="121" y="235"/>
                    <a:pt x="121" y="249"/>
                  </a:cubicBezTo>
                  <a:cubicBezTo>
                    <a:pt x="138" y="249"/>
                    <a:pt x="154" y="249"/>
                    <a:pt x="170" y="249"/>
                  </a:cubicBezTo>
                  <a:cubicBezTo>
                    <a:pt x="170" y="234"/>
                    <a:pt x="170" y="219"/>
                    <a:pt x="170" y="205"/>
                  </a:cubicBezTo>
                  <a:cubicBezTo>
                    <a:pt x="153" y="205"/>
                    <a:pt x="138" y="205"/>
                    <a:pt x="121" y="205"/>
                  </a:cubicBezTo>
                  <a:close/>
                  <a:moveTo>
                    <a:pt x="170" y="278"/>
                  </a:moveTo>
                  <a:cubicBezTo>
                    <a:pt x="153" y="278"/>
                    <a:pt x="137" y="278"/>
                    <a:pt x="121" y="278"/>
                  </a:cubicBezTo>
                  <a:cubicBezTo>
                    <a:pt x="121" y="293"/>
                    <a:pt x="121" y="307"/>
                    <a:pt x="121" y="322"/>
                  </a:cubicBezTo>
                  <a:cubicBezTo>
                    <a:pt x="138" y="322"/>
                    <a:pt x="154" y="322"/>
                    <a:pt x="170" y="322"/>
                  </a:cubicBezTo>
                  <a:cubicBezTo>
                    <a:pt x="170" y="307"/>
                    <a:pt x="170" y="292"/>
                    <a:pt x="170" y="2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>
              <a:off x="4803776" y="3592513"/>
              <a:ext cx="2636838" cy="785813"/>
            </a:xfrm>
            <a:custGeom>
              <a:avLst/>
              <a:gdLst>
                <a:gd name="T0" fmla="*/ 870 w 870"/>
                <a:gd name="T1" fmla="*/ 0 h 259"/>
                <a:gd name="T2" fmla="*/ 866 w 870"/>
                <a:gd name="T3" fmla="*/ 9 h 259"/>
                <a:gd name="T4" fmla="*/ 768 w 870"/>
                <a:gd name="T5" fmla="*/ 212 h 259"/>
                <a:gd name="T6" fmla="*/ 695 w 870"/>
                <a:gd name="T7" fmla="*/ 259 h 259"/>
                <a:gd name="T8" fmla="*/ 86 w 870"/>
                <a:gd name="T9" fmla="*/ 259 h 259"/>
                <a:gd name="T10" fmla="*/ 69 w 870"/>
                <a:gd name="T11" fmla="*/ 234 h 259"/>
                <a:gd name="T12" fmla="*/ 55 w 870"/>
                <a:gd name="T13" fmla="*/ 188 h 259"/>
                <a:gd name="T14" fmla="*/ 5 w 870"/>
                <a:gd name="T15" fmla="*/ 115 h 259"/>
                <a:gd name="T16" fmla="*/ 0 w 870"/>
                <a:gd name="T17" fmla="*/ 87 h 259"/>
                <a:gd name="T18" fmla="*/ 0 w 870"/>
                <a:gd name="T19" fmla="*/ 31 h 259"/>
                <a:gd name="T20" fmla="*/ 548 w 870"/>
                <a:gd name="T21" fmla="*/ 31 h 259"/>
                <a:gd name="T22" fmla="*/ 549 w 870"/>
                <a:gd name="T23" fmla="*/ 25 h 259"/>
                <a:gd name="T24" fmla="*/ 580 w 870"/>
                <a:gd name="T25" fmla="*/ 0 h 259"/>
                <a:gd name="T26" fmla="*/ 619 w 870"/>
                <a:gd name="T27" fmla="*/ 0 h 259"/>
                <a:gd name="T28" fmla="*/ 859 w 870"/>
                <a:gd name="T29" fmla="*/ 0 h 259"/>
                <a:gd name="T30" fmla="*/ 870 w 870"/>
                <a:gd name="T3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0" h="259">
                  <a:moveTo>
                    <a:pt x="870" y="0"/>
                  </a:moveTo>
                  <a:cubicBezTo>
                    <a:pt x="868" y="4"/>
                    <a:pt x="867" y="7"/>
                    <a:pt x="866" y="9"/>
                  </a:cubicBezTo>
                  <a:cubicBezTo>
                    <a:pt x="833" y="77"/>
                    <a:pt x="801" y="145"/>
                    <a:pt x="768" y="212"/>
                  </a:cubicBezTo>
                  <a:cubicBezTo>
                    <a:pt x="753" y="243"/>
                    <a:pt x="729" y="259"/>
                    <a:pt x="695" y="259"/>
                  </a:cubicBezTo>
                  <a:cubicBezTo>
                    <a:pt x="492" y="259"/>
                    <a:pt x="289" y="259"/>
                    <a:pt x="86" y="259"/>
                  </a:cubicBezTo>
                  <a:cubicBezTo>
                    <a:pt x="69" y="259"/>
                    <a:pt x="63" y="250"/>
                    <a:pt x="69" y="234"/>
                  </a:cubicBezTo>
                  <a:cubicBezTo>
                    <a:pt x="76" y="216"/>
                    <a:pt x="72" y="201"/>
                    <a:pt x="55" y="188"/>
                  </a:cubicBezTo>
                  <a:cubicBezTo>
                    <a:pt x="30" y="169"/>
                    <a:pt x="13" y="145"/>
                    <a:pt x="5" y="115"/>
                  </a:cubicBezTo>
                  <a:cubicBezTo>
                    <a:pt x="3" y="106"/>
                    <a:pt x="1" y="97"/>
                    <a:pt x="0" y="87"/>
                  </a:cubicBezTo>
                  <a:cubicBezTo>
                    <a:pt x="0" y="69"/>
                    <a:pt x="0" y="50"/>
                    <a:pt x="0" y="31"/>
                  </a:cubicBezTo>
                  <a:cubicBezTo>
                    <a:pt x="183" y="31"/>
                    <a:pt x="365" y="31"/>
                    <a:pt x="548" y="31"/>
                  </a:cubicBezTo>
                  <a:cubicBezTo>
                    <a:pt x="548" y="28"/>
                    <a:pt x="549" y="27"/>
                    <a:pt x="549" y="25"/>
                  </a:cubicBezTo>
                  <a:cubicBezTo>
                    <a:pt x="553" y="9"/>
                    <a:pt x="564" y="0"/>
                    <a:pt x="580" y="0"/>
                  </a:cubicBezTo>
                  <a:cubicBezTo>
                    <a:pt x="593" y="0"/>
                    <a:pt x="606" y="0"/>
                    <a:pt x="619" y="0"/>
                  </a:cubicBezTo>
                  <a:cubicBezTo>
                    <a:pt x="699" y="0"/>
                    <a:pt x="779" y="0"/>
                    <a:pt x="859" y="0"/>
                  </a:cubicBezTo>
                  <a:cubicBezTo>
                    <a:pt x="862" y="0"/>
                    <a:pt x="865" y="0"/>
                    <a:pt x="87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6003926" y="3038475"/>
              <a:ext cx="414338" cy="600075"/>
            </a:xfrm>
            <a:custGeom>
              <a:avLst/>
              <a:gdLst>
                <a:gd name="T0" fmla="*/ 0 w 137"/>
                <a:gd name="T1" fmla="*/ 98 h 198"/>
                <a:gd name="T2" fmla="*/ 0 w 137"/>
                <a:gd name="T3" fmla="*/ 20 h 198"/>
                <a:gd name="T4" fmla="*/ 20 w 137"/>
                <a:gd name="T5" fmla="*/ 0 h 198"/>
                <a:gd name="T6" fmla="*/ 118 w 137"/>
                <a:gd name="T7" fmla="*/ 0 h 198"/>
                <a:gd name="T8" fmla="*/ 137 w 137"/>
                <a:gd name="T9" fmla="*/ 19 h 198"/>
                <a:gd name="T10" fmla="*/ 137 w 137"/>
                <a:gd name="T11" fmla="*/ 179 h 198"/>
                <a:gd name="T12" fmla="*/ 118 w 137"/>
                <a:gd name="T13" fmla="*/ 198 h 198"/>
                <a:gd name="T14" fmla="*/ 20 w 137"/>
                <a:gd name="T15" fmla="*/ 198 h 198"/>
                <a:gd name="T16" fmla="*/ 0 w 137"/>
                <a:gd name="T17" fmla="*/ 179 h 198"/>
                <a:gd name="T18" fmla="*/ 0 w 137"/>
                <a:gd name="T19" fmla="*/ 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98">
                  <a:moveTo>
                    <a:pt x="0" y="98"/>
                  </a:moveTo>
                  <a:cubicBezTo>
                    <a:pt x="0" y="72"/>
                    <a:pt x="0" y="46"/>
                    <a:pt x="0" y="20"/>
                  </a:cubicBezTo>
                  <a:cubicBezTo>
                    <a:pt x="0" y="5"/>
                    <a:pt x="6" y="0"/>
                    <a:pt x="20" y="0"/>
                  </a:cubicBezTo>
                  <a:cubicBezTo>
                    <a:pt x="53" y="0"/>
                    <a:pt x="85" y="0"/>
                    <a:pt x="118" y="0"/>
                  </a:cubicBezTo>
                  <a:cubicBezTo>
                    <a:pt x="132" y="0"/>
                    <a:pt x="137" y="5"/>
                    <a:pt x="137" y="19"/>
                  </a:cubicBezTo>
                  <a:cubicBezTo>
                    <a:pt x="137" y="73"/>
                    <a:pt x="137" y="126"/>
                    <a:pt x="137" y="179"/>
                  </a:cubicBezTo>
                  <a:cubicBezTo>
                    <a:pt x="137" y="193"/>
                    <a:pt x="132" y="198"/>
                    <a:pt x="118" y="198"/>
                  </a:cubicBezTo>
                  <a:cubicBezTo>
                    <a:pt x="85" y="198"/>
                    <a:pt x="53" y="198"/>
                    <a:pt x="20" y="198"/>
                  </a:cubicBezTo>
                  <a:cubicBezTo>
                    <a:pt x="6" y="198"/>
                    <a:pt x="0" y="193"/>
                    <a:pt x="0" y="179"/>
                  </a:cubicBezTo>
                  <a:cubicBezTo>
                    <a:pt x="0" y="152"/>
                    <a:pt x="0" y="125"/>
                    <a:pt x="0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/>
          </p:nvSpPr>
          <p:spPr bwMode="auto">
            <a:xfrm>
              <a:off x="5448301" y="3176588"/>
              <a:ext cx="463550" cy="461963"/>
            </a:xfrm>
            <a:custGeom>
              <a:avLst/>
              <a:gdLst>
                <a:gd name="T0" fmla="*/ 152 w 153"/>
                <a:gd name="T1" fmla="*/ 76 h 152"/>
                <a:gd name="T2" fmla="*/ 152 w 153"/>
                <a:gd name="T3" fmla="*/ 133 h 152"/>
                <a:gd name="T4" fmla="*/ 133 w 153"/>
                <a:gd name="T5" fmla="*/ 152 h 152"/>
                <a:gd name="T6" fmla="*/ 20 w 153"/>
                <a:gd name="T7" fmla="*/ 152 h 152"/>
                <a:gd name="T8" fmla="*/ 0 w 153"/>
                <a:gd name="T9" fmla="*/ 132 h 152"/>
                <a:gd name="T10" fmla="*/ 0 w 153"/>
                <a:gd name="T11" fmla="*/ 20 h 152"/>
                <a:gd name="T12" fmla="*/ 20 w 153"/>
                <a:gd name="T13" fmla="*/ 0 h 152"/>
                <a:gd name="T14" fmla="*/ 133 w 153"/>
                <a:gd name="T15" fmla="*/ 0 h 152"/>
                <a:gd name="T16" fmla="*/ 152 w 153"/>
                <a:gd name="T17" fmla="*/ 20 h 152"/>
                <a:gd name="T18" fmla="*/ 152 w 153"/>
                <a:gd name="T19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" h="152">
                  <a:moveTo>
                    <a:pt x="152" y="76"/>
                  </a:moveTo>
                  <a:cubicBezTo>
                    <a:pt x="152" y="95"/>
                    <a:pt x="153" y="114"/>
                    <a:pt x="152" y="133"/>
                  </a:cubicBezTo>
                  <a:cubicBezTo>
                    <a:pt x="152" y="147"/>
                    <a:pt x="147" y="152"/>
                    <a:pt x="133" y="152"/>
                  </a:cubicBezTo>
                  <a:cubicBezTo>
                    <a:pt x="95" y="152"/>
                    <a:pt x="58" y="152"/>
                    <a:pt x="20" y="152"/>
                  </a:cubicBezTo>
                  <a:cubicBezTo>
                    <a:pt x="6" y="152"/>
                    <a:pt x="0" y="146"/>
                    <a:pt x="0" y="132"/>
                  </a:cubicBezTo>
                  <a:cubicBezTo>
                    <a:pt x="0" y="95"/>
                    <a:pt x="0" y="57"/>
                    <a:pt x="0" y="20"/>
                  </a:cubicBezTo>
                  <a:cubicBezTo>
                    <a:pt x="0" y="5"/>
                    <a:pt x="5" y="0"/>
                    <a:pt x="20" y="0"/>
                  </a:cubicBezTo>
                  <a:cubicBezTo>
                    <a:pt x="57" y="0"/>
                    <a:pt x="95" y="0"/>
                    <a:pt x="133" y="0"/>
                  </a:cubicBezTo>
                  <a:cubicBezTo>
                    <a:pt x="148" y="0"/>
                    <a:pt x="152" y="5"/>
                    <a:pt x="152" y="20"/>
                  </a:cubicBezTo>
                  <a:cubicBezTo>
                    <a:pt x="153" y="38"/>
                    <a:pt x="152" y="57"/>
                    <a:pt x="15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/>
          </p:nvSpPr>
          <p:spPr bwMode="auto">
            <a:xfrm>
              <a:off x="6513513" y="3222625"/>
              <a:ext cx="460375" cy="276225"/>
            </a:xfrm>
            <a:custGeom>
              <a:avLst/>
              <a:gdLst>
                <a:gd name="T0" fmla="*/ 76 w 152"/>
                <a:gd name="T1" fmla="*/ 91 h 91"/>
                <a:gd name="T2" fmla="*/ 18 w 152"/>
                <a:gd name="T3" fmla="*/ 91 h 91"/>
                <a:gd name="T4" fmla="*/ 0 w 152"/>
                <a:gd name="T5" fmla="*/ 73 h 91"/>
                <a:gd name="T6" fmla="*/ 0 w 152"/>
                <a:gd name="T7" fmla="*/ 18 h 91"/>
                <a:gd name="T8" fmla="*/ 18 w 152"/>
                <a:gd name="T9" fmla="*/ 0 h 91"/>
                <a:gd name="T10" fmla="*/ 134 w 152"/>
                <a:gd name="T11" fmla="*/ 0 h 91"/>
                <a:gd name="T12" fmla="*/ 152 w 152"/>
                <a:gd name="T13" fmla="*/ 18 h 91"/>
                <a:gd name="T14" fmla="*/ 152 w 152"/>
                <a:gd name="T15" fmla="*/ 73 h 91"/>
                <a:gd name="T16" fmla="*/ 134 w 152"/>
                <a:gd name="T17" fmla="*/ 91 h 91"/>
                <a:gd name="T18" fmla="*/ 76 w 152"/>
                <a:gd name="T1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" h="91">
                  <a:moveTo>
                    <a:pt x="76" y="91"/>
                  </a:moveTo>
                  <a:cubicBezTo>
                    <a:pt x="57" y="91"/>
                    <a:pt x="38" y="91"/>
                    <a:pt x="18" y="91"/>
                  </a:cubicBezTo>
                  <a:cubicBezTo>
                    <a:pt x="5" y="91"/>
                    <a:pt x="0" y="86"/>
                    <a:pt x="0" y="73"/>
                  </a:cubicBezTo>
                  <a:cubicBezTo>
                    <a:pt x="0" y="55"/>
                    <a:pt x="0" y="37"/>
                    <a:pt x="0" y="18"/>
                  </a:cubicBezTo>
                  <a:cubicBezTo>
                    <a:pt x="0" y="6"/>
                    <a:pt x="5" y="0"/>
                    <a:pt x="18" y="0"/>
                  </a:cubicBezTo>
                  <a:cubicBezTo>
                    <a:pt x="57" y="0"/>
                    <a:pt x="95" y="0"/>
                    <a:pt x="134" y="0"/>
                  </a:cubicBezTo>
                  <a:cubicBezTo>
                    <a:pt x="146" y="0"/>
                    <a:pt x="152" y="6"/>
                    <a:pt x="152" y="18"/>
                  </a:cubicBezTo>
                  <a:cubicBezTo>
                    <a:pt x="152" y="37"/>
                    <a:pt x="152" y="55"/>
                    <a:pt x="152" y="73"/>
                  </a:cubicBezTo>
                  <a:cubicBezTo>
                    <a:pt x="152" y="86"/>
                    <a:pt x="146" y="91"/>
                    <a:pt x="134" y="91"/>
                  </a:cubicBezTo>
                  <a:cubicBezTo>
                    <a:pt x="115" y="91"/>
                    <a:pt x="95" y="91"/>
                    <a:pt x="76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Freeform 5"/>
          <p:cNvSpPr>
            <a:spLocks noEditPoints="1"/>
          </p:cNvSpPr>
          <p:nvPr/>
        </p:nvSpPr>
        <p:spPr bwMode="auto">
          <a:xfrm>
            <a:off x="5746802" y="2872189"/>
            <a:ext cx="703767" cy="825171"/>
          </a:xfrm>
          <a:custGeom>
            <a:avLst/>
            <a:gdLst>
              <a:gd name="T0" fmla="*/ 79 w 387"/>
              <a:gd name="T1" fmla="*/ 0 h 455"/>
              <a:gd name="T2" fmla="*/ 84 w 387"/>
              <a:gd name="T3" fmla="*/ 82 h 455"/>
              <a:gd name="T4" fmla="*/ 88 w 387"/>
              <a:gd name="T5" fmla="*/ 77 h 455"/>
              <a:gd name="T6" fmla="*/ 251 w 387"/>
              <a:gd name="T7" fmla="*/ 44 h 455"/>
              <a:gd name="T8" fmla="*/ 302 w 387"/>
              <a:gd name="T9" fmla="*/ 86 h 455"/>
              <a:gd name="T10" fmla="*/ 303 w 387"/>
              <a:gd name="T11" fmla="*/ 82 h 455"/>
              <a:gd name="T12" fmla="*/ 307 w 387"/>
              <a:gd name="T13" fmla="*/ 0 h 455"/>
              <a:gd name="T14" fmla="*/ 327 w 387"/>
              <a:gd name="T15" fmla="*/ 10 h 455"/>
              <a:gd name="T16" fmla="*/ 334 w 387"/>
              <a:gd name="T17" fmla="*/ 269 h 455"/>
              <a:gd name="T18" fmla="*/ 337 w 387"/>
              <a:gd name="T19" fmla="*/ 275 h 455"/>
              <a:gd name="T20" fmla="*/ 368 w 387"/>
              <a:gd name="T21" fmla="*/ 367 h 455"/>
              <a:gd name="T22" fmla="*/ 378 w 387"/>
              <a:gd name="T23" fmla="*/ 372 h 455"/>
              <a:gd name="T24" fmla="*/ 387 w 387"/>
              <a:gd name="T25" fmla="*/ 413 h 455"/>
              <a:gd name="T26" fmla="*/ 351 w 387"/>
              <a:gd name="T27" fmla="*/ 424 h 455"/>
              <a:gd name="T28" fmla="*/ 335 w 387"/>
              <a:gd name="T29" fmla="*/ 455 h 455"/>
              <a:gd name="T30" fmla="*/ 287 w 387"/>
              <a:gd name="T31" fmla="*/ 439 h 455"/>
              <a:gd name="T32" fmla="*/ 100 w 387"/>
              <a:gd name="T33" fmla="*/ 424 h 455"/>
              <a:gd name="T34" fmla="*/ 84 w 387"/>
              <a:gd name="T35" fmla="*/ 455 h 455"/>
              <a:gd name="T36" fmla="*/ 36 w 387"/>
              <a:gd name="T37" fmla="*/ 440 h 455"/>
              <a:gd name="T38" fmla="*/ 8 w 387"/>
              <a:gd name="T39" fmla="*/ 423 h 455"/>
              <a:gd name="T40" fmla="*/ 0 w 387"/>
              <a:gd name="T41" fmla="*/ 380 h 455"/>
              <a:gd name="T42" fmla="*/ 18 w 387"/>
              <a:gd name="T43" fmla="*/ 372 h 455"/>
              <a:gd name="T44" fmla="*/ 18 w 387"/>
              <a:gd name="T45" fmla="*/ 303 h 455"/>
              <a:gd name="T46" fmla="*/ 53 w 387"/>
              <a:gd name="T47" fmla="*/ 275 h 455"/>
              <a:gd name="T48" fmla="*/ 53 w 387"/>
              <a:gd name="T49" fmla="*/ 22 h 455"/>
              <a:gd name="T50" fmla="*/ 74 w 387"/>
              <a:gd name="T51" fmla="*/ 0 h 455"/>
              <a:gd name="T52" fmla="*/ 293 w 387"/>
              <a:gd name="T53" fmla="*/ 128 h 455"/>
              <a:gd name="T54" fmla="*/ 93 w 387"/>
              <a:gd name="T55" fmla="*/ 194 h 455"/>
              <a:gd name="T56" fmla="*/ 193 w 387"/>
              <a:gd name="T57" fmla="*/ 357 h 455"/>
              <a:gd name="T58" fmla="*/ 253 w 387"/>
              <a:gd name="T59" fmla="*/ 341 h 455"/>
              <a:gd name="T60" fmla="*/ 237 w 387"/>
              <a:gd name="T61" fmla="*/ 243 h 455"/>
              <a:gd name="T62" fmla="*/ 133 w 387"/>
              <a:gd name="T63" fmla="*/ 259 h 455"/>
              <a:gd name="T64" fmla="*/ 149 w 387"/>
              <a:gd name="T65" fmla="*/ 357 h 455"/>
              <a:gd name="T66" fmla="*/ 310 w 387"/>
              <a:gd name="T67" fmla="*/ 327 h 455"/>
              <a:gd name="T68" fmla="*/ 286 w 387"/>
              <a:gd name="T69" fmla="*/ 340 h 455"/>
              <a:gd name="T70" fmla="*/ 323 w 387"/>
              <a:gd name="T71" fmla="*/ 353 h 455"/>
              <a:gd name="T72" fmla="*/ 323 w 387"/>
              <a:gd name="T73" fmla="*/ 327 h 455"/>
              <a:gd name="T74" fmla="*/ 76 w 387"/>
              <a:gd name="T75" fmla="*/ 353 h 455"/>
              <a:gd name="T76" fmla="*/ 101 w 387"/>
              <a:gd name="T77" fmla="*/ 340 h 455"/>
              <a:gd name="T78" fmla="*/ 65 w 387"/>
              <a:gd name="T79" fmla="*/ 327 h 455"/>
              <a:gd name="T80" fmla="*/ 65 w 387"/>
              <a:gd name="T81" fmla="*/ 353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87" h="455">
                <a:moveTo>
                  <a:pt x="74" y="0"/>
                </a:moveTo>
                <a:cubicBezTo>
                  <a:pt x="76" y="0"/>
                  <a:pt x="78" y="0"/>
                  <a:pt x="79" y="0"/>
                </a:cubicBezTo>
                <a:cubicBezTo>
                  <a:pt x="83" y="3"/>
                  <a:pt x="84" y="6"/>
                  <a:pt x="84" y="11"/>
                </a:cubicBezTo>
                <a:cubicBezTo>
                  <a:pt x="84" y="34"/>
                  <a:pt x="84" y="58"/>
                  <a:pt x="84" y="82"/>
                </a:cubicBezTo>
                <a:cubicBezTo>
                  <a:pt x="84" y="83"/>
                  <a:pt x="84" y="85"/>
                  <a:pt x="84" y="86"/>
                </a:cubicBezTo>
                <a:cubicBezTo>
                  <a:pt x="86" y="83"/>
                  <a:pt x="87" y="80"/>
                  <a:pt x="88" y="77"/>
                </a:cubicBezTo>
                <a:cubicBezTo>
                  <a:pt x="96" y="56"/>
                  <a:pt x="112" y="44"/>
                  <a:pt x="135" y="44"/>
                </a:cubicBezTo>
                <a:cubicBezTo>
                  <a:pt x="174" y="44"/>
                  <a:pt x="213" y="44"/>
                  <a:pt x="251" y="44"/>
                </a:cubicBezTo>
                <a:cubicBezTo>
                  <a:pt x="274" y="44"/>
                  <a:pt x="290" y="56"/>
                  <a:pt x="298" y="78"/>
                </a:cubicBezTo>
                <a:cubicBezTo>
                  <a:pt x="300" y="81"/>
                  <a:pt x="301" y="83"/>
                  <a:pt x="302" y="86"/>
                </a:cubicBezTo>
                <a:cubicBezTo>
                  <a:pt x="302" y="86"/>
                  <a:pt x="302" y="86"/>
                  <a:pt x="303" y="86"/>
                </a:cubicBezTo>
                <a:cubicBezTo>
                  <a:pt x="303" y="85"/>
                  <a:pt x="303" y="83"/>
                  <a:pt x="303" y="82"/>
                </a:cubicBezTo>
                <a:cubicBezTo>
                  <a:pt x="303" y="58"/>
                  <a:pt x="303" y="34"/>
                  <a:pt x="303" y="11"/>
                </a:cubicBezTo>
                <a:cubicBezTo>
                  <a:pt x="303" y="6"/>
                  <a:pt x="303" y="3"/>
                  <a:pt x="307" y="0"/>
                </a:cubicBezTo>
                <a:cubicBezTo>
                  <a:pt x="309" y="0"/>
                  <a:pt x="311" y="0"/>
                  <a:pt x="312" y="0"/>
                </a:cubicBezTo>
                <a:cubicBezTo>
                  <a:pt x="317" y="4"/>
                  <a:pt x="322" y="7"/>
                  <a:pt x="327" y="10"/>
                </a:cubicBezTo>
                <a:cubicBezTo>
                  <a:pt x="332" y="13"/>
                  <a:pt x="334" y="17"/>
                  <a:pt x="334" y="23"/>
                </a:cubicBezTo>
                <a:cubicBezTo>
                  <a:pt x="334" y="105"/>
                  <a:pt x="334" y="187"/>
                  <a:pt x="334" y="269"/>
                </a:cubicBezTo>
                <a:cubicBezTo>
                  <a:pt x="334" y="271"/>
                  <a:pt x="334" y="273"/>
                  <a:pt x="334" y="275"/>
                </a:cubicBezTo>
                <a:cubicBezTo>
                  <a:pt x="335" y="275"/>
                  <a:pt x="336" y="275"/>
                  <a:pt x="337" y="275"/>
                </a:cubicBezTo>
                <a:cubicBezTo>
                  <a:pt x="355" y="273"/>
                  <a:pt x="369" y="286"/>
                  <a:pt x="368" y="306"/>
                </a:cubicBezTo>
                <a:cubicBezTo>
                  <a:pt x="368" y="327"/>
                  <a:pt x="368" y="347"/>
                  <a:pt x="368" y="367"/>
                </a:cubicBezTo>
                <a:cubicBezTo>
                  <a:pt x="368" y="368"/>
                  <a:pt x="368" y="370"/>
                  <a:pt x="368" y="372"/>
                </a:cubicBezTo>
                <a:cubicBezTo>
                  <a:pt x="372" y="372"/>
                  <a:pt x="375" y="372"/>
                  <a:pt x="378" y="372"/>
                </a:cubicBezTo>
                <a:cubicBezTo>
                  <a:pt x="385" y="372"/>
                  <a:pt x="387" y="375"/>
                  <a:pt x="387" y="382"/>
                </a:cubicBezTo>
                <a:cubicBezTo>
                  <a:pt x="387" y="392"/>
                  <a:pt x="387" y="403"/>
                  <a:pt x="387" y="413"/>
                </a:cubicBezTo>
                <a:cubicBezTo>
                  <a:pt x="387" y="422"/>
                  <a:pt x="385" y="423"/>
                  <a:pt x="377" y="423"/>
                </a:cubicBezTo>
                <a:cubicBezTo>
                  <a:pt x="368" y="424"/>
                  <a:pt x="360" y="424"/>
                  <a:pt x="351" y="424"/>
                </a:cubicBezTo>
                <a:cubicBezTo>
                  <a:pt x="351" y="429"/>
                  <a:pt x="351" y="435"/>
                  <a:pt x="350" y="440"/>
                </a:cubicBezTo>
                <a:cubicBezTo>
                  <a:pt x="350" y="450"/>
                  <a:pt x="345" y="455"/>
                  <a:pt x="335" y="455"/>
                </a:cubicBezTo>
                <a:cubicBezTo>
                  <a:pt x="325" y="455"/>
                  <a:pt x="314" y="455"/>
                  <a:pt x="304" y="455"/>
                </a:cubicBezTo>
                <a:cubicBezTo>
                  <a:pt x="292" y="455"/>
                  <a:pt x="287" y="450"/>
                  <a:pt x="287" y="439"/>
                </a:cubicBezTo>
                <a:cubicBezTo>
                  <a:pt x="287" y="434"/>
                  <a:pt x="287" y="429"/>
                  <a:pt x="287" y="424"/>
                </a:cubicBezTo>
                <a:cubicBezTo>
                  <a:pt x="224" y="424"/>
                  <a:pt x="162" y="424"/>
                  <a:pt x="100" y="424"/>
                </a:cubicBezTo>
                <a:cubicBezTo>
                  <a:pt x="100" y="430"/>
                  <a:pt x="100" y="435"/>
                  <a:pt x="100" y="440"/>
                </a:cubicBezTo>
                <a:cubicBezTo>
                  <a:pt x="99" y="450"/>
                  <a:pt x="94" y="455"/>
                  <a:pt x="84" y="455"/>
                </a:cubicBezTo>
                <a:cubicBezTo>
                  <a:pt x="73" y="455"/>
                  <a:pt x="62" y="455"/>
                  <a:pt x="51" y="455"/>
                </a:cubicBezTo>
                <a:cubicBezTo>
                  <a:pt x="41" y="455"/>
                  <a:pt x="36" y="450"/>
                  <a:pt x="36" y="440"/>
                </a:cubicBezTo>
                <a:cubicBezTo>
                  <a:pt x="36" y="435"/>
                  <a:pt x="36" y="429"/>
                  <a:pt x="36" y="423"/>
                </a:cubicBezTo>
                <a:cubicBezTo>
                  <a:pt x="26" y="423"/>
                  <a:pt x="17" y="424"/>
                  <a:pt x="8" y="423"/>
                </a:cubicBezTo>
                <a:cubicBezTo>
                  <a:pt x="2" y="423"/>
                  <a:pt x="0" y="421"/>
                  <a:pt x="0" y="415"/>
                </a:cubicBezTo>
                <a:cubicBezTo>
                  <a:pt x="0" y="404"/>
                  <a:pt x="0" y="392"/>
                  <a:pt x="0" y="380"/>
                </a:cubicBezTo>
                <a:cubicBezTo>
                  <a:pt x="0" y="375"/>
                  <a:pt x="2" y="372"/>
                  <a:pt x="8" y="372"/>
                </a:cubicBezTo>
                <a:cubicBezTo>
                  <a:pt x="11" y="372"/>
                  <a:pt x="15" y="372"/>
                  <a:pt x="18" y="372"/>
                </a:cubicBezTo>
                <a:cubicBezTo>
                  <a:pt x="18" y="370"/>
                  <a:pt x="18" y="368"/>
                  <a:pt x="18" y="367"/>
                </a:cubicBezTo>
                <a:cubicBezTo>
                  <a:pt x="18" y="346"/>
                  <a:pt x="18" y="325"/>
                  <a:pt x="18" y="303"/>
                </a:cubicBezTo>
                <a:cubicBezTo>
                  <a:pt x="18" y="286"/>
                  <a:pt x="30" y="275"/>
                  <a:pt x="47" y="275"/>
                </a:cubicBezTo>
                <a:cubicBezTo>
                  <a:pt x="49" y="275"/>
                  <a:pt x="50" y="275"/>
                  <a:pt x="53" y="275"/>
                </a:cubicBezTo>
                <a:cubicBezTo>
                  <a:pt x="53" y="272"/>
                  <a:pt x="53" y="270"/>
                  <a:pt x="53" y="268"/>
                </a:cubicBezTo>
                <a:cubicBezTo>
                  <a:pt x="53" y="186"/>
                  <a:pt x="53" y="104"/>
                  <a:pt x="53" y="22"/>
                </a:cubicBezTo>
                <a:cubicBezTo>
                  <a:pt x="53" y="17"/>
                  <a:pt x="54" y="13"/>
                  <a:pt x="59" y="11"/>
                </a:cubicBezTo>
                <a:cubicBezTo>
                  <a:pt x="64" y="8"/>
                  <a:pt x="69" y="4"/>
                  <a:pt x="74" y="0"/>
                </a:cubicBezTo>
                <a:close/>
                <a:moveTo>
                  <a:pt x="293" y="194"/>
                </a:moveTo>
                <a:cubicBezTo>
                  <a:pt x="293" y="172"/>
                  <a:pt x="293" y="150"/>
                  <a:pt x="293" y="128"/>
                </a:cubicBezTo>
                <a:cubicBezTo>
                  <a:pt x="226" y="128"/>
                  <a:pt x="160" y="128"/>
                  <a:pt x="93" y="128"/>
                </a:cubicBezTo>
                <a:cubicBezTo>
                  <a:pt x="93" y="150"/>
                  <a:pt x="93" y="172"/>
                  <a:pt x="93" y="194"/>
                </a:cubicBezTo>
                <a:cubicBezTo>
                  <a:pt x="160" y="194"/>
                  <a:pt x="227" y="194"/>
                  <a:pt x="293" y="194"/>
                </a:cubicBezTo>
                <a:close/>
                <a:moveTo>
                  <a:pt x="193" y="357"/>
                </a:moveTo>
                <a:cubicBezTo>
                  <a:pt x="208" y="357"/>
                  <a:pt x="223" y="357"/>
                  <a:pt x="237" y="357"/>
                </a:cubicBezTo>
                <a:cubicBezTo>
                  <a:pt x="248" y="357"/>
                  <a:pt x="253" y="352"/>
                  <a:pt x="253" y="341"/>
                </a:cubicBezTo>
                <a:cubicBezTo>
                  <a:pt x="253" y="314"/>
                  <a:pt x="253" y="286"/>
                  <a:pt x="253" y="259"/>
                </a:cubicBezTo>
                <a:cubicBezTo>
                  <a:pt x="253" y="248"/>
                  <a:pt x="248" y="243"/>
                  <a:pt x="237" y="243"/>
                </a:cubicBezTo>
                <a:cubicBezTo>
                  <a:pt x="208" y="243"/>
                  <a:pt x="178" y="243"/>
                  <a:pt x="149" y="243"/>
                </a:cubicBezTo>
                <a:cubicBezTo>
                  <a:pt x="139" y="243"/>
                  <a:pt x="133" y="248"/>
                  <a:pt x="133" y="259"/>
                </a:cubicBezTo>
                <a:cubicBezTo>
                  <a:pt x="133" y="286"/>
                  <a:pt x="133" y="314"/>
                  <a:pt x="133" y="342"/>
                </a:cubicBezTo>
                <a:cubicBezTo>
                  <a:pt x="133" y="352"/>
                  <a:pt x="139" y="357"/>
                  <a:pt x="149" y="357"/>
                </a:cubicBezTo>
                <a:cubicBezTo>
                  <a:pt x="163" y="357"/>
                  <a:pt x="178" y="357"/>
                  <a:pt x="193" y="357"/>
                </a:cubicBezTo>
                <a:close/>
                <a:moveTo>
                  <a:pt x="310" y="327"/>
                </a:moveTo>
                <a:cubicBezTo>
                  <a:pt x="306" y="327"/>
                  <a:pt x="302" y="327"/>
                  <a:pt x="298" y="327"/>
                </a:cubicBezTo>
                <a:cubicBezTo>
                  <a:pt x="291" y="328"/>
                  <a:pt x="286" y="333"/>
                  <a:pt x="286" y="340"/>
                </a:cubicBezTo>
                <a:cubicBezTo>
                  <a:pt x="286" y="347"/>
                  <a:pt x="290" y="353"/>
                  <a:pt x="297" y="353"/>
                </a:cubicBezTo>
                <a:cubicBezTo>
                  <a:pt x="306" y="353"/>
                  <a:pt x="314" y="353"/>
                  <a:pt x="323" y="353"/>
                </a:cubicBezTo>
                <a:cubicBezTo>
                  <a:pt x="330" y="353"/>
                  <a:pt x="335" y="347"/>
                  <a:pt x="335" y="340"/>
                </a:cubicBezTo>
                <a:cubicBezTo>
                  <a:pt x="335" y="333"/>
                  <a:pt x="330" y="328"/>
                  <a:pt x="323" y="327"/>
                </a:cubicBezTo>
                <a:cubicBezTo>
                  <a:pt x="318" y="327"/>
                  <a:pt x="314" y="327"/>
                  <a:pt x="310" y="327"/>
                </a:cubicBezTo>
                <a:close/>
                <a:moveTo>
                  <a:pt x="76" y="353"/>
                </a:moveTo>
                <a:cubicBezTo>
                  <a:pt x="80" y="353"/>
                  <a:pt x="84" y="353"/>
                  <a:pt x="88" y="353"/>
                </a:cubicBezTo>
                <a:cubicBezTo>
                  <a:pt x="95" y="353"/>
                  <a:pt x="101" y="348"/>
                  <a:pt x="101" y="340"/>
                </a:cubicBezTo>
                <a:cubicBezTo>
                  <a:pt x="101" y="333"/>
                  <a:pt x="96" y="327"/>
                  <a:pt x="88" y="327"/>
                </a:cubicBezTo>
                <a:cubicBezTo>
                  <a:pt x="80" y="327"/>
                  <a:pt x="73" y="327"/>
                  <a:pt x="65" y="327"/>
                </a:cubicBezTo>
                <a:cubicBezTo>
                  <a:pt x="57" y="327"/>
                  <a:pt x="52" y="333"/>
                  <a:pt x="52" y="340"/>
                </a:cubicBezTo>
                <a:cubicBezTo>
                  <a:pt x="52" y="347"/>
                  <a:pt x="57" y="353"/>
                  <a:pt x="65" y="353"/>
                </a:cubicBezTo>
                <a:cubicBezTo>
                  <a:pt x="69" y="353"/>
                  <a:pt x="73" y="353"/>
                  <a:pt x="76" y="35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8" name="Conector recto 77"/>
          <p:cNvCxnSpPr/>
          <p:nvPr/>
        </p:nvCxnSpPr>
        <p:spPr>
          <a:xfrm>
            <a:off x="7303703" y="2229736"/>
            <a:ext cx="0" cy="236807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 flipV="1">
            <a:off x="6869934" y="4616291"/>
            <a:ext cx="433769" cy="43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/>
          <p:cNvCxnSpPr/>
          <p:nvPr/>
        </p:nvCxnSpPr>
        <p:spPr>
          <a:xfrm>
            <a:off x="6770302" y="2229736"/>
            <a:ext cx="120881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upo 82"/>
          <p:cNvGrpSpPr/>
          <p:nvPr/>
        </p:nvGrpSpPr>
        <p:grpSpPr>
          <a:xfrm>
            <a:off x="8536880" y="1768771"/>
            <a:ext cx="1282108" cy="655979"/>
            <a:chOff x="4383088" y="1719263"/>
            <a:chExt cx="2863850" cy="1465263"/>
          </a:xfrm>
          <a:solidFill>
            <a:schemeClr val="accent6"/>
          </a:solidFill>
        </p:grpSpPr>
        <p:sp>
          <p:nvSpPr>
            <p:cNvPr id="84" name="Freeform 22"/>
            <p:cNvSpPr>
              <a:spLocks/>
            </p:cNvSpPr>
            <p:nvPr/>
          </p:nvSpPr>
          <p:spPr bwMode="auto">
            <a:xfrm>
              <a:off x="4422775" y="2182813"/>
              <a:ext cx="736600" cy="1001713"/>
            </a:xfrm>
            <a:custGeom>
              <a:avLst/>
              <a:gdLst>
                <a:gd name="T0" fmla="*/ 67 w 72"/>
                <a:gd name="T1" fmla="*/ 0 h 97"/>
                <a:gd name="T2" fmla="*/ 0 w 72"/>
                <a:gd name="T3" fmla="*/ 0 h 97"/>
                <a:gd name="T4" fmla="*/ 0 w 72"/>
                <a:gd name="T5" fmla="*/ 97 h 97"/>
                <a:gd name="T6" fmla="*/ 29 w 72"/>
                <a:gd name="T7" fmla="*/ 97 h 97"/>
                <a:gd name="T8" fmla="*/ 29 w 72"/>
                <a:gd name="T9" fmla="*/ 55 h 97"/>
                <a:gd name="T10" fmla="*/ 44 w 72"/>
                <a:gd name="T11" fmla="*/ 55 h 97"/>
                <a:gd name="T12" fmla="*/ 44 w 72"/>
                <a:gd name="T13" fmla="*/ 97 h 97"/>
                <a:gd name="T14" fmla="*/ 72 w 72"/>
                <a:gd name="T15" fmla="*/ 97 h 97"/>
                <a:gd name="T16" fmla="*/ 72 w 72"/>
                <a:gd name="T17" fmla="*/ 6 h 97"/>
                <a:gd name="T18" fmla="*/ 68 w 72"/>
                <a:gd name="T19" fmla="*/ 0 h 97"/>
                <a:gd name="T20" fmla="*/ 67 w 72"/>
                <a:gd name="T2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97">
                  <a:moveTo>
                    <a:pt x="6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7" y="0"/>
                    <a:pt x="67" y="0"/>
                    <a:pt x="6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3"/>
            <p:cNvSpPr>
              <a:spLocks/>
            </p:cNvSpPr>
            <p:nvPr/>
          </p:nvSpPr>
          <p:spPr bwMode="auto">
            <a:xfrm>
              <a:off x="5948363" y="3111500"/>
              <a:ext cx="817563" cy="73025"/>
            </a:xfrm>
            <a:custGeom>
              <a:avLst/>
              <a:gdLst>
                <a:gd name="T0" fmla="*/ 425 w 515"/>
                <a:gd name="T1" fmla="*/ 7 h 46"/>
                <a:gd name="T2" fmla="*/ 393 w 515"/>
                <a:gd name="T3" fmla="*/ 0 h 46"/>
                <a:gd name="T4" fmla="*/ 0 w 515"/>
                <a:gd name="T5" fmla="*/ 0 h 46"/>
                <a:gd name="T6" fmla="*/ 0 w 515"/>
                <a:gd name="T7" fmla="*/ 46 h 46"/>
                <a:gd name="T8" fmla="*/ 515 w 515"/>
                <a:gd name="T9" fmla="*/ 46 h 46"/>
                <a:gd name="T10" fmla="*/ 515 w 515"/>
                <a:gd name="T11" fmla="*/ 20 h 46"/>
                <a:gd name="T12" fmla="*/ 464 w 515"/>
                <a:gd name="T13" fmla="*/ 13 h 46"/>
                <a:gd name="T14" fmla="*/ 425 w 515"/>
                <a:gd name="T15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5" h="46">
                  <a:moveTo>
                    <a:pt x="425" y="7"/>
                  </a:moveTo>
                  <a:lnTo>
                    <a:pt x="393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515" y="46"/>
                  </a:lnTo>
                  <a:lnTo>
                    <a:pt x="515" y="20"/>
                  </a:lnTo>
                  <a:lnTo>
                    <a:pt x="464" y="13"/>
                  </a:lnTo>
                  <a:lnTo>
                    <a:pt x="425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24"/>
            <p:cNvSpPr>
              <a:spLocks noChangeArrowheads="1"/>
            </p:cNvSpPr>
            <p:nvPr/>
          </p:nvSpPr>
          <p:spPr bwMode="auto">
            <a:xfrm>
              <a:off x="5897563" y="2822575"/>
              <a:ext cx="674688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25"/>
            <p:cNvSpPr>
              <a:spLocks noChangeArrowheads="1"/>
            </p:cNvSpPr>
            <p:nvPr/>
          </p:nvSpPr>
          <p:spPr bwMode="auto">
            <a:xfrm>
              <a:off x="5897563" y="2781300"/>
              <a:ext cx="674688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26"/>
            <p:cNvSpPr>
              <a:spLocks noChangeArrowheads="1"/>
            </p:cNvSpPr>
            <p:nvPr/>
          </p:nvSpPr>
          <p:spPr bwMode="auto">
            <a:xfrm>
              <a:off x="5897563" y="2730500"/>
              <a:ext cx="6746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27"/>
            <p:cNvSpPr>
              <a:spLocks noChangeArrowheads="1"/>
            </p:cNvSpPr>
            <p:nvPr/>
          </p:nvSpPr>
          <p:spPr bwMode="auto">
            <a:xfrm>
              <a:off x="5897563" y="2689225"/>
              <a:ext cx="6746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28"/>
            <p:cNvSpPr>
              <a:spLocks noChangeArrowheads="1"/>
            </p:cNvSpPr>
            <p:nvPr/>
          </p:nvSpPr>
          <p:spPr bwMode="auto">
            <a:xfrm>
              <a:off x="5897563" y="2647950"/>
              <a:ext cx="674688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29"/>
            <p:cNvSpPr>
              <a:spLocks noChangeArrowheads="1"/>
            </p:cNvSpPr>
            <p:nvPr/>
          </p:nvSpPr>
          <p:spPr bwMode="auto">
            <a:xfrm>
              <a:off x="5897563" y="2595563"/>
              <a:ext cx="674688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30"/>
            <p:cNvSpPr>
              <a:spLocks noChangeArrowheads="1"/>
            </p:cNvSpPr>
            <p:nvPr/>
          </p:nvSpPr>
          <p:spPr bwMode="auto">
            <a:xfrm>
              <a:off x="5897563" y="2554288"/>
              <a:ext cx="674688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31"/>
            <p:cNvSpPr>
              <a:spLocks noEditPoints="1"/>
            </p:cNvSpPr>
            <p:nvPr/>
          </p:nvSpPr>
          <p:spPr bwMode="auto">
            <a:xfrm>
              <a:off x="4383088" y="1719263"/>
              <a:ext cx="2863850" cy="1465263"/>
            </a:xfrm>
            <a:custGeom>
              <a:avLst/>
              <a:gdLst>
                <a:gd name="T0" fmla="*/ 1695 w 1804"/>
                <a:gd name="T1" fmla="*/ 201 h 923"/>
                <a:gd name="T2" fmla="*/ 1695 w 1804"/>
                <a:gd name="T3" fmla="*/ 221 h 923"/>
                <a:gd name="T4" fmla="*/ 644 w 1804"/>
                <a:gd name="T5" fmla="*/ 201 h 923"/>
                <a:gd name="T6" fmla="*/ 612 w 1804"/>
                <a:gd name="T7" fmla="*/ 201 h 923"/>
                <a:gd name="T8" fmla="*/ 612 w 1804"/>
                <a:gd name="T9" fmla="*/ 162 h 923"/>
                <a:gd name="T10" fmla="*/ 612 w 1804"/>
                <a:gd name="T11" fmla="*/ 0 h 923"/>
                <a:gd name="T12" fmla="*/ 0 w 1804"/>
                <a:gd name="T13" fmla="*/ 247 h 923"/>
                <a:gd name="T14" fmla="*/ 464 w 1804"/>
                <a:gd name="T15" fmla="*/ 247 h 923"/>
                <a:gd name="T16" fmla="*/ 502 w 1804"/>
                <a:gd name="T17" fmla="*/ 247 h 923"/>
                <a:gd name="T18" fmla="*/ 528 w 1804"/>
                <a:gd name="T19" fmla="*/ 279 h 923"/>
                <a:gd name="T20" fmla="*/ 528 w 1804"/>
                <a:gd name="T21" fmla="*/ 923 h 923"/>
                <a:gd name="T22" fmla="*/ 954 w 1804"/>
                <a:gd name="T23" fmla="*/ 923 h 923"/>
                <a:gd name="T24" fmla="*/ 954 w 1804"/>
                <a:gd name="T25" fmla="*/ 747 h 923"/>
                <a:gd name="T26" fmla="*/ 1379 w 1804"/>
                <a:gd name="T27" fmla="*/ 747 h 923"/>
                <a:gd name="T28" fmla="*/ 1379 w 1804"/>
                <a:gd name="T29" fmla="*/ 858 h 923"/>
                <a:gd name="T30" fmla="*/ 1527 w 1804"/>
                <a:gd name="T31" fmla="*/ 884 h 923"/>
                <a:gd name="T32" fmla="*/ 1527 w 1804"/>
                <a:gd name="T33" fmla="*/ 923 h 923"/>
                <a:gd name="T34" fmla="*/ 1779 w 1804"/>
                <a:gd name="T35" fmla="*/ 923 h 923"/>
                <a:gd name="T36" fmla="*/ 1779 w 1804"/>
                <a:gd name="T37" fmla="*/ 279 h 923"/>
                <a:gd name="T38" fmla="*/ 1804 w 1804"/>
                <a:gd name="T39" fmla="*/ 292 h 923"/>
                <a:gd name="T40" fmla="*/ 1804 w 1804"/>
                <a:gd name="T41" fmla="*/ 247 h 923"/>
                <a:gd name="T42" fmla="*/ 1695 w 1804"/>
                <a:gd name="T43" fmla="*/ 201 h 923"/>
                <a:gd name="T44" fmla="*/ 1398 w 1804"/>
                <a:gd name="T45" fmla="*/ 728 h 923"/>
                <a:gd name="T46" fmla="*/ 1398 w 1804"/>
                <a:gd name="T47" fmla="*/ 728 h 923"/>
                <a:gd name="T48" fmla="*/ 934 w 1804"/>
                <a:gd name="T49" fmla="*/ 728 h 923"/>
                <a:gd name="T50" fmla="*/ 934 w 1804"/>
                <a:gd name="T51" fmla="*/ 728 h 923"/>
                <a:gd name="T52" fmla="*/ 934 w 1804"/>
                <a:gd name="T53" fmla="*/ 728 h 923"/>
                <a:gd name="T54" fmla="*/ 934 w 1804"/>
                <a:gd name="T55" fmla="*/ 513 h 923"/>
                <a:gd name="T56" fmla="*/ 934 w 1804"/>
                <a:gd name="T57" fmla="*/ 513 h 923"/>
                <a:gd name="T58" fmla="*/ 1398 w 1804"/>
                <a:gd name="T59" fmla="*/ 513 h 923"/>
                <a:gd name="T60" fmla="*/ 1398 w 1804"/>
                <a:gd name="T61" fmla="*/ 728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04" h="923">
                  <a:moveTo>
                    <a:pt x="1695" y="201"/>
                  </a:moveTo>
                  <a:lnTo>
                    <a:pt x="1695" y="221"/>
                  </a:lnTo>
                  <a:lnTo>
                    <a:pt x="644" y="201"/>
                  </a:lnTo>
                  <a:lnTo>
                    <a:pt x="612" y="201"/>
                  </a:lnTo>
                  <a:lnTo>
                    <a:pt x="612" y="162"/>
                  </a:lnTo>
                  <a:lnTo>
                    <a:pt x="612" y="0"/>
                  </a:lnTo>
                  <a:lnTo>
                    <a:pt x="0" y="247"/>
                  </a:lnTo>
                  <a:lnTo>
                    <a:pt x="464" y="247"/>
                  </a:lnTo>
                  <a:lnTo>
                    <a:pt x="502" y="247"/>
                  </a:lnTo>
                  <a:lnTo>
                    <a:pt x="528" y="279"/>
                  </a:lnTo>
                  <a:lnTo>
                    <a:pt x="528" y="923"/>
                  </a:lnTo>
                  <a:lnTo>
                    <a:pt x="954" y="923"/>
                  </a:lnTo>
                  <a:lnTo>
                    <a:pt x="954" y="747"/>
                  </a:lnTo>
                  <a:lnTo>
                    <a:pt x="1379" y="747"/>
                  </a:lnTo>
                  <a:lnTo>
                    <a:pt x="1379" y="858"/>
                  </a:lnTo>
                  <a:lnTo>
                    <a:pt x="1527" y="884"/>
                  </a:lnTo>
                  <a:lnTo>
                    <a:pt x="1527" y="923"/>
                  </a:lnTo>
                  <a:lnTo>
                    <a:pt x="1779" y="923"/>
                  </a:lnTo>
                  <a:lnTo>
                    <a:pt x="1779" y="279"/>
                  </a:lnTo>
                  <a:lnTo>
                    <a:pt x="1804" y="292"/>
                  </a:lnTo>
                  <a:lnTo>
                    <a:pt x="1804" y="247"/>
                  </a:lnTo>
                  <a:lnTo>
                    <a:pt x="1695" y="201"/>
                  </a:lnTo>
                  <a:close/>
                  <a:moveTo>
                    <a:pt x="1398" y="728"/>
                  </a:moveTo>
                  <a:lnTo>
                    <a:pt x="1398" y="728"/>
                  </a:lnTo>
                  <a:lnTo>
                    <a:pt x="934" y="728"/>
                  </a:lnTo>
                  <a:lnTo>
                    <a:pt x="934" y="728"/>
                  </a:lnTo>
                  <a:lnTo>
                    <a:pt x="934" y="728"/>
                  </a:lnTo>
                  <a:lnTo>
                    <a:pt x="934" y="513"/>
                  </a:lnTo>
                  <a:lnTo>
                    <a:pt x="934" y="513"/>
                  </a:lnTo>
                  <a:lnTo>
                    <a:pt x="1398" y="513"/>
                  </a:lnTo>
                  <a:lnTo>
                    <a:pt x="1398" y="7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2"/>
            <p:cNvSpPr>
              <a:spLocks/>
            </p:cNvSpPr>
            <p:nvPr/>
          </p:nvSpPr>
          <p:spPr bwMode="auto">
            <a:xfrm>
              <a:off x="5375275" y="1719263"/>
              <a:ext cx="1687513" cy="319088"/>
            </a:xfrm>
            <a:custGeom>
              <a:avLst/>
              <a:gdLst>
                <a:gd name="T0" fmla="*/ 0 w 1063"/>
                <a:gd name="T1" fmla="*/ 0 h 201"/>
                <a:gd name="T2" fmla="*/ 0 w 1063"/>
                <a:gd name="T3" fmla="*/ 175 h 201"/>
                <a:gd name="T4" fmla="*/ 1057 w 1063"/>
                <a:gd name="T5" fmla="*/ 201 h 201"/>
                <a:gd name="T6" fmla="*/ 1063 w 1063"/>
                <a:gd name="T7" fmla="*/ 26 h 201"/>
                <a:gd name="T8" fmla="*/ 0 w 1063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3" h="201">
                  <a:moveTo>
                    <a:pt x="0" y="0"/>
                  </a:moveTo>
                  <a:lnTo>
                    <a:pt x="0" y="175"/>
                  </a:lnTo>
                  <a:lnTo>
                    <a:pt x="1057" y="201"/>
                  </a:lnTo>
                  <a:lnTo>
                    <a:pt x="1063" y="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5" name="Grupo 94"/>
          <p:cNvGrpSpPr/>
          <p:nvPr/>
        </p:nvGrpSpPr>
        <p:grpSpPr>
          <a:xfrm>
            <a:off x="8001340" y="1975791"/>
            <a:ext cx="501895" cy="558268"/>
            <a:chOff x="13281353" y="3046412"/>
            <a:chExt cx="438150" cy="487363"/>
          </a:xfrm>
          <a:solidFill>
            <a:schemeClr val="accent6"/>
          </a:solidFill>
        </p:grpSpPr>
        <p:sp>
          <p:nvSpPr>
            <p:cNvPr id="96" name="Freeform 11"/>
            <p:cNvSpPr>
              <a:spLocks/>
            </p:cNvSpPr>
            <p:nvPr/>
          </p:nvSpPr>
          <p:spPr bwMode="auto">
            <a:xfrm>
              <a:off x="13433753" y="3219450"/>
              <a:ext cx="223838" cy="196850"/>
            </a:xfrm>
            <a:custGeom>
              <a:avLst/>
              <a:gdLst>
                <a:gd name="T0" fmla="*/ 37 w 74"/>
                <a:gd name="T1" fmla="*/ 27 h 65"/>
                <a:gd name="T2" fmla="*/ 22 w 74"/>
                <a:gd name="T3" fmla="*/ 31 h 65"/>
                <a:gd name="T4" fmla="*/ 17 w 74"/>
                <a:gd name="T5" fmla="*/ 11 h 65"/>
                <a:gd name="T6" fmla="*/ 0 w 74"/>
                <a:gd name="T7" fmla="*/ 15 h 65"/>
                <a:gd name="T8" fmla="*/ 10 w 74"/>
                <a:gd name="T9" fmla="*/ 55 h 65"/>
                <a:gd name="T10" fmla="*/ 26 w 74"/>
                <a:gd name="T11" fmla="*/ 65 h 65"/>
                <a:gd name="T12" fmla="*/ 74 w 74"/>
                <a:gd name="T13" fmla="*/ 52 h 65"/>
                <a:gd name="T14" fmla="*/ 61 w 74"/>
                <a:gd name="T15" fmla="*/ 0 h 65"/>
                <a:gd name="T16" fmla="*/ 50 w 74"/>
                <a:gd name="T17" fmla="*/ 3 h 65"/>
                <a:gd name="T18" fmla="*/ 32 w 74"/>
                <a:gd name="T19" fmla="*/ 7 h 65"/>
                <a:gd name="T20" fmla="*/ 37 w 74"/>
                <a:gd name="T21" fmla="*/ 2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65">
                  <a:moveTo>
                    <a:pt x="37" y="27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6" y="56"/>
                    <a:pt x="22" y="60"/>
                    <a:pt x="26" y="65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32" y="7"/>
                    <a:pt x="32" y="7"/>
                    <a:pt x="32" y="7"/>
                  </a:cubicBezTo>
                  <a:lnTo>
                    <a:pt x="3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2"/>
            <p:cNvSpPr>
              <a:spLocks/>
            </p:cNvSpPr>
            <p:nvPr/>
          </p:nvSpPr>
          <p:spPr bwMode="auto">
            <a:xfrm>
              <a:off x="13394066" y="3079750"/>
              <a:ext cx="187325" cy="179388"/>
            </a:xfrm>
            <a:custGeom>
              <a:avLst/>
              <a:gdLst>
                <a:gd name="T0" fmla="*/ 29 w 62"/>
                <a:gd name="T1" fmla="*/ 55 h 59"/>
                <a:gd name="T2" fmla="*/ 44 w 62"/>
                <a:gd name="T3" fmla="*/ 51 h 59"/>
                <a:gd name="T4" fmla="*/ 62 w 62"/>
                <a:gd name="T5" fmla="*/ 47 h 59"/>
                <a:gd name="T6" fmla="*/ 50 w 62"/>
                <a:gd name="T7" fmla="*/ 0 h 59"/>
                <a:gd name="T8" fmla="*/ 39 w 62"/>
                <a:gd name="T9" fmla="*/ 3 h 59"/>
                <a:gd name="T10" fmla="*/ 39 w 62"/>
                <a:gd name="T11" fmla="*/ 3 h 59"/>
                <a:gd name="T12" fmla="*/ 43 w 62"/>
                <a:gd name="T13" fmla="*/ 19 h 59"/>
                <a:gd name="T14" fmla="*/ 30 w 62"/>
                <a:gd name="T15" fmla="*/ 22 h 59"/>
                <a:gd name="T16" fmla="*/ 26 w 62"/>
                <a:gd name="T17" fmla="*/ 6 h 59"/>
                <a:gd name="T18" fmla="*/ 0 w 62"/>
                <a:gd name="T19" fmla="*/ 13 h 59"/>
                <a:gd name="T20" fmla="*/ 12 w 62"/>
                <a:gd name="T21" fmla="*/ 59 h 59"/>
                <a:gd name="T22" fmla="*/ 29 w 62"/>
                <a:gd name="T23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" h="59">
                  <a:moveTo>
                    <a:pt x="29" y="55"/>
                  </a:moveTo>
                  <a:cubicBezTo>
                    <a:pt x="44" y="51"/>
                    <a:pt x="44" y="51"/>
                    <a:pt x="44" y="51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2" y="59"/>
                    <a:pt x="12" y="59"/>
                    <a:pt x="12" y="59"/>
                  </a:cubicBezTo>
                  <a:lnTo>
                    <a:pt x="29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3"/>
            <p:cNvSpPr>
              <a:spLocks/>
            </p:cNvSpPr>
            <p:nvPr/>
          </p:nvSpPr>
          <p:spPr bwMode="auto">
            <a:xfrm>
              <a:off x="13281353" y="3046412"/>
              <a:ext cx="438150" cy="487363"/>
            </a:xfrm>
            <a:custGeom>
              <a:avLst/>
              <a:gdLst>
                <a:gd name="T0" fmla="*/ 144 w 144"/>
                <a:gd name="T1" fmla="*/ 125 h 161"/>
                <a:gd name="T2" fmla="*/ 140 w 144"/>
                <a:gd name="T3" fmla="*/ 110 h 161"/>
                <a:gd name="T4" fmla="*/ 74 w 144"/>
                <a:gd name="T5" fmla="*/ 127 h 161"/>
                <a:gd name="T6" fmla="*/ 56 w 144"/>
                <a:gd name="T7" fmla="*/ 116 h 161"/>
                <a:gd name="T8" fmla="*/ 29 w 144"/>
                <a:gd name="T9" fmla="*/ 7 h 161"/>
                <a:gd name="T10" fmla="*/ 19 w 144"/>
                <a:gd name="T11" fmla="*/ 2 h 161"/>
                <a:gd name="T12" fmla="*/ 0 w 144"/>
                <a:gd name="T13" fmla="*/ 6 h 161"/>
                <a:gd name="T14" fmla="*/ 0 w 144"/>
                <a:gd name="T15" fmla="*/ 7 h 161"/>
                <a:gd name="T16" fmla="*/ 6 w 144"/>
                <a:gd name="T17" fmla="*/ 19 h 161"/>
                <a:gd name="T18" fmla="*/ 6 w 144"/>
                <a:gd name="T19" fmla="*/ 21 h 161"/>
                <a:gd name="T20" fmla="*/ 15 w 144"/>
                <a:gd name="T21" fmla="*/ 19 h 161"/>
                <a:gd name="T22" fmla="*/ 41 w 144"/>
                <a:gd name="T23" fmla="*/ 121 h 161"/>
                <a:gd name="T24" fmla="*/ 32 w 144"/>
                <a:gd name="T25" fmla="*/ 138 h 161"/>
                <a:gd name="T26" fmla="*/ 55 w 144"/>
                <a:gd name="T27" fmla="*/ 161 h 161"/>
                <a:gd name="T28" fmla="*/ 77 w 144"/>
                <a:gd name="T29" fmla="*/ 142 h 161"/>
                <a:gd name="T30" fmla="*/ 144 w 144"/>
                <a:gd name="T31" fmla="*/ 12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4" h="161">
                  <a:moveTo>
                    <a:pt x="144" y="125"/>
                  </a:moveTo>
                  <a:cubicBezTo>
                    <a:pt x="140" y="110"/>
                    <a:pt x="140" y="110"/>
                    <a:pt x="140" y="110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0" y="120"/>
                    <a:pt x="64" y="116"/>
                    <a:pt x="56" y="116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3"/>
                    <a:pt x="23" y="0"/>
                    <a:pt x="19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" y="10"/>
                    <a:pt x="6" y="14"/>
                    <a:pt x="6" y="19"/>
                  </a:cubicBezTo>
                  <a:cubicBezTo>
                    <a:pt x="6" y="20"/>
                    <a:pt x="6" y="21"/>
                    <a:pt x="6" y="21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36" y="125"/>
                    <a:pt x="32" y="131"/>
                    <a:pt x="32" y="138"/>
                  </a:cubicBezTo>
                  <a:cubicBezTo>
                    <a:pt x="32" y="151"/>
                    <a:pt x="42" y="161"/>
                    <a:pt x="55" y="161"/>
                  </a:cubicBezTo>
                  <a:cubicBezTo>
                    <a:pt x="66" y="161"/>
                    <a:pt x="75" y="153"/>
                    <a:pt x="77" y="142"/>
                  </a:cubicBezTo>
                  <a:lnTo>
                    <a:pt x="144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99" name="Conector recto 98"/>
          <p:cNvCxnSpPr/>
          <p:nvPr/>
        </p:nvCxnSpPr>
        <p:spPr>
          <a:xfrm>
            <a:off x="6461348" y="3414083"/>
            <a:ext cx="864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upo 99"/>
          <p:cNvGrpSpPr/>
          <p:nvPr/>
        </p:nvGrpSpPr>
        <p:grpSpPr>
          <a:xfrm>
            <a:off x="7948536" y="3296448"/>
            <a:ext cx="500744" cy="504431"/>
            <a:chOff x="-2428876" y="3968750"/>
            <a:chExt cx="1293813" cy="1303338"/>
          </a:xfrm>
          <a:solidFill>
            <a:schemeClr val="accent1">
              <a:lumMod val="75000"/>
            </a:schemeClr>
          </a:solidFill>
        </p:grpSpPr>
        <p:sp>
          <p:nvSpPr>
            <p:cNvPr id="101" name="Freeform 5"/>
            <p:cNvSpPr>
              <a:spLocks noEditPoints="1"/>
            </p:cNvSpPr>
            <p:nvPr/>
          </p:nvSpPr>
          <p:spPr bwMode="auto">
            <a:xfrm>
              <a:off x="-2428876" y="3968750"/>
              <a:ext cx="1293813" cy="1303338"/>
            </a:xfrm>
            <a:custGeom>
              <a:avLst/>
              <a:gdLst>
                <a:gd name="T0" fmla="*/ 425 w 425"/>
                <a:gd name="T1" fmla="*/ 223 h 429"/>
                <a:gd name="T2" fmla="*/ 420 w 425"/>
                <a:gd name="T3" fmla="*/ 255 h 429"/>
                <a:gd name="T4" fmla="*/ 170 w 425"/>
                <a:gd name="T5" fmla="*/ 416 h 429"/>
                <a:gd name="T6" fmla="*/ 5 w 425"/>
                <a:gd name="T7" fmla="*/ 190 h 429"/>
                <a:gd name="T8" fmla="*/ 178 w 425"/>
                <a:gd name="T9" fmla="*/ 4 h 429"/>
                <a:gd name="T10" fmla="*/ 227 w 425"/>
                <a:gd name="T11" fmla="*/ 0 h 429"/>
                <a:gd name="T12" fmla="*/ 322 w 425"/>
                <a:gd name="T13" fmla="*/ 30 h 429"/>
                <a:gd name="T14" fmla="*/ 425 w 425"/>
                <a:gd name="T15" fmla="*/ 198 h 429"/>
                <a:gd name="T16" fmla="*/ 293 w 425"/>
                <a:gd name="T17" fmla="*/ 357 h 429"/>
                <a:gd name="T18" fmla="*/ 285 w 425"/>
                <a:gd name="T19" fmla="*/ 334 h 429"/>
                <a:gd name="T20" fmla="*/ 295 w 425"/>
                <a:gd name="T21" fmla="*/ 338 h 429"/>
                <a:gd name="T22" fmla="*/ 352 w 425"/>
                <a:gd name="T23" fmla="*/ 303 h 429"/>
                <a:gd name="T24" fmla="*/ 328 w 425"/>
                <a:gd name="T25" fmla="*/ 281 h 429"/>
                <a:gd name="T26" fmla="*/ 345 w 425"/>
                <a:gd name="T27" fmla="*/ 274 h 429"/>
                <a:gd name="T28" fmla="*/ 380 w 425"/>
                <a:gd name="T29" fmla="*/ 216 h 429"/>
                <a:gd name="T30" fmla="*/ 362 w 425"/>
                <a:gd name="T31" fmla="*/ 216 h 429"/>
                <a:gd name="T32" fmla="*/ 362 w 425"/>
                <a:gd name="T33" fmla="*/ 204 h 429"/>
                <a:gd name="T34" fmla="*/ 380 w 425"/>
                <a:gd name="T35" fmla="*/ 204 h 429"/>
                <a:gd name="T36" fmla="*/ 345 w 425"/>
                <a:gd name="T37" fmla="*/ 148 h 429"/>
                <a:gd name="T38" fmla="*/ 328 w 425"/>
                <a:gd name="T39" fmla="*/ 140 h 429"/>
                <a:gd name="T40" fmla="*/ 352 w 425"/>
                <a:gd name="T41" fmla="*/ 118 h 429"/>
                <a:gd name="T42" fmla="*/ 294 w 425"/>
                <a:gd name="T43" fmla="*/ 84 h 429"/>
                <a:gd name="T44" fmla="*/ 284 w 425"/>
                <a:gd name="T45" fmla="*/ 78 h 429"/>
                <a:gd name="T46" fmla="*/ 225 w 425"/>
                <a:gd name="T47" fmla="*/ 45 h 429"/>
                <a:gd name="T48" fmla="*/ 225 w 425"/>
                <a:gd name="T49" fmla="*/ 68 h 429"/>
                <a:gd name="T50" fmla="*/ 203 w 425"/>
                <a:gd name="T51" fmla="*/ 68 h 429"/>
                <a:gd name="T52" fmla="*/ 203 w 425"/>
                <a:gd name="T53" fmla="*/ 45 h 429"/>
                <a:gd name="T54" fmla="*/ 145 w 425"/>
                <a:gd name="T55" fmla="*/ 79 h 429"/>
                <a:gd name="T56" fmla="*/ 134 w 425"/>
                <a:gd name="T57" fmla="*/ 85 h 429"/>
                <a:gd name="T58" fmla="*/ 76 w 425"/>
                <a:gd name="T59" fmla="*/ 118 h 429"/>
                <a:gd name="T60" fmla="*/ 97 w 425"/>
                <a:gd name="T61" fmla="*/ 147 h 429"/>
                <a:gd name="T62" fmla="*/ 65 w 425"/>
                <a:gd name="T63" fmla="*/ 137 h 429"/>
                <a:gd name="T64" fmla="*/ 54 w 425"/>
                <a:gd name="T65" fmla="*/ 205 h 429"/>
                <a:gd name="T66" fmla="*/ 72 w 425"/>
                <a:gd name="T67" fmla="*/ 211 h 429"/>
                <a:gd name="T68" fmla="*/ 62 w 425"/>
                <a:gd name="T69" fmla="*/ 217 h 429"/>
                <a:gd name="T70" fmla="*/ 65 w 425"/>
                <a:gd name="T71" fmla="*/ 284 h 429"/>
                <a:gd name="T72" fmla="*/ 97 w 425"/>
                <a:gd name="T73" fmla="*/ 274 h 429"/>
                <a:gd name="T74" fmla="*/ 76 w 425"/>
                <a:gd name="T75" fmla="*/ 303 h 429"/>
                <a:gd name="T76" fmla="*/ 135 w 425"/>
                <a:gd name="T77" fmla="*/ 338 h 429"/>
                <a:gd name="T78" fmla="*/ 145 w 425"/>
                <a:gd name="T79" fmla="*/ 344 h 429"/>
                <a:gd name="T80" fmla="*/ 203 w 425"/>
                <a:gd name="T81" fmla="*/ 376 h 429"/>
                <a:gd name="T82" fmla="*/ 203 w 425"/>
                <a:gd name="T83" fmla="*/ 353 h 429"/>
                <a:gd name="T84" fmla="*/ 223 w 425"/>
                <a:gd name="T85" fmla="*/ 348 h 429"/>
                <a:gd name="T86" fmla="*/ 225 w 425"/>
                <a:gd name="T87" fmla="*/ 376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25" h="429">
                  <a:moveTo>
                    <a:pt x="425" y="198"/>
                  </a:moveTo>
                  <a:cubicBezTo>
                    <a:pt x="425" y="207"/>
                    <a:pt x="425" y="215"/>
                    <a:pt x="425" y="223"/>
                  </a:cubicBezTo>
                  <a:cubicBezTo>
                    <a:pt x="424" y="224"/>
                    <a:pt x="424" y="226"/>
                    <a:pt x="424" y="227"/>
                  </a:cubicBezTo>
                  <a:cubicBezTo>
                    <a:pt x="423" y="236"/>
                    <a:pt x="422" y="246"/>
                    <a:pt x="420" y="255"/>
                  </a:cubicBezTo>
                  <a:cubicBezTo>
                    <a:pt x="409" y="305"/>
                    <a:pt x="383" y="346"/>
                    <a:pt x="342" y="378"/>
                  </a:cubicBezTo>
                  <a:cubicBezTo>
                    <a:pt x="291" y="416"/>
                    <a:pt x="233" y="429"/>
                    <a:pt x="170" y="416"/>
                  </a:cubicBezTo>
                  <a:cubicBezTo>
                    <a:pt x="120" y="406"/>
                    <a:pt x="79" y="379"/>
                    <a:pt x="48" y="339"/>
                  </a:cubicBezTo>
                  <a:cubicBezTo>
                    <a:pt x="14" y="295"/>
                    <a:pt x="0" y="245"/>
                    <a:pt x="5" y="190"/>
                  </a:cubicBezTo>
                  <a:cubicBezTo>
                    <a:pt x="9" y="145"/>
                    <a:pt x="27" y="106"/>
                    <a:pt x="56" y="72"/>
                  </a:cubicBezTo>
                  <a:cubicBezTo>
                    <a:pt x="89" y="35"/>
                    <a:pt x="129" y="12"/>
                    <a:pt x="178" y="4"/>
                  </a:cubicBezTo>
                  <a:cubicBezTo>
                    <a:pt x="186" y="2"/>
                    <a:pt x="194" y="1"/>
                    <a:pt x="202" y="0"/>
                  </a:cubicBezTo>
                  <a:cubicBezTo>
                    <a:pt x="210" y="0"/>
                    <a:pt x="218" y="0"/>
                    <a:pt x="227" y="0"/>
                  </a:cubicBezTo>
                  <a:cubicBezTo>
                    <a:pt x="228" y="1"/>
                    <a:pt x="229" y="1"/>
                    <a:pt x="230" y="1"/>
                  </a:cubicBezTo>
                  <a:cubicBezTo>
                    <a:pt x="263" y="3"/>
                    <a:pt x="293" y="13"/>
                    <a:pt x="322" y="30"/>
                  </a:cubicBezTo>
                  <a:cubicBezTo>
                    <a:pt x="376" y="63"/>
                    <a:pt x="410" y="112"/>
                    <a:pt x="421" y="175"/>
                  </a:cubicBezTo>
                  <a:cubicBezTo>
                    <a:pt x="423" y="182"/>
                    <a:pt x="424" y="190"/>
                    <a:pt x="425" y="198"/>
                  </a:cubicBezTo>
                  <a:close/>
                  <a:moveTo>
                    <a:pt x="225" y="376"/>
                  </a:moveTo>
                  <a:cubicBezTo>
                    <a:pt x="249" y="375"/>
                    <a:pt x="272" y="368"/>
                    <a:pt x="293" y="357"/>
                  </a:cubicBezTo>
                  <a:cubicBezTo>
                    <a:pt x="289" y="352"/>
                    <a:pt x="286" y="347"/>
                    <a:pt x="284" y="342"/>
                  </a:cubicBezTo>
                  <a:cubicBezTo>
                    <a:pt x="282" y="339"/>
                    <a:pt x="282" y="336"/>
                    <a:pt x="285" y="334"/>
                  </a:cubicBezTo>
                  <a:cubicBezTo>
                    <a:pt x="288" y="332"/>
                    <a:pt x="290" y="332"/>
                    <a:pt x="293" y="335"/>
                  </a:cubicBezTo>
                  <a:cubicBezTo>
                    <a:pt x="294" y="336"/>
                    <a:pt x="294" y="337"/>
                    <a:pt x="295" y="338"/>
                  </a:cubicBezTo>
                  <a:cubicBezTo>
                    <a:pt x="298" y="342"/>
                    <a:pt x="300" y="347"/>
                    <a:pt x="303" y="351"/>
                  </a:cubicBezTo>
                  <a:cubicBezTo>
                    <a:pt x="323" y="338"/>
                    <a:pt x="339" y="323"/>
                    <a:pt x="352" y="303"/>
                  </a:cubicBezTo>
                  <a:cubicBezTo>
                    <a:pt x="345" y="299"/>
                    <a:pt x="339" y="296"/>
                    <a:pt x="333" y="292"/>
                  </a:cubicBezTo>
                  <a:cubicBezTo>
                    <a:pt x="329" y="290"/>
                    <a:pt x="327" y="286"/>
                    <a:pt x="328" y="281"/>
                  </a:cubicBezTo>
                  <a:cubicBezTo>
                    <a:pt x="329" y="276"/>
                    <a:pt x="332" y="273"/>
                    <a:pt x="336" y="272"/>
                  </a:cubicBezTo>
                  <a:cubicBezTo>
                    <a:pt x="339" y="272"/>
                    <a:pt x="343" y="272"/>
                    <a:pt x="345" y="274"/>
                  </a:cubicBezTo>
                  <a:cubicBezTo>
                    <a:pt x="351" y="277"/>
                    <a:pt x="357" y="280"/>
                    <a:pt x="363" y="284"/>
                  </a:cubicBezTo>
                  <a:cubicBezTo>
                    <a:pt x="374" y="262"/>
                    <a:pt x="379" y="240"/>
                    <a:pt x="380" y="216"/>
                  </a:cubicBezTo>
                  <a:cubicBezTo>
                    <a:pt x="378" y="216"/>
                    <a:pt x="376" y="216"/>
                    <a:pt x="374" y="216"/>
                  </a:cubicBezTo>
                  <a:cubicBezTo>
                    <a:pt x="370" y="216"/>
                    <a:pt x="366" y="216"/>
                    <a:pt x="362" y="216"/>
                  </a:cubicBezTo>
                  <a:cubicBezTo>
                    <a:pt x="359" y="216"/>
                    <a:pt x="356" y="214"/>
                    <a:pt x="356" y="210"/>
                  </a:cubicBezTo>
                  <a:cubicBezTo>
                    <a:pt x="356" y="207"/>
                    <a:pt x="359" y="205"/>
                    <a:pt x="362" y="204"/>
                  </a:cubicBezTo>
                  <a:cubicBezTo>
                    <a:pt x="364" y="204"/>
                    <a:pt x="366" y="204"/>
                    <a:pt x="368" y="204"/>
                  </a:cubicBezTo>
                  <a:cubicBezTo>
                    <a:pt x="372" y="204"/>
                    <a:pt x="376" y="204"/>
                    <a:pt x="380" y="204"/>
                  </a:cubicBezTo>
                  <a:cubicBezTo>
                    <a:pt x="379" y="180"/>
                    <a:pt x="374" y="159"/>
                    <a:pt x="363" y="138"/>
                  </a:cubicBezTo>
                  <a:cubicBezTo>
                    <a:pt x="357" y="141"/>
                    <a:pt x="351" y="145"/>
                    <a:pt x="345" y="148"/>
                  </a:cubicBezTo>
                  <a:cubicBezTo>
                    <a:pt x="343" y="149"/>
                    <a:pt x="339" y="150"/>
                    <a:pt x="336" y="149"/>
                  </a:cubicBezTo>
                  <a:cubicBezTo>
                    <a:pt x="331" y="149"/>
                    <a:pt x="328" y="145"/>
                    <a:pt x="328" y="140"/>
                  </a:cubicBezTo>
                  <a:cubicBezTo>
                    <a:pt x="327" y="136"/>
                    <a:pt x="329" y="132"/>
                    <a:pt x="333" y="129"/>
                  </a:cubicBezTo>
                  <a:cubicBezTo>
                    <a:pt x="339" y="126"/>
                    <a:pt x="346" y="122"/>
                    <a:pt x="352" y="118"/>
                  </a:cubicBezTo>
                  <a:cubicBezTo>
                    <a:pt x="339" y="98"/>
                    <a:pt x="322" y="82"/>
                    <a:pt x="302" y="70"/>
                  </a:cubicBezTo>
                  <a:cubicBezTo>
                    <a:pt x="299" y="75"/>
                    <a:pt x="296" y="79"/>
                    <a:pt x="294" y="84"/>
                  </a:cubicBezTo>
                  <a:cubicBezTo>
                    <a:pt x="291" y="88"/>
                    <a:pt x="288" y="89"/>
                    <a:pt x="285" y="87"/>
                  </a:cubicBezTo>
                  <a:cubicBezTo>
                    <a:pt x="282" y="86"/>
                    <a:pt x="281" y="82"/>
                    <a:pt x="284" y="78"/>
                  </a:cubicBezTo>
                  <a:cubicBezTo>
                    <a:pt x="286" y="73"/>
                    <a:pt x="289" y="69"/>
                    <a:pt x="292" y="64"/>
                  </a:cubicBezTo>
                  <a:cubicBezTo>
                    <a:pt x="271" y="53"/>
                    <a:pt x="249" y="47"/>
                    <a:pt x="225" y="45"/>
                  </a:cubicBezTo>
                  <a:cubicBezTo>
                    <a:pt x="225" y="47"/>
                    <a:pt x="225" y="48"/>
                    <a:pt x="225" y="50"/>
                  </a:cubicBezTo>
                  <a:cubicBezTo>
                    <a:pt x="225" y="56"/>
                    <a:pt x="225" y="62"/>
                    <a:pt x="225" y="68"/>
                  </a:cubicBezTo>
                  <a:cubicBezTo>
                    <a:pt x="225" y="74"/>
                    <a:pt x="220" y="78"/>
                    <a:pt x="214" y="78"/>
                  </a:cubicBezTo>
                  <a:cubicBezTo>
                    <a:pt x="208" y="78"/>
                    <a:pt x="204" y="74"/>
                    <a:pt x="203" y="68"/>
                  </a:cubicBezTo>
                  <a:cubicBezTo>
                    <a:pt x="203" y="64"/>
                    <a:pt x="203" y="61"/>
                    <a:pt x="203" y="57"/>
                  </a:cubicBezTo>
                  <a:cubicBezTo>
                    <a:pt x="203" y="53"/>
                    <a:pt x="203" y="49"/>
                    <a:pt x="203" y="45"/>
                  </a:cubicBezTo>
                  <a:cubicBezTo>
                    <a:pt x="179" y="47"/>
                    <a:pt x="157" y="53"/>
                    <a:pt x="136" y="64"/>
                  </a:cubicBezTo>
                  <a:cubicBezTo>
                    <a:pt x="139" y="70"/>
                    <a:pt x="142" y="74"/>
                    <a:pt x="145" y="79"/>
                  </a:cubicBezTo>
                  <a:cubicBezTo>
                    <a:pt x="146" y="83"/>
                    <a:pt x="146" y="86"/>
                    <a:pt x="143" y="88"/>
                  </a:cubicBezTo>
                  <a:cubicBezTo>
                    <a:pt x="140" y="89"/>
                    <a:pt x="137" y="88"/>
                    <a:pt x="134" y="85"/>
                  </a:cubicBezTo>
                  <a:cubicBezTo>
                    <a:pt x="131" y="80"/>
                    <a:pt x="129" y="75"/>
                    <a:pt x="126" y="70"/>
                  </a:cubicBezTo>
                  <a:cubicBezTo>
                    <a:pt x="106" y="83"/>
                    <a:pt x="90" y="99"/>
                    <a:pt x="76" y="118"/>
                  </a:cubicBezTo>
                  <a:cubicBezTo>
                    <a:pt x="83" y="122"/>
                    <a:pt x="89" y="125"/>
                    <a:pt x="95" y="129"/>
                  </a:cubicBezTo>
                  <a:cubicBezTo>
                    <a:pt x="102" y="133"/>
                    <a:pt x="103" y="142"/>
                    <a:pt x="97" y="147"/>
                  </a:cubicBezTo>
                  <a:cubicBezTo>
                    <a:pt x="94" y="150"/>
                    <a:pt x="89" y="151"/>
                    <a:pt x="83" y="148"/>
                  </a:cubicBezTo>
                  <a:cubicBezTo>
                    <a:pt x="77" y="145"/>
                    <a:pt x="71" y="141"/>
                    <a:pt x="65" y="137"/>
                  </a:cubicBezTo>
                  <a:cubicBezTo>
                    <a:pt x="55" y="159"/>
                    <a:pt x="49" y="181"/>
                    <a:pt x="48" y="205"/>
                  </a:cubicBezTo>
                  <a:cubicBezTo>
                    <a:pt x="51" y="205"/>
                    <a:pt x="52" y="205"/>
                    <a:pt x="54" y="205"/>
                  </a:cubicBezTo>
                  <a:cubicBezTo>
                    <a:pt x="58" y="205"/>
                    <a:pt x="63" y="205"/>
                    <a:pt x="67" y="205"/>
                  </a:cubicBezTo>
                  <a:cubicBezTo>
                    <a:pt x="70" y="206"/>
                    <a:pt x="72" y="208"/>
                    <a:pt x="72" y="211"/>
                  </a:cubicBezTo>
                  <a:cubicBezTo>
                    <a:pt x="72" y="214"/>
                    <a:pt x="70" y="216"/>
                    <a:pt x="67" y="217"/>
                  </a:cubicBezTo>
                  <a:cubicBezTo>
                    <a:pt x="65" y="217"/>
                    <a:pt x="63" y="217"/>
                    <a:pt x="62" y="217"/>
                  </a:cubicBezTo>
                  <a:cubicBezTo>
                    <a:pt x="57" y="217"/>
                    <a:pt x="53" y="217"/>
                    <a:pt x="48" y="217"/>
                  </a:cubicBezTo>
                  <a:cubicBezTo>
                    <a:pt x="49" y="241"/>
                    <a:pt x="55" y="263"/>
                    <a:pt x="65" y="284"/>
                  </a:cubicBezTo>
                  <a:cubicBezTo>
                    <a:pt x="72" y="280"/>
                    <a:pt x="78" y="277"/>
                    <a:pt x="84" y="273"/>
                  </a:cubicBezTo>
                  <a:cubicBezTo>
                    <a:pt x="89" y="271"/>
                    <a:pt x="93" y="271"/>
                    <a:pt x="97" y="274"/>
                  </a:cubicBezTo>
                  <a:cubicBezTo>
                    <a:pt x="103" y="279"/>
                    <a:pt x="102" y="288"/>
                    <a:pt x="95" y="292"/>
                  </a:cubicBezTo>
                  <a:cubicBezTo>
                    <a:pt x="89" y="296"/>
                    <a:pt x="83" y="299"/>
                    <a:pt x="76" y="303"/>
                  </a:cubicBezTo>
                  <a:cubicBezTo>
                    <a:pt x="90" y="323"/>
                    <a:pt x="106" y="339"/>
                    <a:pt x="127" y="352"/>
                  </a:cubicBezTo>
                  <a:cubicBezTo>
                    <a:pt x="129" y="347"/>
                    <a:pt x="132" y="342"/>
                    <a:pt x="135" y="338"/>
                  </a:cubicBezTo>
                  <a:cubicBezTo>
                    <a:pt x="137" y="333"/>
                    <a:pt x="140" y="332"/>
                    <a:pt x="144" y="334"/>
                  </a:cubicBezTo>
                  <a:cubicBezTo>
                    <a:pt x="147" y="336"/>
                    <a:pt x="147" y="339"/>
                    <a:pt x="145" y="344"/>
                  </a:cubicBezTo>
                  <a:cubicBezTo>
                    <a:pt x="142" y="348"/>
                    <a:pt x="140" y="353"/>
                    <a:pt x="137" y="358"/>
                  </a:cubicBezTo>
                  <a:cubicBezTo>
                    <a:pt x="158" y="368"/>
                    <a:pt x="180" y="375"/>
                    <a:pt x="203" y="376"/>
                  </a:cubicBezTo>
                  <a:cubicBezTo>
                    <a:pt x="203" y="374"/>
                    <a:pt x="203" y="372"/>
                    <a:pt x="203" y="370"/>
                  </a:cubicBezTo>
                  <a:cubicBezTo>
                    <a:pt x="203" y="364"/>
                    <a:pt x="203" y="358"/>
                    <a:pt x="203" y="353"/>
                  </a:cubicBezTo>
                  <a:cubicBezTo>
                    <a:pt x="204" y="348"/>
                    <a:pt x="207" y="345"/>
                    <a:pt x="211" y="344"/>
                  </a:cubicBezTo>
                  <a:cubicBezTo>
                    <a:pt x="216" y="343"/>
                    <a:pt x="221" y="344"/>
                    <a:pt x="223" y="348"/>
                  </a:cubicBezTo>
                  <a:cubicBezTo>
                    <a:pt x="224" y="350"/>
                    <a:pt x="225" y="353"/>
                    <a:pt x="225" y="356"/>
                  </a:cubicBezTo>
                  <a:cubicBezTo>
                    <a:pt x="226" y="363"/>
                    <a:pt x="225" y="369"/>
                    <a:pt x="225" y="3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6"/>
            <p:cNvSpPr>
              <a:spLocks/>
            </p:cNvSpPr>
            <p:nvPr/>
          </p:nvSpPr>
          <p:spPr bwMode="auto">
            <a:xfrm>
              <a:off x="-2090738" y="4413250"/>
              <a:ext cx="627063" cy="266700"/>
            </a:xfrm>
            <a:custGeom>
              <a:avLst/>
              <a:gdLst>
                <a:gd name="T0" fmla="*/ 103 w 206"/>
                <a:gd name="T1" fmla="*/ 88 h 88"/>
                <a:gd name="T2" fmla="*/ 81 w 206"/>
                <a:gd name="T3" fmla="*/ 72 h 88"/>
                <a:gd name="T4" fmla="*/ 77 w 206"/>
                <a:gd name="T5" fmla="*/ 68 h 88"/>
                <a:gd name="T6" fmla="*/ 9 w 206"/>
                <a:gd name="T7" fmla="*/ 30 h 88"/>
                <a:gd name="T8" fmla="*/ 1 w 206"/>
                <a:gd name="T9" fmla="*/ 14 h 88"/>
                <a:gd name="T10" fmla="*/ 21 w 206"/>
                <a:gd name="T11" fmla="*/ 4 h 88"/>
                <a:gd name="T12" fmla="*/ 32 w 206"/>
                <a:gd name="T13" fmla="*/ 11 h 88"/>
                <a:gd name="T14" fmla="*/ 89 w 206"/>
                <a:gd name="T15" fmla="*/ 42 h 88"/>
                <a:gd name="T16" fmla="*/ 96 w 206"/>
                <a:gd name="T17" fmla="*/ 43 h 88"/>
                <a:gd name="T18" fmla="*/ 111 w 206"/>
                <a:gd name="T19" fmla="*/ 43 h 88"/>
                <a:gd name="T20" fmla="*/ 117 w 206"/>
                <a:gd name="T21" fmla="*/ 42 h 88"/>
                <a:gd name="T22" fmla="*/ 183 w 206"/>
                <a:gd name="T23" fmla="*/ 6 h 88"/>
                <a:gd name="T24" fmla="*/ 195 w 206"/>
                <a:gd name="T25" fmla="*/ 3 h 88"/>
                <a:gd name="T26" fmla="*/ 205 w 206"/>
                <a:gd name="T27" fmla="*/ 14 h 88"/>
                <a:gd name="T28" fmla="*/ 200 w 206"/>
                <a:gd name="T29" fmla="*/ 28 h 88"/>
                <a:gd name="T30" fmla="*/ 195 w 206"/>
                <a:gd name="T31" fmla="*/ 31 h 88"/>
                <a:gd name="T32" fmla="*/ 130 w 206"/>
                <a:gd name="T33" fmla="*/ 67 h 88"/>
                <a:gd name="T34" fmla="*/ 125 w 206"/>
                <a:gd name="T35" fmla="*/ 73 h 88"/>
                <a:gd name="T36" fmla="*/ 103 w 206"/>
                <a:gd name="T3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88">
                  <a:moveTo>
                    <a:pt x="103" y="88"/>
                  </a:moveTo>
                  <a:cubicBezTo>
                    <a:pt x="93" y="88"/>
                    <a:pt x="85" y="82"/>
                    <a:pt x="81" y="72"/>
                  </a:cubicBezTo>
                  <a:cubicBezTo>
                    <a:pt x="80" y="70"/>
                    <a:pt x="79" y="68"/>
                    <a:pt x="77" y="68"/>
                  </a:cubicBezTo>
                  <a:cubicBezTo>
                    <a:pt x="55" y="55"/>
                    <a:pt x="32" y="42"/>
                    <a:pt x="9" y="30"/>
                  </a:cubicBezTo>
                  <a:cubicBezTo>
                    <a:pt x="3" y="26"/>
                    <a:pt x="0" y="21"/>
                    <a:pt x="1" y="14"/>
                  </a:cubicBezTo>
                  <a:cubicBezTo>
                    <a:pt x="3" y="5"/>
                    <a:pt x="12" y="0"/>
                    <a:pt x="21" y="4"/>
                  </a:cubicBezTo>
                  <a:cubicBezTo>
                    <a:pt x="25" y="6"/>
                    <a:pt x="28" y="9"/>
                    <a:pt x="32" y="11"/>
                  </a:cubicBezTo>
                  <a:cubicBezTo>
                    <a:pt x="51" y="21"/>
                    <a:pt x="70" y="32"/>
                    <a:pt x="89" y="42"/>
                  </a:cubicBezTo>
                  <a:cubicBezTo>
                    <a:pt x="91" y="43"/>
                    <a:pt x="93" y="44"/>
                    <a:pt x="96" y="43"/>
                  </a:cubicBezTo>
                  <a:cubicBezTo>
                    <a:pt x="101" y="41"/>
                    <a:pt x="106" y="41"/>
                    <a:pt x="111" y="43"/>
                  </a:cubicBezTo>
                  <a:cubicBezTo>
                    <a:pt x="113" y="44"/>
                    <a:pt x="115" y="44"/>
                    <a:pt x="117" y="42"/>
                  </a:cubicBezTo>
                  <a:cubicBezTo>
                    <a:pt x="139" y="30"/>
                    <a:pt x="161" y="18"/>
                    <a:pt x="183" y="6"/>
                  </a:cubicBezTo>
                  <a:cubicBezTo>
                    <a:pt x="187" y="4"/>
                    <a:pt x="191" y="2"/>
                    <a:pt x="195" y="3"/>
                  </a:cubicBezTo>
                  <a:cubicBezTo>
                    <a:pt x="201" y="5"/>
                    <a:pt x="204" y="9"/>
                    <a:pt x="205" y="14"/>
                  </a:cubicBezTo>
                  <a:cubicBezTo>
                    <a:pt x="206" y="20"/>
                    <a:pt x="204" y="25"/>
                    <a:pt x="200" y="28"/>
                  </a:cubicBezTo>
                  <a:cubicBezTo>
                    <a:pt x="198" y="29"/>
                    <a:pt x="197" y="30"/>
                    <a:pt x="195" y="31"/>
                  </a:cubicBezTo>
                  <a:cubicBezTo>
                    <a:pt x="173" y="43"/>
                    <a:pt x="152" y="55"/>
                    <a:pt x="130" y="67"/>
                  </a:cubicBezTo>
                  <a:cubicBezTo>
                    <a:pt x="128" y="68"/>
                    <a:pt x="126" y="70"/>
                    <a:pt x="125" y="73"/>
                  </a:cubicBezTo>
                  <a:cubicBezTo>
                    <a:pt x="122" y="82"/>
                    <a:pt x="113" y="88"/>
                    <a:pt x="10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" name="Grupo 103"/>
          <p:cNvGrpSpPr/>
          <p:nvPr/>
        </p:nvGrpSpPr>
        <p:grpSpPr>
          <a:xfrm>
            <a:off x="7767889" y="4237721"/>
            <a:ext cx="927467" cy="650474"/>
            <a:chOff x="1898650" y="4697413"/>
            <a:chExt cx="2243138" cy="1573212"/>
          </a:xfrm>
          <a:solidFill>
            <a:schemeClr val="tx1"/>
          </a:solidFill>
        </p:grpSpPr>
        <p:sp>
          <p:nvSpPr>
            <p:cNvPr id="105" name="Freeform 20"/>
            <p:cNvSpPr>
              <a:spLocks/>
            </p:cNvSpPr>
            <p:nvPr/>
          </p:nvSpPr>
          <p:spPr bwMode="auto">
            <a:xfrm>
              <a:off x="1898650" y="5873750"/>
              <a:ext cx="469900" cy="160337"/>
            </a:xfrm>
            <a:custGeom>
              <a:avLst/>
              <a:gdLst>
                <a:gd name="T0" fmla="*/ 0 w 155"/>
                <a:gd name="T1" fmla="*/ 7 h 53"/>
                <a:gd name="T2" fmla="*/ 13 w 155"/>
                <a:gd name="T3" fmla="*/ 0 h 53"/>
                <a:gd name="T4" fmla="*/ 153 w 155"/>
                <a:gd name="T5" fmla="*/ 0 h 53"/>
                <a:gd name="T6" fmla="*/ 155 w 155"/>
                <a:gd name="T7" fmla="*/ 0 h 53"/>
                <a:gd name="T8" fmla="*/ 138 w 155"/>
                <a:gd name="T9" fmla="*/ 24 h 53"/>
                <a:gd name="T10" fmla="*/ 127 w 155"/>
                <a:gd name="T11" fmla="*/ 53 h 53"/>
                <a:gd name="T12" fmla="*/ 89 w 155"/>
                <a:gd name="T13" fmla="*/ 53 h 53"/>
                <a:gd name="T14" fmla="*/ 15 w 155"/>
                <a:gd name="T15" fmla="*/ 53 h 53"/>
                <a:gd name="T16" fmla="*/ 0 w 155"/>
                <a:gd name="T17" fmla="*/ 46 h 53"/>
                <a:gd name="T18" fmla="*/ 0 w 155"/>
                <a:gd name="T19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53">
                  <a:moveTo>
                    <a:pt x="0" y="7"/>
                  </a:moveTo>
                  <a:cubicBezTo>
                    <a:pt x="3" y="2"/>
                    <a:pt x="7" y="0"/>
                    <a:pt x="13" y="0"/>
                  </a:cubicBezTo>
                  <a:cubicBezTo>
                    <a:pt x="59" y="0"/>
                    <a:pt x="106" y="0"/>
                    <a:pt x="153" y="0"/>
                  </a:cubicBezTo>
                  <a:cubicBezTo>
                    <a:pt x="154" y="0"/>
                    <a:pt x="154" y="0"/>
                    <a:pt x="155" y="0"/>
                  </a:cubicBezTo>
                  <a:cubicBezTo>
                    <a:pt x="149" y="8"/>
                    <a:pt x="143" y="16"/>
                    <a:pt x="138" y="24"/>
                  </a:cubicBezTo>
                  <a:cubicBezTo>
                    <a:pt x="133" y="33"/>
                    <a:pt x="131" y="43"/>
                    <a:pt x="127" y="53"/>
                  </a:cubicBezTo>
                  <a:cubicBezTo>
                    <a:pt x="115" y="53"/>
                    <a:pt x="102" y="53"/>
                    <a:pt x="89" y="53"/>
                  </a:cubicBezTo>
                  <a:cubicBezTo>
                    <a:pt x="64" y="53"/>
                    <a:pt x="40" y="53"/>
                    <a:pt x="15" y="53"/>
                  </a:cubicBezTo>
                  <a:cubicBezTo>
                    <a:pt x="9" y="53"/>
                    <a:pt x="3" y="52"/>
                    <a:pt x="0" y="46"/>
                  </a:cubicBezTo>
                  <a:cubicBezTo>
                    <a:pt x="0" y="33"/>
                    <a:pt x="0" y="20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/>
            </p:cNvSpPr>
            <p:nvPr/>
          </p:nvSpPr>
          <p:spPr bwMode="auto">
            <a:xfrm>
              <a:off x="1978025" y="4697413"/>
              <a:ext cx="1144588" cy="1079500"/>
            </a:xfrm>
            <a:custGeom>
              <a:avLst/>
              <a:gdLst>
                <a:gd name="T0" fmla="*/ 189 w 377"/>
                <a:gd name="T1" fmla="*/ 356 h 356"/>
                <a:gd name="T2" fmla="*/ 15 w 377"/>
                <a:gd name="T3" fmla="*/ 356 h 356"/>
                <a:gd name="T4" fmla="*/ 0 w 377"/>
                <a:gd name="T5" fmla="*/ 341 h 356"/>
                <a:gd name="T6" fmla="*/ 0 w 377"/>
                <a:gd name="T7" fmla="*/ 35 h 356"/>
                <a:gd name="T8" fmla="*/ 35 w 377"/>
                <a:gd name="T9" fmla="*/ 0 h 356"/>
                <a:gd name="T10" fmla="*/ 341 w 377"/>
                <a:gd name="T11" fmla="*/ 0 h 356"/>
                <a:gd name="T12" fmla="*/ 377 w 377"/>
                <a:gd name="T13" fmla="*/ 35 h 356"/>
                <a:gd name="T14" fmla="*/ 377 w 377"/>
                <a:gd name="T15" fmla="*/ 341 h 356"/>
                <a:gd name="T16" fmla="*/ 362 w 377"/>
                <a:gd name="T17" fmla="*/ 356 h 356"/>
                <a:gd name="T18" fmla="*/ 189 w 377"/>
                <a:gd name="T1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7" h="356">
                  <a:moveTo>
                    <a:pt x="189" y="356"/>
                  </a:moveTo>
                  <a:cubicBezTo>
                    <a:pt x="131" y="356"/>
                    <a:pt x="73" y="356"/>
                    <a:pt x="15" y="356"/>
                  </a:cubicBezTo>
                  <a:cubicBezTo>
                    <a:pt x="3" y="356"/>
                    <a:pt x="0" y="353"/>
                    <a:pt x="0" y="341"/>
                  </a:cubicBezTo>
                  <a:cubicBezTo>
                    <a:pt x="0" y="239"/>
                    <a:pt x="0" y="137"/>
                    <a:pt x="0" y="35"/>
                  </a:cubicBezTo>
                  <a:cubicBezTo>
                    <a:pt x="0" y="12"/>
                    <a:pt x="12" y="0"/>
                    <a:pt x="35" y="0"/>
                  </a:cubicBezTo>
                  <a:cubicBezTo>
                    <a:pt x="137" y="0"/>
                    <a:pt x="239" y="0"/>
                    <a:pt x="341" y="0"/>
                  </a:cubicBezTo>
                  <a:cubicBezTo>
                    <a:pt x="364" y="0"/>
                    <a:pt x="377" y="12"/>
                    <a:pt x="377" y="35"/>
                  </a:cubicBezTo>
                  <a:cubicBezTo>
                    <a:pt x="377" y="137"/>
                    <a:pt x="377" y="239"/>
                    <a:pt x="377" y="341"/>
                  </a:cubicBezTo>
                  <a:cubicBezTo>
                    <a:pt x="377" y="353"/>
                    <a:pt x="374" y="356"/>
                    <a:pt x="362" y="356"/>
                  </a:cubicBezTo>
                  <a:cubicBezTo>
                    <a:pt x="304" y="356"/>
                    <a:pt x="246" y="356"/>
                    <a:pt x="189" y="3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EditPoints="1"/>
            </p:cNvSpPr>
            <p:nvPr/>
          </p:nvSpPr>
          <p:spPr bwMode="auto">
            <a:xfrm>
              <a:off x="2720975" y="4894263"/>
              <a:ext cx="1420813" cy="1139825"/>
            </a:xfrm>
            <a:custGeom>
              <a:avLst/>
              <a:gdLst>
                <a:gd name="T0" fmla="*/ 432 w 468"/>
                <a:gd name="T1" fmla="*/ 323 h 376"/>
                <a:gd name="T2" fmla="*/ 455 w 468"/>
                <a:gd name="T3" fmla="*/ 323 h 376"/>
                <a:gd name="T4" fmla="*/ 468 w 468"/>
                <a:gd name="T5" fmla="*/ 335 h 376"/>
                <a:gd name="T6" fmla="*/ 468 w 468"/>
                <a:gd name="T7" fmla="*/ 364 h 376"/>
                <a:gd name="T8" fmla="*/ 456 w 468"/>
                <a:gd name="T9" fmla="*/ 376 h 376"/>
                <a:gd name="T10" fmla="*/ 376 w 468"/>
                <a:gd name="T11" fmla="*/ 376 h 376"/>
                <a:gd name="T12" fmla="*/ 370 w 468"/>
                <a:gd name="T13" fmla="*/ 370 h 376"/>
                <a:gd name="T14" fmla="*/ 334 w 468"/>
                <a:gd name="T15" fmla="*/ 316 h 376"/>
                <a:gd name="T16" fmla="*/ 227 w 468"/>
                <a:gd name="T17" fmla="*/ 326 h 376"/>
                <a:gd name="T18" fmla="*/ 202 w 468"/>
                <a:gd name="T19" fmla="*/ 370 h 376"/>
                <a:gd name="T20" fmla="*/ 201 w 468"/>
                <a:gd name="T21" fmla="*/ 375 h 376"/>
                <a:gd name="T22" fmla="*/ 200 w 468"/>
                <a:gd name="T23" fmla="*/ 376 h 376"/>
                <a:gd name="T24" fmla="*/ 194 w 468"/>
                <a:gd name="T25" fmla="*/ 376 h 376"/>
                <a:gd name="T26" fmla="*/ 35 w 468"/>
                <a:gd name="T27" fmla="*/ 376 h 376"/>
                <a:gd name="T28" fmla="*/ 27 w 468"/>
                <a:gd name="T29" fmla="*/ 369 h 376"/>
                <a:gd name="T30" fmla="*/ 5 w 468"/>
                <a:gd name="T31" fmla="*/ 329 h 376"/>
                <a:gd name="T32" fmla="*/ 0 w 468"/>
                <a:gd name="T33" fmla="*/ 323 h 376"/>
                <a:gd name="T34" fmla="*/ 162 w 468"/>
                <a:gd name="T35" fmla="*/ 323 h 376"/>
                <a:gd name="T36" fmla="*/ 162 w 468"/>
                <a:gd name="T37" fmla="*/ 313 h 376"/>
                <a:gd name="T38" fmla="*/ 162 w 468"/>
                <a:gd name="T39" fmla="*/ 30 h 376"/>
                <a:gd name="T40" fmla="*/ 162 w 468"/>
                <a:gd name="T41" fmla="*/ 22 h 376"/>
                <a:gd name="T42" fmla="*/ 184 w 468"/>
                <a:gd name="T43" fmla="*/ 0 h 376"/>
                <a:gd name="T44" fmla="*/ 293 w 468"/>
                <a:gd name="T45" fmla="*/ 1 h 376"/>
                <a:gd name="T46" fmla="*/ 348 w 468"/>
                <a:gd name="T47" fmla="*/ 32 h 376"/>
                <a:gd name="T48" fmla="*/ 418 w 468"/>
                <a:gd name="T49" fmla="*/ 135 h 376"/>
                <a:gd name="T50" fmla="*/ 432 w 468"/>
                <a:gd name="T51" fmla="*/ 183 h 376"/>
                <a:gd name="T52" fmla="*/ 432 w 468"/>
                <a:gd name="T53" fmla="*/ 314 h 376"/>
                <a:gd name="T54" fmla="*/ 432 w 468"/>
                <a:gd name="T55" fmla="*/ 323 h 376"/>
                <a:gd name="T56" fmla="*/ 287 w 468"/>
                <a:gd name="T57" fmla="*/ 151 h 376"/>
                <a:gd name="T58" fmla="*/ 349 w 468"/>
                <a:gd name="T59" fmla="*/ 151 h 376"/>
                <a:gd name="T60" fmla="*/ 361 w 468"/>
                <a:gd name="T61" fmla="*/ 145 h 376"/>
                <a:gd name="T62" fmla="*/ 359 w 468"/>
                <a:gd name="T63" fmla="*/ 133 h 376"/>
                <a:gd name="T64" fmla="*/ 312 w 468"/>
                <a:gd name="T65" fmla="*/ 65 h 376"/>
                <a:gd name="T66" fmla="*/ 297 w 468"/>
                <a:gd name="T67" fmla="*/ 57 h 376"/>
                <a:gd name="T68" fmla="*/ 224 w 468"/>
                <a:gd name="T69" fmla="*/ 57 h 376"/>
                <a:gd name="T70" fmla="*/ 210 w 468"/>
                <a:gd name="T71" fmla="*/ 71 h 376"/>
                <a:gd name="T72" fmla="*/ 210 w 468"/>
                <a:gd name="T73" fmla="*/ 137 h 376"/>
                <a:gd name="T74" fmla="*/ 225 w 468"/>
                <a:gd name="T75" fmla="*/ 151 h 376"/>
                <a:gd name="T76" fmla="*/ 287 w 468"/>
                <a:gd name="T77" fmla="*/ 15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68" h="376">
                  <a:moveTo>
                    <a:pt x="432" y="323"/>
                  </a:moveTo>
                  <a:cubicBezTo>
                    <a:pt x="440" y="323"/>
                    <a:pt x="448" y="323"/>
                    <a:pt x="455" y="323"/>
                  </a:cubicBezTo>
                  <a:cubicBezTo>
                    <a:pt x="464" y="323"/>
                    <a:pt x="468" y="327"/>
                    <a:pt x="468" y="335"/>
                  </a:cubicBezTo>
                  <a:cubicBezTo>
                    <a:pt x="468" y="345"/>
                    <a:pt x="468" y="355"/>
                    <a:pt x="468" y="364"/>
                  </a:cubicBezTo>
                  <a:cubicBezTo>
                    <a:pt x="467" y="372"/>
                    <a:pt x="464" y="376"/>
                    <a:pt x="456" y="376"/>
                  </a:cubicBezTo>
                  <a:cubicBezTo>
                    <a:pt x="429" y="376"/>
                    <a:pt x="403" y="376"/>
                    <a:pt x="376" y="376"/>
                  </a:cubicBezTo>
                  <a:cubicBezTo>
                    <a:pt x="371" y="376"/>
                    <a:pt x="371" y="373"/>
                    <a:pt x="370" y="370"/>
                  </a:cubicBezTo>
                  <a:cubicBezTo>
                    <a:pt x="365" y="347"/>
                    <a:pt x="353" y="330"/>
                    <a:pt x="334" y="316"/>
                  </a:cubicBezTo>
                  <a:cubicBezTo>
                    <a:pt x="302" y="294"/>
                    <a:pt x="254" y="298"/>
                    <a:pt x="227" y="326"/>
                  </a:cubicBezTo>
                  <a:cubicBezTo>
                    <a:pt x="214" y="338"/>
                    <a:pt x="205" y="353"/>
                    <a:pt x="202" y="370"/>
                  </a:cubicBezTo>
                  <a:cubicBezTo>
                    <a:pt x="202" y="372"/>
                    <a:pt x="201" y="373"/>
                    <a:pt x="201" y="375"/>
                  </a:cubicBezTo>
                  <a:cubicBezTo>
                    <a:pt x="200" y="375"/>
                    <a:pt x="200" y="375"/>
                    <a:pt x="200" y="376"/>
                  </a:cubicBezTo>
                  <a:cubicBezTo>
                    <a:pt x="198" y="376"/>
                    <a:pt x="196" y="376"/>
                    <a:pt x="194" y="376"/>
                  </a:cubicBezTo>
                  <a:cubicBezTo>
                    <a:pt x="141" y="376"/>
                    <a:pt x="88" y="376"/>
                    <a:pt x="35" y="376"/>
                  </a:cubicBezTo>
                  <a:cubicBezTo>
                    <a:pt x="30" y="376"/>
                    <a:pt x="28" y="375"/>
                    <a:pt x="27" y="369"/>
                  </a:cubicBezTo>
                  <a:cubicBezTo>
                    <a:pt x="24" y="354"/>
                    <a:pt x="16" y="341"/>
                    <a:pt x="5" y="329"/>
                  </a:cubicBezTo>
                  <a:cubicBezTo>
                    <a:pt x="4" y="328"/>
                    <a:pt x="2" y="326"/>
                    <a:pt x="0" y="323"/>
                  </a:cubicBezTo>
                  <a:cubicBezTo>
                    <a:pt x="54" y="323"/>
                    <a:pt x="108" y="323"/>
                    <a:pt x="162" y="323"/>
                  </a:cubicBezTo>
                  <a:cubicBezTo>
                    <a:pt x="162" y="319"/>
                    <a:pt x="162" y="316"/>
                    <a:pt x="162" y="313"/>
                  </a:cubicBezTo>
                  <a:cubicBezTo>
                    <a:pt x="162" y="219"/>
                    <a:pt x="162" y="124"/>
                    <a:pt x="162" y="30"/>
                  </a:cubicBezTo>
                  <a:cubicBezTo>
                    <a:pt x="162" y="27"/>
                    <a:pt x="162" y="24"/>
                    <a:pt x="162" y="22"/>
                  </a:cubicBezTo>
                  <a:cubicBezTo>
                    <a:pt x="163" y="9"/>
                    <a:pt x="171" y="0"/>
                    <a:pt x="184" y="0"/>
                  </a:cubicBezTo>
                  <a:cubicBezTo>
                    <a:pt x="220" y="0"/>
                    <a:pt x="257" y="0"/>
                    <a:pt x="293" y="1"/>
                  </a:cubicBezTo>
                  <a:cubicBezTo>
                    <a:pt x="316" y="2"/>
                    <a:pt x="335" y="13"/>
                    <a:pt x="348" y="32"/>
                  </a:cubicBezTo>
                  <a:cubicBezTo>
                    <a:pt x="372" y="66"/>
                    <a:pt x="395" y="100"/>
                    <a:pt x="418" y="135"/>
                  </a:cubicBezTo>
                  <a:cubicBezTo>
                    <a:pt x="428" y="149"/>
                    <a:pt x="432" y="166"/>
                    <a:pt x="432" y="183"/>
                  </a:cubicBezTo>
                  <a:cubicBezTo>
                    <a:pt x="432" y="227"/>
                    <a:pt x="432" y="271"/>
                    <a:pt x="432" y="314"/>
                  </a:cubicBezTo>
                  <a:cubicBezTo>
                    <a:pt x="432" y="317"/>
                    <a:pt x="432" y="320"/>
                    <a:pt x="432" y="323"/>
                  </a:cubicBezTo>
                  <a:close/>
                  <a:moveTo>
                    <a:pt x="287" y="151"/>
                  </a:moveTo>
                  <a:cubicBezTo>
                    <a:pt x="308" y="151"/>
                    <a:pt x="328" y="151"/>
                    <a:pt x="349" y="151"/>
                  </a:cubicBezTo>
                  <a:cubicBezTo>
                    <a:pt x="355" y="151"/>
                    <a:pt x="360" y="151"/>
                    <a:pt x="361" y="145"/>
                  </a:cubicBezTo>
                  <a:cubicBezTo>
                    <a:pt x="362" y="142"/>
                    <a:pt x="361" y="136"/>
                    <a:pt x="359" y="133"/>
                  </a:cubicBezTo>
                  <a:cubicBezTo>
                    <a:pt x="344" y="110"/>
                    <a:pt x="327" y="88"/>
                    <a:pt x="312" y="65"/>
                  </a:cubicBezTo>
                  <a:cubicBezTo>
                    <a:pt x="308" y="60"/>
                    <a:pt x="303" y="57"/>
                    <a:pt x="297" y="57"/>
                  </a:cubicBezTo>
                  <a:cubicBezTo>
                    <a:pt x="273" y="57"/>
                    <a:pt x="248" y="57"/>
                    <a:pt x="224" y="57"/>
                  </a:cubicBezTo>
                  <a:cubicBezTo>
                    <a:pt x="214" y="57"/>
                    <a:pt x="210" y="61"/>
                    <a:pt x="210" y="71"/>
                  </a:cubicBezTo>
                  <a:cubicBezTo>
                    <a:pt x="210" y="93"/>
                    <a:pt x="210" y="115"/>
                    <a:pt x="210" y="137"/>
                  </a:cubicBezTo>
                  <a:cubicBezTo>
                    <a:pt x="210" y="148"/>
                    <a:pt x="214" y="151"/>
                    <a:pt x="225" y="151"/>
                  </a:cubicBezTo>
                  <a:cubicBezTo>
                    <a:pt x="245" y="151"/>
                    <a:pt x="266" y="151"/>
                    <a:pt x="287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EditPoints="1"/>
            </p:cNvSpPr>
            <p:nvPr/>
          </p:nvSpPr>
          <p:spPr bwMode="auto">
            <a:xfrm>
              <a:off x="2347913" y="5873750"/>
              <a:ext cx="400050" cy="396875"/>
            </a:xfrm>
            <a:custGeom>
              <a:avLst/>
              <a:gdLst>
                <a:gd name="T0" fmla="*/ 66 w 132"/>
                <a:gd name="T1" fmla="*/ 0 h 131"/>
                <a:gd name="T2" fmla="*/ 131 w 132"/>
                <a:gd name="T3" fmla="*/ 65 h 131"/>
                <a:gd name="T4" fmla="*/ 66 w 132"/>
                <a:gd name="T5" fmla="*/ 131 h 131"/>
                <a:gd name="T6" fmla="*/ 0 w 132"/>
                <a:gd name="T7" fmla="*/ 66 h 131"/>
                <a:gd name="T8" fmla="*/ 66 w 132"/>
                <a:gd name="T9" fmla="*/ 0 h 131"/>
                <a:gd name="T10" fmla="*/ 33 w 132"/>
                <a:gd name="T11" fmla="*/ 66 h 131"/>
                <a:gd name="T12" fmla="*/ 66 w 132"/>
                <a:gd name="T13" fmla="*/ 98 h 131"/>
                <a:gd name="T14" fmla="*/ 99 w 132"/>
                <a:gd name="T15" fmla="*/ 66 h 131"/>
                <a:gd name="T16" fmla="*/ 65 w 132"/>
                <a:gd name="T17" fmla="*/ 33 h 131"/>
                <a:gd name="T18" fmla="*/ 33 w 132"/>
                <a:gd name="T19" fmla="*/ 6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101" y="0"/>
                    <a:pt x="131" y="30"/>
                    <a:pt x="131" y="65"/>
                  </a:cubicBezTo>
                  <a:cubicBezTo>
                    <a:pt x="132" y="101"/>
                    <a:pt x="101" y="131"/>
                    <a:pt x="66" y="131"/>
                  </a:cubicBezTo>
                  <a:cubicBezTo>
                    <a:pt x="30" y="131"/>
                    <a:pt x="1" y="102"/>
                    <a:pt x="0" y="66"/>
                  </a:cubicBezTo>
                  <a:cubicBezTo>
                    <a:pt x="0" y="30"/>
                    <a:pt x="29" y="0"/>
                    <a:pt x="66" y="0"/>
                  </a:cubicBezTo>
                  <a:close/>
                  <a:moveTo>
                    <a:pt x="33" y="66"/>
                  </a:moveTo>
                  <a:cubicBezTo>
                    <a:pt x="33" y="84"/>
                    <a:pt x="48" y="98"/>
                    <a:pt x="66" y="98"/>
                  </a:cubicBezTo>
                  <a:cubicBezTo>
                    <a:pt x="84" y="98"/>
                    <a:pt x="98" y="84"/>
                    <a:pt x="99" y="66"/>
                  </a:cubicBezTo>
                  <a:cubicBezTo>
                    <a:pt x="99" y="47"/>
                    <a:pt x="84" y="33"/>
                    <a:pt x="65" y="33"/>
                  </a:cubicBezTo>
                  <a:cubicBezTo>
                    <a:pt x="47" y="33"/>
                    <a:pt x="33" y="48"/>
                    <a:pt x="3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4"/>
            <p:cNvSpPr>
              <a:spLocks noEditPoints="1"/>
            </p:cNvSpPr>
            <p:nvPr/>
          </p:nvSpPr>
          <p:spPr bwMode="auto">
            <a:xfrm>
              <a:off x="3389313" y="5873750"/>
              <a:ext cx="400050" cy="396875"/>
            </a:xfrm>
            <a:custGeom>
              <a:avLst/>
              <a:gdLst>
                <a:gd name="T0" fmla="*/ 66 w 132"/>
                <a:gd name="T1" fmla="*/ 0 h 131"/>
                <a:gd name="T2" fmla="*/ 132 w 132"/>
                <a:gd name="T3" fmla="*/ 66 h 131"/>
                <a:gd name="T4" fmla="*/ 66 w 132"/>
                <a:gd name="T5" fmla="*/ 131 h 131"/>
                <a:gd name="T6" fmla="*/ 1 w 132"/>
                <a:gd name="T7" fmla="*/ 66 h 131"/>
                <a:gd name="T8" fmla="*/ 66 w 132"/>
                <a:gd name="T9" fmla="*/ 0 h 131"/>
                <a:gd name="T10" fmla="*/ 66 w 132"/>
                <a:gd name="T11" fmla="*/ 33 h 131"/>
                <a:gd name="T12" fmla="*/ 33 w 132"/>
                <a:gd name="T13" fmla="*/ 65 h 131"/>
                <a:gd name="T14" fmla="*/ 66 w 132"/>
                <a:gd name="T15" fmla="*/ 98 h 131"/>
                <a:gd name="T16" fmla="*/ 99 w 132"/>
                <a:gd name="T17" fmla="*/ 66 h 131"/>
                <a:gd name="T18" fmla="*/ 66 w 132"/>
                <a:gd name="T19" fmla="*/ 3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102" y="0"/>
                    <a:pt x="132" y="30"/>
                    <a:pt x="132" y="66"/>
                  </a:cubicBezTo>
                  <a:cubicBezTo>
                    <a:pt x="132" y="101"/>
                    <a:pt x="102" y="131"/>
                    <a:pt x="66" y="131"/>
                  </a:cubicBezTo>
                  <a:cubicBezTo>
                    <a:pt x="30" y="131"/>
                    <a:pt x="1" y="102"/>
                    <a:pt x="1" y="66"/>
                  </a:cubicBezTo>
                  <a:cubicBezTo>
                    <a:pt x="0" y="30"/>
                    <a:pt x="30" y="0"/>
                    <a:pt x="66" y="0"/>
                  </a:cubicBezTo>
                  <a:close/>
                  <a:moveTo>
                    <a:pt x="66" y="33"/>
                  </a:moveTo>
                  <a:cubicBezTo>
                    <a:pt x="48" y="33"/>
                    <a:pt x="34" y="47"/>
                    <a:pt x="33" y="65"/>
                  </a:cubicBezTo>
                  <a:cubicBezTo>
                    <a:pt x="33" y="83"/>
                    <a:pt x="48" y="98"/>
                    <a:pt x="66" y="98"/>
                  </a:cubicBezTo>
                  <a:cubicBezTo>
                    <a:pt x="84" y="98"/>
                    <a:pt x="99" y="84"/>
                    <a:pt x="99" y="66"/>
                  </a:cubicBezTo>
                  <a:cubicBezTo>
                    <a:pt x="99" y="48"/>
                    <a:pt x="84" y="33"/>
                    <a:pt x="66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13" name="Conector recto 112"/>
          <p:cNvCxnSpPr/>
          <p:nvPr/>
        </p:nvCxnSpPr>
        <p:spPr>
          <a:xfrm>
            <a:off x="8167839" y="4811995"/>
            <a:ext cx="0" cy="59006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reeform 6"/>
          <p:cNvSpPr>
            <a:spLocks noEditPoints="1"/>
          </p:cNvSpPr>
          <p:nvPr/>
        </p:nvSpPr>
        <p:spPr bwMode="auto">
          <a:xfrm>
            <a:off x="7665375" y="5485700"/>
            <a:ext cx="766940" cy="541369"/>
          </a:xfrm>
          <a:custGeom>
            <a:avLst/>
            <a:gdLst>
              <a:gd name="T0" fmla="*/ 39 w 65"/>
              <a:gd name="T1" fmla="*/ 0 h 45"/>
              <a:gd name="T2" fmla="*/ 26 w 65"/>
              <a:gd name="T3" fmla="*/ 1 h 45"/>
              <a:gd name="T4" fmla="*/ 39 w 65"/>
              <a:gd name="T5" fmla="*/ 19 h 45"/>
              <a:gd name="T6" fmla="*/ 23 w 65"/>
              <a:gd name="T7" fmla="*/ 0 h 45"/>
              <a:gd name="T8" fmla="*/ 0 w 65"/>
              <a:gd name="T9" fmla="*/ 45 h 45"/>
              <a:gd name="T10" fmla="*/ 65 w 65"/>
              <a:gd name="T11" fmla="*/ 0 h 45"/>
              <a:gd name="T12" fmla="*/ 13 w 65"/>
              <a:gd name="T13" fmla="*/ 24 h 45"/>
              <a:gd name="T14" fmla="*/ 15 w 65"/>
              <a:gd name="T15" fmla="*/ 26 h 45"/>
              <a:gd name="T16" fmla="*/ 14 w 65"/>
              <a:gd name="T17" fmla="*/ 31 h 45"/>
              <a:gd name="T18" fmla="*/ 13 w 65"/>
              <a:gd name="T19" fmla="*/ 26 h 45"/>
              <a:gd name="T20" fmla="*/ 13 w 65"/>
              <a:gd name="T21" fmla="*/ 25 h 45"/>
              <a:gd name="T22" fmla="*/ 8 w 65"/>
              <a:gd name="T23" fmla="*/ 30 h 45"/>
              <a:gd name="T24" fmla="*/ 10 w 65"/>
              <a:gd name="T25" fmla="*/ 33 h 45"/>
              <a:gd name="T26" fmla="*/ 6 w 65"/>
              <a:gd name="T27" fmla="*/ 32 h 45"/>
              <a:gd name="T28" fmla="*/ 6 w 65"/>
              <a:gd name="T29" fmla="*/ 29 h 45"/>
              <a:gd name="T30" fmla="*/ 5 w 65"/>
              <a:gd name="T31" fmla="*/ 24 h 45"/>
              <a:gd name="T32" fmla="*/ 10 w 65"/>
              <a:gd name="T33" fmla="*/ 27 h 45"/>
              <a:gd name="T34" fmla="*/ 12 w 65"/>
              <a:gd name="T35" fmla="*/ 33 h 45"/>
              <a:gd name="T36" fmla="*/ 18 w 65"/>
              <a:gd name="T37" fmla="*/ 32 h 45"/>
              <a:gd name="T38" fmla="*/ 17 w 65"/>
              <a:gd name="T39" fmla="*/ 26 h 45"/>
              <a:gd name="T40" fmla="*/ 16 w 65"/>
              <a:gd name="T41" fmla="*/ 31 h 45"/>
              <a:gd name="T42" fmla="*/ 16 w 65"/>
              <a:gd name="T43" fmla="*/ 26 h 45"/>
              <a:gd name="T44" fmla="*/ 17 w 65"/>
              <a:gd name="T45" fmla="*/ 24 h 45"/>
              <a:gd name="T46" fmla="*/ 17 w 65"/>
              <a:gd name="T47" fmla="*/ 26 h 45"/>
              <a:gd name="T48" fmla="*/ 23 w 65"/>
              <a:gd name="T49" fmla="*/ 31 h 45"/>
              <a:gd name="T50" fmla="*/ 21 w 65"/>
              <a:gd name="T51" fmla="*/ 33 h 45"/>
              <a:gd name="T52" fmla="*/ 22 w 65"/>
              <a:gd name="T53" fmla="*/ 32 h 45"/>
              <a:gd name="T54" fmla="*/ 22 w 65"/>
              <a:gd name="T55" fmla="*/ 26 h 45"/>
              <a:gd name="T56" fmla="*/ 22 w 65"/>
              <a:gd name="T57" fmla="*/ 24 h 45"/>
              <a:gd name="T58" fmla="*/ 23 w 65"/>
              <a:gd name="T59" fmla="*/ 26 h 45"/>
              <a:gd name="T60" fmla="*/ 47 w 65"/>
              <a:gd name="T61" fmla="*/ 42 h 45"/>
              <a:gd name="T62" fmla="*/ 48 w 65"/>
              <a:gd name="T63" fmla="*/ 33 h 45"/>
              <a:gd name="T64" fmla="*/ 49 w 65"/>
              <a:gd name="T65" fmla="*/ 42 h 45"/>
              <a:gd name="T66" fmla="*/ 49 w 65"/>
              <a:gd name="T67" fmla="*/ 33 h 45"/>
              <a:gd name="T68" fmla="*/ 49 w 65"/>
              <a:gd name="T69" fmla="*/ 42 h 45"/>
              <a:gd name="T70" fmla="*/ 51 w 65"/>
              <a:gd name="T71" fmla="*/ 42 h 45"/>
              <a:gd name="T72" fmla="*/ 52 w 65"/>
              <a:gd name="T73" fmla="*/ 33 h 45"/>
              <a:gd name="T74" fmla="*/ 53 w 65"/>
              <a:gd name="T75" fmla="*/ 42 h 45"/>
              <a:gd name="T76" fmla="*/ 52 w 65"/>
              <a:gd name="T77" fmla="*/ 33 h 45"/>
              <a:gd name="T78" fmla="*/ 53 w 65"/>
              <a:gd name="T79" fmla="*/ 42 h 45"/>
              <a:gd name="T80" fmla="*/ 54 w 65"/>
              <a:gd name="T81" fmla="*/ 42 h 45"/>
              <a:gd name="T82" fmla="*/ 55 w 65"/>
              <a:gd name="T83" fmla="*/ 33 h 45"/>
              <a:gd name="T84" fmla="*/ 57 w 65"/>
              <a:gd name="T85" fmla="*/ 42 h 45"/>
              <a:gd name="T86" fmla="*/ 57 w 65"/>
              <a:gd name="T87" fmla="*/ 33 h 45"/>
              <a:gd name="T88" fmla="*/ 57 w 65"/>
              <a:gd name="T89" fmla="*/ 42 h 45"/>
              <a:gd name="T90" fmla="*/ 58 w 65"/>
              <a:gd name="T91" fmla="*/ 42 h 45"/>
              <a:gd name="T92" fmla="*/ 58 w 65"/>
              <a:gd name="T93" fmla="*/ 33 h 45"/>
              <a:gd name="T94" fmla="*/ 59 w 65"/>
              <a:gd name="T95" fmla="*/ 42 h 45"/>
              <a:gd name="T96" fmla="*/ 58 w 65"/>
              <a:gd name="T97" fmla="*/ 33 h 45"/>
              <a:gd name="T98" fmla="*/ 59 w 65"/>
              <a:gd name="T99" fmla="*/ 42 h 45"/>
              <a:gd name="T100" fmla="*/ 60 w 65"/>
              <a:gd name="T101" fmla="*/ 42 h 45"/>
              <a:gd name="T102" fmla="*/ 61 w 65"/>
              <a:gd name="T103" fmla="*/ 33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5" h="45">
                <a:moveTo>
                  <a:pt x="65" y="0"/>
                </a:moveTo>
                <a:cubicBezTo>
                  <a:pt x="39" y="0"/>
                  <a:pt x="39" y="0"/>
                  <a:pt x="39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1"/>
                  <a:pt x="26" y="1"/>
                  <a:pt x="26" y="1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19"/>
                  <a:pt x="39" y="19"/>
                  <a:pt x="39" y="19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0"/>
                  <a:pt x="23" y="0"/>
                  <a:pt x="2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65" y="45"/>
                  <a:pt x="65" y="45"/>
                  <a:pt x="65" y="45"/>
                </a:cubicBezTo>
                <a:lnTo>
                  <a:pt x="65" y="0"/>
                </a:lnTo>
                <a:close/>
                <a:moveTo>
                  <a:pt x="13" y="25"/>
                </a:moveTo>
                <a:cubicBezTo>
                  <a:pt x="13" y="24"/>
                  <a:pt x="13" y="24"/>
                  <a:pt x="13" y="24"/>
                </a:cubicBezTo>
                <a:cubicBezTo>
                  <a:pt x="14" y="25"/>
                  <a:pt x="14" y="25"/>
                  <a:pt x="14" y="25"/>
                </a:cubicBezTo>
                <a:cubicBezTo>
                  <a:pt x="15" y="26"/>
                  <a:pt x="15" y="26"/>
                  <a:pt x="15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31"/>
                  <a:pt x="14" y="31"/>
                  <a:pt x="14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lnTo>
                  <a:pt x="13" y="25"/>
                </a:lnTo>
                <a:close/>
                <a:moveTo>
                  <a:pt x="10" y="27"/>
                </a:moveTo>
                <a:cubicBezTo>
                  <a:pt x="10" y="28"/>
                  <a:pt x="9" y="29"/>
                  <a:pt x="8" y="30"/>
                </a:cubicBezTo>
                <a:cubicBezTo>
                  <a:pt x="8" y="31"/>
                  <a:pt x="8" y="32"/>
                  <a:pt x="10" y="32"/>
                </a:cubicBezTo>
                <a:cubicBezTo>
                  <a:pt x="10" y="33"/>
                  <a:pt x="10" y="33"/>
                  <a:pt x="10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32"/>
                  <a:pt x="8" y="31"/>
                  <a:pt x="8" y="30"/>
                </a:cubicBezTo>
                <a:cubicBezTo>
                  <a:pt x="7" y="29"/>
                  <a:pt x="6" y="29"/>
                  <a:pt x="6" y="29"/>
                </a:cubicBezTo>
                <a:cubicBezTo>
                  <a:pt x="6" y="28"/>
                  <a:pt x="5" y="28"/>
                  <a:pt x="5" y="27"/>
                </a:cubicBezTo>
                <a:cubicBezTo>
                  <a:pt x="5" y="24"/>
                  <a:pt x="5" y="24"/>
                  <a:pt x="5" y="24"/>
                </a:cubicBezTo>
                <a:cubicBezTo>
                  <a:pt x="10" y="24"/>
                  <a:pt x="10" y="24"/>
                  <a:pt x="10" y="24"/>
                </a:cubicBezTo>
                <a:lnTo>
                  <a:pt x="10" y="27"/>
                </a:lnTo>
                <a:close/>
                <a:moveTo>
                  <a:pt x="18" y="33"/>
                </a:moveTo>
                <a:cubicBezTo>
                  <a:pt x="12" y="33"/>
                  <a:pt x="12" y="33"/>
                  <a:pt x="12" y="33"/>
                </a:cubicBezTo>
                <a:cubicBezTo>
                  <a:pt x="12" y="32"/>
                  <a:pt x="12" y="32"/>
                  <a:pt x="12" y="32"/>
                </a:cubicBezTo>
                <a:cubicBezTo>
                  <a:pt x="18" y="32"/>
                  <a:pt x="18" y="32"/>
                  <a:pt x="18" y="32"/>
                </a:cubicBezTo>
                <a:lnTo>
                  <a:pt x="18" y="33"/>
                </a:lnTo>
                <a:close/>
                <a:moveTo>
                  <a:pt x="17" y="26"/>
                </a:moveTo>
                <a:cubicBezTo>
                  <a:pt x="17" y="31"/>
                  <a:pt x="17" y="31"/>
                  <a:pt x="17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5"/>
                  <a:pt x="16" y="25"/>
                  <a:pt x="16" y="25"/>
                </a:cubicBezTo>
                <a:cubicBezTo>
                  <a:pt x="17" y="24"/>
                  <a:pt x="17" y="24"/>
                  <a:pt x="17" y="24"/>
                </a:cubicBezTo>
                <a:cubicBezTo>
                  <a:pt x="18" y="26"/>
                  <a:pt x="18" y="26"/>
                  <a:pt x="18" y="26"/>
                </a:cubicBezTo>
                <a:lnTo>
                  <a:pt x="17" y="26"/>
                </a:lnTo>
                <a:close/>
                <a:moveTo>
                  <a:pt x="23" y="26"/>
                </a:move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2"/>
                  <a:pt x="22" y="32"/>
                </a:cubicBezTo>
                <a:cubicBezTo>
                  <a:pt x="22" y="32"/>
                  <a:pt x="22" y="33"/>
                  <a:pt x="21" y="33"/>
                </a:cubicBezTo>
                <a:cubicBezTo>
                  <a:pt x="21" y="32"/>
                  <a:pt x="21" y="32"/>
                  <a:pt x="21" y="32"/>
                </a:cubicBezTo>
                <a:cubicBezTo>
                  <a:pt x="22" y="32"/>
                  <a:pt x="22" y="32"/>
                  <a:pt x="22" y="32"/>
                </a:cubicBezTo>
                <a:cubicBezTo>
                  <a:pt x="22" y="31"/>
                  <a:pt x="22" y="31"/>
                  <a:pt x="22" y="31"/>
                </a:cubicBezTo>
                <a:cubicBezTo>
                  <a:pt x="22" y="26"/>
                  <a:pt x="22" y="26"/>
                  <a:pt x="22" y="26"/>
                </a:cubicBezTo>
                <a:cubicBezTo>
                  <a:pt x="19" y="26"/>
                  <a:pt x="19" y="26"/>
                  <a:pt x="19" y="26"/>
                </a:cubicBezTo>
                <a:cubicBezTo>
                  <a:pt x="20" y="25"/>
                  <a:pt x="21" y="24"/>
                  <a:pt x="22" y="24"/>
                </a:cubicBezTo>
                <a:cubicBezTo>
                  <a:pt x="24" y="24"/>
                  <a:pt x="25" y="25"/>
                  <a:pt x="26" y="26"/>
                </a:cubicBezTo>
                <a:lnTo>
                  <a:pt x="23" y="26"/>
                </a:lnTo>
                <a:close/>
                <a:moveTo>
                  <a:pt x="48" y="42"/>
                </a:moveTo>
                <a:cubicBezTo>
                  <a:pt x="47" y="42"/>
                  <a:pt x="47" y="42"/>
                  <a:pt x="47" y="42"/>
                </a:cubicBezTo>
                <a:cubicBezTo>
                  <a:pt x="47" y="33"/>
                  <a:pt x="47" y="33"/>
                  <a:pt x="47" y="33"/>
                </a:cubicBezTo>
                <a:cubicBezTo>
                  <a:pt x="48" y="33"/>
                  <a:pt x="48" y="33"/>
                  <a:pt x="48" y="33"/>
                </a:cubicBezTo>
                <a:lnTo>
                  <a:pt x="48" y="42"/>
                </a:lnTo>
                <a:close/>
                <a:moveTo>
                  <a:pt x="49" y="42"/>
                </a:moveTo>
                <a:cubicBezTo>
                  <a:pt x="49" y="42"/>
                  <a:pt x="49" y="42"/>
                  <a:pt x="49" y="42"/>
                </a:cubicBezTo>
                <a:cubicBezTo>
                  <a:pt x="49" y="33"/>
                  <a:pt x="49" y="33"/>
                  <a:pt x="49" y="33"/>
                </a:cubicBezTo>
                <a:cubicBezTo>
                  <a:pt x="49" y="33"/>
                  <a:pt x="49" y="33"/>
                  <a:pt x="49" y="33"/>
                </a:cubicBezTo>
                <a:lnTo>
                  <a:pt x="49" y="42"/>
                </a:lnTo>
                <a:close/>
                <a:moveTo>
                  <a:pt x="52" y="42"/>
                </a:moveTo>
                <a:cubicBezTo>
                  <a:pt x="51" y="42"/>
                  <a:pt x="51" y="42"/>
                  <a:pt x="51" y="42"/>
                </a:cubicBezTo>
                <a:cubicBezTo>
                  <a:pt x="51" y="33"/>
                  <a:pt x="51" y="33"/>
                  <a:pt x="51" y="33"/>
                </a:cubicBezTo>
                <a:cubicBezTo>
                  <a:pt x="52" y="33"/>
                  <a:pt x="52" y="33"/>
                  <a:pt x="52" y="33"/>
                </a:cubicBezTo>
                <a:lnTo>
                  <a:pt x="52" y="42"/>
                </a:lnTo>
                <a:close/>
                <a:moveTo>
                  <a:pt x="53" y="42"/>
                </a:moveTo>
                <a:cubicBezTo>
                  <a:pt x="52" y="42"/>
                  <a:pt x="52" y="42"/>
                  <a:pt x="52" y="42"/>
                </a:cubicBezTo>
                <a:cubicBezTo>
                  <a:pt x="52" y="33"/>
                  <a:pt x="52" y="33"/>
                  <a:pt x="52" y="33"/>
                </a:cubicBezTo>
                <a:cubicBezTo>
                  <a:pt x="53" y="33"/>
                  <a:pt x="53" y="33"/>
                  <a:pt x="53" y="33"/>
                </a:cubicBezTo>
                <a:lnTo>
                  <a:pt x="53" y="42"/>
                </a:lnTo>
                <a:close/>
                <a:moveTo>
                  <a:pt x="55" y="42"/>
                </a:moveTo>
                <a:cubicBezTo>
                  <a:pt x="54" y="42"/>
                  <a:pt x="54" y="42"/>
                  <a:pt x="54" y="42"/>
                </a:cubicBezTo>
                <a:cubicBezTo>
                  <a:pt x="54" y="33"/>
                  <a:pt x="54" y="33"/>
                  <a:pt x="54" y="33"/>
                </a:cubicBezTo>
                <a:cubicBezTo>
                  <a:pt x="55" y="33"/>
                  <a:pt x="55" y="33"/>
                  <a:pt x="55" y="33"/>
                </a:cubicBezTo>
                <a:lnTo>
                  <a:pt x="55" y="42"/>
                </a:lnTo>
                <a:close/>
                <a:moveTo>
                  <a:pt x="57" y="42"/>
                </a:moveTo>
                <a:cubicBezTo>
                  <a:pt x="57" y="42"/>
                  <a:pt x="57" y="42"/>
                  <a:pt x="57" y="42"/>
                </a:cubicBezTo>
                <a:cubicBezTo>
                  <a:pt x="57" y="33"/>
                  <a:pt x="57" y="33"/>
                  <a:pt x="57" y="33"/>
                </a:cubicBezTo>
                <a:cubicBezTo>
                  <a:pt x="57" y="33"/>
                  <a:pt x="57" y="33"/>
                  <a:pt x="57" y="33"/>
                </a:cubicBezTo>
                <a:lnTo>
                  <a:pt x="57" y="42"/>
                </a:lnTo>
                <a:close/>
                <a:moveTo>
                  <a:pt x="58" y="42"/>
                </a:moveTo>
                <a:cubicBezTo>
                  <a:pt x="58" y="42"/>
                  <a:pt x="58" y="42"/>
                  <a:pt x="58" y="42"/>
                </a:cubicBezTo>
                <a:cubicBezTo>
                  <a:pt x="58" y="33"/>
                  <a:pt x="58" y="33"/>
                  <a:pt x="58" y="33"/>
                </a:cubicBezTo>
                <a:cubicBezTo>
                  <a:pt x="58" y="33"/>
                  <a:pt x="58" y="33"/>
                  <a:pt x="58" y="33"/>
                </a:cubicBezTo>
                <a:lnTo>
                  <a:pt x="58" y="42"/>
                </a:lnTo>
                <a:close/>
                <a:moveTo>
                  <a:pt x="59" y="42"/>
                </a:moveTo>
                <a:cubicBezTo>
                  <a:pt x="58" y="42"/>
                  <a:pt x="58" y="42"/>
                  <a:pt x="58" y="42"/>
                </a:cubicBezTo>
                <a:cubicBezTo>
                  <a:pt x="58" y="33"/>
                  <a:pt x="58" y="33"/>
                  <a:pt x="58" y="33"/>
                </a:cubicBezTo>
                <a:cubicBezTo>
                  <a:pt x="59" y="33"/>
                  <a:pt x="59" y="33"/>
                  <a:pt x="59" y="33"/>
                </a:cubicBezTo>
                <a:lnTo>
                  <a:pt x="59" y="42"/>
                </a:lnTo>
                <a:close/>
                <a:moveTo>
                  <a:pt x="61" y="42"/>
                </a:moveTo>
                <a:cubicBezTo>
                  <a:pt x="60" y="42"/>
                  <a:pt x="60" y="42"/>
                  <a:pt x="60" y="42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3"/>
                  <a:pt x="61" y="33"/>
                  <a:pt x="61" y="33"/>
                </a:cubicBezTo>
                <a:lnTo>
                  <a:pt x="61" y="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5" name="Grupo 114"/>
          <p:cNvGrpSpPr/>
          <p:nvPr/>
        </p:nvGrpSpPr>
        <p:grpSpPr>
          <a:xfrm>
            <a:off x="8482616" y="5640288"/>
            <a:ext cx="420261" cy="425010"/>
            <a:chOff x="-1504950" y="3086100"/>
            <a:chExt cx="1123950" cy="1136650"/>
          </a:xfrm>
          <a:solidFill>
            <a:schemeClr val="accent1"/>
          </a:solidFill>
        </p:grpSpPr>
        <p:sp>
          <p:nvSpPr>
            <p:cNvPr id="116" name="Freeform 13"/>
            <p:cNvSpPr>
              <a:spLocks/>
            </p:cNvSpPr>
            <p:nvPr/>
          </p:nvSpPr>
          <p:spPr bwMode="auto">
            <a:xfrm>
              <a:off x="-1452563" y="3086100"/>
              <a:ext cx="604838" cy="292100"/>
            </a:xfrm>
            <a:custGeom>
              <a:avLst/>
              <a:gdLst>
                <a:gd name="T0" fmla="*/ 2 w 199"/>
                <a:gd name="T1" fmla="*/ 80 h 96"/>
                <a:gd name="T2" fmla="*/ 36 w 199"/>
                <a:gd name="T3" fmla="*/ 96 h 96"/>
                <a:gd name="T4" fmla="*/ 197 w 199"/>
                <a:gd name="T5" fmla="*/ 19 h 96"/>
                <a:gd name="T6" fmla="*/ 199 w 199"/>
                <a:gd name="T7" fmla="*/ 16 h 96"/>
                <a:gd name="T8" fmla="*/ 197 w 199"/>
                <a:gd name="T9" fmla="*/ 13 h 96"/>
                <a:gd name="T10" fmla="*/ 169 w 199"/>
                <a:gd name="T11" fmla="*/ 1 h 96"/>
                <a:gd name="T12" fmla="*/ 166 w 199"/>
                <a:gd name="T13" fmla="*/ 1 h 96"/>
                <a:gd name="T14" fmla="*/ 2 w 199"/>
                <a:gd name="T15" fmla="*/ 74 h 96"/>
                <a:gd name="T16" fmla="*/ 0 w 199"/>
                <a:gd name="T17" fmla="*/ 77 h 96"/>
                <a:gd name="T18" fmla="*/ 2 w 199"/>
                <a:gd name="T19" fmla="*/ 8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96">
                  <a:moveTo>
                    <a:pt x="2" y="80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8" y="19"/>
                    <a:pt x="199" y="18"/>
                    <a:pt x="199" y="16"/>
                  </a:cubicBezTo>
                  <a:cubicBezTo>
                    <a:pt x="199" y="15"/>
                    <a:pt x="198" y="14"/>
                    <a:pt x="197" y="13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168" y="0"/>
                    <a:pt x="167" y="0"/>
                    <a:pt x="166" y="1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0" y="74"/>
                    <a:pt x="0" y="75"/>
                    <a:pt x="0" y="77"/>
                  </a:cubicBezTo>
                  <a:cubicBezTo>
                    <a:pt x="0" y="78"/>
                    <a:pt x="0" y="79"/>
                    <a:pt x="2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4"/>
            <p:cNvSpPr>
              <a:spLocks/>
            </p:cNvSpPr>
            <p:nvPr/>
          </p:nvSpPr>
          <p:spPr bwMode="auto">
            <a:xfrm>
              <a:off x="-1504950" y="3362325"/>
              <a:ext cx="536575" cy="860425"/>
            </a:xfrm>
            <a:custGeom>
              <a:avLst/>
              <a:gdLst>
                <a:gd name="T0" fmla="*/ 174 w 176"/>
                <a:gd name="T1" fmla="*/ 78 h 283"/>
                <a:gd name="T2" fmla="*/ 112 w 176"/>
                <a:gd name="T3" fmla="*/ 49 h 283"/>
                <a:gd name="T4" fmla="*/ 112 w 176"/>
                <a:gd name="T5" fmla="*/ 136 h 283"/>
                <a:gd name="T6" fmla="*/ 111 w 176"/>
                <a:gd name="T7" fmla="*/ 138 h 283"/>
                <a:gd name="T8" fmla="*/ 110 w 176"/>
                <a:gd name="T9" fmla="*/ 139 h 283"/>
                <a:gd name="T10" fmla="*/ 109 w 176"/>
                <a:gd name="T11" fmla="*/ 139 h 283"/>
                <a:gd name="T12" fmla="*/ 44 w 176"/>
                <a:gd name="T13" fmla="*/ 108 h 283"/>
                <a:gd name="T14" fmla="*/ 42 w 176"/>
                <a:gd name="T15" fmla="*/ 105 h 283"/>
                <a:gd name="T16" fmla="*/ 42 w 176"/>
                <a:gd name="T17" fmla="*/ 18 h 283"/>
                <a:gd name="T18" fmla="*/ 4 w 176"/>
                <a:gd name="T19" fmla="*/ 0 h 283"/>
                <a:gd name="T20" fmla="*/ 1 w 176"/>
                <a:gd name="T21" fmla="*/ 0 h 283"/>
                <a:gd name="T22" fmla="*/ 0 w 176"/>
                <a:gd name="T23" fmla="*/ 3 h 283"/>
                <a:gd name="T24" fmla="*/ 0 w 176"/>
                <a:gd name="T25" fmla="*/ 202 h 283"/>
                <a:gd name="T26" fmla="*/ 1 w 176"/>
                <a:gd name="T27" fmla="*/ 205 h 283"/>
                <a:gd name="T28" fmla="*/ 171 w 176"/>
                <a:gd name="T29" fmla="*/ 282 h 283"/>
                <a:gd name="T30" fmla="*/ 173 w 176"/>
                <a:gd name="T31" fmla="*/ 283 h 283"/>
                <a:gd name="T32" fmla="*/ 175 w 176"/>
                <a:gd name="T33" fmla="*/ 282 h 283"/>
                <a:gd name="T34" fmla="*/ 176 w 176"/>
                <a:gd name="T35" fmla="*/ 279 h 283"/>
                <a:gd name="T36" fmla="*/ 176 w 176"/>
                <a:gd name="T37" fmla="*/ 81 h 283"/>
                <a:gd name="T38" fmla="*/ 174 w 176"/>
                <a:gd name="T39" fmla="*/ 7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283">
                  <a:moveTo>
                    <a:pt x="174" y="78"/>
                  </a:moveTo>
                  <a:cubicBezTo>
                    <a:pt x="112" y="49"/>
                    <a:pt x="112" y="49"/>
                    <a:pt x="112" y="49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12" y="137"/>
                    <a:pt x="112" y="138"/>
                    <a:pt x="111" y="138"/>
                  </a:cubicBezTo>
                  <a:cubicBezTo>
                    <a:pt x="111" y="139"/>
                    <a:pt x="111" y="139"/>
                    <a:pt x="110" y="139"/>
                  </a:cubicBezTo>
                  <a:cubicBezTo>
                    <a:pt x="110" y="139"/>
                    <a:pt x="109" y="139"/>
                    <a:pt x="109" y="139"/>
                  </a:cubicBezTo>
                  <a:cubicBezTo>
                    <a:pt x="44" y="108"/>
                    <a:pt x="44" y="108"/>
                    <a:pt x="44" y="108"/>
                  </a:cubicBezTo>
                  <a:cubicBezTo>
                    <a:pt x="43" y="107"/>
                    <a:pt x="42" y="106"/>
                    <a:pt x="42" y="105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3"/>
                    <a:pt x="0" y="204"/>
                    <a:pt x="1" y="205"/>
                  </a:cubicBezTo>
                  <a:cubicBezTo>
                    <a:pt x="171" y="282"/>
                    <a:pt x="171" y="282"/>
                    <a:pt x="171" y="282"/>
                  </a:cubicBezTo>
                  <a:cubicBezTo>
                    <a:pt x="172" y="282"/>
                    <a:pt x="172" y="283"/>
                    <a:pt x="173" y="283"/>
                  </a:cubicBezTo>
                  <a:cubicBezTo>
                    <a:pt x="173" y="283"/>
                    <a:pt x="174" y="282"/>
                    <a:pt x="175" y="282"/>
                  </a:cubicBezTo>
                  <a:cubicBezTo>
                    <a:pt x="176" y="281"/>
                    <a:pt x="176" y="280"/>
                    <a:pt x="176" y="279"/>
                  </a:cubicBezTo>
                  <a:cubicBezTo>
                    <a:pt x="176" y="81"/>
                    <a:pt x="176" y="81"/>
                    <a:pt x="176" y="81"/>
                  </a:cubicBezTo>
                  <a:cubicBezTo>
                    <a:pt x="176" y="80"/>
                    <a:pt x="175" y="78"/>
                    <a:pt x="17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5"/>
            <p:cNvSpPr>
              <a:spLocks/>
            </p:cNvSpPr>
            <p:nvPr/>
          </p:nvSpPr>
          <p:spPr bwMode="auto">
            <a:xfrm>
              <a:off x="-917575" y="3362325"/>
              <a:ext cx="536575" cy="860425"/>
            </a:xfrm>
            <a:custGeom>
              <a:avLst/>
              <a:gdLst>
                <a:gd name="T0" fmla="*/ 175 w 176"/>
                <a:gd name="T1" fmla="*/ 0 h 283"/>
                <a:gd name="T2" fmla="*/ 171 w 176"/>
                <a:gd name="T3" fmla="*/ 0 h 283"/>
                <a:gd name="T4" fmla="*/ 1 w 176"/>
                <a:gd name="T5" fmla="*/ 78 h 283"/>
                <a:gd name="T6" fmla="*/ 0 w 176"/>
                <a:gd name="T7" fmla="*/ 81 h 283"/>
                <a:gd name="T8" fmla="*/ 0 w 176"/>
                <a:gd name="T9" fmla="*/ 279 h 283"/>
                <a:gd name="T10" fmla="*/ 1 w 176"/>
                <a:gd name="T11" fmla="*/ 282 h 283"/>
                <a:gd name="T12" fmla="*/ 3 w 176"/>
                <a:gd name="T13" fmla="*/ 283 h 283"/>
                <a:gd name="T14" fmla="*/ 4 w 176"/>
                <a:gd name="T15" fmla="*/ 282 h 283"/>
                <a:gd name="T16" fmla="*/ 174 w 176"/>
                <a:gd name="T17" fmla="*/ 205 h 283"/>
                <a:gd name="T18" fmla="*/ 176 w 176"/>
                <a:gd name="T19" fmla="*/ 202 h 283"/>
                <a:gd name="T20" fmla="*/ 176 w 176"/>
                <a:gd name="T21" fmla="*/ 3 h 283"/>
                <a:gd name="T22" fmla="*/ 175 w 176"/>
                <a:gd name="T23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6" h="283">
                  <a:moveTo>
                    <a:pt x="175" y="0"/>
                  </a:moveTo>
                  <a:cubicBezTo>
                    <a:pt x="174" y="0"/>
                    <a:pt x="172" y="0"/>
                    <a:pt x="171" y="0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0" y="78"/>
                    <a:pt x="0" y="80"/>
                    <a:pt x="0" y="81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0"/>
                    <a:pt x="0" y="281"/>
                    <a:pt x="1" y="282"/>
                  </a:cubicBezTo>
                  <a:cubicBezTo>
                    <a:pt x="2" y="282"/>
                    <a:pt x="2" y="283"/>
                    <a:pt x="3" y="283"/>
                  </a:cubicBezTo>
                  <a:cubicBezTo>
                    <a:pt x="3" y="283"/>
                    <a:pt x="4" y="282"/>
                    <a:pt x="4" y="282"/>
                  </a:cubicBezTo>
                  <a:cubicBezTo>
                    <a:pt x="174" y="205"/>
                    <a:pt x="174" y="205"/>
                    <a:pt x="174" y="205"/>
                  </a:cubicBezTo>
                  <a:cubicBezTo>
                    <a:pt x="175" y="204"/>
                    <a:pt x="176" y="203"/>
                    <a:pt x="176" y="202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2"/>
                    <a:pt x="176" y="1"/>
                    <a:pt x="1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6"/>
            <p:cNvSpPr>
              <a:spLocks/>
            </p:cNvSpPr>
            <p:nvPr/>
          </p:nvSpPr>
          <p:spPr bwMode="auto">
            <a:xfrm>
              <a:off x="-1123950" y="3232150"/>
              <a:ext cx="690563" cy="325438"/>
            </a:xfrm>
            <a:custGeom>
              <a:avLst/>
              <a:gdLst>
                <a:gd name="T0" fmla="*/ 227 w 227"/>
                <a:gd name="T1" fmla="*/ 29 h 107"/>
                <a:gd name="T2" fmla="*/ 225 w 227"/>
                <a:gd name="T3" fmla="*/ 26 h 107"/>
                <a:gd name="T4" fmla="*/ 168 w 227"/>
                <a:gd name="T5" fmla="*/ 0 h 107"/>
                <a:gd name="T6" fmla="*/ 165 w 227"/>
                <a:gd name="T7" fmla="*/ 0 h 107"/>
                <a:gd name="T8" fmla="*/ 0 w 227"/>
                <a:gd name="T9" fmla="*/ 79 h 107"/>
                <a:gd name="T10" fmla="*/ 58 w 227"/>
                <a:gd name="T11" fmla="*/ 107 h 107"/>
                <a:gd name="T12" fmla="*/ 59 w 227"/>
                <a:gd name="T13" fmla="*/ 107 h 107"/>
                <a:gd name="T14" fmla="*/ 61 w 227"/>
                <a:gd name="T15" fmla="*/ 107 h 107"/>
                <a:gd name="T16" fmla="*/ 225 w 227"/>
                <a:gd name="T17" fmla="*/ 32 h 107"/>
                <a:gd name="T18" fmla="*/ 227 w 227"/>
                <a:gd name="T19" fmla="*/ 2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07">
                  <a:moveTo>
                    <a:pt x="227" y="29"/>
                  </a:moveTo>
                  <a:cubicBezTo>
                    <a:pt x="227" y="27"/>
                    <a:pt x="226" y="26"/>
                    <a:pt x="225" y="26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7" y="0"/>
                    <a:pt x="166" y="0"/>
                    <a:pt x="165" y="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9" y="107"/>
                    <a:pt x="59" y="107"/>
                  </a:cubicBezTo>
                  <a:cubicBezTo>
                    <a:pt x="60" y="107"/>
                    <a:pt x="60" y="107"/>
                    <a:pt x="61" y="107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6" y="31"/>
                    <a:pt x="227" y="30"/>
                    <a:pt x="22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1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1016440" y="2002367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2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1016440" y="3068796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3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1016440" y="4345623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4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4271744" y="2383665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5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4271744" y="3546381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6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4271744" y="4721542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8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9264377" y="2042656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9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8447533" y="3348441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0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8447533" y="4466537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1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8447533" y="5662245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41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6;p17"/>
          <p:cNvSpPr txBox="1"/>
          <p:nvPr/>
        </p:nvSpPr>
        <p:spPr>
          <a:xfrm>
            <a:off x="2829221" y="459163"/>
            <a:ext cx="6533559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s-ES" sz="3200" b="1" dirty="0" smtClean="0">
                <a:latin typeface="Montserrat"/>
                <a:sym typeface="Montserrat"/>
              </a:rPr>
              <a:t>LOGÍSTICA DEL TRANSPORTE</a:t>
            </a:r>
            <a:endParaRPr sz="3200" dirty="0"/>
          </a:p>
        </p:txBody>
      </p:sp>
      <p:sp>
        <p:nvSpPr>
          <p:cNvPr id="4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3807448" y="944690"/>
            <a:ext cx="4577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Escribe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aquí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subtítulo</a:t>
            </a:r>
            <a:endParaRPr lang="en-US" sz="1600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5272025" y="1606677"/>
            <a:ext cx="1573466" cy="1569248"/>
          </a:xfrm>
          <a:custGeom>
            <a:avLst/>
            <a:gdLst>
              <a:gd name="T0" fmla="*/ 179 w 358"/>
              <a:gd name="T1" fmla="*/ 0 h 358"/>
              <a:gd name="T2" fmla="*/ 0 w 358"/>
              <a:gd name="T3" fmla="*/ 179 h 358"/>
              <a:gd name="T4" fmla="*/ 179 w 358"/>
              <a:gd name="T5" fmla="*/ 358 h 358"/>
              <a:gd name="T6" fmla="*/ 358 w 358"/>
              <a:gd name="T7" fmla="*/ 179 h 358"/>
              <a:gd name="T8" fmla="*/ 179 w 358"/>
              <a:gd name="T9" fmla="*/ 0 h 358"/>
              <a:gd name="T10" fmla="*/ 179 w 358"/>
              <a:gd name="T11" fmla="*/ 322 h 358"/>
              <a:gd name="T12" fmla="*/ 36 w 358"/>
              <a:gd name="T13" fmla="*/ 179 h 358"/>
              <a:gd name="T14" fmla="*/ 179 w 358"/>
              <a:gd name="T15" fmla="*/ 36 h 358"/>
              <a:gd name="T16" fmla="*/ 321 w 358"/>
              <a:gd name="T17" fmla="*/ 179 h 358"/>
              <a:gd name="T18" fmla="*/ 179 w 358"/>
              <a:gd name="T19" fmla="*/ 322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8" h="358">
                <a:moveTo>
                  <a:pt x="179" y="0"/>
                </a:moveTo>
                <a:cubicBezTo>
                  <a:pt x="80" y="0"/>
                  <a:pt x="0" y="80"/>
                  <a:pt x="0" y="179"/>
                </a:cubicBezTo>
                <a:cubicBezTo>
                  <a:pt x="0" y="278"/>
                  <a:pt x="80" y="358"/>
                  <a:pt x="179" y="358"/>
                </a:cubicBezTo>
                <a:cubicBezTo>
                  <a:pt x="277" y="358"/>
                  <a:pt x="358" y="278"/>
                  <a:pt x="358" y="179"/>
                </a:cubicBezTo>
                <a:cubicBezTo>
                  <a:pt x="358" y="80"/>
                  <a:pt x="277" y="0"/>
                  <a:pt x="179" y="0"/>
                </a:cubicBezTo>
                <a:close/>
                <a:moveTo>
                  <a:pt x="179" y="322"/>
                </a:moveTo>
                <a:cubicBezTo>
                  <a:pt x="100" y="322"/>
                  <a:pt x="36" y="258"/>
                  <a:pt x="36" y="179"/>
                </a:cubicBezTo>
                <a:cubicBezTo>
                  <a:pt x="36" y="100"/>
                  <a:pt x="100" y="36"/>
                  <a:pt x="179" y="36"/>
                </a:cubicBezTo>
                <a:cubicBezTo>
                  <a:pt x="257" y="36"/>
                  <a:pt x="321" y="100"/>
                  <a:pt x="321" y="179"/>
                </a:cubicBezTo>
                <a:cubicBezTo>
                  <a:pt x="321" y="258"/>
                  <a:pt x="257" y="322"/>
                  <a:pt x="179" y="3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7244625" y="3263436"/>
            <a:ext cx="1573466" cy="1569248"/>
          </a:xfrm>
          <a:custGeom>
            <a:avLst/>
            <a:gdLst>
              <a:gd name="T0" fmla="*/ 179 w 358"/>
              <a:gd name="T1" fmla="*/ 0 h 358"/>
              <a:gd name="T2" fmla="*/ 0 w 358"/>
              <a:gd name="T3" fmla="*/ 179 h 358"/>
              <a:gd name="T4" fmla="*/ 179 w 358"/>
              <a:gd name="T5" fmla="*/ 358 h 358"/>
              <a:gd name="T6" fmla="*/ 358 w 358"/>
              <a:gd name="T7" fmla="*/ 179 h 358"/>
              <a:gd name="T8" fmla="*/ 179 w 358"/>
              <a:gd name="T9" fmla="*/ 0 h 358"/>
              <a:gd name="T10" fmla="*/ 179 w 358"/>
              <a:gd name="T11" fmla="*/ 322 h 358"/>
              <a:gd name="T12" fmla="*/ 36 w 358"/>
              <a:gd name="T13" fmla="*/ 179 h 358"/>
              <a:gd name="T14" fmla="*/ 179 w 358"/>
              <a:gd name="T15" fmla="*/ 36 h 358"/>
              <a:gd name="T16" fmla="*/ 321 w 358"/>
              <a:gd name="T17" fmla="*/ 179 h 358"/>
              <a:gd name="T18" fmla="*/ 179 w 358"/>
              <a:gd name="T19" fmla="*/ 322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8" h="358">
                <a:moveTo>
                  <a:pt x="179" y="0"/>
                </a:moveTo>
                <a:cubicBezTo>
                  <a:pt x="80" y="0"/>
                  <a:pt x="0" y="80"/>
                  <a:pt x="0" y="179"/>
                </a:cubicBezTo>
                <a:cubicBezTo>
                  <a:pt x="0" y="278"/>
                  <a:pt x="80" y="358"/>
                  <a:pt x="179" y="358"/>
                </a:cubicBezTo>
                <a:cubicBezTo>
                  <a:pt x="277" y="358"/>
                  <a:pt x="358" y="278"/>
                  <a:pt x="358" y="179"/>
                </a:cubicBezTo>
                <a:cubicBezTo>
                  <a:pt x="358" y="80"/>
                  <a:pt x="277" y="0"/>
                  <a:pt x="179" y="0"/>
                </a:cubicBezTo>
                <a:close/>
                <a:moveTo>
                  <a:pt x="179" y="322"/>
                </a:moveTo>
                <a:cubicBezTo>
                  <a:pt x="100" y="322"/>
                  <a:pt x="36" y="258"/>
                  <a:pt x="36" y="179"/>
                </a:cubicBezTo>
                <a:cubicBezTo>
                  <a:pt x="36" y="100"/>
                  <a:pt x="100" y="36"/>
                  <a:pt x="179" y="36"/>
                </a:cubicBezTo>
                <a:cubicBezTo>
                  <a:pt x="257" y="36"/>
                  <a:pt x="321" y="100"/>
                  <a:pt x="321" y="179"/>
                </a:cubicBezTo>
                <a:cubicBezTo>
                  <a:pt x="321" y="258"/>
                  <a:pt x="257" y="322"/>
                  <a:pt x="179" y="3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5272025" y="5167301"/>
            <a:ext cx="1573466" cy="1569248"/>
          </a:xfrm>
          <a:custGeom>
            <a:avLst/>
            <a:gdLst>
              <a:gd name="T0" fmla="*/ 179 w 358"/>
              <a:gd name="T1" fmla="*/ 0 h 358"/>
              <a:gd name="T2" fmla="*/ 0 w 358"/>
              <a:gd name="T3" fmla="*/ 179 h 358"/>
              <a:gd name="T4" fmla="*/ 179 w 358"/>
              <a:gd name="T5" fmla="*/ 358 h 358"/>
              <a:gd name="T6" fmla="*/ 358 w 358"/>
              <a:gd name="T7" fmla="*/ 179 h 358"/>
              <a:gd name="T8" fmla="*/ 179 w 358"/>
              <a:gd name="T9" fmla="*/ 0 h 358"/>
              <a:gd name="T10" fmla="*/ 179 w 358"/>
              <a:gd name="T11" fmla="*/ 322 h 358"/>
              <a:gd name="T12" fmla="*/ 36 w 358"/>
              <a:gd name="T13" fmla="*/ 179 h 358"/>
              <a:gd name="T14" fmla="*/ 179 w 358"/>
              <a:gd name="T15" fmla="*/ 36 h 358"/>
              <a:gd name="T16" fmla="*/ 321 w 358"/>
              <a:gd name="T17" fmla="*/ 179 h 358"/>
              <a:gd name="T18" fmla="*/ 179 w 358"/>
              <a:gd name="T19" fmla="*/ 322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8" h="358">
                <a:moveTo>
                  <a:pt x="179" y="0"/>
                </a:moveTo>
                <a:cubicBezTo>
                  <a:pt x="80" y="0"/>
                  <a:pt x="0" y="80"/>
                  <a:pt x="0" y="179"/>
                </a:cubicBezTo>
                <a:cubicBezTo>
                  <a:pt x="0" y="278"/>
                  <a:pt x="80" y="358"/>
                  <a:pt x="179" y="358"/>
                </a:cubicBezTo>
                <a:cubicBezTo>
                  <a:pt x="277" y="358"/>
                  <a:pt x="358" y="278"/>
                  <a:pt x="358" y="179"/>
                </a:cubicBezTo>
                <a:cubicBezTo>
                  <a:pt x="358" y="80"/>
                  <a:pt x="277" y="0"/>
                  <a:pt x="179" y="0"/>
                </a:cubicBezTo>
                <a:close/>
                <a:moveTo>
                  <a:pt x="179" y="322"/>
                </a:moveTo>
                <a:cubicBezTo>
                  <a:pt x="100" y="322"/>
                  <a:pt x="36" y="258"/>
                  <a:pt x="36" y="179"/>
                </a:cubicBezTo>
                <a:cubicBezTo>
                  <a:pt x="36" y="100"/>
                  <a:pt x="100" y="36"/>
                  <a:pt x="179" y="36"/>
                </a:cubicBezTo>
                <a:cubicBezTo>
                  <a:pt x="257" y="36"/>
                  <a:pt x="321" y="100"/>
                  <a:pt x="321" y="179"/>
                </a:cubicBezTo>
                <a:cubicBezTo>
                  <a:pt x="321" y="258"/>
                  <a:pt x="257" y="322"/>
                  <a:pt x="179" y="3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291974" y="3263436"/>
            <a:ext cx="1573466" cy="1569248"/>
          </a:xfrm>
          <a:custGeom>
            <a:avLst/>
            <a:gdLst>
              <a:gd name="T0" fmla="*/ 179 w 358"/>
              <a:gd name="T1" fmla="*/ 0 h 358"/>
              <a:gd name="T2" fmla="*/ 0 w 358"/>
              <a:gd name="T3" fmla="*/ 179 h 358"/>
              <a:gd name="T4" fmla="*/ 179 w 358"/>
              <a:gd name="T5" fmla="*/ 358 h 358"/>
              <a:gd name="T6" fmla="*/ 358 w 358"/>
              <a:gd name="T7" fmla="*/ 179 h 358"/>
              <a:gd name="T8" fmla="*/ 179 w 358"/>
              <a:gd name="T9" fmla="*/ 0 h 358"/>
              <a:gd name="T10" fmla="*/ 179 w 358"/>
              <a:gd name="T11" fmla="*/ 322 h 358"/>
              <a:gd name="T12" fmla="*/ 36 w 358"/>
              <a:gd name="T13" fmla="*/ 179 h 358"/>
              <a:gd name="T14" fmla="*/ 179 w 358"/>
              <a:gd name="T15" fmla="*/ 36 h 358"/>
              <a:gd name="T16" fmla="*/ 321 w 358"/>
              <a:gd name="T17" fmla="*/ 179 h 358"/>
              <a:gd name="T18" fmla="*/ 179 w 358"/>
              <a:gd name="T19" fmla="*/ 322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8" h="358">
                <a:moveTo>
                  <a:pt x="179" y="0"/>
                </a:moveTo>
                <a:cubicBezTo>
                  <a:pt x="80" y="0"/>
                  <a:pt x="0" y="80"/>
                  <a:pt x="0" y="179"/>
                </a:cubicBezTo>
                <a:cubicBezTo>
                  <a:pt x="0" y="278"/>
                  <a:pt x="80" y="358"/>
                  <a:pt x="179" y="358"/>
                </a:cubicBezTo>
                <a:cubicBezTo>
                  <a:pt x="277" y="358"/>
                  <a:pt x="358" y="278"/>
                  <a:pt x="358" y="179"/>
                </a:cubicBezTo>
                <a:cubicBezTo>
                  <a:pt x="358" y="80"/>
                  <a:pt x="277" y="0"/>
                  <a:pt x="179" y="0"/>
                </a:cubicBezTo>
                <a:close/>
                <a:moveTo>
                  <a:pt x="179" y="322"/>
                </a:moveTo>
                <a:cubicBezTo>
                  <a:pt x="100" y="322"/>
                  <a:pt x="36" y="258"/>
                  <a:pt x="36" y="179"/>
                </a:cubicBezTo>
                <a:cubicBezTo>
                  <a:pt x="36" y="100"/>
                  <a:pt x="100" y="36"/>
                  <a:pt x="179" y="36"/>
                </a:cubicBezTo>
                <a:cubicBezTo>
                  <a:pt x="257" y="36"/>
                  <a:pt x="321" y="100"/>
                  <a:pt x="321" y="179"/>
                </a:cubicBezTo>
                <a:cubicBezTo>
                  <a:pt x="321" y="258"/>
                  <a:pt x="257" y="322"/>
                  <a:pt x="179" y="32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Elipse 11"/>
          <p:cNvSpPr/>
          <p:nvPr/>
        </p:nvSpPr>
        <p:spPr>
          <a:xfrm>
            <a:off x="5362326" y="3475180"/>
            <a:ext cx="1392865" cy="1392865"/>
          </a:xfrm>
          <a:prstGeom prst="ellipse">
            <a:avLst/>
          </a:prstGeom>
          <a:solidFill>
            <a:schemeClr val="bg2">
              <a:lumMod val="95000"/>
            </a:schemeClr>
          </a:solidFill>
          <a:ln w="19050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upo 12"/>
          <p:cNvGrpSpPr/>
          <p:nvPr/>
        </p:nvGrpSpPr>
        <p:grpSpPr>
          <a:xfrm>
            <a:off x="5526758" y="2134119"/>
            <a:ext cx="1064001" cy="498817"/>
            <a:chOff x="-3068638" y="3429000"/>
            <a:chExt cx="1628775" cy="763588"/>
          </a:xfrm>
          <a:solidFill>
            <a:schemeClr val="tx1"/>
          </a:solidFill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-1892301" y="3462338"/>
              <a:ext cx="452438" cy="587375"/>
            </a:xfrm>
            <a:custGeom>
              <a:avLst/>
              <a:gdLst>
                <a:gd name="T0" fmla="*/ 149 w 149"/>
                <a:gd name="T1" fmla="*/ 187 h 192"/>
                <a:gd name="T2" fmla="*/ 139 w 149"/>
                <a:gd name="T3" fmla="*/ 191 h 192"/>
                <a:gd name="T4" fmla="*/ 113 w 149"/>
                <a:gd name="T5" fmla="*/ 191 h 192"/>
                <a:gd name="T6" fmla="*/ 107 w 149"/>
                <a:gd name="T7" fmla="*/ 188 h 192"/>
                <a:gd name="T8" fmla="*/ 30 w 149"/>
                <a:gd name="T9" fmla="*/ 188 h 192"/>
                <a:gd name="T10" fmla="*/ 25 w 149"/>
                <a:gd name="T11" fmla="*/ 191 h 192"/>
                <a:gd name="T12" fmla="*/ 8 w 149"/>
                <a:gd name="T13" fmla="*/ 191 h 192"/>
                <a:gd name="T14" fmla="*/ 1 w 149"/>
                <a:gd name="T15" fmla="*/ 185 h 192"/>
                <a:gd name="T16" fmla="*/ 0 w 149"/>
                <a:gd name="T17" fmla="*/ 169 h 192"/>
                <a:gd name="T18" fmla="*/ 0 w 149"/>
                <a:gd name="T19" fmla="*/ 9 h 192"/>
                <a:gd name="T20" fmla="*/ 9 w 149"/>
                <a:gd name="T21" fmla="*/ 0 h 192"/>
                <a:gd name="T22" fmla="*/ 113 w 149"/>
                <a:gd name="T23" fmla="*/ 0 h 192"/>
                <a:gd name="T24" fmla="*/ 117 w 149"/>
                <a:gd name="T25" fmla="*/ 0 h 192"/>
                <a:gd name="T26" fmla="*/ 129 w 149"/>
                <a:gd name="T27" fmla="*/ 10 h 192"/>
                <a:gd name="T28" fmla="*/ 147 w 149"/>
                <a:gd name="T29" fmla="*/ 92 h 192"/>
                <a:gd name="T30" fmla="*/ 149 w 149"/>
                <a:gd name="T31" fmla="*/ 95 h 192"/>
                <a:gd name="T32" fmla="*/ 149 w 149"/>
                <a:gd name="T33" fmla="*/ 118 h 192"/>
                <a:gd name="T34" fmla="*/ 143 w 149"/>
                <a:gd name="T35" fmla="*/ 118 h 192"/>
                <a:gd name="T36" fmla="*/ 143 w 149"/>
                <a:gd name="T37" fmla="*/ 153 h 192"/>
                <a:gd name="T38" fmla="*/ 149 w 149"/>
                <a:gd name="T39" fmla="*/ 153 h 192"/>
                <a:gd name="T40" fmla="*/ 149 w 149"/>
                <a:gd name="T41" fmla="*/ 187 h 192"/>
                <a:gd name="T42" fmla="*/ 111 w 149"/>
                <a:gd name="T43" fmla="*/ 17 h 192"/>
                <a:gd name="T44" fmla="*/ 20 w 149"/>
                <a:gd name="T45" fmla="*/ 17 h 192"/>
                <a:gd name="T46" fmla="*/ 20 w 149"/>
                <a:gd name="T47" fmla="*/ 84 h 192"/>
                <a:gd name="T48" fmla="*/ 121 w 149"/>
                <a:gd name="T49" fmla="*/ 84 h 192"/>
                <a:gd name="T50" fmla="*/ 111 w 149"/>
                <a:gd name="T51" fmla="*/ 17 h 192"/>
                <a:gd name="T52" fmla="*/ 95 w 149"/>
                <a:gd name="T53" fmla="*/ 161 h 192"/>
                <a:gd name="T54" fmla="*/ 108 w 149"/>
                <a:gd name="T55" fmla="*/ 175 h 192"/>
                <a:gd name="T56" fmla="*/ 110 w 149"/>
                <a:gd name="T57" fmla="*/ 176 h 192"/>
                <a:gd name="T58" fmla="*/ 125 w 149"/>
                <a:gd name="T59" fmla="*/ 176 h 192"/>
                <a:gd name="T60" fmla="*/ 125 w 149"/>
                <a:gd name="T61" fmla="*/ 161 h 192"/>
                <a:gd name="T62" fmla="*/ 95 w 149"/>
                <a:gd name="T63" fmla="*/ 161 h 192"/>
                <a:gd name="T64" fmla="*/ 25 w 149"/>
                <a:gd name="T65" fmla="*/ 97 h 192"/>
                <a:gd name="T66" fmla="*/ 48 w 149"/>
                <a:gd name="T67" fmla="*/ 97 h 192"/>
                <a:gd name="T68" fmla="*/ 45 w 149"/>
                <a:gd name="T69" fmla="*/ 92 h 192"/>
                <a:gd name="T70" fmla="*/ 28 w 149"/>
                <a:gd name="T71" fmla="*/ 92 h 192"/>
                <a:gd name="T72" fmla="*/ 25 w 149"/>
                <a:gd name="T73" fmla="*/ 9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92">
                  <a:moveTo>
                    <a:pt x="149" y="187"/>
                  </a:moveTo>
                  <a:cubicBezTo>
                    <a:pt x="145" y="188"/>
                    <a:pt x="142" y="191"/>
                    <a:pt x="139" y="191"/>
                  </a:cubicBezTo>
                  <a:cubicBezTo>
                    <a:pt x="130" y="192"/>
                    <a:pt x="122" y="191"/>
                    <a:pt x="113" y="191"/>
                  </a:cubicBezTo>
                  <a:cubicBezTo>
                    <a:pt x="110" y="191"/>
                    <a:pt x="109" y="190"/>
                    <a:pt x="107" y="188"/>
                  </a:cubicBezTo>
                  <a:cubicBezTo>
                    <a:pt x="90" y="157"/>
                    <a:pt x="48" y="157"/>
                    <a:pt x="30" y="188"/>
                  </a:cubicBezTo>
                  <a:cubicBezTo>
                    <a:pt x="29" y="189"/>
                    <a:pt x="27" y="191"/>
                    <a:pt x="25" y="191"/>
                  </a:cubicBezTo>
                  <a:cubicBezTo>
                    <a:pt x="19" y="191"/>
                    <a:pt x="14" y="191"/>
                    <a:pt x="8" y="191"/>
                  </a:cubicBezTo>
                  <a:cubicBezTo>
                    <a:pt x="4" y="191"/>
                    <a:pt x="1" y="190"/>
                    <a:pt x="1" y="185"/>
                  </a:cubicBezTo>
                  <a:cubicBezTo>
                    <a:pt x="0" y="180"/>
                    <a:pt x="0" y="174"/>
                    <a:pt x="0" y="169"/>
                  </a:cubicBezTo>
                  <a:cubicBezTo>
                    <a:pt x="0" y="116"/>
                    <a:pt x="0" y="63"/>
                    <a:pt x="0" y="9"/>
                  </a:cubicBezTo>
                  <a:cubicBezTo>
                    <a:pt x="0" y="0"/>
                    <a:pt x="0" y="0"/>
                    <a:pt x="9" y="0"/>
                  </a:cubicBezTo>
                  <a:cubicBezTo>
                    <a:pt x="44" y="0"/>
                    <a:pt x="78" y="0"/>
                    <a:pt x="113" y="0"/>
                  </a:cubicBezTo>
                  <a:cubicBezTo>
                    <a:pt x="114" y="0"/>
                    <a:pt x="115" y="0"/>
                    <a:pt x="117" y="0"/>
                  </a:cubicBezTo>
                  <a:cubicBezTo>
                    <a:pt x="126" y="0"/>
                    <a:pt x="127" y="1"/>
                    <a:pt x="129" y="10"/>
                  </a:cubicBezTo>
                  <a:cubicBezTo>
                    <a:pt x="135" y="37"/>
                    <a:pt x="141" y="65"/>
                    <a:pt x="147" y="92"/>
                  </a:cubicBezTo>
                  <a:cubicBezTo>
                    <a:pt x="148" y="93"/>
                    <a:pt x="148" y="94"/>
                    <a:pt x="149" y="95"/>
                  </a:cubicBezTo>
                  <a:cubicBezTo>
                    <a:pt x="149" y="102"/>
                    <a:pt x="149" y="110"/>
                    <a:pt x="149" y="118"/>
                  </a:cubicBezTo>
                  <a:cubicBezTo>
                    <a:pt x="147" y="118"/>
                    <a:pt x="145" y="118"/>
                    <a:pt x="143" y="118"/>
                  </a:cubicBezTo>
                  <a:cubicBezTo>
                    <a:pt x="143" y="130"/>
                    <a:pt x="143" y="141"/>
                    <a:pt x="143" y="153"/>
                  </a:cubicBezTo>
                  <a:cubicBezTo>
                    <a:pt x="145" y="153"/>
                    <a:pt x="147" y="153"/>
                    <a:pt x="149" y="153"/>
                  </a:cubicBezTo>
                  <a:cubicBezTo>
                    <a:pt x="149" y="164"/>
                    <a:pt x="149" y="176"/>
                    <a:pt x="149" y="187"/>
                  </a:cubicBezTo>
                  <a:close/>
                  <a:moveTo>
                    <a:pt x="111" y="17"/>
                  </a:moveTo>
                  <a:cubicBezTo>
                    <a:pt x="80" y="17"/>
                    <a:pt x="50" y="17"/>
                    <a:pt x="20" y="17"/>
                  </a:cubicBezTo>
                  <a:cubicBezTo>
                    <a:pt x="20" y="39"/>
                    <a:pt x="20" y="62"/>
                    <a:pt x="20" y="84"/>
                  </a:cubicBezTo>
                  <a:cubicBezTo>
                    <a:pt x="54" y="84"/>
                    <a:pt x="87" y="84"/>
                    <a:pt x="121" y="84"/>
                  </a:cubicBezTo>
                  <a:cubicBezTo>
                    <a:pt x="118" y="62"/>
                    <a:pt x="114" y="39"/>
                    <a:pt x="111" y="17"/>
                  </a:cubicBezTo>
                  <a:close/>
                  <a:moveTo>
                    <a:pt x="95" y="161"/>
                  </a:moveTo>
                  <a:cubicBezTo>
                    <a:pt x="100" y="166"/>
                    <a:pt x="104" y="170"/>
                    <a:pt x="108" y="175"/>
                  </a:cubicBezTo>
                  <a:cubicBezTo>
                    <a:pt x="108" y="175"/>
                    <a:pt x="109" y="176"/>
                    <a:pt x="110" y="176"/>
                  </a:cubicBezTo>
                  <a:cubicBezTo>
                    <a:pt x="115" y="176"/>
                    <a:pt x="120" y="176"/>
                    <a:pt x="125" y="176"/>
                  </a:cubicBezTo>
                  <a:cubicBezTo>
                    <a:pt x="125" y="171"/>
                    <a:pt x="125" y="166"/>
                    <a:pt x="125" y="161"/>
                  </a:cubicBezTo>
                  <a:cubicBezTo>
                    <a:pt x="115" y="161"/>
                    <a:pt x="105" y="161"/>
                    <a:pt x="95" y="161"/>
                  </a:cubicBezTo>
                  <a:close/>
                  <a:moveTo>
                    <a:pt x="25" y="97"/>
                  </a:moveTo>
                  <a:cubicBezTo>
                    <a:pt x="33" y="97"/>
                    <a:pt x="40" y="97"/>
                    <a:pt x="48" y="97"/>
                  </a:cubicBezTo>
                  <a:cubicBezTo>
                    <a:pt x="48" y="92"/>
                    <a:pt x="48" y="92"/>
                    <a:pt x="45" y="92"/>
                  </a:cubicBezTo>
                  <a:cubicBezTo>
                    <a:pt x="39" y="92"/>
                    <a:pt x="34" y="92"/>
                    <a:pt x="28" y="92"/>
                  </a:cubicBezTo>
                  <a:cubicBezTo>
                    <a:pt x="25" y="92"/>
                    <a:pt x="24" y="93"/>
                    <a:pt x="25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-3068638" y="3429000"/>
              <a:ext cx="1127125" cy="625475"/>
            </a:xfrm>
            <a:custGeom>
              <a:avLst/>
              <a:gdLst>
                <a:gd name="T0" fmla="*/ 366 w 371"/>
                <a:gd name="T1" fmla="*/ 158 h 205"/>
                <a:gd name="T2" fmla="*/ 26 w 371"/>
                <a:gd name="T3" fmla="*/ 158 h 205"/>
                <a:gd name="T4" fmla="*/ 26 w 371"/>
                <a:gd name="T5" fmla="*/ 166 h 205"/>
                <a:gd name="T6" fmla="*/ 371 w 371"/>
                <a:gd name="T7" fmla="*/ 166 h 205"/>
                <a:gd name="T8" fmla="*/ 371 w 371"/>
                <a:gd name="T9" fmla="*/ 205 h 205"/>
                <a:gd name="T10" fmla="*/ 366 w 371"/>
                <a:gd name="T11" fmla="*/ 205 h 205"/>
                <a:gd name="T12" fmla="*/ 193 w 371"/>
                <a:gd name="T13" fmla="*/ 205 h 205"/>
                <a:gd name="T14" fmla="*/ 186 w 371"/>
                <a:gd name="T15" fmla="*/ 201 h 205"/>
                <a:gd name="T16" fmla="*/ 146 w 371"/>
                <a:gd name="T17" fmla="*/ 176 h 205"/>
                <a:gd name="T18" fmla="*/ 106 w 371"/>
                <a:gd name="T19" fmla="*/ 201 h 205"/>
                <a:gd name="T20" fmla="*/ 103 w 371"/>
                <a:gd name="T21" fmla="*/ 205 h 205"/>
                <a:gd name="T22" fmla="*/ 99 w 371"/>
                <a:gd name="T23" fmla="*/ 202 h 205"/>
                <a:gd name="T24" fmla="*/ 59 w 371"/>
                <a:gd name="T25" fmla="*/ 176 h 205"/>
                <a:gd name="T26" fmla="*/ 19 w 371"/>
                <a:gd name="T27" fmla="*/ 201 h 205"/>
                <a:gd name="T28" fmla="*/ 17 w 371"/>
                <a:gd name="T29" fmla="*/ 204 h 205"/>
                <a:gd name="T30" fmla="*/ 5 w 371"/>
                <a:gd name="T31" fmla="*/ 177 h 205"/>
                <a:gd name="T32" fmla="*/ 7 w 371"/>
                <a:gd name="T33" fmla="*/ 168 h 205"/>
                <a:gd name="T34" fmla="*/ 7 w 371"/>
                <a:gd name="T35" fmla="*/ 7 h 205"/>
                <a:gd name="T36" fmla="*/ 7 w 371"/>
                <a:gd name="T37" fmla="*/ 0 h 205"/>
                <a:gd name="T38" fmla="*/ 366 w 371"/>
                <a:gd name="T39" fmla="*/ 0 h 205"/>
                <a:gd name="T40" fmla="*/ 366 w 371"/>
                <a:gd name="T41" fmla="*/ 158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1" h="205">
                  <a:moveTo>
                    <a:pt x="366" y="158"/>
                  </a:moveTo>
                  <a:cubicBezTo>
                    <a:pt x="252" y="158"/>
                    <a:pt x="139" y="158"/>
                    <a:pt x="26" y="158"/>
                  </a:cubicBezTo>
                  <a:cubicBezTo>
                    <a:pt x="26" y="160"/>
                    <a:pt x="26" y="163"/>
                    <a:pt x="26" y="166"/>
                  </a:cubicBezTo>
                  <a:cubicBezTo>
                    <a:pt x="141" y="166"/>
                    <a:pt x="256" y="166"/>
                    <a:pt x="371" y="166"/>
                  </a:cubicBezTo>
                  <a:cubicBezTo>
                    <a:pt x="371" y="179"/>
                    <a:pt x="371" y="192"/>
                    <a:pt x="371" y="205"/>
                  </a:cubicBezTo>
                  <a:cubicBezTo>
                    <a:pt x="369" y="205"/>
                    <a:pt x="368" y="205"/>
                    <a:pt x="366" y="205"/>
                  </a:cubicBezTo>
                  <a:cubicBezTo>
                    <a:pt x="308" y="205"/>
                    <a:pt x="251" y="205"/>
                    <a:pt x="193" y="205"/>
                  </a:cubicBezTo>
                  <a:cubicBezTo>
                    <a:pt x="190" y="205"/>
                    <a:pt x="188" y="204"/>
                    <a:pt x="186" y="201"/>
                  </a:cubicBezTo>
                  <a:cubicBezTo>
                    <a:pt x="178" y="185"/>
                    <a:pt x="164" y="176"/>
                    <a:pt x="146" y="176"/>
                  </a:cubicBezTo>
                  <a:cubicBezTo>
                    <a:pt x="128" y="176"/>
                    <a:pt x="115" y="185"/>
                    <a:pt x="106" y="201"/>
                  </a:cubicBezTo>
                  <a:cubicBezTo>
                    <a:pt x="105" y="203"/>
                    <a:pt x="104" y="205"/>
                    <a:pt x="103" y="205"/>
                  </a:cubicBezTo>
                  <a:cubicBezTo>
                    <a:pt x="102" y="205"/>
                    <a:pt x="100" y="203"/>
                    <a:pt x="99" y="202"/>
                  </a:cubicBezTo>
                  <a:cubicBezTo>
                    <a:pt x="91" y="185"/>
                    <a:pt x="77" y="176"/>
                    <a:pt x="59" y="176"/>
                  </a:cubicBezTo>
                  <a:cubicBezTo>
                    <a:pt x="41" y="176"/>
                    <a:pt x="27" y="185"/>
                    <a:pt x="19" y="201"/>
                  </a:cubicBezTo>
                  <a:cubicBezTo>
                    <a:pt x="18" y="202"/>
                    <a:pt x="18" y="203"/>
                    <a:pt x="17" y="204"/>
                  </a:cubicBezTo>
                  <a:cubicBezTo>
                    <a:pt x="6" y="201"/>
                    <a:pt x="0" y="188"/>
                    <a:pt x="5" y="177"/>
                  </a:cubicBezTo>
                  <a:cubicBezTo>
                    <a:pt x="7" y="174"/>
                    <a:pt x="7" y="171"/>
                    <a:pt x="7" y="168"/>
                  </a:cubicBezTo>
                  <a:cubicBezTo>
                    <a:pt x="7" y="114"/>
                    <a:pt x="7" y="61"/>
                    <a:pt x="7" y="7"/>
                  </a:cubicBezTo>
                  <a:cubicBezTo>
                    <a:pt x="7" y="5"/>
                    <a:pt x="7" y="3"/>
                    <a:pt x="7" y="0"/>
                  </a:cubicBezTo>
                  <a:cubicBezTo>
                    <a:pt x="127" y="0"/>
                    <a:pt x="246" y="0"/>
                    <a:pt x="366" y="0"/>
                  </a:cubicBezTo>
                  <a:cubicBezTo>
                    <a:pt x="366" y="52"/>
                    <a:pt x="366" y="105"/>
                    <a:pt x="366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-2995613" y="3984625"/>
              <a:ext cx="203200" cy="207963"/>
            </a:xfrm>
            <a:custGeom>
              <a:avLst/>
              <a:gdLst>
                <a:gd name="T0" fmla="*/ 66 w 67"/>
                <a:gd name="T1" fmla="*/ 33 h 68"/>
                <a:gd name="T2" fmla="*/ 34 w 67"/>
                <a:gd name="T3" fmla="*/ 67 h 68"/>
                <a:gd name="T4" fmla="*/ 0 w 67"/>
                <a:gd name="T5" fmla="*/ 35 h 68"/>
                <a:gd name="T6" fmla="*/ 33 w 67"/>
                <a:gd name="T7" fmla="*/ 1 h 68"/>
                <a:gd name="T8" fmla="*/ 66 w 67"/>
                <a:gd name="T9" fmla="*/ 33 h 68"/>
                <a:gd name="T10" fmla="*/ 33 w 67"/>
                <a:gd name="T11" fmla="*/ 57 h 68"/>
                <a:gd name="T12" fmla="*/ 56 w 67"/>
                <a:gd name="T13" fmla="*/ 34 h 68"/>
                <a:gd name="T14" fmla="*/ 33 w 67"/>
                <a:gd name="T15" fmla="*/ 11 h 68"/>
                <a:gd name="T16" fmla="*/ 10 w 67"/>
                <a:gd name="T17" fmla="*/ 34 h 68"/>
                <a:gd name="T18" fmla="*/ 33 w 67"/>
                <a:gd name="T19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68">
                  <a:moveTo>
                    <a:pt x="66" y="33"/>
                  </a:moveTo>
                  <a:cubicBezTo>
                    <a:pt x="67" y="51"/>
                    <a:pt x="52" y="66"/>
                    <a:pt x="34" y="67"/>
                  </a:cubicBezTo>
                  <a:cubicBezTo>
                    <a:pt x="16" y="68"/>
                    <a:pt x="1" y="53"/>
                    <a:pt x="0" y="35"/>
                  </a:cubicBezTo>
                  <a:cubicBezTo>
                    <a:pt x="0" y="17"/>
                    <a:pt x="14" y="2"/>
                    <a:pt x="33" y="1"/>
                  </a:cubicBezTo>
                  <a:cubicBezTo>
                    <a:pt x="50" y="0"/>
                    <a:pt x="66" y="15"/>
                    <a:pt x="66" y="33"/>
                  </a:cubicBezTo>
                  <a:close/>
                  <a:moveTo>
                    <a:pt x="33" y="57"/>
                  </a:moveTo>
                  <a:cubicBezTo>
                    <a:pt x="46" y="57"/>
                    <a:pt x="56" y="47"/>
                    <a:pt x="56" y="34"/>
                  </a:cubicBezTo>
                  <a:cubicBezTo>
                    <a:pt x="56" y="22"/>
                    <a:pt x="46" y="11"/>
                    <a:pt x="33" y="11"/>
                  </a:cubicBezTo>
                  <a:cubicBezTo>
                    <a:pt x="20" y="11"/>
                    <a:pt x="10" y="21"/>
                    <a:pt x="10" y="34"/>
                  </a:cubicBezTo>
                  <a:cubicBezTo>
                    <a:pt x="10" y="47"/>
                    <a:pt x="21" y="57"/>
                    <a:pt x="3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-1792288" y="3984625"/>
              <a:ext cx="206375" cy="207963"/>
            </a:xfrm>
            <a:custGeom>
              <a:avLst/>
              <a:gdLst>
                <a:gd name="T0" fmla="*/ 67 w 68"/>
                <a:gd name="T1" fmla="*/ 33 h 68"/>
                <a:gd name="T2" fmla="*/ 36 w 68"/>
                <a:gd name="T3" fmla="*/ 67 h 68"/>
                <a:gd name="T4" fmla="*/ 1 w 68"/>
                <a:gd name="T5" fmla="*/ 36 h 68"/>
                <a:gd name="T6" fmla="*/ 33 w 68"/>
                <a:gd name="T7" fmla="*/ 1 h 68"/>
                <a:gd name="T8" fmla="*/ 67 w 68"/>
                <a:gd name="T9" fmla="*/ 33 h 68"/>
                <a:gd name="T10" fmla="*/ 34 w 68"/>
                <a:gd name="T11" fmla="*/ 57 h 68"/>
                <a:gd name="T12" fmla="*/ 57 w 68"/>
                <a:gd name="T13" fmla="*/ 34 h 68"/>
                <a:gd name="T14" fmla="*/ 34 w 68"/>
                <a:gd name="T15" fmla="*/ 11 h 68"/>
                <a:gd name="T16" fmla="*/ 11 w 68"/>
                <a:gd name="T17" fmla="*/ 34 h 68"/>
                <a:gd name="T18" fmla="*/ 34 w 68"/>
                <a:gd name="T19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68">
                  <a:moveTo>
                    <a:pt x="67" y="33"/>
                  </a:moveTo>
                  <a:cubicBezTo>
                    <a:pt x="68" y="50"/>
                    <a:pt x="54" y="66"/>
                    <a:pt x="36" y="67"/>
                  </a:cubicBezTo>
                  <a:cubicBezTo>
                    <a:pt x="18" y="68"/>
                    <a:pt x="2" y="54"/>
                    <a:pt x="1" y="36"/>
                  </a:cubicBezTo>
                  <a:cubicBezTo>
                    <a:pt x="0" y="18"/>
                    <a:pt x="14" y="2"/>
                    <a:pt x="33" y="1"/>
                  </a:cubicBezTo>
                  <a:cubicBezTo>
                    <a:pt x="51" y="0"/>
                    <a:pt x="66" y="14"/>
                    <a:pt x="67" y="33"/>
                  </a:cubicBezTo>
                  <a:close/>
                  <a:moveTo>
                    <a:pt x="34" y="57"/>
                  </a:moveTo>
                  <a:cubicBezTo>
                    <a:pt x="47" y="57"/>
                    <a:pt x="57" y="47"/>
                    <a:pt x="57" y="34"/>
                  </a:cubicBezTo>
                  <a:cubicBezTo>
                    <a:pt x="57" y="22"/>
                    <a:pt x="47" y="11"/>
                    <a:pt x="34" y="11"/>
                  </a:cubicBezTo>
                  <a:cubicBezTo>
                    <a:pt x="22" y="11"/>
                    <a:pt x="11" y="21"/>
                    <a:pt x="11" y="34"/>
                  </a:cubicBezTo>
                  <a:cubicBezTo>
                    <a:pt x="11" y="47"/>
                    <a:pt x="22" y="57"/>
                    <a:pt x="3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-2727326" y="3987800"/>
              <a:ext cx="200025" cy="201613"/>
            </a:xfrm>
            <a:custGeom>
              <a:avLst/>
              <a:gdLst>
                <a:gd name="T0" fmla="*/ 33 w 66"/>
                <a:gd name="T1" fmla="*/ 66 h 66"/>
                <a:gd name="T2" fmla="*/ 0 w 66"/>
                <a:gd name="T3" fmla="*/ 33 h 66"/>
                <a:gd name="T4" fmla="*/ 33 w 66"/>
                <a:gd name="T5" fmla="*/ 0 h 66"/>
                <a:gd name="T6" fmla="*/ 66 w 66"/>
                <a:gd name="T7" fmla="*/ 33 h 66"/>
                <a:gd name="T8" fmla="*/ 33 w 66"/>
                <a:gd name="T9" fmla="*/ 66 h 66"/>
                <a:gd name="T10" fmla="*/ 33 w 66"/>
                <a:gd name="T11" fmla="*/ 56 h 66"/>
                <a:gd name="T12" fmla="*/ 56 w 66"/>
                <a:gd name="T13" fmla="*/ 33 h 66"/>
                <a:gd name="T14" fmla="*/ 33 w 66"/>
                <a:gd name="T15" fmla="*/ 10 h 66"/>
                <a:gd name="T16" fmla="*/ 10 w 66"/>
                <a:gd name="T17" fmla="*/ 33 h 66"/>
                <a:gd name="T18" fmla="*/ 33 w 66"/>
                <a:gd name="T19" fmla="*/ 5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6">
                  <a:moveTo>
                    <a:pt x="33" y="66"/>
                  </a:moveTo>
                  <a:cubicBezTo>
                    <a:pt x="15" y="66"/>
                    <a:pt x="0" y="51"/>
                    <a:pt x="0" y="33"/>
                  </a:cubicBezTo>
                  <a:cubicBezTo>
                    <a:pt x="0" y="15"/>
                    <a:pt x="14" y="0"/>
                    <a:pt x="33" y="0"/>
                  </a:cubicBezTo>
                  <a:cubicBezTo>
                    <a:pt x="51" y="0"/>
                    <a:pt x="66" y="15"/>
                    <a:pt x="66" y="33"/>
                  </a:cubicBezTo>
                  <a:cubicBezTo>
                    <a:pt x="66" y="51"/>
                    <a:pt x="51" y="66"/>
                    <a:pt x="33" y="66"/>
                  </a:cubicBezTo>
                  <a:close/>
                  <a:moveTo>
                    <a:pt x="33" y="56"/>
                  </a:moveTo>
                  <a:cubicBezTo>
                    <a:pt x="46" y="56"/>
                    <a:pt x="56" y="46"/>
                    <a:pt x="56" y="33"/>
                  </a:cubicBezTo>
                  <a:cubicBezTo>
                    <a:pt x="56" y="20"/>
                    <a:pt x="45" y="10"/>
                    <a:pt x="33" y="10"/>
                  </a:cubicBezTo>
                  <a:cubicBezTo>
                    <a:pt x="20" y="10"/>
                    <a:pt x="10" y="21"/>
                    <a:pt x="10" y="33"/>
                  </a:cubicBezTo>
                  <a:cubicBezTo>
                    <a:pt x="10" y="46"/>
                    <a:pt x="20" y="56"/>
                    <a:pt x="33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Freeform 6"/>
          <p:cNvSpPr>
            <a:spLocks noEditPoints="1"/>
          </p:cNvSpPr>
          <p:nvPr/>
        </p:nvSpPr>
        <p:spPr bwMode="auto">
          <a:xfrm>
            <a:off x="3641474" y="3739424"/>
            <a:ext cx="874468" cy="617271"/>
          </a:xfrm>
          <a:custGeom>
            <a:avLst/>
            <a:gdLst>
              <a:gd name="T0" fmla="*/ 39 w 65"/>
              <a:gd name="T1" fmla="*/ 0 h 45"/>
              <a:gd name="T2" fmla="*/ 26 w 65"/>
              <a:gd name="T3" fmla="*/ 1 h 45"/>
              <a:gd name="T4" fmla="*/ 39 w 65"/>
              <a:gd name="T5" fmla="*/ 19 h 45"/>
              <a:gd name="T6" fmla="*/ 23 w 65"/>
              <a:gd name="T7" fmla="*/ 0 h 45"/>
              <a:gd name="T8" fmla="*/ 0 w 65"/>
              <a:gd name="T9" fmla="*/ 45 h 45"/>
              <a:gd name="T10" fmla="*/ 65 w 65"/>
              <a:gd name="T11" fmla="*/ 0 h 45"/>
              <a:gd name="T12" fmla="*/ 13 w 65"/>
              <a:gd name="T13" fmla="*/ 24 h 45"/>
              <a:gd name="T14" fmla="*/ 15 w 65"/>
              <a:gd name="T15" fmla="*/ 26 h 45"/>
              <a:gd name="T16" fmla="*/ 14 w 65"/>
              <a:gd name="T17" fmla="*/ 31 h 45"/>
              <a:gd name="T18" fmla="*/ 13 w 65"/>
              <a:gd name="T19" fmla="*/ 26 h 45"/>
              <a:gd name="T20" fmla="*/ 13 w 65"/>
              <a:gd name="T21" fmla="*/ 25 h 45"/>
              <a:gd name="T22" fmla="*/ 8 w 65"/>
              <a:gd name="T23" fmla="*/ 30 h 45"/>
              <a:gd name="T24" fmla="*/ 10 w 65"/>
              <a:gd name="T25" fmla="*/ 33 h 45"/>
              <a:gd name="T26" fmla="*/ 6 w 65"/>
              <a:gd name="T27" fmla="*/ 32 h 45"/>
              <a:gd name="T28" fmla="*/ 6 w 65"/>
              <a:gd name="T29" fmla="*/ 29 h 45"/>
              <a:gd name="T30" fmla="*/ 5 w 65"/>
              <a:gd name="T31" fmla="*/ 24 h 45"/>
              <a:gd name="T32" fmla="*/ 10 w 65"/>
              <a:gd name="T33" fmla="*/ 27 h 45"/>
              <a:gd name="T34" fmla="*/ 12 w 65"/>
              <a:gd name="T35" fmla="*/ 33 h 45"/>
              <a:gd name="T36" fmla="*/ 18 w 65"/>
              <a:gd name="T37" fmla="*/ 32 h 45"/>
              <a:gd name="T38" fmla="*/ 17 w 65"/>
              <a:gd name="T39" fmla="*/ 26 h 45"/>
              <a:gd name="T40" fmla="*/ 16 w 65"/>
              <a:gd name="T41" fmla="*/ 31 h 45"/>
              <a:gd name="T42" fmla="*/ 16 w 65"/>
              <a:gd name="T43" fmla="*/ 26 h 45"/>
              <a:gd name="T44" fmla="*/ 17 w 65"/>
              <a:gd name="T45" fmla="*/ 24 h 45"/>
              <a:gd name="T46" fmla="*/ 17 w 65"/>
              <a:gd name="T47" fmla="*/ 26 h 45"/>
              <a:gd name="T48" fmla="*/ 23 w 65"/>
              <a:gd name="T49" fmla="*/ 31 h 45"/>
              <a:gd name="T50" fmla="*/ 21 w 65"/>
              <a:gd name="T51" fmla="*/ 33 h 45"/>
              <a:gd name="T52" fmla="*/ 22 w 65"/>
              <a:gd name="T53" fmla="*/ 32 h 45"/>
              <a:gd name="T54" fmla="*/ 22 w 65"/>
              <a:gd name="T55" fmla="*/ 26 h 45"/>
              <a:gd name="T56" fmla="*/ 22 w 65"/>
              <a:gd name="T57" fmla="*/ 24 h 45"/>
              <a:gd name="T58" fmla="*/ 23 w 65"/>
              <a:gd name="T59" fmla="*/ 26 h 45"/>
              <a:gd name="T60" fmla="*/ 47 w 65"/>
              <a:gd name="T61" fmla="*/ 42 h 45"/>
              <a:gd name="T62" fmla="*/ 48 w 65"/>
              <a:gd name="T63" fmla="*/ 33 h 45"/>
              <a:gd name="T64" fmla="*/ 49 w 65"/>
              <a:gd name="T65" fmla="*/ 42 h 45"/>
              <a:gd name="T66" fmla="*/ 49 w 65"/>
              <a:gd name="T67" fmla="*/ 33 h 45"/>
              <a:gd name="T68" fmla="*/ 49 w 65"/>
              <a:gd name="T69" fmla="*/ 42 h 45"/>
              <a:gd name="T70" fmla="*/ 51 w 65"/>
              <a:gd name="T71" fmla="*/ 42 h 45"/>
              <a:gd name="T72" fmla="*/ 52 w 65"/>
              <a:gd name="T73" fmla="*/ 33 h 45"/>
              <a:gd name="T74" fmla="*/ 53 w 65"/>
              <a:gd name="T75" fmla="*/ 42 h 45"/>
              <a:gd name="T76" fmla="*/ 52 w 65"/>
              <a:gd name="T77" fmla="*/ 33 h 45"/>
              <a:gd name="T78" fmla="*/ 53 w 65"/>
              <a:gd name="T79" fmla="*/ 42 h 45"/>
              <a:gd name="T80" fmla="*/ 54 w 65"/>
              <a:gd name="T81" fmla="*/ 42 h 45"/>
              <a:gd name="T82" fmla="*/ 55 w 65"/>
              <a:gd name="T83" fmla="*/ 33 h 45"/>
              <a:gd name="T84" fmla="*/ 57 w 65"/>
              <a:gd name="T85" fmla="*/ 42 h 45"/>
              <a:gd name="T86" fmla="*/ 57 w 65"/>
              <a:gd name="T87" fmla="*/ 33 h 45"/>
              <a:gd name="T88" fmla="*/ 57 w 65"/>
              <a:gd name="T89" fmla="*/ 42 h 45"/>
              <a:gd name="T90" fmla="*/ 58 w 65"/>
              <a:gd name="T91" fmla="*/ 42 h 45"/>
              <a:gd name="T92" fmla="*/ 58 w 65"/>
              <a:gd name="T93" fmla="*/ 33 h 45"/>
              <a:gd name="T94" fmla="*/ 59 w 65"/>
              <a:gd name="T95" fmla="*/ 42 h 45"/>
              <a:gd name="T96" fmla="*/ 58 w 65"/>
              <a:gd name="T97" fmla="*/ 33 h 45"/>
              <a:gd name="T98" fmla="*/ 59 w 65"/>
              <a:gd name="T99" fmla="*/ 42 h 45"/>
              <a:gd name="T100" fmla="*/ 60 w 65"/>
              <a:gd name="T101" fmla="*/ 42 h 45"/>
              <a:gd name="T102" fmla="*/ 61 w 65"/>
              <a:gd name="T103" fmla="*/ 33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5" h="45">
                <a:moveTo>
                  <a:pt x="65" y="0"/>
                </a:moveTo>
                <a:cubicBezTo>
                  <a:pt x="39" y="0"/>
                  <a:pt x="39" y="0"/>
                  <a:pt x="39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1"/>
                  <a:pt x="26" y="1"/>
                  <a:pt x="26" y="1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19"/>
                  <a:pt x="39" y="19"/>
                  <a:pt x="39" y="19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0"/>
                  <a:pt x="23" y="0"/>
                  <a:pt x="2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65" y="45"/>
                  <a:pt x="65" y="45"/>
                  <a:pt x="65" y="45"/>
                </a:cubicBezTo>
                <a:lnTo>
                  <a:pt x="65" y="0"/>
                </a:lnTo>
                <a:close/>
                <a:moveTo>
                  <a:pt x="13" y="25"/>
                </a:moveTo>
                <a:cubicBezTo>
                  <a:pt x="13" y="24"/>
                  <a:pt x="13" y="24"/>
                  <a:pt x="13" y="24"/>
                </a:cubicBezTo>
                <a:cubicBezTo>
                  <a:pt x="14" y="25"/>
                  <a:pt x="14" y="25"/>
                  <a:pt x="14" y="25"/>
                </a:cubicBezTo>
                <a:cubicBezTo>
                  <a:pt x="15" y="26"/>
                  <a:pt x="15" y="26"/>
                  <a:pt x="15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31"/>
                  <a:pt x="14" y="31"/>
                  <a:pt x="14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lnTo>
                  <a:pt x="13" y="25"/>
                </a:lnTo>
                <a:close/>
                <a:moveTo>
                  <a:pt x="10" y="27"/>
                </a:moveTo>
                <a:cubicBezTo>
                  <a:pt x="10" y="28"/>
                  <a:pt x="9" y="29"/>
                  <a:pt x="8" y="30"/>
                </a:cubicBezTo>
                <a:cubicBezTo>
                  <a:pt x="8" y="31"/>
                  <a:pt x="8" y="32"/>
                  <a:pt x="10" y="32"/>
                </a:cubicBezTo>
                <a:cubicBezTo>
                  <a:pt x="10" y="33"/>
                  <a:pt x="10" y="33"/>
                  <a:pt x="10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32"/>
                  <a:pt x="8" y="31"/>
                  <a:pt x="8" y="30"/>
                </a:cubicBezTo>
                <a:cubicBezTo>
                  <a:pt x="7" y="29"/>
                  <a:pt x="6" y="29"/>
                  <a:pt x="6" y="29"/>
                </a:cubicBezTo>
                <a:cubicBezTo>
                  <a:pt x="6" y="28"/>
                  <a:pt x="5" y="28"/>
                  <a:pt x="5" y="27"/>
                </a:cubicBezTo>
                <a:cubicBezTo>
                  <a:pt x="5" y="24"/>
                  <a:pt x="5" y="24"/>
                  <a:pt x="5" y="24"/>
                </a:cubicBezTo>
                <a:cubicBezTo>
                  <a:pt x="10" y="24"/>
                  <a:pt x="10" y="24"/>
                  <a:pt x="10" y="24"/>
                </a:cubicBezTo>
                <a:lnTo>
                  <a:pt x="10" y="27"/>
                </a:lnTo>
                <a:close/>
                <a:moveTo>
                  <a:pt x="18" y="33"/>
                </a:moveTo>
                <a:cubicBezTo>
                  <a:pt x="12" y="33"/>
                  <a:pt x="12" y="33"/>
                  <a:pt x="12" y="33"/>
                </a:cubicBezTo>
                <a:cubicBezTo>
                  <a:pt x="12" y="32"/>
                  <a:pt x="12" y="32"/>
                  <a:pt x="12" y="32"/>
                </a:cubicBezTo>
                <a:cubicBezTo>
                  <a:pt x="18" y="32"/>
                  <a:pt x="18" y="32"/>
                  <a:pt x="18" y="32"/>
                </a:cubicBezTo>
                <a:lnTo>
                  <a:pt x="18" y="33"/>
                </a:lnTo>
                <a:close/>
                <a:moveTo>
                  <a:pt x="17" y="26"/>
                </a:moveTo>
                <a:cubicBezTo>
                  <a:pt x="17" y="31"/>
                  <a:pt x="17" y="31"/>
                  <a:pt x="17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5"/>
                  <a:pt x="16" y="25"/>
                  <a:pt x="16" y="25"/>
                </a:cubicBezTo>
                <a:cubicBezTo>
                  <a:pt x="17" y="24"/>
                  <a:pt x="17" y="24"/>
                  <a:pt x="17" y="24"/>
                </a:cubicBezTo>
                <a:cubicBezTo>
                  <a:pt x="18" y="26"/>
                  <a:pt x="18" y="26"/>
                  <a:pt x="18" y="26"/>
                </a:cubicBezTo>
                <a:lnTo>
                  <a:pt x="17" y="26"/>
                </a:lnTo>
                <a:close/>
                <a:moveTo>
                  <a:pt x="23" y="26"/>
                </a:move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2"/>
                  <a:pt x="22" y="32"/>
                </a:cubicBezTo>
                <a:cubicBezTo>
                  <a:pt x="22" y="32"/>
                  <a:pt x="22" y="33"/>
                  <a:pt x="21" y="33"/>
                </a:cubicBezTo>
                <a:cubicBezTo>
                  <a:pt x="21" y="32"/>
                  <a:pt x="21" y="32"/>
                  <a:pt x="21" y="32"/>
                </a:cubicBezTo>
                <a:cubicBezTo>
                  <a:pt x="22" y="32"/>
                  <a:pt x="22" y="32"/>
                  <a:pt x="22" y="32"/>
                </a:cubicBezTo>
                <a:cubicBezTo>
                  <a:pt x="22" y="31"/>
                  <a:pt x="22" y="31"/>
                  <a:pt x="22" y="31"/>
                </a:cubicBezTo>
                <a:cubicBezTo>
                  <a:pt x="22" y="26"/>
                  <a:pt x="22" y="26"/>
                  <a:pt x="22" y="26"/>
                </a:cubicBezTo>
                <a:cubicBezTo>
                  <a:pt x="19" y="26"/>
                  <a:pt x="19" y="26"/>
                  <a:pt x="19" y="26"/>
                </a:cubicBezTo>
                <a:cubicBezTo>
                  <a:pt x="20" y="25"/>
                  <a:pt x="21" y="24"/>
                  <a:pt x="22" y="24"/>
                </a:cubicBezTo>
                <a:cubicBezTo>
                  <a:pt x="24" y="24"/>
                  <a:pt x="25" y="25"/>
                  <a:pt x="26" y="26"/>
                </a:cubicBezTo>
                <a:lnTo>
                  <a:pt x="23" y="26"/>
                </a:lnTo>
                <a:close/>
                <a:moveTo>
                  <a:pt x="48" y="42"/>
                </a:moveTo>
                <a:cubicBezTo>
                  <a:pt x="47" y="42"/>
                  <a:pt x="47" y="42"/>
                  <a:pt x="47" y="42"/>
                </a:cubicBezTo>
                <a:cubicBezTo>
                  <a:pt x="47" y="33"/>
                  <a:pt x="47" y="33"/>
                  <a:pt x="47" y="33"/>
                </a:cubicBezTo>
                <a:cubicBezTo>
                  <a:pt x="48" y="33"/>
                  <a:pt x="48" y="33"/>
                  <a:pt x="48" y="33"/>
                </a:cubicBezTo>
                <a:lnTo>
                  <a:pt x="48" y="42"/>
                </a:lnTo>
                <a:close/>
                <a:moveTo>
                  <a:pt x="49" y="42"/>
                </a:moveTo>
                <a:cubicBezTo>
                  <a:pt x="49" y="42"/>
                  <a:pt x="49" y="42"/>
                  <a:pt x="49" y="42"/>
                </a:cubicBezTo>
                <a:cubicBezTo>
                  <a:pt x="49" y="33"/>
                  <a:pt x="49" y="33"/>
                  <a:pt x="49" y="33"/>
                </a:cubicBezTo>
                <a:cubicBezTo>
                  <a:pt x="49" y="33"/>
                  <a:pt x="49" y="33"/>
                  <a:pt x="49" y="33"/>
                </a:cubicBezTo>
                <a:lnTo>
                  <a:pt x="49" y="42"/>
                </a:lnTo>
                <a:close/>
                <a:moveTo>
                  <a:pt x="52" y="42"/>
                </a:moveTo>
                <a:cubicBezTo>
                  <a:pt x="51" y="42"/>
                  <a:pt x="51" y="42"/>
                  <a:pt x="51" y="42"/>
                </a:cubicBezTo>
                <a:cubicBezTo>
                  <a:pt x="51" y="33"/>
                  <a:pt x="51" y="33"/>
                  <a:pt x="51" y="33"/>
                </a:cubicBezTo>
                <a:cubicBezTo>
                  <a:pt x="52" y="33"/>
                  <a:pt x="52" y="33"/>
                  <a:pt x="52" y="33"/>
                </a:cubicBezTo>
                <a:lnTo>
                  <a:pt x="52" y="42"/>
                </a:lnTo>
                <a:close/>
                <a:moveTo>
                  <a:pt x="53" y="42"/>
                </a:moveTo>
                <a:cubicBezTo>
                  <a:pt x="52" y="42"/>
                  <a:pt x="52" y="42"/>
                  <a:pt x="52" y="42"/>
                </a:cubicBezTo>
                <a:cubicBezTo>
                  <a:pt x="52" y="33"/>
                  <a:pt x="52" y="33"/>
                  <a:pt x="52" y="33"/>
                </a:cubicBezTo>
                <a:cubicBezTo>
                  <a:pt x="53" y="33"/>
                  <a:pt x="53" y="33"/>
                  <a:pt x="53" y="33"/>
                </a:cubicBezTo>
                <a:lnTo>
                  <a:pt x="53" y="42"/>
                </a:lnTo>
                <a:close/>
                <a:moveTo>
                  <a:pt x="55" y="42"/>
                </a:moveTo>
                <a:cubicBezTo>
                  <a:pt x="54" y="42"/>
                  <a:pt x="54" y="42"/>
                  <a:pt x="54" y="42"/>
                </a:cubicBezTo>
                <a:cubicBezTo>
                  <a:pt x="54" y="33"/>
                  <a:pt x="54" y="33"/>
                  <a:pt x="54" y="33"/>
                </a:cubicBezTo>
                <a:cubicBezTo>
                  <a:pt x="55" y="33"/>
                  <a:pt x="55" y="33"/>
                  <a:pt x="55" y="33"/>
                </a:cubicBezTo>
                <a:lnTo>
                  <a:pt x="55" y="42"/>
                </a:lnTo>
                <a:close/>
                <a:moveTo>
                  <a:pt x="57" y="42"/>
                </a:moveTo>
                <a:cubicBezTo>
                  <a:pt x="57" y="42"/>
                  <a:pt x="57" y="42"/>
                  <a:pt x="57" y="42"/>
                </a:cubicBezTo>
                <a:cubicBezTo>
                  <a:pt x="57" y="33"/>
                  <a:pt x="57" y="33"/>
                  <a:pt x="57" y="33"/>
                </a:cubicBezTo>
                <a:cubicBezTo>
                  <a:pt x="57" y="33"/>
                  <a:pt x="57" y="33"/>
                  <a:pt x="57" y="33"/>
                </a:cubicBezTo>
                <a:lnTo>
                  <a:pt x="57" y="42"/>
                </a:lnTo>
                <a:close/>
                <a:moveTo>
                  <a:pt x="58" y="42"/>
                </a:moveTo>
                <a:cubicBezTo>
                  <a:pt x="58" y="42"/>
                  <a:pt x="58" y="42"/>
                  <a:pt x="58" y="42"/>
                </a:cubicBezTo>
                <a:cubicBezTo>
                  <a:pt x="58" y="33"/>
                  <a:pt x="58" y="33"/>
                  <a:pt x="58" y="33"/>
                </a:cubicBezTo>
                <a:cubicBezTo>
                  <a:pt x="58" y="33"/>
                  <a:pt x="58" y="33"/>
                  <a:pt x="58" y="33"/>
                </a:cubicBezTo>
                <a:lnTo>
                  <a:pt x="58" y="42"/>
                </a:lnTo>
                <a:close/>
                <a:moveTo>
                  <a:pt x="59" y="42"/>
                </a:moveTo>
                <a:cubicBezTo>
                  <a:pt x="58" y="42"/>
                  <a:pt x="58" y="42"/>
                  <a:pt x="58" y="42"/>
                </a:cubicBezTo>
                <a:cubicBezTo>
                  <a:pt x="58" y="33"/>
                  <a:pt x="58" y="33"/>
                  <a:pt x="58" y="33"/>
                </a:cubicBezTo>
                <a:cubicBezTo>
                  <a:pt x="59" y="33"/>
                  <a:pt x="59" y="33"/>
                  <a:pt x="59" y="33"/>
                </a:cubicBezTo>
                <a:lnTo>
                  <a:pt x="59" y="42"/>
                </a:lnTo>
                <a:close/>
                <a:moveTo>
                  <a:pt x="61" y="42"/>
                </a:moveTo>
                <a:cubicBezTo>
                  <a:pt x="60" y="42"/>
                  <a:pt x="60" y="42"/>
                  <a:pt x="60" y="42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3"/>
                  <a:pt x="61" y="33"/>
                  <a:pt x="61" y="33"/>
                </a:cubicBezTo>
                <a:lnTo>
                  <a:pt x="61" y="4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7540412" y="3664141"/>
            <a:ext cx="981893" cy="692554"/>
            <a:chOff x="4757738" y="2486025"/>
            <a:chExt cx="2682876" cy="1892301"/>
          </a:xfrm>
          <a:solidFill>
            <a:schemeClr val="accent1"/>
          </a:solidFill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4757738" y="2486025"/>
              <a:ext cx="706438" cy="1152525"/>
            </a:xfrm>
            <a:custGeom>
              <a:avLst/>
              <a:gdLst>
                <a:gd name="T0" fmla="*/ 0 w 233"/>
                <a:gd name="T1" fmla="*/ 151 h 380"/>
                <a:gd name="T2" fmla="*/ 69 w 233"/>
                <a:gd name="T3" fmla="*/ 152 h 380"/>
                <a:gd name="T4" fmla="*/ 106 w 233"/>
                <a:gd name="T5" fmla="*/ 152 h 380"/>
                <a:gd name="T6" fmla="*/ 106 w 233"/>
                <a:gd name="T7" fmla="*/ 108 h 380"/>
                <a:gd name="T8" fmla="*/ 67 w 233"/>
                <a:gd name="T9" fmla="*/ 108 h 380"/>
                <a:gd name="T10" fmla="*/ 67 w 233"/>
                <a:gd name="T11" fmla="*/ 90 h 380"/>
                <a:gd name="T12" fmla="*/ 106 w 233"/>
                <a:gd name="T13" fmla="*/ 90 h 380"/>
                <a:gd name="T14" fmla="*/ 106 w 233"/>
                <a:gd name="T15" fmla="*/ 0 h 380"/>
                <a:gd name="T16" fmla="*/ 121 w 233"/>
                <a:gd name="T17" fmla="*/ 0 h 380"/>
                <a:gd name="T18" fmla="*/ 121 w 233"/>
                <a:gd name="T19" fmla="*/ 89 h 380"/>
                <a:gd name="T20" fmla="*/ 160 w 233"/>
                <a:gd name="T21" fmla="*/ 89 h 380"/>
                <a:gd name="T22" fmla="*/ 160 w 233"/>
                <a:gd name="T23" fmla="*/ 107 h 380"/>
                <a:gd name="T24" fmla="*/ 122 w 233"/>
                <a:gd name="T25" fmla="*/ 107 h 380"/>
                <a:gd name="T26" fmla="*/ 122 w 233"/>
                <a:gd name="T27" fmla="*/ 151 h 380"/>
                <a:gd name="T28" fmla="*/ 233 w 233"/>
                <a:gd name="T29" fmla="*/ 151 h 380"/>
                <a:gd name="T30" fmla="*/ 233 w 233"/>
                <a:gd name="T31" fmla="*/ 153 h 380"/>
                <a:gd name="T32" fmla="*/ 207 w 233"/>
                <a:gd name="T33" fmla="*/ 175 h 380"/>
                <a:gd name="T34" fmla="*/ 198 w 233"/>
                <a:gd name="T35" fmla="*/ 193 h 380"/>
                <a:gd name="T36" fmla="*/ 198 w 233"/>
                <a:gd name="T37" fmla="*/ 369 h 380"/>
                <a:gd name="T38" fmla="*/ 198 w 233"/>
                <a:gd name="T39" fmla="*/ 380 h 380"/>
                <a:gd name="T40" fmla="*/ 45 w 233"/>
                <a:gd name="T41" fmla="*/ 380 h 380"/>
                <a:gd name="T42" fmla="*/ 45 w 233"/>
                <a:gd name="T43" fmla="*/ 182 h 380"/>
                <a:gd name="T44" fmla="*/ 0 w 233"/>
                <a:gd name="T45" fmla="*/ 182 h 380"/>
                <a:gd name="T46" fmla="*/ 0 w 233"/>
                <a:gd name="T47" fmla="*/ 151 h 380"/>
                <a:gd name="T48" fmla="*/ 121 w 233"/>
                <a:gd name="T49" fmla="*/ 205 h 380"/>
                <a:gd name="T50" fmla="*/ 121 w 233"/>
                <a:gd name="T51" fmla="*/ 249 h 380"/>
                <a:gd name="T52" fmla="*/ 170 w 233"/>
                <a:gd name="T53" fmla="*/ 249 h 380"/>
                <a:gd name="T54" fmla="*/ 170 w 233"/>
                <a:gd name="T55" fmla="*/ 205 h 380"/>
                <a:gd name="T56" fmla="*/ 121 w 233"/>
                <a:gd name="T57" fmla="*/ 205 h 380"/>
                <a:gd name="T58" fmla="*/ 170 w 233"/>
                <a:gd name="T59" fmla="*/ 278 h 380"/>
                <a:gd name="T60" fmla="*/ 121 w 233"/>
                <a:gd name="T61" fmla="*/ 278 h 380"/>
                <a:gd name="T62" fmla="*/ 121 w 233"/>
                <a:gd name="T63" fmla="*/ 322 h 380"/>
                <a:gd name="T64" fmla="*/ 170 w 233"/>
                <a:gd name="T65" fmla="*/ 322 h 380"/>
                <a:gd name="T66" fmla="*/ 170 w 233"/>
                <a:gd name="T67" fmla="*/ 27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3" h="380">
                  <a:moveTo>
                    <a:pt x="0" y="151"/>
                  </a:moveTo>
                  <a:cubicBezTo>
                    <a:pt x="23" y="151"/>
                    <a:pt x="46" y="151"/>
                    <a:pt x="69" y="152"/>
                  </a:cubicBezTo>
                  <a:cubicBezTo>
                    <a:pt x="81" y="152"/>
                    <a:pt x="93" y="152"/>
                    <a:pt x="106" y="152"/>
                  </a:cubicBezTo>
                  <a:cubicBezTo>
                    <a:pt x="106" y="136"/>
                    <a:pt x="106" y="122"/>
                    <a:pt x="106" y="108"/>
                  </a:cubicBezTo>
                  <a:cubicBezTo>
                    <a:pt x="93" y="108"/>
                    <a:pt x="80" y="108"/>
                    <a:pt x="67" y="108"/>
                  </a:cubicBezTo>
                  <a:cubicBezTo>
                    <a:pt x="67" y="101"/>
                    <a:pt x="67" y="96"/>
                    <a:pt x="67" y="90"/>
                  </a:cubicBezTo>
                  <a:cubicBezTo>
                    <a:pt x="80" y="90"/>
                    <a:pt x="93" y="90"/>
                    <a:pt x="106" y="90"/>
                  </a:cubicBezTo>
                  <a:cubicBezTo>
                    <a:pt x="106" y="59"/>
                    <a:pt x="106" y="30"/>
                    <a:pt x="106" y="0"/>
                  </a:cubicBezTo>
                  <a:cubicBezTo>
                    <a:pt x="112" y="0"/>
                    <a:pt x="116" y="0"/>
                    <a:pt x="121" y="0"/>
                  </a:cubicBezTo>
                  <a:cubicBezTo>
                    <a:pt x="121" y="29"/>
                    <a:pt x="121" y="59"/>
                    <a:pt x="121" y="89"/>
                  </a:cubicBezTo>
                  <a:cubicBezTo>
                    <a:pt x="135" y="89"/>
                    <a:pt x="147" y="89"/>
                    <a:pt x="160" y="89"/>
                  </a:cubicBezTo>
                  <a:cubicBezTo>
                    <a:pt x="160" y="95"/>
                    <a:pt x="160" y="101"/>
                    <a:pt x="160" y="107"/>
                  </a:cubicBezTo>
                  <a:cubicBezTo>
                    <a:pt x="148" y="107"/>
                    <a:pt x="135" y="107"/>
                    <a:pt x="122" y="107"/>
                  </a:cubicBezTo>
                  <a:cubicBezTo>
                    <a:pt x="122" y="122"/>
                    <a:pt x="122" y="136"/>
                    <a:pt x="122" y="151"/>
                  </a:cubicBezTo>
                  <a:cubicBezTo>
                    <a:pt x="159" y="151"/>
                    <a:pt x="196" y="151"/>
                    <a:pt x="233" y="151"/>
                  </a:cubicBezTo>
                  <a:cubicBezTo>
                    <a:pt x="233" y="152"/>
                    <a:pt x="233" y="153"/>
                    <a:pt x="233" y="153"/>
                  </a:cubicBezTo>
                  <a:cubicBezTo>
                    <a:pt x="225" y="160"/>
                    <a:pt x="216" y="168"/>
                    <a:pt x="207" y="175"/>
                  </a:cubicBezTo>
                  <a:cubicBezTo>
                    <a:pt x="200" y="179"/>
                    <a:pt x="198" y="185"/>
                    <a:pt x="198" y="193"/>
                  </a:cubicBezTo>
                  <a:cubicBezTo>
                    <a:pt x="198" y="252"/>
                    <a:pt x="198" y="310"/>
                    <a:pt x="198" y="369"/>
                  </a:cubicBezTo>
                  <a:cubicBezTo>
                    <a:pt x="198" y="372"/>
                    <a:pt x="198" y="376"/>
                    <a:pt x="198" y="380"/>
                  </a:cubicBezTo>
                  <a:cubicBezTo>
                    <a:pt x="147" y="380"/>
                    <a:pt x="97" y="380"/>
                    <a:pt x="45" y="380"/>
                  </a:cubicBezTo>
                  <a:cubicBezTo>
                    <a:pt x="45" y="314"/>
                    <a:pt x="45" y="248"/>
                    <a:pt x="45" y="182"/>
                  </a:cubicBezTo>
                  <a:cubicBezTo>
                    <a:pt x="29" y="182"/>
                    <a:pt x="14" y="182"/>
                    <a:pt x="0" y="182"/>
                  </a:cubicBezTo>
                  <a:cubicBezTo>
                    <a:pt x="0" y="172"/>
                    <a:pt x="0" y="161"/>
                    <a:pt x="0" y="151"/>
                  </a:cubicBezTo>
                  <a:close/>
                  <a:moveTo>
                    <a:pt x="121" y="205"/>
                  </a:moveTo>
                  <a:cubicBezTo>
                    <a:pt x="121" y="220"/>
                    <a:pt x="121" y="235"/>
                    <a:pt x="121" y="249"/>
                  </a:cubicBezTo>
                  <a:cubicBezTo>
                    <a:pt x="138" y="249"/>
                    <a:pt x="154" y="249"/>
                    <a:pt x="170" y="249"/>
                  </a:cubicBezTo>
                  <a:cubicBezTo>
                    <a:pt x="170" y="234"/>
                    <a:pt x="170" y="219"/>
                    <a:pt x="170" y="205"/>
                  </a:cubicBezTo>
                  <a:cubicBezTo>
                    <a:pt x="153" y="205"/>
                    <a:pt x="138" y="205"/>
                    <a:pt x="121" y="205"/>
                  </a:cubicBezTo>
                  <a:close/>
                  <a:moveTo>
                    <a:pt x="170" y="278"/>
                  </a:moveTo>
                  <a:cubicBezTo>
                    <a:pt x="153" y="278"/>
                    <a:pt x="137" y="278"/>
                    <a:pt x="121" y="278"/>
                  </a:cubicBezTo>
                  <a:cubicBezTo>
                    <a:pt x="121" y="293"/>
                    <a:pt x="121" y="307"/>
                    <a:pt x="121" y="322"/>
                  </a:cubicBezTo>
                  <a:cubicBezTo>
                    <a:pt x="138" y="322"/>
                    <a:pt x="154" y="322"/>
                    <a:pt x="170" y="322"/>
                  </a:cubicBezTo>
                  <a:cubicBezTo>
                    <a:pt x="170" y="307"/>
                    <a:pt x="170" y="292"/>
                    <a:pt x="170" y="2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4803776" y="3592513"/>
              <a:ext cx="2636838" cy="785813"/>
            </a:xfrm>
            <a:custGeom>
              <a:avLst/>
              <a:gdLst>
                <a:gd name="T0" fmla="*/ 870 w 870"/>
                <a:gd name="T1" fmla="*/ 0 h 259"/>
                <a:gd name="T2" fmla="*/ 866 w 870"/>
                <a:gd name="T3" fmla="*/ 9 h 259"/>
                <a:gd name="T4" fmla="*/ 768 w 870"/>
                <a:gd name="T5" fmla="*/ 212 h 259"/>
                <a:gd name="T6" fmla="*/ 695 w 870"/>
                <a:gd name="T7" fmla="*/ 259 h 259"/>
                <a:gd name="T8" fmla="*/ 86 w 870"/>
                <a:gd name="T9" fmla="*/ 259 h 259"/>
                <a:gd name="T10" fmla="*/ 69 w 870"/>
                <a:gd name="T11" fmla="*/ 234 h 259"/>
                <a:gd name="T12" fmla="*/ 55 w 870"/>
                <a:gd name="T13" fmla="*/ 188 h 259"/>
                <a:gd name="T14" fmla="*/ 5 w 870"/>
                <a:gd name="T15" fmla="*/ 115 h 259"/>
                <a:gd name="T16" fmla="*/ 0 w 870"/>
                <a:gd name="T17" fmla="*/ 87 h 259"/>
                <a:gd name="T18" fmla="*/ 0 w 870"/>
                <a:gd name="T19" fmla="*/ 31 h 259"/>
                <a:gd name="T20" fmla="*/ 548 w 870"/>
                <a:gd name="T21" fmla="*/ 31 h 259"/>
                <a:gd name="T22" fmla="*/ 549 w 870"/>
                <a:gd name="T23" fmla="*/ 25 h 259"/>
                <a:gd name="T24" fmla="*/ 580 w 870"/>
                <a:gd name="T25" fmla="*/ 0 h 259"/>
                <a:gd name="T26" fmla="*/ 619 w 870"/>
                <a:gd name="T27" fmla="*/ 0 h 259"/>
                <a:gd name="T28" fmla="*/ 859 w 870"/>
                <a:gd name="T29" fmla="*/ 0 h 259"/>
                <a:gd name="T30" fmla="*/ 870 w 870"/>
                <a:gd name="T3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0" h="259">
                  <a:moveTo>
                    <a:pt x="870" y="0"/>
                  </a:moveTo>
                  <a:cubicBezTo>
                    <a:pt x="868" y="4"/>
                    <a:pt x="867" y="7"/>
                    <a:pt x="866" y="9"/>
                  </a:cubicBezTo>
                  <a:cubicBezTo>
                    <a:pt x="833" y="77"/>
                    <a:pt x="801" y="145"/>
                    <a:pt x="768" y="212"/>
                  </a:cubicBezTo>
                  <a:cubicBezTo>
                    <a:pt x="753" y="243"/>
                    <a:pt x="729" y="259"/>
                    <a:pt x="695" y="259"/>
                  </a:cubicBezTo>
                  <a:cubicBezTo>
                    <a:pt x="492" y="259"/>
                    <a:pt x="289" y="259"/>
                    <a:pt x="86" y="259"/>
                  </a:cubicBezTo>
                  <a:cubicBezTo>
                    <a:pt x="69" y="259"/>
                    <a:pt x="63" y="250"/>
                    <a:pt x="69" y="234"/>
                  </a:cubicBezTo>
                  <a:cubicBezTo>
                    <a:pt x="76" y="216"/>
                    <a:pt x="72" y="201"/>
                    <a:pt x="55" y="188"/>
                  </a:cubicBezTo>
                  <a:cubicBezTo>
                    <a:pt x="30" y="169"/>
                    <a:pt x="13" y="145"/>
                    <a:pt x="5" y="115"/>
                  </a:cubicBezTo>
                  <a:cubicBezTo>
                    <a:pt x="3" y="106"/>
                    <a:pt x="1" y="97"/>
                    <a:pt x="0" y="87"/>
                  </a:cubicBezTo>
                  <a:cubicBezTo>
                    <a:pt x="0" y="69"/>
                    <a:pt x="0" y="50"/>
                    <a:pt x="0" y="31"/>
                  </a:cubicBezTo>
                  <a:cubicBezTo>
                    <a:pt x="183" y="31"/>
                    <a:pt x="365" y="31"/>
                    <a:pt x="548" y="31"/>
                  </a:cubicBezTo>
                  <a:cubicBezTo>
                    <a:pt x="548" y="28"/>
                    <a:pt x="549" y="27"/>
                    <a:pt x="549" y="25"/>
                  </a:cubicBezTo>
                  <a:cubicBezTo>
                    <a:pt x="553" y="9"/>
                    <a:pt x="564" y="0"/>
                    <a:pt x="580" y="0"/>
                  </a:cubicBezTo>
                  <a:cubicBezTo>
                    <a:pt x="593" y="0"/>
                    <a:pt x="606" y="0"/>
                    <a:pt x="619" y="0"/>
                  </a:cubicBezTo>
                  <a:cubicBezTo>
                    <a:pt x="699" y="0"/>
                    <a:pt x="779" y="0"/>
                    <a:pt x="859" y="0"/>
                  </a:cubicBezTo>
                  <a:cubicBezTo>
                    <a:pt x="862" y="0"/>
                    <a:pt x="865" y="0"/>
                    <a:pt x="87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6003926" y="3038475"/>
              <a:ext cx="414338" cy="600075"/>
            </a:xfrm>
            <a:custGeom>
              <a:avLst/>
              <a:gdLst>
                <a:gd name="T0" fmla="*/ 0 w 137"/>
                <a:gd name="T1" fmla="*/ 98 h 198"/>
                <a:gd name="T2" fmla="*/ 0 w 137"/>
                <a:gd name="T3" fmla="*/ 20 h 198"/>
                <a:gd name="T4" fmla="*/ 20 w 137"/>
                <a:gd name="T5" fmla="*/ 0 h 198"/>
                <a:gd name="T6" fmla="*/ 118 w 137"/>
                <a:gd name="T7" fmla="*/ 0 h 198"/>
                <a:gd name="T8" fmla="*/ 137 w 137"/>
                <a:gd name="T9" fmla="*/ 19 h 198"/>
                <a:gd name="T10" fmla="*/ 137 w 137"/>
                <a:gd name="T11" fmla="*/ 179 h 198"/>
                <a:gd name="T12" fmla="*/ 118 w 137"/>
                <a:gd name="T13" fmla="*/ 198 h 198"/>
                <a:gd name="T14" fmla="*/ 20 w 137"/>
                <a:gd name="T15" fmla="*/ 198 h 198"/>
                <a:gd name="T16" fmla="*/ 0 w 137"/>
                <a:gd name="T17" fmla="*/ 179 h 198"/>
                <a:gd name="T18" fmla="*/ 0 w 137"/>
                <a:gd name="T19" fmla="*/ 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98">
                  <a:moveTo>
                    <a:pt x="0" y="98"/>
                  </a:moveTo>
                  <a:cubicBezTo>
                    <a:pt x="0" y="72"/>
                    <a:pt x="0" y="46"/>
                    <a:pt x="0" y="20"/>
                  </a:cubicBezTo>
                  <a:cubicBezTo>
                    <a:pt x="0" y="5"/>
                    <a:pt x="6" y="0"/>
                    <a:pt x="20" y="0"/>
                  </a:cubicBezTo>
                  <a:cubicBezTo>
                    <a:pt x="53" y="0"/>
                    <a:pt x="85" y="0"/>
                    <a:pt x="118" y="0"/>
                  </a:cubicBezTo>
                  <a:cubicBezTo>
                    <a:pt x="132" y="0"/>
                    <a:pt x="137" y="5"/>
                    <a:pt x="137" y="19"/>
                  </a:cubicBezTo>
                  <a:cubicBezTo>
                    <a:pt x="137" y="73"/>
                    <a:pt x="137" y="126"/>
                    <a:pt x="137" y="179"/>
                  </a:cubicBezTo>
                  <a:cubicBezTo>
                    <a:pt x="137" y="193"/>
                    <a:pt x="132" y="198"/>
                    <a:pt x="118" y="198"/>
                  </a:cubicBezTo>
                  <a:cubicBezTo>
                    <a:pt x="85" y="198"/>
                    <a:pt x="53" y="198"/>
                    <a:pt x="20" y="198"/>
                  </a:cubicBezTo>
                  <a:cubicBezTo>
                    <a:pt x="6" y="198"/>
                    <a:pt x="0" y="193"/>
                    <a:pt x="0" y="179"/>
                  </a:cubicBezTo>
                  <a:cubicBezTo>
                    <a:pt x="0" y="152"/>
                    <a:pt x="0" y="125"/>
                    <a:pt x="0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5448301" y="3176588"/>
              <a:ext cx="463550" cy="461963"/>
            </a:xfrm>
            <a:custGeom>
              <a:avLst/>
              <a:gdLst>
                <a:gd name="T0" fmla="*/ 152 w 153"/>
                <a:gd name="T1" fmla="*/ 76 h 152"/>
                <a:gd name="T2" fmla="*/ 152 w 153"/>
                <a:gd name="T3" fmla="*/ 133 h 152"/>
                <a:gd name="T4" fmla="*/ 133 w 153"/>
                <a:gd name="T5" fmla="*/ 152 h 152"/>
                <a:gd name="T6" fmla="*/ 20 w 153"/>
                <a:gd name="T7" fmla="*/ 152 h 152"/>
                <a:gd name="T8" fmla="*/ 0 w 153"/>
                <a:gd name="T9" fmla="*/ 132 h 152"/>
                <a:gd name="T10" fmla="*/ 0 w 153"/>
                <a:gd name="T11" fmla="*/ 20 h 152"/>
                <a:gd name="T12" fmla="*/ 20 w 153"/>
                <a:gd name="T13" fmla="*/ 0 h 152"/>
                <a:gd name="T14" fmla="*/ 133 w 153"/>
                <a:gd name="T15" fmla="*/ 0 h 152"/>
                <a:gd name="T16" fmla="*/ 152 w 153"/>
                <a:gd name="T17" fmla="*/ 20 h 152"/>
                <a:gd name="T18" fmla="*/ 152 w 153"/>
                <a:gd name="T19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" h="152">
                  <a:moveTo>
                    <a:pt x="152" y="76"/>
                  </a:moveTo>
                  <a:cubicBezTo>
                    <a:pt x="152" y="95"/>
                    <a:pt x="153" y="114"/>
                    <a:pt x="152" y="133"/>
                  </a:cubicBezTo>
                  <a:cubicBezTo>
                    <a:pt x="152" y="147"/>
                    <a:pt x="147" y="152"/>
                    <a:pt x="133" y="152"/>
                  </a:cubicBezTo>
                  <a:cubicBezTo>
                    <a:pt x="95" y="152"/>
                    <a:pt x="58" y="152"/>
                    <a:pt x="20" y="152"/>
                  </a:cubicBezTo>
                  <a:cubicBezTo>
                    <a:pt x="6" y="152"/>
                    <a:pt x="0" y="146"/>
                    <a:pt x="0" y="132"/>
                  </a:cubicBezTo>
                  <a:cubicBezTo>
                    <a:pt x="0" y="95"/>
                    <a:pt x="0" y="57"/>
                    <a:pt x="0" y="20"/>
                  </a:cubicBezTo>
                  <a:cubicBezTo>
                    <a:pt x="0" y="5"/>
                    <a:pt x="5" y="0"/>
                    <a:pt x="20" y="0"/>
                  </a:cubicBezTo>
                  <a:cubicBezTo>
                    <a:pt x="57" y="0"/>
                    <a:pt x="95" y="0"/>
                    <a:pt x="133" y="0"/>
                  </a:cubicBezTo>
                  <a:cubicBezTo>
                    <a:pt x="148" y="0"/>
                    <a:pt x="152" y="5"/>
                    <a:pt x="152" y="20"/>
                  </a:cubicBezTo>
                  <a:cubicBezTo>
                    <a:pt x="153" y="38"/>
                    <a:pt x="152" y="57"/>
                    <a:pt x="15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6513513" y="3222625"/>
              <a:ext cx="460375" cy="276225"/>
            </a:xfrm>
            <a:custGeom>
              <a:avLst/>
              <a:gdLst>
                <a:gd name="T0" fmla="*/ 76 w 152"/>
                <a:gd name="T1" fmla="*/ 91 h 91"/>
                <a:gd name="T2" fmla="*/ 18 w 152"/>
                <a:gd name="T3" fmla="*/ 91 h 91"/>
                <a:gd name="T4" fmla="*/ 0 w 152"/>
                <a:gd name="T5" fmla="*/ 73 h 91"/>
                <a:gd name="T6" fmla="*/ 0 w 152"/>
                <a:gd name="T7" fmla="*/ 18 h 91"/>
                <a:gd name="T8" fmla="*/ 18 w 152"/>
                <a:gd name="T9" fmla="*/ 0 h 91"/>
                <a:gd name="T10" fmla="*/ 134 w 152"/>
                <a:gd name="T11" fmla="*/ 0 h 91"/>
                <a:gd name="T12" fmla="*/ 152 w 152"/>
                <a:gd name="T13" fmla="*/ 18 h 91"/>
                <a:gd name="T14" fmla="*/ 152 w 152"/>
                <a:gd name="T15" fmla="*/ 73 h 91"/>
                <a:gd name="T16" fmla="*/ 134 w 152"/>
                <a:gd name="T17" fmla="*/ 91 h 91"/>
                <a:gd name="T18" fmla="*/ 76 w 152"/>
                <a:gd name="T1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" h="91">
                  <a:moveTo>
                    <a:pt x="76" y="91"/>
                  </a:moveTo>
                  <a:cubicBezTo>
                    <a:pt x="57" y="91"/>
                    <a:pt x="38" y="91"/>
                    <a:pt x="18" y="91"/>
                  </a:cubicBezTo>
                  <a:cubicBezTo>
                    <a:pt x="5" y="91"/>
                    <a:pt x="0" y="86"/>
                    <a:pt x="0" y="73"/>
                  </a:cubicBezTo>
                  <a:cubicBezTo>
                    <a:pt x="0" y="55"/>
                    <a:pt x="0" y="37"/>
                    <a:pt x="0" y="18"/>
                  </a:cubicBezTo>
                  <a:cubicBezTo>
                    <a:pt x="0" y="6"/>
                    <a:pt x="5" y="0"/>
                    <a:pt x="18" y="0"/>
                  </a:cubicBezTo>
                  <a:cubicBezTo>
                    <a:pt x="57" y="0"/>
                    <a:pt x="95" y="0"/>
                    <a:pt x="134" y="0"/>
                  </a:cubicBezTo>
                  <a:cubicBezTo>
                    <a:pt x="146" y="0"/>
                    <a:pt x="152" y="6"/>
                    <a:pt x="152" y="18"/>
                  </a:cubicBezTo>
                  <a:cubicBezTo>
                    <a:pt x="152" y="37"/>
                    <a:pt x="152" y="55"/>
                    <a:pt x="152" y="73"/>
                  </a:cubicBezTo>
                  <a:cubicBezTo>
                    <a:pt x="152" y="86"/>
                    <a:pt x="146" y="91"/>
                    <a:pt x="134" y="91"/>
                  </a:cubicBezTo>
                  <a:cubicBezTo>
                    <a:pt x="115" y="91"/>
                    <a:pt x="95" y="91"/>
                    <a:pt x="76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Freeform 33"/>
          <p:cNvSpPr>
            <a:spLocks/>
          </p:cNvSpPr>
          <p:nvPr/>
        </p:nvSpPr>
        <p:spPr bwMode="auto">
          <a:xfrm rot="20105284">
            <a:off x="5649984" y="5524819"/>
            <a:ext cx="899648" cy="854212"/>
          </a:xfrm>
          <a:custGeom>
            <a:avLst/>
            <a:gdLst>
              <a:gd name="T0" fmla="*/ 517 w 517"/>
              <a:gd name="T1" fmla="*/ 251 h 492"/>
              <a:gd name="T2" fmla="*/ 505 w 517"/>
              <a:gd name="T3" fmla="*/ 274 h 492"/>
              <a:gd name="T4" fmla="*/ 475 w 517"/>
              <a:gd name="T5" fmla="*/ 285 h 492"/>
              <a:gd name="T6" fmla="*/ 342 w 517"/>
              <a:gd name="T7" fmla="*/ 285 h 492"/>
              <a:gd name="T8" fmla="*/ 333 w 517"/>
              <a:gd name="T9" fmla="*/ 290 h 492"/>
              <a:gd name="T10" fmla="*/ 210 w 517"/>
              <a:gd name="T11" fmla="*/ 487 h 492"/>
              <a:gd name="T12" fmla="*/ 201 w 517"/>
              <a:gd name="T13" fmla="*/ 492 h 492"/>
              <a:gd name="T14" fmla="*/ 155 w 517"/>
              <a:gd name="T15" fmla="*/ 492 h 492"/>
              <a:gd name="T16" fmla="*/ 220 w 517"/>
              <a:gd name="T17" fmla="*/ 285 h 492"/>
              <a:gd name="T18" fmla="*/ 214 w 517"/>
              <a:gd name="T19" fmla="*/ 285 h 492"/>
              <a:gd name="T20" fmla="*/ 82 w 517"/>
              <a:gd name="T21" fmla="*/ 285 h 492"/>
              <a:gd name="T22" fmla="*/ 75 w 517"/>
              <a:gd name="T23" fmla="*/ 289 h 492"/>
              <a:gd name="T24" fmla="*/ 41 w 517"/>
              <a:gd name="T25" fmla="*/ 333 h 492"/>
              <a:gd name="T26" fmla="*/ 34 w 517"/>
              <a:gd name="T27" fmla="*/ 337 h 492"/>
              <a:gd name="T28" fmla="*/ 0 w 517"/>
              <a:gd name="T29" fmla="*/ 337 h 492"/>
              <a:gd name="T30" fmla="*/ 3 w 517"/>
              <a:gd name="T31" fmla="*/ 325 h 492"/>
              <a:gd name="T32" fmla="*/ 24 w 517"/>
              <a:gd name="T33" fmla="*/ 251 h 492"/>
              <a:gd name="T34" fmla="*/ 24 w 517"/>
              <a:gd name="T35" fmla="*/ 242 h 492"/>
              <a:gd name="T36" fmla="*/ 2 w 517"/>
              <a:gd name="T37" fmla="*/ 161 h 492"/>
              <a:gd name="T38" fmla="*/ 0 w 517"/>
              <a:gd name="T39" fmla="*/ 156 h 492"/>
              <a:gd name="T40" fmla="*/ 14 w 517"/>
              <a:gd name="T41" fmla="*/ 156 h 492"/>
              <a:gd name="T42" fmla="*/ 34 w 517"/>
              <a:gd name="T43" fmla="*/ 156 h 492"/>
              <a:gd name="T44" fmla="*/ 41 w 517"/>
              <a:gd name="T45" fmla="*/ 159 h 492"/>
              <a:gd name="T46" fmla="*/ 75 w 517"/>
              <a:gd name="T47" fmla="*/ 204 h 492"/>
              <a:gd name="T48" fmla="*/ 81 w 517"/>
              <a:gd name="T49" fmla="*/ 207 h 492"/>
              <a:gd name="T50" fmla="*/ 215 w 517"/>
              <a:gd name="T51" fmla="*/ 207 h 492"/>
              <a:gd name="T52" fmla="*/ 220 w 517"/>
              <a:gd name="T53" fmla="*/ 207 h 492"/>
              <a:gd name="T54" fmla="*/ 155 w 517"/>
              <a:gd name="T55" fmla="*/ 1 h 492"/>
              <a:gd name="T56" fmla="*/ 160 w 517"/>
              <a:gd name="T57" fmla="*/ 1 h 492"/>
              <a:gd name="T58" fmla="*/ 202 w 517"/>
              <a:gd name="T59" fmla="*/ 1 h 492"/>
              <a:gd name="T60" fmla="*/ 209 w 517"/>
              <a:gd name="T61" fmla="*/ 5 h 492"/>
              <a:gd name="T62" fmla="*/ 333 w 517"/>
              <a:gd name="T63" fmla="*/ 203 h 492"/>
              <a:gd name="T64" fmla="*/ 342 w 517"/>
              <a:gd name="T65" fmla="*/ 208 h 492"/>
              <a:gd name="T66" fmla="*/ 469 w 517"/>
              <a:gd name="T67" fmla="*/ 207 h 492"/>
              <a:gd name="T68" fmla="*/ 517 w 517"/>
              <a:gd name="T69" fmla="*/ 241 h 492"/>
              <a:gd name="T70" fmla="*/ 517 w 517"/>
              <a:gd name="T71" fmla="*/ 25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17" h="492">
                <a:moveTo>
                  <a:pt x="517" y="251"/>
                </a:moveTo>
                <a:cubicBezTo>
                  <a:pt x="515" y="260"/>
                  <a:pt x="511" y="268"/>
                  <a:pt x="505" y="274"/>
                </a:cubicBezTo>
                <a:cubicBezTo>
                  <a:pt x="496" y="282"/>
                  <a:pt x="486" y="285"/>
                  <a:pt x="475" y="285"/>
                </a:cubicBezTo>
                <a:cubicBezTo>
                  <a:pt x="430" y="285"/>
                  <a:pt x="386" y="285"/>
                  <a:pt x="342" y="285"/>
                </a:cubicBezTo>
                <a:cubicBezTo>
                  <a:pt x="338" y="285"/>
                  <a:pt x="335" y="286"/>
                  <a:pt x="333" y="290"/>
                </a:cubicBezTo>
                <a:cubicBezTo>
                  <a:pt x="292" y="355"/>
                  <a:pt x="251" y="421"/>
                  <a:pt x="210" y="487"/>
                </a:cubicBezTo>
                <a:cubicBezTo>
                  <a:pt x="208" y="491"/>
                  <a:pt x="205" y="492"/>
                  <a:pt x="201" y="492"/>
                </a:cubicBezTo>
                <a:cubicBezTo>
                  <a:pt x="186" y="492"/>
                  <a:pt x="171" y="492"/>
                  <a:pt x="155" y="492"/>
                </a:cubicBezTo>
                <a:cubicBezTo>
                  <a:pt x="177" y="423"/>
                  <a:pt x="198" y="354"/>
                  <a:pt x="220" y="285"/>
                </a:cubicBezTo>
                <a:cubicBezTo>
                  <a:pt x="217" y="285"/>
                  <a:pt x="216" y="285"/>
                  <a:pt x="214" y="285"/>
                </a:cubicBezTo>
                <a:cubicBezTo>
                  <a:pt x="170" y="285"/>
                  <a:pt x="126" y="285"/>
                  <a:pt x="82" y="285"/>
                </a:cubicBezTo>
                <a:cubicBezTo>
                  <a:pt x="79" y="285"/>
                  <a:pt x="77" y="286"/>
                  <a:pt x="75" y="289"/>
                </a:cubicBezTo>
                <a:cubicBezTo>
                  <a:pt x="64" y="304"/>
                  <a:pt x="52" y="318"/>
                  <a:pt x="41" y="333"/>
                </a:cubicBezTo>
                <a:cubicBezTo>
                  <a:pt x="39" y="336"/>
                  <a:pt x="37" y="337"/>
                  <a:pt x="34" y="337"/>
                </a:cubicBezTo>
                <a:cubicBezTo>
                  <a:pt x="23" y="337"/>
                  <a:pt x="12" y="337"/>
                  <a:pt x="0" y="337"/>
                </a:cubicBezTo>
                <a:cubicBezTo>
                  <a:pt x="1" y="332"/>
                  <a:pt x="2" y="329"/>
                  <a:pt x="3" y="325"/>
                </a:cubicBezTo>
                <a:cubicBezTo>
                  <a:pt x="10" y="300"/>
                  <a:pt x="17" y="275"/>
                  <a:pt x="24" y="251"/>
                </a:cubicBezTo>
                <a:cubicBezTo>
                  <a:pt x="25" y="248"/>
                  <a:pt x="25" y="245"/>
                  <a:pt x="24" y="242"/>
                </a:cubicBezTo>
                <a:cubicBezTo>
                  <a:pt x="17" y="215"/>
                  <a:pt x="9" y="188"/>
                  <a:pt x="2" y="161"/>
                </a:cubicBezTo>
                <a:cubicBezTo>
                  <a:pt x="1" y="160"/>
                  <a:pt x="1" y="158"/>
                  <a:pt x="0" y="156"/>
                </a:cubicBezTo>
                <a:cubicBezTo>
                  <a:pt x="5" y="156"/>
                  <a:pt x="10" y="156"/>
                  <a:pt x="14" y="156"/>
                </a:cubicBezTo>
                <a:cubicBezTo>
                  <a:pt x="21" y="156"/>
                  <a:pt x="28" y="155"/>
                  <a:pt x="34" y="156"/>
                </a:cubicBezTo>
                <a:cubicBezTo>
                  <a:pt x="37" y="156"/>
                  <a:pt x="40" y="157"/>
                  <a:pt x="41" y="159"/>
                </a:cubicBezTo>
                <a:cubicBezTo>
                  <a:pt x="53" y="174"/>
                  <a:pt x="64" y="189"/>
                  <a:pt x="75" y="204"/>
                </a:cubicBezTo>
                <a:cubicBezTo>
                  <a:pt x="76" y="206"/>
                  <a:pt x="79" y="207"/>
                  <a:pt x="81" y="207"/>
                </a:cubicBezTo>
                <a:cubicBezTo>
                  <a:pt x="126" y="208"/>
                  <a:pt x="170" y="207"/>
                  <a:pt x="215" y="207"/>
                </a:cubicBezTo>
                <a:cubicBezTo>
                  <a:pt x="216" y="207"/>
                  <a:pt x="218" y="207"/>
                  <a:pt x="220" y="207"/>
                </a:cubicBezTo>
                <a:cubicBezTo>
                  <a:pt x="198" y="138"/>
                  <a:pt x="177" y="70"/>
                  <a:pt x="155" y="1"/>
                </a:cubicBezTo>
                <a:cubicBezTo>
                  <a:pt x="157" y="1"/>
                  <a:pt x="159" y="1"/>
                  <a:pt x="160" y="1"/>
                </a:cubicBezTo>
                <a:cubicBezTo>
                  <a:pt x="174" y="1"/>
                  <a:pt x="188" y="1"/>
                  <a:pt x="202" y="1"/>
                </a:cubicBezTo>
                <a:cubicBezTo>
                  <a:pt x="205" y="0"/>
                  <a:pt x="208" y="2"/>
                  <a:pt x="209" y="5"/>
                </a:cubicBezTo>
                <a:cubicBezTo>
                  <a:pt x="251" y="71"/>
                  <a:pt x="292" y="137"/>
                  <a:pt x="333" y="203"/>
                </a:cubicBezTo>
                <a:cubicBezTo>
                  <a:pt x="335" y="206"/>
                  <a:pt x="338" y="208"/>
                  <a:pt x="342" y="208"/>
                </a:cubicBezTo>
                <a:cubicBezTo>
                  <a:pt x="384" y="207"/>
                  <a:pt x="427" y="208"/>
                  <a:pt x="469" y="207"/>
                </a:cubicBezTo>
                <a:cubicBezTo>
                  <a:pt x="494" y="207"/>
                  <a:pt x="511" y="218"/>
                  <a:pt x="517" y="241"/>
                </a:cubicBezTo>
                <a:cubicBezTo>
                  <a:pt x="517" y="245"/>
                  <a:pt x="517" y="248"/>
                  <a:pt x="517" y="25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3217846" y="2158025"/>
            <a:ext cx="2009074" cy="67921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300" dirty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28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3285120" y="1814035"/>
            <a:ext cx="1874526" cy="36224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err="1" smtClean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rgbClr val="6B6B6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6897806" y="2158025"/>
            <a:ext cx="2009074" cy="67921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300" dirty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30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6965081" y="1814035"/>
            <a:ext cx="1874526" cy="36224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err="1" smtClean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rgbClr val="6B6B6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3285120" y="5323107"/>
            <a:ext cx="2009074" cy="67921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300" dirty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32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3352395" y="4979117"/>
            <a:ext cx="1874526" cy="36224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err="1" smtClean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rgbClr val="6B6B6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3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6965081" y="5323107"/>
            <a:ext cx="2009074" cy="67921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300" dirty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34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7032355" y="4979117"/>
            <a:ext cx="1874526" cy="36224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err="1" smtClean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rgbClr val="6B6B6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865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6;p17"/>
          <p:cNvSpPr txBox="1"/>
          <p:nvPr/>
        </p:nvSpPr>
        <p:spPr>
          <a:xfrm>
            <a:off x="2674971" y="384670"/>
            <a:ext cx="6533559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s-ES" sz="3200" b="1" dirty="0" smtClean="0">
                <a:latin typeface="Montserrat"/>
                <a:sym typeface="Montserrat"/>
              </a:rPr>
              <a:t>TRANSPORTE</a:t>
            </a:r>
            <a:endParaRPr sz="3200" dirty="0"/>
          </a:p>
        </p:txBody>
      </p:sp>
      <p:sp>
        <p:nvSpPr>
          <p:cNvPr id="4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3615591" y="930962"/>
            <a:ext cx="4577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Escribe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aquí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subtítulo</a:t>
            </a:r>
            <a:endParaRPr lang="en-US" sz="1600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3209132" y="1563233"/>
            <a:ext cx="5458201" cy="5065211"/>
            <a:chOff x="1252538" y="1592263"/>
            <a:chExt cx="4960937" cy="4603750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3830638" y="1592263"/>
              <a:ext cx="1784350" cy="1638300"/>
            </a:xfrm>
            <a:custGeom>
              <a:avLst/>
              <a:gdLst>
                <a:gd name="T0" fmla="*/ 0 w 394"/>
                <a:gd name="T1" fmla="*/ 59 h 362"/>
                <a:gd name="T2" fmla="*/ 0 w 394"/>
                <a:gd name="T3" fmla="*/ 236 h 362"/>
                <a:gd name="T4" fmla="*/ 28 w 394"/>
                <a:gd name="T5" fmla="*/ 284 h 362"/>
                <a:gd name="T6" fmla="*/ 147 w 394"/>
                <a:gd name="T7" fmla="*/ 352 h 362"/>
                <a:gd name="T8" fmla="*/ 203 w 394"/>
                <a:gd name="T9" fmla="*/ 351 h 362"/>
                <a:gd name="T10" fmla="*/ 358 w 394"/>
                <a:gd name="T11" fmla="*/ 258 h 362"/>
                <a:gd name="T12" fmla="*/ 372 w 394"/>
                <a:gd name="T13" fmla="*/ 176 h 362"/>
                <a:gd name="T14" fmla="*/ 62 w 394"/>
                <a:gd name="T15" fmla="*/ 4 h 362"/>
                <a:gd name="T16" fmla="*/ 0 w 394"/>
                <a:gd name="T17" fmla="*/ 59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4" h="362">
                  <a:moveTo>
                    <a:pt x="0" y="59"/>
                  </a:moveTo>
                  <a:cubicBezTo>
                    <a:pt x="0" y="236"/>
                    <a:pt x="0" y="236"/>
                    <a:pt x="0" y="236"/>
                  </a:cubicBezTo>
                  <a:cubicBezTo>
                    <a:pt x="0" y="256"/>
                    <a:pt x="11" y="274"/>
                    <a:pt x="28" y="284"/>
                  </a:cubicBezTo>
                  <a:cubicBezTo>
                    <a:pt x="147" y="352"/>
                    <a:pt x="147" y="352"/>
                    <a:pt x="147" y="352"/>
                  </a:cubicBezTo>
                  <a:cubicBezTo>
                    <a:pt x="164" y="362"/>
                    <a:pt x="185" y="362"/>
                    <a:pt x="203" y="351"/>
                  </a:cubicBezTo>
                  <a:cubicBezTo>
                    <a:pt x="358" y="258"/>
                    <a:pt x="358" y="258"/>
                    <a:pt x="358" y="258"/>
                  </a:cubicBezTo>
                  <a:cubicBezTo>
                    <a:pt x="387" y="241"/>
                    <a:pt x="394" y="202"/>
                    <a:pt x="372" y="176"/>
                  </a:cubicBezTo>
                  <a:cubicBezTo>
                    <a:pt x="322" y="116"/>
                    <a:pt x="220" y="22"/>
                    <a:pt x="62" y="4"/>
                  </a:cubicBezTo>
                  <a:cubicBezTo>
                    <a:pt x="29" y="0"/>
                    <a:pt x="0" y="26"/>
                    <a:pt x="0" y="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4737100" y="2876550"/>
              <a:ext cx="1476375" cy="2000250"/>
            </a:xfrm>
            <a:custGeom>
              <a:avLst/>
              <a:gdLst>
                <a:gd name="T0" fmla="*/ 188 w 326"/>
                <a:gd name="T1" fmla="*/ 16 h 442"/>
                <a:gd name="T2" fmla="*/ 33 w 326"/>
                <a:gd name="T3" fmla="*/ 100 h 442"/>
                <a:gd name="T4" fmla="*/ 4 w 326"/>
                <a:gd name="T5" fmla="*/ 147 h 442"/>
                <a:gd name="T6" fmla="*/ 1 w 326"/>
                <a:gd name="T7" fmla="*/ 284 h 442"/>
                <a:gd name="T8" fmla="*/ 28 w 326"/>
                <a:gd name="T9" fmla="*/ 333 h 442"/>
                <a:gd name="T10" fmla="*/ 184 w 326"/>
                <a:gd name="T11" fmla="*/ 425 h 442"/>
                <a:gd name="T12" fmla="*/ 263 w 326"/>
                <a:gd name="T13" fmla="*/ 398 h 442"/>
                <a:gd name="T14" fmla="*/ 266 w 326"/>
                <a:gd name="T15" fmla="*/ 44 h 442"/>
                <a:gd name="T16" fmla="*/ 188 w 326"/>
                <a:gd name="T17" fmla="*/ 16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6" h="442">
                  <a:moveTo>
                    <a:pt x="188" y="16"/>
                  </a:moveTo>
                  <a:cubicBezTo>
                    <a:pt x="33" y="100"/>
                    <a:pt x="33" y="100"/>
                    <a:pt x="33" y="100"/>
                  </a:cubicBezTo>
                  <a:cubicBezTo>
                    <a:pt x="15" y="110"/>
                    <a:pt x="4" y="128"/>
                    <a:pt x="4" y="147"/>
                  </a:cubicBezTo>
                  <a:cubicBezTo>
                    <a:pt x="1" y="284"/>
                    <a:pt x="1" y="284"/>
                    <a:pt x="1" y="284"/>
                  </a:cubicBezTo>
                  <a:cubicBezTo>
                    <a:pt x="0" y="304"/>
                    <a:pt x="11" y="323"/>
                    <a:pt x="28" y="333"/>
                  </a:cubicBezTo>
                  <a:cubicBezTo>
                    <a:pt x="184" y="425"/>
                    <a:pt x="184" y="425"/>
                    <a:pt x="184" y="425"/>
                  </a:cubicBezTo>
                  <a:cubicBezTo>
                    <a:pt x="213" y="442"/>
                    <a:pt x="250" y="430"/>
                    <a:pt x="263" y="398"/>
                  </a:cubicBezTo>
                  <a:cubicBezTo>
                    <a:pt x="292" y="326"/>
                    <a:pt x="326" y="192"/>
                    <a:pt x="266" y="44"/>
                  </a:cubicBezTo>
                  <a:cubicBezTo>
                    <a:pt x="254" y="13"/>
                    <a:pt x="218" y="0"/>
                    <a:pt x="188" y="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836738" y="1592263"/>
              <a:ext cx="1785938" cy="1638300"/>
            </a:xfrm>
            <a:custGeom>
              <a:avLst/>
              <a:gdLst>
                <a:gd name="T0" fmla="*/ 394 w 394"/>
                <a:gd name="T1" fmla="*/ 59 h 362"/>
                <a:gd name="T2" fmla="*/ 394 w 394"/>
                <a:gd name="T3" fmla="*/ 236 h 362"/>
                <a:gd name="T4" fmla="*/ 366 w 394"/>
                <a:gd name="T5" fmla="*/ 284 h 362"/>
                <a:gd name="T6" fmla="*/ 247 w 394"/>
                <a:gd name="T7" fmla="*/ 352 h 362"/>
                <a:gd name="T8" fmla="*/ 191 w 394"/>
                <a:gd name="T9" fmla="*/ 351 h 362"/>
                <a:gd name="T10" fmla="*/ 36 w 394"/>
                <a:gd name="T11" fmla="*/ 258 h 362"/>
                <a:gd name="T12" fmla="*/ 22 w 394"/>
                <a:gd name="T13" fmla="*/ 176 h 362"/>
                <a:gd name="T14" fmla="*/ 332 w 394"/>
                <a:gd name="T15" fmla="*/ 4 h 362"/>
                <a:gd name="T16" fmla="*/ 394 w 394"/>
                <a:gd name="T17" fmla="*/ 59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4" h="362">
                  <a:moveTo>
                    <a:pt x="394" y="59"/>
                  </a:moveTo>
                  <a:cubicBezTo>
                    <a:pt x="394" y="236"/>
                    <a:pt x="394" y="236"/>
                    <a:pt x="394" y="236"/>
                  </a:cubicBezTo>
                  <a:cubicBezTo>
                    <a:pt x="394" y="256"/>
                    <a:pt x="383" y="274"/>
                    <a:pt x="366" y="284"/>
                  </a:cubicBezTo>
                  <a:cubicBezTo>
                    <a:pt x="247" y="352"/>
                    <a:pt x="247" y="352"/>
                    <a:pt x="247" y="352"/>
                  </a:cubicBezTo>
                  <a:cubicBezTo>
                    <a:pt x="230" y="362"/>
                    <a:pt x="208" y="362"/>
                    <a:pt x="191" y="351"/>
                  </a:cubicBezTo>
                  <a:cubicBezTo>
                    <a:pt x="36" y="258"/>
                    <a:pt x="36" y="258"/>
                    <a:pt x="36" y="258"/>
                  </a:cubicBezTo>
                  <a:cubicBezTo>
                    <a:pt x="7" y="241"/>
                    <a:pt x="0" y="202"/>
                    <a:pt x="22" y="176"/>
                  </a:cubicBezTo>
                  <a:cubicBezTo>
                    <a:pt x="72" y="116"/>
                    <a:pt x="173" y="22"/>
                    <a:pt x="332" y="4"/>
                  </a:cubicBezTo>
                  <a:cubicBezTo>
                    <a:pt x="365" y="0"/>
                    <a:pt x="394" y="26"/>
                    <a:pt x="394" y="5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1252538" y="2876550"/>
              <a:ext cx="1471613" cy="2000250"/>
            </a:xfrm>
            <a:custGeom>
              <a:avLst/>
              <a:gdLst>
                <a:gd name="T0" fmla="*/ 137 w 325"/>
                <a:gd name="T1" fmla="*/ 16 h 442"/>
                <a:gd name="T2" fmla="*/ 293 w 325"/>
                <a:gd name="T3" fmla="*/ 100 h 442"/>
                <a:gd name="T4" fmla="*/ 321 w 325"/>
                <a:gd name="T5" fmla="*/ 147 h 442"/>
                <a:gd name="T6" fmla="*/ 324 w 325"/>
                <a:gd name="T7" fmla="*/ 284 h 442"/>
                <a:gd name="T8" fmla="*/ 297 w 325"/>
                <a:gd name="T9" fmla="*/ 333 h 442"/>
                <a:gd name="T10" fmla="*/ 142 w 325"/>
                <a:gd name="T11" fmla="*/ 425 h 442"/>
                <a:gd name="T12" fmla="*/ 62 w 325"/>
                <a:gd name="T13" fmla="*/ 398 h 442"/>
                <a:gd name="T14" fmla="*/ 59 w 325"/>
                <a:gd name="T15" fmla="*/ 44 h 442"/>
                <a:gd name="T16" fmla="*/ 137 w 325"/>
                <a:gd name="T17" fmla="*/ 16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5" h="442">
                  <a:moveTo>
                    <a:pt x="137" y="16"/>
                  </a:moveTo>
                  <a:cubicBezTo>
                    <a:pt x="293" y="100"/>
                    <a:pt x="293" y="100"/>
                    <a:pt x="293" y="100"/>
                  </a:cubicBezTo>
                  <a:cubicBezTo>
                    <a:pt x="310" y="110"/>
                    <a:pt x="321" y="128"/>
                    <a:pt x="321" y="147"/>
                  </a:cubicBezTo>
                  <a:cubicBezTo>
                    <a:pt x="324" y="284"/>
                    <a:pt x="324" y="284"/>
                    <a:pt x="324" y="284"/>
                  </a:cubicBezTo>
                  <a:cubicBezTo>
                    <a:pt x="325" y="304"/>
                    <a:pt x="315" y="323"/>
                    <a:pt x="297" y="333"/>
                  </a:cubicBezTo>
                  <a:cubicBezTo>
                    <a:pt x="142" y="425"/>
                    <a:pt x="142" y="425"/>
                    <a:pt x="142" y="425"/>
                  </a:cubicBezTo>
                  <a:cubicBezTo>
                    <a:pt x="113" y="442"/>
                    <a:pt x="75" y="430"/>
                    <a:pt x="62" y="398"/>
                  </a:cubicBezTo>
                  <a:cubicBezTo>
                    <a:pt x="33" y="326"/>
                    <a:pt x="0" y="192"/>
                    <a:pt x="59" y="44"/>
                  </a:cubicBezTo>
                  <a:cubicBezTo>
                    <a:pt x="72" y="13"/>
                    <a:pt x="108" y="0"/>
                    <a:pt x="137" y="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836738" y="4564063"/>
              <a:ext cx="1785938" cy="1631950"/>
            </a:xfrm>
            <a:custGeom>
              <a:avLst/>
              <a:gdLst>
                <a:gd name="T0" fmla="*/ 394 w 394"/>
                <a:gd name="T1" fmla="*/ 303 h 361"/>
                <a:gd name="T2" fmla="*/ 394 w 394"/>
                <a:gd name="T3" fmla="*/ 126 h 361"/>
                <a:gd name="T4" fmla="*/ 366 w 394"/>
                <a:gd name="T5" fmla="*/ 78 h 361"/>
                <a:gd name="T6" fmla="*/ 247 w 394"/>
                <a:gd name="T7" fmla="*/ 10 h 361"/>
                <a:gd name="T8" fmla="*/ 191 w 394"/>
                <a:gd name="T9" fmla="*/ 10 h 361"/>
                <a:gd name="T10" fmla="*/ 36 w 394"/>
                <a:gd name="T11" fmla="*/ 103 h 361"/>
                <a:gd name="T12" fmla="*/ 22 w 394"/>
                <a:gd name="T13" fmla="*/ 186 h 361"/>
                <a:gd name="T14" fmla="*/ 332 w 394"/>
                <a:gd name="T15" fmla="*/ 358 h 361"/>
                <a:gd name="T16" fmla="*/ 394 w 394"/>
                <a:gd name="T17" fmla="*/ 303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4" h="361">
                  <a:moveTo>
                    <a:pt x="394" y="303"/>
                  </a:moveTo>
                  <a:cubicBezTo>
                    <a:pt x="394" y="126"/>
                    <a:pt x="394" y="126"/>
                    <a:pt x="394" y="126"/>
                  </a:cubicBezTo>
                  <a:cubicBezTo>
                    <a:pt x="394" y="106"/>
                    <a:pt x="383" y="88"/>
                    <a:pt x="366" y="78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30" y="0"/>
                    <a:pt x="208" y="0"/>
                    <a:pt x="191" y="10"/>
                  </a:cubicBezTo>
                  <a:cubicBezTo>
                    <a:pt x="36" y="103"/>
                    <a:pt x="36" y="103"/>
                    <a:pt x="36" y="103"/>
                  </a:cubicBezTo>
                  <a:cubicBezTo>
                    <a:pt x="7" y="121"/>
                    <a:pt x="0" y="160"/>
                    <a:pt x="22" y="186"/>
                  </a:cubicBezTo>
                  <a:cubicBezTo>
                    <a:pt x="72" y="246"/>
                    <a:pt x="173" y="339"/>
                    <a:pt x="332" y="358"/>
                  </a:cubicBezTo>
                  <a:cubicBezTo>
                    <a:pt x="365" y="361"/>
                    <a:pt x="394" y="336"/>
                    <a:pt x="394" y="3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830638" y="4564063"/>
              <a:ext cx="1784350" cy="1631950"/>
            </a:xfrm>
            <a:custGeom>
              <a:avLst/>
              <a:gdLst>
                <a:gd name="T0" fmla="*/ 0 w 394"/>
                <a:gd name="T1" fmla="*/ 303 h 361"/>
                <a:gd name="T2" fmla="*/ 0 w 394"/>
                <a:gd name="T3" fmla="*/ 126 h 361"/>
                <a:gd name="T4" fmla="*/ 28 w 394"/>
                <a:gd name="T5" fmla="*/ 78 h 361"/>
                <a:gd name="T6" fmla="*/ 147 w 394"/>
                <a:gd name="T7" fmla="*/ 10 h 361"/>
                <a:gd name="T8" fmla="*/ 203 w 394"/>
                <a:gd name="T9" fmla="*/ 10 h 361"/>
                <a:gd name="T10" fmla="*/ 358 w 394"/>
                <a:gd name="T11" fmla="*/ 103 h 361"/>
                <a:gd name="T12" fmla="*/ 372 w 394"/>
                <a:gd name="T13" fmla="*/ 186 h 361"/>
                <a:gd name="T14" fmla="*/ 62 w 394"/>
                <a:gd name="T15" fmla="*/ 358 h 361"/>
                <a:gd name="T16" fmla="*/ 0 w 394"/>
                <a:gd name="T17" fmla="*/ 303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4" h="361">
                  <a:moveTo>
                    <a:pt x="0" y="303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0" y="106"/>
                    <a:pt x="11" y="88"/>
                    <a:pt x="28" y="78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164" y="0"/>
                    <a:pt x="185" y="0"/>
                    <a:pt x="203" y="10"/>
                  </a:cubicBezTo>
                  <a:cubicBezTo>
                    <a:pt x="358" y="103"/>
                    <a:pt x="358" y="103"/>
                    <a:pt x="358" y="103"/>
                  </a:cubicBezTo>
                  <a:cubicBezTo>
                    <a:pt x="387" y="121"/>
                    <a:pt x="394" y="160"/>
                    <a:pt x="372" y="186"/>
                  </a:cubicBezTo>
                  <a:cubicBezTo>
                    <a:pt x="322" y="246"/>
                    <a:pt x="220" y="339"/>
                    <a:pt x="62" y="358"/>
                  </a:cubicBezTo>
                  <a:cubicBezTo>
                    <a:pt x="29" y="361"/>
                    <a:pt x="0" y="336"/>
                    <a:pt x="0" y="3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Elipse 14"/>
          <p:cNvSpPr/>
          <p:nvPr/>
        </p:nvSpPr>
        <p:spPr>
          <a:xfrm>
            <a:off x="5069338" y="3204211"/>
            <a:ext cx="1744827" cy="17448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upo 28"/>
          <p:cNvGrpSpPr/>
          <p:nvPr/>
        </p:nvGrpSpPr>
        <p:grpSpPr>
          <a:xfrm>
            <a:off x="6457311" y="2064076"/>
            <a:ext cx="784208" cy="882128"/>
            <a:chOff x="1087438" y="1347788"/>
            <a:chExt cx="1474787" cy="1658937"/>
          </a:xfrm>
          <a:solidFill>
            <a:schemeClr val="tx2"/>
          </a:solidFill>
        </p:grpSpPr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1087438" y="1347788"/>
              <a:ext cx="1474787" cy="1658937"/>
            </a:xfrm>
            <a:custGeom>
              <a:avLst/>
              <a:gdLst>
                <a:gd name="T0" fmla="*/ 55 w 485"/>
                <a:gd name="T1" fmla="*/ 547 h 547"/>
                <a:gd name="T2" fmla="*/ 0 w 485"/>
                <a:gd name="T3" fmla="*/ 481 h 547"/>
                <a:gd name="T4" fmla="*/ 0 w 485"/>
                <a:gd name="T5" fmla="*/ 124 h 547"/>
                <a:gd name="T6" fmla="*/ 84 w 485"/>
                <a:gd name="T7" fmla="*/ 62 h 547"/>
                <a:gd name="T8" fmla="*/ 130 w 485"/>
                <a:gd name="T9" fmla="*/ 4 h 547"/>
                <a:gd name="T10" fmla="*/ 164 w 485"/>
                <a:gd name="T11" fmla="*/ 61 h 547"/>
                <a:gd name="T12" fmla="*/ 205 w 485"/>
                <a:gd name="T13" fmla="*/ 40 h 547"/>
                <a:gd name="T14" fmla="*/ 284 w 485"/>
                <a:gd name="T15" fmla="*/ 39 h 547"/>
                <a:gd name="T16" fmla="*/ 325 w 485"/>
                <a:gd name="T17" fmla="*/ 61 h 547"/>
                <a:gd name="T18" fmla="*/ 371 w 485"/>
                <a:gd name="T19" fmla="*/ 3 h 547"/>
                <a:gd name="T20" fmla="*/ 405 w 485"/>
                <a:gd name="T21" fmla="*/ 62 h 547"/>
                <a:gd name="T22" fmla="*/ 453 w 485"/>
                <a:gd name="T23" fmla="*/ 70 h 547"/>
                <a:gd name="T24" fmla="*/ 485 w 485"/>
                <a:gd name="T25" fmla="*/ 481 h 547"/>
                <a:gd name="T26" fmla="*/ 455 w 485"/>
                <a:gd name="T27" fmla="*/ 538 h 547"/>
                <a:gd name="T28" fmla="*/ 37 w 485"/>
                <a:gd name="T29" fmla="*/ 156 h 547"/>
                <a:gd name="T30" fmla="*/ 37 w 485"/>
                <a:gd name="T31" fmla="*/ 480 h 547"/>
                <a:gd name="T32" fmla="*/ 418 w 485"/>
                <a:gd name="T33" fmla="*/ 510 h 547"/>
                <a:gd name="T34" fmla="*/ 448 w 485"/>
                <a:gd name="T35" fmla="*/ 161 h 547"/>
                <a:gd name="T36" fmla="*/ 37 w 485"/>
                <a:gd name="T37" fmla="*/ 156 h 547"/>
                <a:gd name="T38" fmla="*/ 142 w 485"/>
                <a:gd name="T39" fmla="*/ 81 h 547"/>
                <a:gd name="T40" fmla="*/ 124 w 485"/>
                <a:gd name="T41" fmla="*/ 25 h 547"/>
                <a:gd name="T42" fmla="*/ 107 w 485"/>
                <a:gd name="T43" fmla="*/ 117 h 547"/>
                <a:gd name="T44" fmla="*/ 142 w 485"/>
                <a:gd name="T45" fmla="*/ 117 h 547"/>
                <a:gd name="T46" fmla="*/ 383 w 485"/>
                <a:gd name="T47" fmla="*/ 81 h 547"/>
                <a:gd name="T48" fmla="*/ 383 w 485"/>
                <a:gd name="T49" fmla="*/ 45 h 547"/>
                <a:gd name="T50" fmla="*/ 348 w 485"/>
                <a:gd name="T51" fmla="*/ 44 h 547"/>
                <a:gd name="T52" fmla="*/ 358 w 485"/>
                <a:gd name="T53" fmla="*/ 134 h 547"/>
                <a:gd name="T54" fmla="*/ 383 w 485"/>
                <a:gd name="T55" fmla="*/ 81 h 547"/>
                <a:gd name="T56" fmla="*/ 228 w 485"/>
                <a:gd name="T57" fmla="*/ 81 h 547"/>
                <a:gd name="T58" fmla="*/ 244 w 485"/>
                <a:gd name="T59" fmla="*/ 136 h 547"/>
                <a:gd name="T60" fmla="*/ 262 w 485"/>
                <a:gd name="T61" fmla="*/ 114 h 547"/>
                <a:gd name="T62" fmla="*/ 262 w 485"/>
                <a:gd name="T63" fmla="*/ 40 h 547"/>
                <a:gd name="T64" fmla="*/ 228 w 485"/>
                <a:gd name="T65" fmla="*/ 43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47">
                  <a:moveTo>
                    <a:pt x="430" y="547"/>
                  </a:moveTo>
                  <a:cubicBezTo>
                    <a:pt x="305" y="547"/>
                    <a:pt x="180" y="547"/>
                    <a:pt x="55" y="547"/>
                  </a:cubicBezTo>
                  <a:cubicBezTo>
                    <a:pt x="49" y="546"/>
                    <a:pt x="43" y="544"/>
                    <a:pt x="37" y="542"/>
                  </a:cubicBezTo>
                  <a:cubicBezTo>
                    <a:pt x="12" y="530"/>
                    <a:pt x="0" y="509"/>
                    <a:pt x="0" y="481"/>
                  </a:cubicBezTo>
                  <a:cubicBezTo>
                    <a:pt x="0" y="378"/>
                    <a:pt x="0" y="274"/>
                    <a:pt x="0" y="171"/>
                  </a:cubicBezTo>
                  <a:cubicBezTo>
                    <a:pt x="0" y="155"/>
                    <a:pt x="0" y="139"/>
                    <a:pt x="0" y="124"/>
                  </a:cubicBezTo>
                  <a:cubicBezTo>
                    <a:pt x="1" y="91"/>
                    <a:pt x="26" y="64"/>
                    <a:pt x="59" y="62"/>
                  </a:cubicBezTo>
                  <a:cubicBezTo>
                    <a:pt x="67" y="62"/>
                    <a:pt x="75" y="62"/>
                    <a:pt x="84" y="62"/>
                  </a:cubicBezTo>
                  <a:cubicBezTo>
                    <a:pt x="84" y="53"/>
                    <a:pt x="84" y="45"/>
                    <a:pt x="85" y="37"/>
                  </a:cubicBezTo>
                  <a:cubicBezTo>
                    <a:pt x="88" y="16"/>
                    <a:pt x="109" y="0"/>
                    <a:pt x="130" y="4"/>
                  </a:cubicBezTo>
                  <a:cubicBezTo>
                    <a:pt x="148" y="6"/>
                    <a:pt x="163" y="22"/>
                    <a:pt x="164" y="41"/>
                  </a:cubicBezTo>
                  <a:cubicBezTo>
                    <a:pt x="164" y="48"/>
                    <a:pt x="164" y="55"/>
                    <a:pt x="164" y="61"/>
                  </a:cubicBezTo>
                  <a:cubicBezTo>
                    <a:pt x="178" y="61"/>
                    <a:pt x="191" y="61"/>
                    <a:pt x="205" y="61"/>
                  </a:cubicBezTo>
                  <a:cubicBezTo>
                    <a:pt x="205" y="54"/>
                    <a:pt x="205" y="47"/>
                    <a:pt x="205" y="40"/>
                  </a:cubicBezTo>
                  <a:cubicBezTo>
                    <a:pt x="207" y="20"/>
                    <a:pt x="225" y="3"/>
                    <a:pt x="245" y="3"/>
                  </a:cubicBezTo>
                  <a:cubicBezTo>
                    <a:pt x="265" y="3"/>
                    <a:pt x="282" y="19"/>
                    <a:pt x="284" y="39"/>
                  </a:cubicBezTo>
                  <a:cubicBezTo>
                    <a:pt x="285" y="46"/>
                    <a:pt x="285" y="54"/>
                    <a:pt x="285" y="61"/>
                  </a:cubicBezTo>
                  <a:cubicBezTo>
                    <a:pt x="299" y="61"/>
                    <a:pt x="312" y="61"/>
                    <a:pt x="325" y="61"/>
                  </a:cubicBezTo>
                  <a:cubicBezTo>
                    <a:pt x="326" y="53"/>
                    <a:pt x="326" y="45"/>
                    <a:pt x="327" y="37"/>
                  </a:cubicBezTo>
                  <a:cubicBezTo>
                    <a:pt x="329" y="16"/>
                    <a:pt x="350" y="0"/>
                    <a:pt x="371" y="3"/>
                  </a:cubicBezTo>
                  <a:cubicBezTo>
                    <a:pt x="390" y="6"/>
                    <a:pt x="404" y="22"/>
                    <a:pt x="405" y="41"/>
                  </a:cubicBezTo>
                  <a:cubicBezTo>
                    <a:pt x="406" y="48"/>
                    <a:pt x="405" y="55"/>
                    <a:pt x="405" y="62"/>
                  </a:cubicBezTo>
                  <a:cubicBezTo>
                    <a:pt x="411" y="62"/>
                    <a:pt x="415" y="62"/>
                    <a:pt x="419" y="62"/>
                  </a:cubicBezTo>
                  <a:cubicBezTo>
                    <a:pt x="431" y="62"/>
                    <a:pt x="443" y="64"/>
                    <a:pt x="453" y="70"/>
                  </a:cubicBezTo>
                  <a:cubicBezTo>
                    <a:pt x="475" y="84"/>
                    <a:pt x="485" y="103"/>
                    <a:pt x="485" y="128"/>
                  </a:cubicBezTo>
                  <a:cubicBezTo>
                    <a:pt x="485" y="246"/>
                    <a:pt x="485" y="363"/>
                    <a:pt x="485" y="481"/>
                  </a:cubicBezTo>
                  <a:cubicBezTo>
                    <a:pt x="485" y="483"/>
                    <a:pt x="485" y="484"/>
                    <a:pt x="485" y="486"/>
                  </a:cubicBezTo>
                  <a:cubicBezTo>
                    <a:pt x="484" y="509"/>
                    <a:pt x="474" y="526"/>
                    <a:pt x="455" y="538"/>
                  </a:cubicBezTo>
                  <a:cubicBezTo>
                    <a:pt x="448" y="542"/>
                    <a:pt x="438" y="544"/>
                    <a:pt x="430" y="547"/>
                  </a:cubicBezTo>
                  <a:close/>
                  <a:moveTo>
                    <a:pt x="37" y="156"/>
                  </a:moveTo>
                  <a:cubicBezTo>
                    <a:pt x="37" y="158"/>
                    <a:pt x="37" y="160"/>
                    <a:pt x="37" y="162"/>
                  </a:cubicBezTo>
                  <a:cubicBezTo>
                    <a:pt x="37" y="268"/>
                    <a:pt x="37" y="374"/>
                    <a:pt x="37" y="480"/>
                  </a:cubicBezTo>
                  <a:cubicBezTo>
                    <a:pt x="37" y="500"/>
                    <a:pt x="48" y="510"/>
                    <a:pt x="67" y="510"/>
                  </a:cubicBezTo>
                  <a:cubicBezTo>
                    <a:pt x="184" y="510"/>
                    <a:pt x="301" y="510"/>
                    <a:pt x="418" y="510"/>
                  </a:cubicBezTo>
                  <a:cubicBezTo>
                    <a:pt x="438" y="510"/>
                    <a:pt x="448" y="500"/>
                    <a:pt x="448" y="480"/>
                  </a:cubicBezTo>
                  <a:cubicBezTo>
                    <a:pt x="448" y="374"/>
                    <a:pt x="448" y="268"/>
                    <a:pt x="448" y="161"/>
                  </a:cubicBezTo>
                  <a:cubicBezTo>
                    <a:pt x="448" y="160"/>
                    <a:pt x="448" y="158"/>
                    <a:pt x="448" y="156"/>
                  </a:cubicBezTo>
                  <a:cubicBezTo>
                    <a:pt x="311" y="156"/>
                    <a:pt x="174" y="156"/>
                    <a:pt x="37" y="156"/>
                  </a:cubicBezTo>
                  <a:close/>
                  <a:moveTo>
                    <a:pt x="142" y="81"/>
                  </a:moveTo>
                  <a:cubicBezTo>
                    <a:pt x="142" y="81"/>
                    <a:pt x="142" y="81"/>
                    <a:pt x="142" y="81"/>
                  </a:cubicBezTo>
                  <a:cubicBezTo>
                    <a:pt x="142" y="69"/>
                    <a:pt x="142" y="57"/>
                    <a:pt x="142" y="45"/>
                  </a:cubicBezTo>
                  <a:cubicBezTo>
                    <a:pt x="141" y="34"/>
                    <a:pt x="134" y="26"/>
                    <a:pt x="124" y="25"/>
                  </a:cubicBezTo>
                  <a:cubicBezTo>
                    <a:pt x="115" y="25"/>
                    <a:pt x="107" y="33"/>
                    <a:pt x="107" y="44"/>
                  </a:cubicBezTo>
                  <a:cubicBezTo>
                    <a:pt x="106" y="68"/>
                    <a:pt x="107" y="93"/>
                    <a:pt x="107" y="117"/>
                  </a:cubicBezTo>
                  <a:cubicBezTo>
                    <a:pt x="107" y="124"/>
                    <a:pt x="110" y="131"/>
                    <a:pt x="117" y="134"/>
                  </a:cubicBezTo>
                  <a:cubicBezTo>
                    <a:pt x="128" y="140"/>
                    <a:pt x="141" y="131"/>
                    <a:pt x="142" y="117"/>
                  </a:cubicBezTo>
                  <a:cubicBezTo>
                    <a:pt x="142" y="105"/>
                    <a:pt x="142" y="93"/>
                    <a:pt x="142" y="81"/>
                  </a:cubicBezTo>
                  <a:close/>
                  <a:moveTo>
                    <a:pt x="383" y="81"/>
                  </a:moveTo>
                  <a:cubicBezTo>
                    <a:pt x="383" y="81"/>
                    <a:pt x="383" y="81"/>
                    <a:pt x="383" y="81"/>
                  </a:cubicBezTo>
                  <a:cubicBezTo>
                    <a:pt x="383" y="69"/>
                    <a:pt x="383" y="57"/>
                    <a:pt x="383" y="45"/>
                  </a:cubicBezTo>
                  <a:cubicBezTo>
                    <a:pt x="383" y="34"/>
                    <a:pt x="376" y="26"/>
                    <a:pt x="366" y="25"/>
                  </a:cubicBezTo>
                  <a:cubicBezTo>
                    <a:pt x="356" y="25"/>
                    <a:pt x="348" y="33"/>
                    <a:pt x="348" y="44"/>
                  </a:cubicBezTo>
                  <a:cubicBezTo>
                    <a:pt x="348" y="68"/>
                    <a:pt x="348" y="93"/>
                    <a:pt x="348" y="117"/>
                  </a:cubicBezTo>
                  <a:cubicBezTo>
                    <a:pt x="348" y="125"/>
                    <a:pt x="351" y="131"/>
                    <a:pt x="358" y="134"/>
                  </a:cubicBezTo>
                  <a:cubicBezTo>
                    <a:pt x="370" y="140"/>
                    <a:pt x="383" y="131"/>
                    <a:pt x="383" y="117"/>
                  </a:cubicBezTo>
                  <a:cubicBezTo>
                    <a:pt x="383" y="105"/>
                    <a:pt x="383" y="93"/>
                    <a:pt x="383" y="81"/>
                  </a:cubicBezTo>
                  <a:close/>
                  <a:moveTo>
                    <a:pt x="228" y="81"/>
                  </a:moveTo>
                  <a:cubicBezTo>
                    <a:pt x="228" y="81"/>
                    <a:pt x="228" y="81"/>
                    <a:pt x="228" y="81"/>
                  </a:cubicBezTo>
                  <a:cubicBezTo>
                    <a:pt x="228" y="93"/>
                    <a:pt x="227" y="106"/>
                    <a:pt x="228" y="119"/>
                  </a:cubicBezTo>
                  <a:cubicBezTo>
                    <a:pt x="228" y="128"/>
                    <a:pt x="235" y="135"/>
                    <a:pt x="244" y="136"/>
                  </a:cubicBezTo>
                  <a:cubicBezTo>
                    <a:pt x="253" y="136"/>
                    <a:pt x="261" y="130"/>
                    <a:pt x="262" y="120"/>
                  </a:cubicBezTo>
                  <a:cubicBezTo>
                    <a:pt x="262" y="118"/>
                    <a:pt x="262" y="116"/>
                    <a:pt x="262" y="114"/>
                  </a:cubicBezTo>
                  <a:cubicBezTo>
                    <a:pt x="262" y="92"/>
                    <a:pt x="262" y="69"/>
                    <a:pt x="262" y="47"/>
                  </a:cubicBezTo>
                  <a:cubicBezTo>
                    <a:pt x="262" y="45"/>
                    <a:pt x="262" y="42"/>
                    <a:pt x="262" y="40"/>
                  </a:cubicBezTo>
                  <a:cubicBezTo>
                    <a:pt x="260" y="33"/>
                    <a:pt x="257" y="29"/>
                    <a:pt x="251" y="26"/>
                  </a:cubicBezTo>
                  <a:cubicBezTo>
                    <a:pt x="240" y="22"/>
                    <a:pt x="228" y="31"/>
                    <a:pt x="228" y="43"/>
                  </a:cubicBezTo>
                  <a:cubicBezTo>
                    <a:pt x="227" y="55"/>
                    <a:pt x="228" y="68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2139950" y="2020888"/>
              <a:ext cx="206375" cy="182562"/>
            </a:xfrm>
            <a:custGeom>
              <a:avLst/>
              <a:gdLst>
                <a:gd name="T0" fmla="*/ 68 w 68"/>
                <a:gd name="T1" fmla="*/ 60 h 60"/>
                <a:gd name="T2" fmla="*/ 0 w 68"/>
                <a:gd name="T3" fmla="*/ 60 h 60"/>
                <a:gd name="T4" fmla="*/ 0 w 68"/>
                <a:gd name="T5" fmla="*/ 0 h 60"/>
                <a:gd name="T6" fmla="*/ 68 w 68"/>
                <a:gd name="T7" fmla="*/ 0 h 60"/>
                <a:gd name="T8" fmla="*/ 68 w 68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0">
                  <a:moveTo>
                    <a:pt x="68" y="60"/>
                  </a:moveTo>
                  <a:cubicBezTo>
                    <a:pt x="45" y="60"/>
                    <a:pt x="23" y="60"/>
                    <a:pt x="0" y="60"/>
                  </a:cubicBezTo>
                  <a:cubicBezTo>
                    <a:pt x="0" y="40"/>
                    <a:pt x="0" y="20"/>
                    <a:pt x="0" y="0"/>
                  </a:cubicBezTo>
                  <a:cubicBezTo>
                    <a:pt x="23" y="0"/>
                    <a:pt x="45" y="0"/>
                    <a:pt x="68" y="0"/>
                  </a:cubicBezTo>
                  <a:cubicBezTo>
                    <a:pt x="68" y="20"/>
                    <a:pt x="68" y="40"/>
                    <a:pt x="68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1303338" y="2020888"/>
              <a:ext cx="206375" cy="182562"/>
            </a:xfrm>
            <a:custGeom>
              <a:avLst/>
              <a:gdLst>
                <a:gd name="T0" fmla="*/ 68 w 68"/>
                <a:gd name="T1" fmla="*/ 60 h 60"/>
                <a:gd name="T2" fmla="*/ 0 w 68"/>
                <a:gd name="T3" fmla="*/ 60 h 60"/>
                <a:gd name="T4" fmla="*/ 0 w 68"/>
                <a:gd name="T5" fmla="*/ 0 h 60"/>
                <a:gd name="T6" fmla="*/ 68 w 68"/>
                <a:gd name="T7" fmla="*/ 0 h 60"/>
                <a:gd name="T8" fmla="*/ 68 w 68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0">
                  <a:moveTo>
                    <a:pt x="68" y="60"/>
                  </a:moveTo>
                  <a:cubicBezTo>
                    <a:pt x="45" y="60"/>
                    <a:pt x="23" y="60"/>
                    <a:pt x="0" y="60"/>
                  </a:cubicBezTo>
                  <a:cubicBezTo>
                    <a:pt x="0" y="40"/>
                    <a:pt x="0" y="20"/>
                    <a:pt x="0" y="0"/>
                  </a:cubicBezTo>
                  <a:cubicBezTo>
                    <a:pt x="23" y="0"/>
                    <a:pt x="46" y="0"/>
                    <a:pt x="68" y="0"/>
                  </a:cubicBezTo>
                  <a:cubicBezTo>
                    <a:pt x="68" y="20"/>
                    <a:pt x="68" y="40"/>
                    <a:pt x="68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1303338" y="2266950"/>
              <a:ext cx="206375" cy="184150"/>
            </a:xfrm>
            <a:custGeom>
              <a:avLst/>
              <a:gdLst>
                <a:gd name="T0" fmla="*/ 68 w 68"/>
                <a:gd name="T1" fmla="*/ 61 h 61"/>
                <a:gd name="T2" fmla="*/ 0 w 68"/>
                <a:gd name="T3" fmla="*/ 61 h 61"/>
                <a:gd name="T4" fmla="*/ 0 w 68"/>
                <a:gd name="T5" fmla="*/ 0 h 61"/>
                <a:gd name="T6" fmla="*/ 68 w 68"/>
                <a:gd name="T7" fmla="*/ 0 h 61"/>
                <a:gd name="T8" fmla="*/ 68 w 68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1">
                  <a:moveTo>
                    <a:pt x="68" y="61"/>
                  </a:moveTo>
                  <a:cubicBezTo>
                    <a:pt x="45" y="61"/>
                    <a:pt x="23" y="61"/>
                    <a:pt x="0" y="61"/>
                  </a:cubicBezTo>
                  <a:cubicBezTo>
                    <a:pt x="0" y="41"/>
                    <a:pt x="0" y="21"/>
                    <a:pt x="0" y="0"/>
                  </a:cubicBezTo>
                  <a:cubicBezTo>
                    <a:pt x="23" y="0"/>
                    <a:pt x="45" y="0"/>
                    <a:pt x="68" y="0"/>
                  </a:cubicBezTo>
                  <a:cubicBezTo>
                    <a:pt x="68" y="20"/>
                    <a:pt x="68" y="40"/>
                    <a:pt x="6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2139950" y="2266950"/>
              <a:ext cx="206375" cy="184150"/>
            </a:xfrm>
            <a:custGeom>
              <a:avLst/>
              <a:gdLst>
                <a:gd name="T0" fmla="*/ 68 w 68"/>
                <a:gd name="T1" fmla="*/ 61 h 61"/>
                <a:gd name="T2" fmla="*/ 0 w 68"/>
                <a:gd name="T3" fmla="*/ 61 h 61"/>
                <a:gd name="T4" fmla="*/ 0 w 68"/>
                <a:gd name="T5" fmla="*/ 0 h 61"/>
                <a:gd name="T6" fmla="*/ 68 w 68"/>
                <a:gd name="T7" fmla="*/ 0 h 61"/>
                <a:gd name="T8" fmla="*/ 68 w 68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1">
                  <a:moveTo>
                    <a:pt x="68" y="61"/>
                  </a:moveTo>
                  <a:cubicBezTo>
                    <a:pt x="45" y="61"/>
                    <a:pt x="23" y="61"/>
                    <a:pt x="0" y="61"/>
                  </a:cubicBezTo>
                  <a:cubicBezTo>
                    <a:pt x="0" y="41"/>
                    <a:pt x="0" y="21"/>
                    <a:pt x="0" y="0"/>
                  </a:cubicBezTo>
                  <a:cubicBezTo>
                    <a:pt x="23" y="0"/>
                    <a:pt x="45" y="0"/>
                    <a:pt x="68" y="0"/>
                  </a:cubicBezTo>
                  <a:cubicBezTo>
                    <a:pt x="68" y="20"/>
                    <a:pt x="68" y="40"/>
                    <a:pt x="6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"/>
            <p:cNvSpPr>
              <a:spLocks/>
            </p:cNvSpPr>
            <p:nvPr/>
          </p:nvSpPr>
          <p:spPr bwMode="auto">
            <a:xfrm>
              <a:off x="1582738" y="2020888"/>
              <a:ext cx="207962" cy="182562"/>
            </a:xfrm>
            <a:custGeom>
              <a:avLst/>
              <a:gdLst>
                <a:gd name="T0" fmla="*/ 0 w 68"/>
                <a:gd name="T1" fmla="*/ 60 h 60"/>
                <a:gd name="T2" fmla="*/ 0 w 68"/>
                <a:gd name="T3" fmla="*/ 0 h 60"/>
                <a:gd name="T4" fmla="*/ 68 w 68"/>
                <a:gd name="T5" fmla="*/ 0 h 60"/>
                <a:gd name="T6" fmla="*/ 68 w 68"/>
                <a:gd name="T7" fmla="*/ 60 h 60"/>
                <a:gd name="T8" fmla="*/ 0 w 68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0">
                  <a:moveTo>
                    <a:pt x="0" y="60"/>
                  </a:moveTo>
                  <a:cubicBezTo>
                    <a:pt x="0" y="40"/>
                    <a:pt x="0" y="20"/>
                    <a:pt x="0" y="0"/>
                  </a:cubicBezTo>
                  <a:cubicBezTo>
                    <a:pt x="23" y="0"/>
                    <a:pt x="45" y="0"/>
                    <a:pt x="68" y="0"/>
                  </a:cubicBezTo>
                  <a:cubicBezTo>
                    <a:pt x="68" y="20"/>
                    <a:pt x="68" y="40"/>
                    <a:pt x="68" y="60"/>
                  </a:cubicBezTo>
                  <a:cubicBezTo>
                    <a:pt x="45" y="60"/>
                    <a:pt x="23" y="60"/>
                    <a:pt x="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"/>
            <p:cNvSpPr>
              <a:spLocks/>
            </p:cNvSpPr>
            <p:nvPr/>
          </p:nvSpPr>
          <p:spPr bwMode="auto">
            <a:xfrm>
              <a:off x="1863725" y="2020888"/>
              <a:ext cx="203200" cy="182562"/>
            </a:xfrm>
            <a:custGeom>
              <a:avLst/>
              <a:gdLst>
                <a:gd name="T0" fmla="*/ 67 w 67"/>
                <a:gd name="T1" fmla="*/ 60 h 60"/>
                <a:gd name="T2" fmla="*/ 0 w 67"/>
                <a:gd name="T3" fmla="*/ 60 h 60"/>
                <a:gd name="T4" fmla="*/ 0 w 67"/>
                <a:gd name="T5" fmla="*/ 0 h 60"/>
                <a:gd name="T6" fmla="*/ 67 w 67"/>
                <a:gd name="T7" fmla="*/ 0 h 60"/>
                <a:gd name="T8" fmla="*/ 67 w 67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0">
                  <a:moveTo>
                    <a:pt x="67" y="60"/>
                  </a:moveTo>
                  <a:cubicBezTo>
                    <a:pt x="44" y="60"/>
                    <a:pt x="22" y="60"/>
                    <a:pt x="0" y="60"/>
                  </a:cubicBezTo>
                  <a:cubicBezTo>
                    <a:pt x="0" y="40"/>
                    <a:pt x="0" y="20"/>
                    <a:pt x="0" y="0"/>
                  </a:cubicBezTo>
                  <a:cubicBezTo>
                    <a:pt x="22" y="0"/>
                    <a:pt x="44" y="0"/>
                    <a:pt x="67" y="0"/>
                  </a:cubicBezTo>
                  <a:cubicBezTo>
                    <a:pt x="67" y="20"/>
                    <a:pt x="67" y="40"/>
                    <a:pt x="67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"/>
            <p:cNvSpPr>
              <a:spLocks/>
            </p:cNvSpPr>
            <p:nvPr/>
          </p:nvSpPr>
          <p:spPr bwMode="auto">
            <a:xfrm>
              <a:off x="1582738" y="2266950"/>
              <a:ext cx="207962" cy="184150"/>
            </a:xfrm>
            <a:custGeom>
              <a:avLst/>
              <a:gdLst>
                <a:gd name="T0" fmla="*/ 68 w 68"/>
                <a:gd name="T1" fmla="*/ 61 h 61"/>
                <a:gd name="T2" fmla="*/ 0 w 68"/>
                <a:gd name="T3" fmla="*/ 61 h 61"/>
                <a:gd name="T4" fmla="*/ 0 w 68"/>
                <a:gd name="T5" fmla="*/ 0 h 61"/>
                <a:gd name="T6" fmla="*/ 68 w 68"/>
                <a:gd name="T7" fmla="*/ 0 h 61"/>
                <a:gd name="T8" fmla="*/ 68 w 68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1">
                  <a:moveTo>
                    <a:pt x="68" y="61"/>
                  </a:moveTo>
                  <a:cubicBezTo>
                    <a:pt x="45" y="61"/>
                    <a:pt x="23" y="61"/>
                    <a:pt x="0" y="61"/>
                  </a:cubicBezTo>
                  <a:cubicBezTo>
                    <a:pt x="0" y="41"/>
                    <a:pt x="0" y="21"/>
                    <a:pt x="0" y="0"/>
                  </a:cubicBezTo>
                  <a:cubicBezTo>
                    <a:pt x="22" y="0"/>
                    <a:pt x="45" y="0"/>
                    <a:pt x="68" y="0"/>
                  </a:cubicBezTo>
                  <a:cubicBezTo>
                    <a:pt x="68" y="20"/>
                    <a:pt x="68" y="40"/>
                    <a:pt x="6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"/>
            <p:cNvSpPr>
              <a:spLocks/>
            </p:cNvSpPr>
            <p:nvPr/>
          </p:nvSpPr>
          <p:spPr bwMode="auto">
            <a:xfrm>
              <a:off x="1863725" y="2266950"/>
              <a:ext cx="203200" cy="184150"/>
            </a:xfrm>
            <a:custGeom>
              <a:avLst/>
              <a:gdLst>
                <a:gd name="T0" fmla="*/ 67 w 67"/>
                <a:gd name="T1" fmla="*/ 0 h 61"/>
                <a:gd name="T2" fmla="*/ 67 w 67"/>
                <a:gd name="T3" fmla="*/ 61 h 61"/>
                <a:gd name="T4" fmla="*/ 0 w 67"/>
                <a:gd name="T5" fmla="*/ 61 h 61"/>
                <a:gd name="T6" fmla="*/ 0 w 67"/>
                <a:gd name="T7" fmla="*/ 0 h 61"/>
                <a:gd name="T8" fmla="*/ 67 w 67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1">
                  <a:moveTo>
                    <a:pt x="67" y="0"/>
                  </a:moveTo>
                  <a:cubicBezTo>
                    <a:pt x="67" y="21"/>
                    <a:pt x="67" y="40"/>
                    <a:pt x="67" y="61"/>
                  </a:cubicBezTo>
                  <a:cubicBezTo>
                    <a:pt x="45" y="61"/>
                    <a:pt x="22" y="61"/>
                    <a:pt x="0" y="61"/>
                  </a:cubicBezTo>
                  <a:cubicBezTo>
                    <a:pt x="0" y="41"/>
                    <a:pt x="0" y="21"/>
                    <a:pt x="0" y="0"/>
                  </a:cubicBezTo>
                  <a:cubicBezTo>
                    <a:pt x="22" y="0"/>
                    <a:pt x="44" y="0"/>
                    <a:pt x="6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4"/>
            <p:cNvSpPr>
              <a:spLocks/>
            </p:cNvSpPr>
            <p:nvPr/>
          </p:nvSpPr>
          <p:spPr bwMode="auto">
            <a:xfrm>
              <a:off x="1303338" y="2516188"/>
              <a:ext cx="206375" cy="180975"/>
            </a:xfrm>
            <a:custGeom>
              <a:avLst/>
              <a:gdLst>
                <a:gd name="T0" fmla="*/ 0 w 68"/>
                <a:gd name="T1" fmla="*/ 60 h 60"/>
                <a:gd name="T2" fmla="*/ 0 w 68"/>
                <a:gd name="T3" fmla="*/ 0 h 60"/>
                <a:gd name="T4" fmla="*/ 68 w 68"/>
                <a:gd name="T5" fmla="*/ 0 h 60"/>
                <a:gd name="T6" fmla="*/ 68 w 68"/>
                <a:gd name="T7" fmla="*/ 60 h 60"/>
                <a:gd name="T8" fmla="*/ 0 w 68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0">
                  <a:moveTo>
                    <a:pt x="0" y="60"/>
                  </a:moveTo>
                  <a:cubicBezTo>
                    <a:pt x="0" y="40"/>
                    <a:pt x="0" y="20"/>
                    <a:pt x="0" y="0"/>
                  </a:cubicBezTo>
                  <a:cubicBezTo>
                    <a:pt x="23" y="0"/>
                    <a:pt x="45" y="0"/>
                    <a:pt x="68" y="0"/>
                  </a:cubicBezTo>
                  <a:cubicBezTo>
                    <a:pt x="68" y="20"/>
                    <a:pt x="68" y="40"/>
                    <a:pt x="68" y="60"/>
                  </a:cubicBezTo>
                  <a:cubicBezTo>
                    <a:pt x="46" y="60"/>
                    <a:pt x="23" y="60"/>
                    <a:pt x="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5"/>
            <p:cNvSpPr>
              <a:spLocks/>
            </p:cNvSpPr>
            <p:nvPr/>
          </p:nvSpPr>
          <p:spPr bwMode="auto">
            <a:xfrm>
              <a:off x="2139950" y="2516188"/>
              <a:ext cx="206375" cy="180975"/>
            </a:xfrm>
            <a:custGeom>
              <a:avLst/>
              <a:gdLst>
                <a:gd name="T0" fmla="*/ 68 w 68"/>
                <a:gd name="T1" fmla="*/ 0 h 60"/>
                <a:gd name="T2" fmla="*/ 68 w 68"/>
                <a:gd name="T3" fmla="*/ 60 h 60"/>
                <a:gd name="T4" fmla="*/ 0 w 68"/>
                <a:gd name="T5" fmla="*/ 60 h 60"/>
                <a:gd name="T6" fmla="*/ 0 w 68"/>
                <a:gd name="T7" fmla="*/ 0 h 60"/>
                <a:gd name="T8" fmla="*/ 68 w 68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0">
                  <a:moveTo>
                    <a:pt x="68" y="0"/>
                  </a:moveTo>
                  <a:cubicBezTo>
                    <a:pt x="68" y="20"/>
                    <a:pt x="68" y="40"/>
                    <a:pt x="68" y="60"/>
                  </a:cubicBezTo>
                  <a:cubicBezTo>
                    <a:pt x="45" y="60"/>
                    <a:pt x="23" y="60"/>
                    <a:pt x="0" y="60"/>
                  </a:cubicBezTo>
                  <a:cubicBezTo>
                    <a:pt x="0" y="40"/>
                    <a:pt x="0" y="20"/>
                    <a:pt x="0" y="0"/>
                  </a:cubicBezTo>
                  <a:cubicBezTo>
                    <a:pt x="23" y="0"/>
                    <a:pt x="45" y="0"/>
                    <a:pt x="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6"/>
            <p:cNvSpPr>
              <a:spLocks/>
            </p:cNvSpPr>
            <p:nvPr/>
          </p:nvSpPr>
          <p:spPr bwMode="auto">
            <a:xfrm>
              <a:off x="1582738" y="2516188"/>
              <a:ext cx="207962" cy="180975"/>
            </a:xfrm>
            <a:custGeom>
              <a:avLst/>
              <a:gdLst>
                <a:gd name="T0" fmla="*/ 0 w 68"/>
                <a:gd name="T1" fmla="*/ 0 h 60"/>
                <a:gd name="T2" fmla="*/ 68 w 68"/>
                <a:gd name="T3" fmla="*/ 0 h 60"/>
                <a:gd name="T4" fmla="*/ 68 w 68"/>
                <a:gd name="T5" fmla="*/ 60 h 60"/>
                <a:gd name="T6" fmla="*/ 0 w 68"/>
                <a:gd name="T7" fmla="*/ 60 h 60"/>
                <a:gd name="T8" fmla="*/ 0 w 68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0">
                  <a:moveTo>
                    <a:pt x="0" y="0"/>
                  </a:moveTo>
                  <a:cubicBezTo>
                    <a:pt x="23" y="0"/>
                    <a:pt x="45" y="0"/>
                    <a:pt x="68" y="0"/>
                  </a:cubicBezTo>
                  <a:cubicBezTo>
                    <a:pt x="68" y="20"/>
                    <a:pt x="68" y="40"/>
                    <a:pt x="68" y="60"/>
                  </a:cubicBezTo>
                  <a:cubicBezTo>
                    <a:pt x="45" y="60"/>
                    <a:pt x="23" y="60"/>
                    <a:pt x="0" y="60"/>
                  </a:cubicBezTo>
                  <a:cubicBezTo>
                    <a:pt x="0" y="40"/>
                    <a:pt x="0" y="2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7"/>
            <p:cNvSpPr>
              <a:spLocks/>
            </p:cNvSpPr>
            <p:nvPr/>
          </p:nvSpPr>
          <p:spPr bwMode="auto">
            <a:xfrm>
              <a:off x="1863725" y="2516188"/>
              <a:ext cx="203200" cy="180975"/>
            </a:xfrm>
            <a:custGeom>
              <a:avLst/>
              <a:gdLst>
                <a:gd name="T0" fmla="*/ 0 w 67"/>
                <a:gd name="T1" fmla="*/ 0 h 60"/>
                <a:gd name="T2" fmla="*/ 67 w 67"/>
                <a:gd name="T3" fmla="*/ 0 h 60"/>
                <a:gd name="T4" fmla="*/ 67 w 67"/>
                <a:gd name="T5" fmla="*/ 60 h 60"/>
                <a:gd name="T6" fmla="*/ 0 w 67"/>
                <a:gd name="T7" fmla="*/ 60 h 60"/>
                <a:gd name="T8" fmla="*/ 0 w 67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0">
                  <a:moveTo>
                    <a:pt x="0" y="0"/>
                  </a:moveTo>
                  <a:cubicBezTo>
                    <a:pt x="22" y="0"/>
                    <a:pt x="45" y="0"/>
                    <a:pt x="67" y="0"/>
                  </a:cubicBezTo>
                  <a:cubicBezTo>
                    <a:pt x="67" y="20"/>
                    <a:pt x="67" y="40"/>
                    <a:pt x="67" y="60"/>
                  </a:cubicBezTo>
                  <a:cubicBezTo>
                    <a:pt x="45" y="60"/>
                    <a:pt x="22" y="60"/>
                    <a:pt x="0" y="60"/>
                  </a:cubicBezTo>
                  <a:cubicBezTo>
                    <a:pt x="0" y="40"/>
                    <a:pt x="0" y="2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" name="Freeform 6"/>
          <p:cNvSpPr>
            <a:spLocks noEditPoints="1"/>
          </p:cNvSpPr>
          <p:nvPr/>
        </p:nvSpPr>
        <p:spPr bwMode="auto">
          <a:xfrm>
            <a:off x="3634668" y="3782836"/>
            <a:ext cx="874468" cy="617271"/>
          </a:xfrm>
          <a:custGeom>
            <a:avLst/>
            <a:gdLst>
              <a:gd name="T0" fmla="*/ 39 w 65"/>
              <a:gd name="T1" fmla="*/ 0 h 45"/>
              <a:gd name="T2" fmla="*/ 26 w 65"/>
              <a:gd name="T3" fmla="*/ 1 h 45"/>
              <a:gd name="T4" fmla="*/ 39 w 65"/>
              <a:gd name="T5" fmla="*/ 19 h 45"/>
              <a:gd name="T6" fmla="*/ 23 w 65"/>
              <a:gd name="T7" fmla="*/ 0 h 45"/>
              <a:gd name="T8" fmla="*/ 0 w 65"/>
              <a:gd name="T9" fmla="*/ 45 h 45"/>
              <a:gd name="T10" fmla="*/ 65 w 65"/>
              <a:gd name="T11" fmla="*/ 0 h 45"/>
              <a:gd name="T12" fmla="*/ 13 w 65"/>
              <a:gd name="T13" fmla="*/ 24 h 45"/>
              <a:gd name="T14" fmla="*/ 15 w 65"/>
              <a:gd name="T15" fmla="*/ 26 h 45"/>
              <a:gd name="T16" fmla="*/ 14 w 65"/>
              <a:gd name="T17" fmla="*/ 31 h 45"/>
              <a:gd name="T18" fmla="*/ 13 w 65"/>
              <a:gd name="T19" fmla="*/ 26 h 45"/>
              <a:gd name="T20" fmla="*/ 13 w 65"/>
              <a:gd name="T21" fmla="*/ 25 h 45"/>
              <a:gd name="T22" fmla="*/ 8 w 65"/>
              <a:gd name="T23" fmla="*/ 30 h 45"/>
              <a:gd name="T24" fmla="*/ 10 w 65"/>
              <a:gd name="T25" fmla="*/ 33 h 45"/>
              <a:gd name="T26" fmla="*/ 6 w 65"/>
              <a:gd name="T27" fmla="*/ 32 h 45"/>
              <a:gd name="T28" fmla="*/ 6 w 65"/>
              <a:gd name="T29" fmla="*/ 29 h 45"/>
              <a:gd name="T30" fmla="*/ 5 w 65"/>
              <a:gd name="T31" fmla="*/ 24 h 45"/>
              <a:gd name="T32" fmla="*/ 10 w 65"/>
              <a:gd name="T33" fmla="*/ 27 h 45"/>
              <a:gd name="T34" fmla="*/ 12 w 65"/>
              <a:gd name="T35" fmla="*/ 33 h 45"/>
              <a:gd name="T36" fmla="*/ 18 w 65"/>
              <a:gd name="T37" fmla="*/ 32 h 45"/>
              <a:gd name="T38" fmla="*/ 17 w 65"/>
              <a:gd name="T39" fmla="*/ 26 h 45"/>
              <a:gd name="T40" fmla="*/ 16 w 65"/>
              <a:gd name="T41" fmla="*/ 31 h 45"/>
              <a:gd name="T42" fmla="*/ 16 w 65"/>
              <a:gd name="T43" fmla="*/ 26 h 45"/>
              <a:gd name="T44" fmla="*/ 17 w 65"/>
              <a:gd name="T45" fmla="*/ 24 h 45"/>
              <a:gd name="T46" fmla="*/ 17 w 65"/>
              <a:gd name="T47" fmla="*/ 26 h 45"/>
              <a:gd name="T48" fmla="*/ 23 w 65"/>
              <a:gd name="T49" fmla="*/ 31 h 45"/>
              <a:gd name="T50" fmla="*/ 21 w 65"/>
              <a:gd name="T51" fmla="*/ 33 h 45"/>
              <a:gd name="T52" fmla="*/ 22 w 65"/>
              <a:gd name="T53" fmla="*/ 32 h 45"/>
              <a:gd name="T54" fmla="*/ 22 w 65"/>
              <a:gd name="T55" fmla="*/ 26 h 45"/>
              <a:gd name="T56" fmla="*/ 22 w 65"/>
              <a:gd name="T57" fmla="*/ 24 h 45"/>
              <a:gd name="T58" fmla="*/ 23 w 65"/>
              <a:gd name="T59" fmla="*/ 26 h 45"/>
              <a:gd name="T60" fmla="*/ 47 w 65"/>
              <a:gd name="T61" fmla="*/ 42 h 45"/>
              <a:gd name="T62" fmla="*/ 48 w 65"/>
              <a:gd name="T63" fmla="*/ 33 h 45"/>
              <a:gd name="T64" fmla="*/ 49 w 65"/>
              <a:gd name="T65" fmla="*/ 42 h 45"/>
              <a:gd name="T66" fmla="*/ 49 w 65"/>
              <a:gd name="T67" fmla="*/ 33 h 45"/>
              <a:gd name="T68" fmla="*/ 49 w 65"/>
              <a:gd name="T69" fmla="*/ 42 h 45"/>
              <a:gd name="T70" fmla="*/ 51 w 65"/>
              <a:gd name="T71" fmla="*/ 42 h 45"/>
              <a:gd name="T72" fmla="*/ 52 w 65"/>
              <a:gd name="T73" fmla="*/ 33 h 45"/>
              <a:gd name="T74" fmla="*/ 53 w 65"/>
              <a:gd name="T75" fmla="*/ 42 h 45"/>
              <a:gd name="T76" fmla="*/ 52 w 65"/>
              <a:gd name="T77" fmla="*/ 33 h 45"/>
              <a:gd name="T78" fmla="*/ 53 w 65"/>
              <a:gd name="T79" fmla="*/ 42 h 45"/>
              <a:gd name="T80" fmla="*/ 54 w 65"/>
              <a:gd name="T81" fmla="*/ 42 h 45"/>
              <a:gd name="T82" fmla="*/ 55 w 65"/>
              <a:gd name="T83" fmla="*/ 33 h 45"/>
              <a:gd name="T84" fmla="*/ 57 w 65"/>
              <a:gd name="T85" fmla="*/ 42 h 45"/>
              <a:gd name="T86" fmla="*/ 57 w 65"/>
              <a:gd name="T87" fmla="*/ 33 h 45"/>
              <a:gd name="T88" fmla="*/ 57 w 65"/>
              <a:gd name="T89" fmla="*/ 42 h 45"/>
              <a:gd name="T90" fmla="*/ 58 w 65"/>
              <a:gd name="T91" fmla="*/ 42 h 45"/>
              <a:gd name="T92" fmla="*/ 58 w 65"/>
              <a:gd name="T93" fmla="*/ 33 h 45"/>
              <a:gd name="T94" fmla="*/ 59 w 65"/>
              <a:gd name="T95" fmla="*/ 42 h 45"/>
              <a:gd name="T96" fmla="*/ 58 w 65"/>
              <a:gd name="T97" fmla="*/ 33 h 45"/>
              <a:gd name="T98" fmla="*/ 59 w 65"/>
              <a:gd name="T99" fmla="*/ 42 h 45"/>
              <a:gd name="T100" fmla="*/ 60 w 65"/>
              <a:gd name="T101" fmla="*/ 42 h 45"/>
              <a:gd name="T102" fmla="*/ 61 w 65"/>
              <a:gd name="T103" fmla="*/ 33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5" h="45">
                <a:moveTo>
                  <a:pt x="65" y="0"/>
                </a:moveTo>
                <a:cubicBezTo>
                  <a:pt x="39" y="0"/>
                  <a:pt x="39" y="0"/>
                  <a:pt x="39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1"/>
                  <a:pt x="26" y="1"/>
                  <a:pt x="26" y="1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19"/>
                  <a:pt x="39" y="19"/>
                  <a:pt x="39" y="19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0"/>
                  <a:pt x="23" y="0"/>
                  <a:pt x="2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65" y="45"/>
                  <a:pt x="65" y="45"/>
                  <a:pt x="65" y="45"/>
                </a:cubicBezTo>
                <a:lnTo>
                  <a:pt x="65" y="0"/>
                </a:lnTo>
                <a:close/>
                <a:moveTo>
                  <a:pt x="13" y="25"/>
                </a:moveTo>
                <a:cubicBezTo>
                  <a:pt x="13" y="24"/>
                  <a:pt x="13" y="24"/>
                  <a:pt x="13" y="24"/>
                </a:cubicBezTo>
                <a:cubicBezTo>
                  <a:pt x="14" y="25"/>
                  <a:pt x="14" y="25"/>
                  <a:pt x="14" y="25"/>
                </a:cubicBezTo>
                <a:cubicBezTo>
                  <a:pt x="15" y="26"/>
                  <a:pt x="15" y="26"/>
                  <a:pt x="15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31"/>
                  <a:pt x="14" y="31"/>
                  <a:pt x="14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lnTo>
                  <a:pt x="13" y="25"/>
                </a:lnTo>
                <a:close/>
                <a:moveTo>
                  <a:pt x="10" y="27"/>
                </a:moveTo>
                <a:cubicBezTo>
                  <a:pt x="10" y="28"/>
                  <a:pt x="9" y="29"/>
                  <a:pt x="8" y="30"/>
                </a:cubicBezTo>
                <a:cubicBezTo>
                  <a:pt x="8" y="31"/>
                  <a:pt x="8" y="32"/>
                  <a:pt x="10" y="32"/>
                </a:cubicBezTo>
                <a:cubicBezTo>
                  <a:pt x="10" y="33"/>
                  <a:pt x="10" y="33"/>
                  <a:pt x="10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32"/>
                  <a:pt x="8" y="31"/>
                  <a:pt x="8" y="30"/>
                </a:cubicBezTo>
                <a:cubicBezTo>
                  <a:pt x="7" y="29"/>
                  <a:pt x="6" y="29"/>
                  <a:pt x="6" y="29"/>
                </a:cubicBezTo>
                <a:cubicBezTo>
                  <a:pt x="6" y="28"/>
                  <a:pt x="5" y="28"/>
                  <a:pt x="5" y="27"/>
                </a:cubicBezTo>
                <a:cubicBezTo>
                  <a:pt x="5" y="24"/>
                  <a:pt x="5" y="24"/>
                  <a:pt x="5" y="24"/>
                </a:cubicBezTo>
                <a:cubicBezTo>
                  <a:pt x="10" y="24"/>
                  <a:pt x="10" y="24"/>
                  <a:pt x="10" y="24"/>
                </a:cubicBezTo>
                <a:lnTo>
                  <a:pt x="10" y="27"/>
                </a:lnTo>
                <a:close/>
                <a:moveTo>
                  <a:pt x="18" y="33"/>
                </a:moveTo>
                <a:cubicBezTo>
                  <a:pt x="12" y="33"/>
                  <a:pt x="12" y="33"/>
                  <a:pt x="12" y="33"/>
                </a:cubicBezTo>
                <a:cubicBezTo>
                  <a:pt x="12" y="32"/>
                  <a:pt x="12" y="32"/>
                  <a:pt x="12" y="32"/>
                </a:cubicBezTo>
                <a:cubicBezTo>
                  <a:pt x="18" y="32"/>
                  <a:pt x="18" y="32"/>
                  <a:pt x="18" y="32"/>
                </a:cubicBezTo>
                <a:lnTo>
                  <a:pt x="18" y="33"/>
                </a:lnTo>
                <a:close/>
                <a:moveTo>
                  <a:pt x="17" y="26"/>
                </a:moveTo>
                <a:cubicBezTo>
                  <a:pt x="17" y="31"/>
                  <a:pt x="17" y="31"/>
                  <a:pt x="17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5"/>
                  <a:pt x="16" y="25"/>
                  <a:pt x="16" y="25"/>
                </a:cubicBezTo>
                <a:cubicBezTo>
                  <a:pt x="17" y="24"/>
                  <a:pt x="17" y="24"/>
                  <a:pt x="17" y="24"/>
                </a:cubicBezTo>
                <a:cubicBezTo>
                  <a:pt x="18" y="26"/>
                  <a:pt x="18" y="26"/>
                  <a:pt x="18" y="26"/>
                </a:cubicBezTo>
                <a:lnTo>
                  <a:pt x="17" y="26"/>
                </a:lnTo>
                <a:close/>
                <a:moveTo>
                  <a:pt x="23" y="26"/>
                </a:move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2"/>
                  <a:pt x="22" y="32"/>
                </a:cubicBezTo>
                <a:cubicBezTo>
                  <a:pt x="22" y="32"/>
                  <a:pt x="22" y="33"/>
                  <a:pt x="21" y="33"/>
                </a:cubicBezTo>
                <a:cubicBezTo>
                  <a:pt x="21" y="32"/>
                  <a:pt x="21" y="32"/>
                  <a:pt x="21" y="32"/>
                </a:cubicBezTo>
                <a:cubicBezTo>
                  <a:pt x="22" y="32"/>
                  <a:pt x="22" y="32"/>
                  <a:pt x="22" y="32"/>
                </a:cubicBezTo>
                <a:cubicBezTo>
                  <a:pt x="22" y="31"/>
                  <a:pt x="22" y="31"/>
                  <a:pt x="22" y="31"/>
                </a:cubicBezTo>
                <a:cubicBezTo>
                  <a:pt x="22" y="26"/>
                  <a:pt x="22" y="26"/>
                  <a:pt x="22" y="26"/>
                </a:cubicBezTo>
                <a:cubicBezTo>
                  <a:pt x="19" y="26"/>
                  <a:pt x="19" y="26"/>
                  <a:pt x="19" y="26"/>
                </a:cubicBezTo>
                <a:cubicBezTo>
                  <a:pt x="20" y="25"/>
                  <a:pt x="21" y="24"/>
                  <a:pt x="22" y="24"/>
                </a:cubicBezTo>
                <a:cubicBezTo>
                  <a:pt x="24" y="24"/>
                  <a:pt x="25" y="25"/>
                  <a:pt x="26" y="26"/>
                </a:cubicBezTo>
                <a:lnTo>
                  <a:pt x="23" y="26"/>
                </a:lnTo>
                <a:close/>
                <a:moveTo>
                  <a:pt x="48" y="42"/>
                </a:moveTo>
                <a:cubicBezTo>
                  <a:pt x="47" y="42"/>
                  <a:pt x="47" y="42"/>
                  <a:pt x="47" y="42"/>
                </a:cubicBezTo>
                <a:cubicBezTo>
                  <a:pt x="47" y="33"/>
                  <a:pt x="47" y="33"/>
                  <a:pt x="47" y="33"/>
                </a:cubicBezTo>
                <a:cubicBezTo>
                  <a:pt x="48" y="33"/>
                  <a:pt x="48" y="33"/>
                  <a:pt x="48" y="33"/>
                </a:cubicBezTo>
                <a:lnTo>
                  <a:pt x="48" y="42"/>
                </a:lnTo>
                <a:close/>
                <a:moveTo>
                  <a:pt x="49" y="42"/>
                </a:moveTo>
                <a:cubicBezTo>
                  <a:pt x="49" y="42"/>
                  <a:pt x="49" y="42"/>
                  <a:pt x="49" y="42"/>
                </a:cubicBezTo>
                <a:cubicBezTo>
                  <a:pt x="49" y="33"/>
                  <a:pt x="49" y="33"/>
                  <a:pt x="49" y="33"/>
                </a:cubicBezTo>
                <a:cubicBezTo>
                  <a:pt x="49" y="33"/>
                  <a:pt x="49" y="33"/>
                  <a:pt x="49" y="33"/>
                </a:cubicBezTo>
                <a:lnTo>
                  <a:pt x="49" y="42"/>
                </a:lnTo>
                <a:close/>
                <a:moveTo>
                  <a:pt x="52" y="42"/>
                </a:moveTo>
                <a:cubicBezTo>
                  <a:pt x="51" y="42"/>
                  <a:pt x="51" y="42"/>
                  <a:pt x="51" y="42"/>
                </a:cubicBezTo>
                <a:cubicBezTo>
                  <a:pt x="51" y="33"/>
                  <a:pt x="51" y="33"/>
                  <a:pt x="51" y="33"/>
                </a:cubicBezTo>
                <a:cubicBezTo>
                  <a:pt x="52" y="33"/>
                  <a:pt x="52" y="33"/>
                  <a:pt x="52" y="33"/>
                </a:cubicBezTo>
                <a:lnTo>
                  <a:pt x="52" y="42"/>
                </a:lnTo>
                <a:close/>
                <a:moveTo>
                  <a:pt x="53" y="42"/>
                </a:moveTo>
                <a:cubicBezTo>
                  <a:pt x="52" y="42"/>
                  <a:pt x="52" y="42"/>
                  <a:pt x="52" y="42"/>
                </a:cubicBezTo>
                <a:cubicBezTo>
                  <a:pt x="52" y="33"/>
                  <a:pt x="52" y="33"/>
                  <a:pt x="52" y="33"/>
                </a:cubicBezTo>
                <a:cubicBezTo>
                  <a:pt x="53" y="33"/>
                  <a:pt x="53" y="33"/>
                  <a:pt x="53" y="33"/>
                </a:cubicBezTo>
                <a:lnTo>
                  <a:pt x="53" y="42"/>
                </a:lnTo>
                <a:close/>
                <a:moveTo>
                  <a:pt x="55" y="42"/>
                </a:moveTo>
                <a:cubicBezTo>
                  <a:pt x="54" y="42"/>
                  <a:pt x="54" y="42"/>
                  <a:pt x="54" y="42"/>
                </a:cubicBezTo>
                <a:cubicBezTo>
                  <a:pt x="54" y="33"/>
                  <a:pt x="54" y="33"/>
                  <a:pt x="54" y="33"/>
                </a:cubicBezTo>
                <a:cubicBezTo>
                  <a:pt x="55" y="33"/>
                  <a:pt x="55" y="33"/>
                  <a:pt x="55" y="33"/>
                </a:cubicBezTo>
                <a:lnTo>
                  <a:pt x="55" y="42"/>
                </a:lnTo>
                <a:close/>
                <a:moveTo>
                  <a:pt x="57" y="42"/>
                </a:moveTo>
                <a:cubicBezTo>
                  <a:pt x="57" y="42"/>
                  <a:pt x="57" y="42"/>
                  <a:pt x="57" y="42"/>
                </a:cubicBezTo>
                <a:cubicBezTo>
                  <a:pt x="57" y="33"/>
                  <a:pt x="57" y="33"/>
                  <a:pt x="57" y="33"/>
                </a:cubicBezTo>
                <a:cubicBezTo>
                  <a:pt x="57" y="33"/>
                  <a:pt x="57" y="33"/>
                  <a:pt x="57" y="33"/>
                </a:cubicBezTo>
                <a:lnTo>
                  <a:pt x="57" y="42"/>
                </a:lnTo>
                <a:close/>
                <a:moveTo>
                  <a:pt x="58" y="42"/>
                </a:moveTo>
                <a:cubicBezTo>
                  <a:pt x="58" y="42"/>
                  <a:pt x="58" y="42"/>
                  <a:pt x="58" y="42"/>
                </a:cubicBezTo>
                <a:cubicBezTo>
                  <a:pt x="58" y="33"/>
                  <a:pt x="58" y="33"/>
                  <a:pt x="58" y="33"/>
                </a:cubicBezTo>
                <a:cubicBezTo>
                  <a:pt x="58" y="33"/>
                  <a:pt x="58" y="33"/>
                  <a:pt x="58" y="33"/>
                </a:cubicBezTo>
                <a:lnTo>
                  <a:pt x="58" y="42"/>
                </a:lnTo>
                <a:close/>
                <a:moveTo>
                  <a:pt x="59" y="42"/>
                </a:moveTo>
                <a:cubicBezTo>
                  <a:pt x="58" y="42"/>
                  <a:pt x="58" y="42"/>
                  <a:pt x="58" y="42"/>
                </a:cubicBezTo>
                <a:cubicBezTo>
                  <a:pt x="58" y="33"/>
                  <a:pt x="58" y="33"/>
                  <a:pt x="58" y="33"/>
                </a:cubicBezTo>
                <a:cubicBezTo>
                  <a:pt x="59" y="33"/>
                  <a:pt x="59" y="33"/>
                  <a:pt x="59" y="33"/>
                </a:cubicBezTo>
                <a:lnTo>
                  <a:pt x="59" y="42"/>
                </a:lnTo>
                <a:close/>
                <a:moveTo>
                  <a:pt x="61" y="42"/>
                </a:moveTo>
                <a:cubicBezTo>
                  <a:pt x="60" y="42"/>
                  <a:pt x="60" y="42"/>
                  <a:pt x="60" y="42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3"/>
                  <a:pt x="61" y="33"/>
                  <a:pt x="61" y="33"/>
                </a:cubicBezTo>
                <a:lnTo>
                  <a:pt x="61" y="4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7" name="Grupo 36"/>
          <p:cNvGrpSpPr/>
          <p:nvPr/>
        </p:nvGrpSpPr>
        <p:grpSpPr>
          <a:xfrm>
            <a:off x="4553395" y="2124352"/>
            <a:ext cx="981893" cy="692554"/>
            <a:chOff x="4757738" y="2486025"/>
            <a:chExt cx="2682876" cy="1892301"/>
          </a:xfrm>
          <a:solidFill>
            <a:schemeClr val="tx2"/>
          </a:solidFill>
        </p:grpSpPr>
        <p:sp>
          <p:nvSpPr>
            <p:cNvPr id="38" name="Freeform 5"/>
            <p:cNvSpPr>
              <a:spLocks noEditPoints="1"/>
            </p:cNvSpPr>
            <p:nvPr/>
          </p:nvSpPr>
          <p:spPr bwMode="auto">
            <a:xfrm>
              <a:off x="4757738" y="2486025"/>
              <a:ext cx="706438" cy="1152525"/>
            </a:xfrm>
            <a:custGeom>
              <a:avLst/>
              <a:gdLst>
                <a:gd name="T0" fmla="*/ 0 w 233"/>
                <a:gd name="T1" fmla="*/ 151 h 380"/>
                <a:gd name="T2" fmla="*/ 69 w 233"/>
                <a:gd name="T3" fmla="*/ 152 h 380"/>
                <a:gd name="T4" fmla="*/ 106 w 233"/>
                <a:gd name="T5" fmla="*/ 152 h 380"/>
                <a:gd name="T6" fmla="*/ 106 w 233"/>
                <a:gd name="T7" fmla="*/ 108 h 380"/>
                <a:gd name="T8" fmla="*/ 67 w 233"/>
                <a:gd name="T9" fmla="*/ 108 h 380"/>
                <a:gd name="T10" fmla="*/ 67 w 233"/>
                <a:gd name="T11" fmla="*/ 90 h 380"/>
                <a:gd name="T12" fmla="*/ 106 w 233"/>
                <a:gd name="T13" fmla="*/ 90 h 380"/>
                <a:gd name="T14" fmla="*/ 106 w 233"/>
                <a:gd name="T15" fmla="*/ 0 h 380"/>
                <a:gd name="T16" fmla="*/ 121 w 233"/>
                <a:gd name="T17" fmla="*/ 0 h 380"/>
                <a:gd name="T18" fmla="*/ 121 w 233"/>
                <a:gd name="T19" fmla="*/ 89 h 380"/>
                <a:gd name="T20" fmla="*/ 160 w 233"/>
                <a:gd name="T21" fmla="*/ 89 h 380"/>
                <a:gd name="T22" fmla="*/ 160 w 233"/>
                <a:gd name="T23" fmla="*/ 107 h 380"/>
                <a:gd name="T24" fmla="*/ 122 w 233"/>
                <a:gd name="T25" fmla="*/ 107 h 380"/>
                <a:gd name="T26" fmla="*/ 122 w 233"/>
                <a:gd name="T27" fmla="*/ 151 h 380"/>
                <a:gd name="T28" fmla="*/ 233 w 233"/>
                <a:gd name="T29" fmla="*/ 151 h 380"/>
                <a:gd name="T30" fmla="*/ 233 w 233"/>
                <a:gd name="T31" fmla="*/ 153 h 380"/>
                <a:gd name="T32" fmla="*/ 207 w 233"/>
                <a:gd name="T33" fmla="*/ 175 h 380"/>
                <a:gd name="T34" fmla="*/ 198 w 233"/>
                <a:gd name="T35" fmla="*/ 193 h 380"/>
                <a:gd name="T36" fmla="*/ 198 w 233"/>
                <a:gd name="T37" fmla="*/ 369 h 380"/>
                <a:gd name="T38" fmla="*/ 198 w 233"/>
                <a:gd name="T39" fmla="*/ 380 h 380"/>
                <a:gd name="T40" fmla="*/ 45 w 233"/>
                <a:gd name="T41" fmla="*/ 380 h 380"/>
                <a:gd name="T42" fmla="*/ 45 w 233"/>
                <a:gd name="T43" fmla="*/ 182 h 380"/>
                <a:gd name="T44" fmla="*/ 0 w 233"/>
                <a:gd name="T45" fmla="*/ 182 h 380"/>
                <a:gd name="T46" fmla="*/ 0 w 233"/>
                <a:gd name="T47" fmla="*/ 151 h 380"/>
                <a:gd name="T48" fmla="*/ 121 w 233"/>
                <a:gd name="T49" fmla="*/ 205 h 380"/>
                <a:gd name="T50" fmla="*/ 121 w 233"/>
                <a:gd name="T51" fmla="*/ 249 h 380"/>
                <a:gd name="T52" fmla="*/ 170 w 233"/>
                <a:gd name="T53" fmla="*/ 249 h 380"/>
                <a:gd name="T54" fmla="*/ 170 w 233"/>
                <a:gd name="T55" fmla="*/ 205 h 380"/>
                <a:gd name="T56" fmla="*/ 121 w 233"/>
                <a:gd name="T57" fmla="*/ 205 h 380"/>
                <a:gd name="T58" fmla="*/ 170 w 233"/>
                <a:gd name="T59" fmla="*/ 278 h 380"/>
                <a:gd name="T60" fmla="*/ 121 w 233"/>
                <a:gd name="T61" fmla="*/ 278 h 380"/>
                <a:gd name="T62" fmla="*/ 121 w 233"/>
                <a:gd name="T63" fmla="*/ 322 h 380"/>
                <a:gd name="T64" fmla="*/ 170 w 233"/>
                <a:gd name="T65" fmla="*/ 322 h 380"/>
                <a:gd name="T66" fmla="*/ 170 w 233"/>
                <a:gd name="T67" fmla="*/ 27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3" h="380">
                  <a:moveTo>
                    <a:pt x="0" y="151"/>
                  </a:moveTo>
                  <a:cubicBezTo>
                    <a:pt x="23" y="151"/>
                    <a:pt x="46" y="151"/>
                    <a:pt x="69" y="152"/>
                  </a:cubicBezTo>
                  <a:cubicBezTo>
                    <a:pt x="81" y="152"/>
                    <a:pt x="93" y="152"/>
                    <a:pt x="106" y="152"/>
                  </a:cubicBezTo>
                  <a:cubicBezTo>
                    <a:pt x="106" y="136"/>
                    <a:pt x="106" y="122"/>
                    <a:pt x="106" y="108"/>
                  </a:cubicBezTo>
                  <a:cubicBezTo>
                    <a:pt x="93" y="108"/>
                    <a:pt x="80" y="108"/>
                    <a:pt x="67" y="108"/>
                  </a:cubicBezTo>
                  <a:cubicBezTo>
                    <a:pt x="67" y="101"/>
                    <a:pt x="67" y="96"/>
                    <a:pt x="67" y="90"/>
                  </a:cubicBezTo>
                  <a:cubicBezTo>
                    <a:pt x="80" y="90"/>
                    <a:pt x="93" y="90"/>
                    <a:pt x="106" y="90"/>
                  </a:cubicBezTo>
                  <a:cubicBezTo>
                    <a:pt x="106" y="59"/>
                    <a:pt x="106" y="30"/>
                    <a:pt x="106" y="0"/>
                  </a:cubicBezTo>
                  <a:cubicBezTo>
                    <a:pt x="112" y="0"/>
                    <a:pt x="116" y="0"/>
                    <a:pt x="121" y="0"/>
                  </a:cubicBezTo>
                  <a:cubicBezTo>
                    <a:pt x="121" y="29"/>
                    <a:pt x="121" y="59"/>
                    <a:pt x="121" y="89"/>
                  </a:cubicBezTo>
                  <a:cubicBezTo>
                    <a:pt x="135" y="89"/>
                    <a:pt x="147" y="89"/>
                    <a:pt x="160" y="89"/>
                  </a:cubicBezTo>
                  <a:cubicBezTo>
                    <a:pt x="160" y="95"/>
                    <a:pt x="160" y="101"/>
                    <a:pt x="160" y="107"/>
                  </a:cubicBezTo>
                  <a:cubicBezTo>
                    <a:pt x="148" y="107"/>
                    <a:pt x="135" y="107"/>
                    <a:pt x="122" y="107"/>
                  </a:cubicBezTo>
                  <a:cubicBezTo>
                    <a:pt x="122" y="122"/>
                    <a:pt x="122" y="136"/>
                    <a:pt x="122" y="151"/>
                  </a:cubicBezTo>
                  <a:cubicBezTo>
                    <a:pt x="159" y="151"/>
                    <a:pt x="196" y="151"/>
                    <a:pt x="233" y="151"/>
                  </a:cubicBezTo>
                  <a:cubicBezTo>
                    <a:pt x="233" y="152"/>
                    <a:pt x="233" y="153"/>
                    <a:pt x="233" y="153"/>
                  </a:cubicBezTo>
                  <a:cubicBezTo>
                    <a:pt x="225" y="160"/>
                    <a:pt x="216" y="168"/>
                    <a:pt x="207" y="175"/>
                  </a:cubicBezTo>
                  <a:cubicBezTo>
                    <a:pt x="200" y="179"/>
                    <a:pt x="198" y="185"/>
                    <a:pt x="198" y="193"/>
                  </a:cubicBezTo>
                  <a:cubicBezTo>
                    <a:pt x="198" y="252"/>
                    <a:pt x="198" y="310"/>
                    <a:pt x="198" y="369"/>
                  </a:cubicBezTo>
                  <a:cubicBezTo>
                    <a:pt x="198" y="372"/>
                    <a:pt x="198" y="376"/>
                    <a:pt x="198" y="380"/>
                  </a:cubicBezTo>
                  <a:cubicBezTo>
                    <a:pt x="147" y="380"/>
                    <a:pt x="97" y="380"/>
                    <a:pt x="45" y="380"/>
                  </a:cubicBezTo>
                  <a:cubicBezTo>
                    <a:pt x="45" y="314"/>
                    <a:pt x="45" y="248"/>
                    <a:pt x="45" y="182"/>
                  </a:cubicBezTo>
                  <a:cubicBezTo>
                    <a:pt x="29" y="182"/>
                    <a:pt x="14" y="182"/>
                    <a:pt x="0" y="182"/>
                  </a:cubicBezTo>
                  <a:cubicBezTo>
                    <a:pt x="0" y="172"/>
                    <a:pt x="0" y="161"/>
                    <a:pt x="0" y="151"/>
                  </a:cubicBezTo>
                  <a:close/>
                  <a:moveTo>
                    <a:pt x="121" y="205"/>
                  </a:moveTo>
                  <a:cubicBezTo>
                    <a:pt x="121" y="220"/>
                    <a:pt x="121" y="235"/>
                    <a:pt x="121" y="249"/>
                  </a:cubicBezTo>
                  <a:cubicBezTo>
                    <a:pt x="138" y="249"/>
                    <a:pt x="154" y="249"/>
                    <a:pt x="170" y="249"/>
                  </a:cubicBezTo>
                  <a:cubicBezTo>
                    <a:pt x="170" y="234"/>
                    <a:pt x="170" y="219"/>
                    <a:pt x="170" y="205"/>
                  </a:cubicBezTo>
                  <a:cubicBezTo>
                    <a:pt x="153" y="205"/>
                    <a:pt x="138" y="205"/>
                    <a:pt x="121" y="205"/>
                  </a:cubicBezTo>
                  <a:close/>
                  <a:moveTo>
                    <a:pt x="170" y="278"/>
                  </a:moveTo>
                  <a:cubicBezTo>
                    <a:pt x="153" y="278"/>
                    <a:pt x="137" y="278"/>
                    <a:pt x="121" y="278"/>
                  </a:cubicBezTo>
                  <a:cubicBezTo>
                    <a:pt x="121" y="293"/>
                    <a:pt x="121" y="307"/>
                    <a:pt x="121" y="322"/>
                  </a:cubicBezTo>
                  <a:cubicBezTo>
                    <a:pt x="138" y="322"/>
                    <a:pt x="154" y="322"/>
                    <a:pt x="170" y="322"/>
                  </a:cubicBezTo>
                  <a:cubicBezTo>
                    <a:pt x="170" y="307"/>
                    <a:pt x="170" y="292"/>
                    <a:pt x="170" y="2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auto">
            <a:xfrm>
              <a:off x="4803776" y="3592513"/>
              <a:ext cx="2636838" cy="785813"/>
            </a:xfrm>
            <a:custGeom>
              <a:avLst/>
              <a:gdLst>
                <a:gd name="T0" fmla="*/ 870 w 870"/>
                <a:gd name="T1" fmla="*/ 0 h 259"/>
                <a:gd name="T2" fmla="*/ 866 w 870"/>
                <a:gd name="T3" fmla="*/ 9 h 259"/>
                <a:gd name="T4" fmla="*/ 768 w 870"/>
                <a:gd name="T5" fmla="*/ 212 h 259"/>
                <a:gd name="T6" fmla="*/ 695 w 870"/>
                <a:gd name="T7" fmla="*/ 259 h 259"/>
                <a:gd name="T8" fmla="*/ 86 w 870"/>
                <a:gd name="T9" fmla="*/ 259 h 259"/>
                <a:gd name="T10" fmla="*/ 69 w 870"/>
                <a:gd name="T11" fmla="*/ 234 h 259"/>
                <a:gd name="T12" fmla="*/ 55 w 870"/>
                <a:gd name="T13" fmla="*/ 188 h 259"/>
                <a:gd name="T14" fmla="*/ 5 w 870"/>
                <a:gd name="T15" fmla="*/ 115 h 259"/>
                <a:gd name="T16" fmla="*/ 0 w 870"/>
                <a:gd name="T17" fmla="*/ 87 h 259"/>
                <a:gd name="T18" fmla="*/ 0 w 870"/>
                <a:gd name="T19" fmla="*/ 31 h 259"/>
                <a:gd name="T20" fmla="*/ 548 w 870"/>
                <a:gd name="T21" fmla="*/ 31 h 259"/>
                <a:gd name="T22" fmla="*/ 549 w 870"/>
                <a:gd name="T23" fmla="*/ 25 h 259"/>
                <a:gd name="T24" fmla="*/ 580 w 870"/>
                <a:gd name="T25" fmla="*/ 0 h 259"/>
                <a:gd name="T26" fmla="*/ 619 w 870"/>
                <a:gd name="T27" fmla="*/ 0 h 259"/>
                <a:gd name="T28" fmla="*/ 859 w 870"/>
                <a:gd name="T29" fmla="*/ 0 h 259"/>
                <a:gd name="T30" fmla="*/ 870 w 870"/>
                <a:gd name="T3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0" h="259">
                  <a:moveTo>
                    <a:pt x="870" y="0"/>
                  </a:moveTo>
                  <a:cubicBezTo>
                    <a:pt x="868" y="4"/>
                    <a:pt x="867" y="7"/>
                    <a:pt x="866" y="9"/>
                  </a:cubicBezTo>
                  <a:cubicBezTo>
                    <a:pt x="833" y="77"/>
                    <a:pt x="801" y="145"/>
                    <a:pt x="768" y="212"/>
                  </a:cubicBezTo>
                  <a:cubicBezTo>
                    <a:pt x="753" y="243"/>
                    <a:pt x="729" y="259"/>
                    <a:pt x="695" y="259"/>
                  </a:cubicBezTo>
                  <a:cubicBezTo>
                    <a:pt x="492" y="259"/>
                    <a:pt x="289" y="259"/>
                    <a:pt x="86" y="259"/>
                  </a:cubicBezTo>
                  <a:cubicBezTo>
                    <a:pt x="69" y="259"/>
                    <a:pt x="63" y="250"/>
                    <a:pt x="69" y="234"/>
                  </a:cubicBezTo>
                  <a:cubicBezTo>
                    <a:pt x="76" y="216"/>
                    <a:pt x="72" y="201"/>
                    <a:pt x="55" y="188"/>
                  </a:cubicBezTo>
                  <a:cubicBezTo>
                    <a:pt x="30" y="169"/>
                    <a:pt x="13" y="145"/>
                    <a:pt x="5" y="115"/>
                  </a:cubicBezTo>
                  <a:cubicBezTo>
                    <a:pt x="3" y="106"/>
                    <a:pt x="1" y="97"/>
                    <a:pt x="0" y="87"/>
                  </a:cubicBezTo>
                  <a:cubicBezTo>
                    <a:pt x="0" y="69"/>
                    <a:pt x="0" y="50"/>
                    <a:pt x="0" y="31"/>
                  </a:cubicBezTo>
                  <a:cubicBezTo>
                    <a:pt x="183" y="31"/>
                    <a:pt x="365" y="31"/>
                    <a:pt x="548" y="31"/>
                  </a:cubicBezTo>
                  <a:cubicBezTo>
                    <a:pt x="548" y="28"/>
                    <a:pt x="549" y="27"/>
                    <a:pt x="549" y="25"/>
                  </a:cubicBezTo>
                  <a:cubicBezTo>
                    <a:pt x="553" y="9"/>
                    <a:pt x="564" y="0"/>
                    <a:pt x="580" y="0"/>
                  </a:cubicBezTo>
                  <a:cubicBezTo>
                    <a:pt x="593" y="0"/>
                    <a:pt x="606" y="0"/>
                    <a:pt x="619" y="0"/>
                  </a:cubicBezTo>
                  <a:cubicBezTo>
                    <a:pt x="699" y="0"/>
                    <a:pt x="779" y="0"/>
                    <a:pt x="859" y="0"/>
                  </a:cubicBezTo>
                  <a:cubicBezTo>
                    <a:pt x="862" y="0"/>
                    <a:pt x="865" y="0"/>
                    <a:pt x="87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/>
            <p:cNvSpPr>
              <a:spLocks/>
            </p:cNvSpPr>
            <p:nvPr/>
          </p:nvSpPr>
          <p:spPr bwMode="auto">
            <a:xfrm>
              <a:off x="6003926" y="3038475"/>
              <a:ext cx="414338" cy="600075"/>
            </a:xfrm>
            <a:custGeom>
              <a:avLst/>
              <a:gdLst>
                <a:gd name="T0" fmla="*/ 0 w 137"/>
                <a:gd name="T1" fmla="*/ 98 h 198"/>
                <a:gd name="T2" fmla="*/ 0 w 137"/>
                <a:gd name="T3" fmla="*/ 20 h 198"/>
                <a:gd name="T4" fmla="*/ 20 w 137"/>
                <a:gd name="T5" fmla="*/ 0 h 198"/>
                <a:gd name="T6" fmla="*/ 118 w 137"/>
                <a:gd name="T7" fmla="*/ 0 h 198"/>
                <a:gd name="T8" fmla="*/ 137 w 137"/>
                <a:gd name="T9" fmla="*/ 19 h 198"/>
                <a:gd name="T10" fmla="*/ 137 w 137"/>
                <a:gd name="T11" fmla="*/ 179 h 198"/>
                <a:gd name="T12" fmla="*/ 118 w 137"/>
                <a:gd name="T13" fmla="*/ 198 h 198"/>
                <a:gd name="T14" fmla="*/ 20 w 137"/>
                <a:gd name="T15" fmla="*/ 198 h 198"/>
                <a:gd name="T16" fmla="*/ 0 w 137"/>
                <a:gd name="T17" fmla="*/ 179 h 198"/>
                <a:gd name="T18" fmla="*/ 0 w 137"/>
                <a:gd name="T19" fmla="*/ 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98">
                  <a:moveTo>
                    <a:pt x="0" y="98"/>
                  </a:moveTo>
                  <a:cubicBezTo>
                    <a:pt x="0" y="72"/>
                    <a:pt x="0" y="46"/>
                    <a:pt x="0" y="20"/>
                  </a:cubicBezTo>
                  <a:cubicBezTo>
                    <a:pt x="0" y="5"/>
                    <a:pt x="6" y="0"/>
                    <a:pt x="20" y="0"/>
                  </a:cubicBezTo>
                  <a:cubicBezTo>
                    <a:pt x="53" y="0"/>
                    <a:pt x="85" y="0"/>
                    <a:pt x="118" y="0"/>
                  </a:cubicBezTo>
                  <a:cubicBezTo>
                    <a:pt x="132" y="0"/>
                    <a:pt x="137" y="5"/>
                    <a:pt x="137" y="19"/>
                  </a:cubicBezTo>
                  <a:cubicBezTo>
                    <a:pt x="137" y="73"/>
                    <a:pt x="137" y="126"/>
                    <a:pt x="137" y="179"/>
                  </a:cubicBezTo>
                  <a:cubicBezTo>
                    <a:pt x="137" y="193"/>
                    <a:pt x="132" y="198"/>
                    <a:pt x="118" y="198"/>
                  </a:cubicBezTo>
                  <a:cubicBezTo>
                    <a:pt x="85" y="198"/>
                    <a:pt x="53" y="198"/>
                    <a:pt x="20" y="198"/>
                  </a:cubicBezTo>
                  <a:cubicBezTo>
                    <a:pt x="6" y="198"/>
                    <a:pt x="0" y="193"/>
                    <a:pt x="0" y="179"/>
                  </a:cubicBezTo>
                  <a:cubicBezTo>
                    <a:pt x="0" y="152"/>
                    <a:pt x="0" y="125"/>
                    <a:pt x="0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/>
            <p:cNvSpPr>
              <a:spLocks/>
            </p:cNvSpPr>
            <p:nvPr/>
          </p:nvSpPr>
          <p:spPr bwMode="auto">
            <a:xfrm>
              <a:off x="5448301" y="3176588"/>
              <a:ext cx="463550" cy="461963"/>
            </a:xfrm>
            <a:custGeom>
              <a:avLst/>
              <a:gdLst>
                <a:gd name="T0" fmla="*/ 152 w 153"/>
                <a:gd name="T1" fmla="*/ 76 h 152"/>
                <a:gd name="T2" fmla="*/ 152 w 153"/>
                <a:gd name="T3" fmla="*/ 133 h 152"/>
                <a:gd name="T4" fmla="*/ 133 w 153"/>
                <a:gd name="T5" fmla="*/ 152 h 152"/>
                <a:gd name="T6" fmla="*/ 20 w 153"/>
                <a:gd name="T7" fmla="*/ 152 h 152"/>
                <a:gd name="T8" fmla="*/ 0 w 153"/>
                <a:gd name="T9" fmla="*/ 132 h 152"/>
                <a:gd name="T10" fmla="*/ 0 w 153"/>
                <a:gd name="T11" fmla="*/ 20 h 152"/>
                <a:gd name="T12" fmla="*/ 20 w 153"/>
                <a:gd name="T13" fmla="*/ 0 h 152"/>
                <a:gd name="T14" fmla="*/ 133 w 153"/>
                <a:gd name="T15" fmla="*/ 0 h 152"/>
                <a:gd name="T16" fmla="*/ 152 w 153"/>
                <a:gd name="T17" fmla="*/ 20 h 152"/>
                <a:gd name="T18" fmla="*/ 152 w 153"/>
                <a:gd name="T19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" h="152">
                  <a:moveTo>
                    <a:pt x="152" y="76"/>
                  </a:moveTo>
                  <a:cubicBezTo>
                    <a:pt x="152" y="95"/>
                    <a:pt x="153" y="114"/>
                    <a:pt x="152" y="133"/>
                  </a:cubicBezTo>
                  <a:cubicBezTo>
                    <a:pt x="152" y="147"/>
                    <a:pt x="147" y="152"/>
                    <a:pt x="133" y="152"/>
                  </a:cubicBezTo>
                  <a:cubicBezTo>
                    <a:pt x="95" y="152"/>
                    <a:pt x="58" y="152"/>
                    <a:pt x="20" y="152"/>
                  </a:cubicBezTo>
                  <a:cubicBezTo>
                    <a:pt x="6" y="152"/>
                    <a:pt x="0" y="146"/>
                    <a:pt x="0" y="132"/>
                  </a:cubicBezTo>
                  <a:cubicBezTo>
                    <a:pt x="0" y="95"/>
                    <a:pt x="0" y="57"/>
                    <a:pt x="0" y="20"/>
                  </a:cubicBezTo>
                  <a:cubicBezTo>
                    <a:pt x="0" y="5"/>
                    <a:pt x="5" y="0"/>
                    <a:pt x="20" y="0"/>
                  </a:cubicBezTo>
                  <a:cubicBezTo>
                    <a:pt x="57" y="0"/>
                    <a:pt x="95" y="0"/>
                    <a:pt x="133" y="0"/>
                  </a:cubicBezTo>
                  <a:cubicBezTo>
                    <a:pt x="148" y="0"/>
                    <a:pt x="152" y="5"/>
                    <a:pt x="152" y="20"/>
                  </a:cubicBezTo>
                  <a:cubicBezTo>
                    <a:pt x="153" y="38"/>
                    <a:pt x="152" y="57"/>
                    <a:pt x="15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/>
            <p:cNvSpPr>
              <a:spLocks/>
            </p:cNvSpPr>
            <p:nvPr/>
          </p:nvSpPr>
          <p:spPr bwMode="auto">
            <a:xfrm>
              <a:off x="6513513" y="3222625"/>
              <a:ext cx="460375" cy="276225"/>
            </a:xfrm>
            <a:custGeom>
              <a:avLst/>
              <a:gdLst>
                <a:gd name="T0" fmla="*/ 76 w 152"/>
                <a:gd name="T1" fmla="*/ 91 h 91"/>
                <a:gd name="T2" fmla="*/ 18 w 152"/>
                <a:gd name="T3" fmla="*/ 91 h 91"/>
                <a:gd name="T4" fmla="*/ 0 w 152"/>
                <a:gd name="T5" fmla="*/ 73 h 91"/>
                <a:gd name="T6" fmla="*/ 0 w 152"/>
                <a:gd name="T7" fmla="*/ 18 h 91"/>
                <a:gd name="T8" fmla="*/ 18 w 152"/>
                <a:gd name="T9" fmla="*/ 0 h 91"/>
                <a:gd name="T10" fmla="*/ 134 w 152"/>
                <a:gd name="T11" fmla="*/ 0 h 91"/>
                <a:gd name="T12" fmla="*/ 152 w 152"/>
                <a:gd name="T13" fmla="*/ 18 h 91"/>
                <a:gd name="T14" fmla="*/ 152 w 152"/>
                <a:gd name="T15" fmla="*/ 73 h 91"/>
                <a:gd name="T16" fmla="*/ 134 w 152"/>
                <a:gd name="T17" fmla="*/ 91 h 91"/>
                <a:gd name="T18" fmla="*/ 76 w 152"/>
                <a:gd name="T1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" h="91">
                  <a:moveTo>
                    <a:pt x="76" y="91"/>
                  </a:moveTo>
                  <a:cubicBezTo>
                    <a:pt x="57" y="91"/>
                    <a:pt x="38" y="91"/>
                    <a:pt x="18" y="91"/>
                  </a:cubicBezTo>
                  <a:cubicBezTo>
                    <a:pt x="5" y="91"/>
                    <a:pt x="0" y="86"/>
                    <a:pt x="0" y="73"/>
                  </a:cubicBezTo>
                  <a:cubicBezTo>
                    <a:pt x="0" y="55"/>
                    <a:pt x="0" y="37"/>
                    <a:pt x="0" y="18"/>
                  </a:cubicBezTo>
                  <a:cubicBezTo>
                    <a:pt x="0" y="6"/>
                    <a:pt x="5" y="0"/>
                    <a:pt x="18" y="0"/>
                  </a:cubicBezTo>
                  <a:cubicBezTo>
                    <a:pt x="57" y="0"/>
                    <a:pt x="95" y="0"/>
                    <a:pt x="134" y="0"/>
                  </a:cubicBezTo>
                  <a:cubicBezTo>
                    <a:pt x="146" y="0"/>
                    <a:pt x="152" y="6"/>
                    <a:pt x="152" y="18"/>
                  </a:cubicBezTo>
                  <a:cubicBezTo>
                    <a:pt x="152" y="37"/>
                    <a:pt x="152" y="55"/>
                    <a:pt x="152" y="73"/>
                  </a:cubicBezTo>
                  <a:cubicBezTo>
                    <a:pt x="152" y="86"/>
                    <a:pt x="146" y="91"/>
                    <a:pt x="134" y="91"/>
                  </a:cubicBezTo>
                  <a:cubicBezTo>
                    <a:pt x="115" y="91"/>
                    <a:pt x="95" y="91"/>
                    <a:pt x="76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3" name="Freeform 41"/>
          <p:cNvSpPr>
            <a:spLocks noEditPoints="1"/>
          </p:cNvSpPr>
          <p:nvPr/>
        </p:nvSpPr>
        <p:spPr bwMode="auto">
          <a:xfrm>
            <a:off x="4488025" y="5070939"/>
            <a:ext cx="1027113" cy="989013"/>
          </a:xfrm>
          <a:custGeom>
            <a:avLst/>
            <a:gdLst>
              <a:gd name="T0" fmla="*/ 89 w 634"/>
              <a:gd name="T1" fmla="*/ 386 h 612"/>
              <a:gd name="T2" fmla="*/ 279 w 634"/>
              <a:gd name="T3" fmla="*/ 210 h 612"/>
              <a:gd name="T4" fmla="*/ 273 w 634"/>
              <a:gd name="T5" fmla="*/ 196 h 612"/>
              <a:gd name="T6" fmla="*/ 290 w 634"/>
              <a:gd name="T7" fmla="*/ 147 h 612"/>
              <a:gd name="T8" fmla="*/ 285 w 634"/>
              <a:gd name="T9" fmla="*/ 124 h 612"/>
              <a:gd name="T10" fmla="*/ 275 w 634"/>
              <a:gd name="T11" fmla="*/ 53 h 612"/>
              <a:gd name="T12" fmla="*/ 290 w 634"/>
              <a:gd name="T13" fmla="*/ 0 h 612"/>
              <a:gd name="T14" fmla="*/ 301 w 634"/>
              <a:gd name="T15" fmla="*/ 53 h 612"/>
              <a:gd name="T16" fmla="*/ 312 w 634"/>
              <a:gd name="T17" fmla="*/ 0 h 612"/>
              <a:gd name="T18" fmla="*/ 322 w 634"/>
              <a:gd name="T19" fmla="*/ 53 h 612"/>
              <a:gd name="T20" fmla="*/ 332 w 634"/>
              <a:gd name="T21" fmla="*/ 88 h 612"/>
              <a:gd name="T22" fmla="*/ 317 w 634"/>
              <a:gd name="T23" fmla="*/ 129 h 612"/>
              <a:gd name="T24" fmla="*/ 312 w 634"/>
              <a:gd name="T25" fmla="*/ 152 h 612"/>
              <a:gd name="T26" fmla="*/ 291 w 634"/>
              <a:gd name="T27" fmla="*/ 182 h 612"/>
              <a:gd name="T28" fmla="*/ 312 w 634"/>
              <a:gd name="T29" fmla="*/ 192 h 612"/>
              <a:gd name="T30" fmla="*/ 326 w 634"/>
              <a:gd name="T31" fmla="*/ 173 h 612"/>
              <a:gd name="T32" fmla="*/ 329 w 634"/>
              <a:gd name="T33" fmla="*/ 208 h 612"/>
              <a:gd name="T34" fmla="*/ 522 w 634"/>
              <a:gd name="T35" fmla="*/ 382 h 612"/>
              <a:gd name="T36" fmla="*/ 627 w 634"/>
              <a:gd name="T37" fmla="*/ 387 h 612"/>
              <a:gd name="T38" fmla="*/ 634 w 634"/>
              <a:gd name="T39" fmla="*/ 612 h 612"/>
              <a:gd name="T40" fmla="*/ 7 w 634"/>
              <a:gd name="T41" fmla="*/ 612 h 612"/>
              <a:gd name="T42" fmla="*/ 0 w 634"/>
              <a:gd name="T43" fmla="*/ 387 h 612"/>
              <a:gd name="T44" fmla="*/ 111 w 634"/>
              <a:gd name="T45" fmla="*/ 386 h 612"/>
              <a:gd name="T46" fmla="*/ 507 w 634"/>
              <a:gd name="T47" fmla="*/ 383 h 612"/>
              <a:gd name="T48" fmla="*/ 314 w 634"/>
              <a:gd name="T49" fmla="*/ 214 h 612"/>
              <a:gd name="T50" fmla="*/ 287 w 634"/>
              <a:gd name="T51" fmla="*/ 217 h 612"/>
              <a:gd name="T52" fmla="*/ 110 w 634"/>
              <a:gd name="T53" fmla="*/ 385 h 612"/>
              <a:gd name="T54" fmla="*/ 323 w 634"/>
              <a:gd name="T55" fmla="*/ 580 h 612"/>
              <a:gd name="T56" fmla="*/ 344 w 634"/>
              <a:gd name="T57" fmla="*/ 419 h 612"/>
              <a:gd name="T58" fmla="*/ 215 w 634"/>
              <a:gd name="T59" fmla="*/ 419 h 612"/>
              <a:gd name="T60" fmla="*/ 194 w 634"/>
              <a:gd name="T61" fmla="*/ 580 h 612"/>
              <a:gd name="T62" fmla="*/ 215 w 634"/>
              <a:gd name="T63" fmla="*/ 419 h 612"/>
              <a:gd name="T64" fmla="*/ 452 w 634"/>
              <a:gd name="T65" fmla="*/ 580 h 612"/>
              <a:gd name="T66" fmla="*/ 473 w 634"/>
              <a:gd name="T67" fmla="*/ 419 h 612"/>
              <a:gd name="T68" fmla="*/ 495 w 634"/>
              <a:gd name="T69" fmla="*/ 419 h 612"/>
              <a:gd name="T70" fmla="*/ 516 w 634"/>
              <a:gd name="T71" fmla="*/ 580 h 612"/>
              <a:gd name="T72" fmla="*/ 495 w 634"/>
              <a:gd name="T73" fmla="*/ 419 h 612"/>
              <a:gd name="T74" fmla="*/ 85 w 634"/>
              <a:gd name="T75" fmla="*/ 580 h 612"/>
              <a:gd name="T76" fmla="*/ 65 w 634"/>
              <a:gd name="T77" fmla="*/ 419 h 612"/>
              <a:gd name="T78" fmla="*/ 108 w 634"/>
              <a:gd name="T79" fmla="*/ 419 h 612"/>
              <a:gd name="T80" fmla="*/ 128 w 634"/>
              <a:gd name="T81" fmla="*/ 580 h 612"/>
              <a:gd name="T82" fmla="*/ 108 w 634"/>
              <a:gd name="T83" fmla="*/ 419 h 612"/>
              <a:gd name="T84" fmla="*/ 151 w 634"/>
              <a:gd name="T85" fmla="*/ 419 h 612"/>
              <a:gd name="T86" fmla="*/ 172 w 634"/>
              <a:gd name="T87" fmla="*/ 580 h 612"/>
              <a:gd name="T88" fmla="*/ 237 w 634"/>
              <a:gd name="T89" fmla="*/ 419 h 612"/>
              <a:gd name="T90" fmla="*/ 257 w 634"/>
              <a:gd name="T91" fmla="*/ 580 h 612"/>
              <a:gd name="T92" fmla="*/ 237 w 634"/>
              <a:gd name="T93" fmla="*/ 419 h 612"/>
              <a:gd name="T94" fmla="*/ 301 w 634"/>
              <a:gd name="T95" fmla="*/ 419 h 612"/>
              <a:gd name="T96" fmla="*/ 280 w 634"/>
              <a:gd name="T97" fmla="*/ 580 h 612"/>
              <a:gd name="T98" fmla="*/ 366 w 634"/>
              <a:gd name="T99" fmla="*/ 419 h 612"/>
              <a:gd name="T100" fmla="*/ 387 w 634"/>
              <a:gd name="T101" fmla="*/ 580 h 612"/>
              <a:gd name="T102" fmla="*/ 366 w 634"/>
              <a:gd name="T103" fmla="*/ 419 h 612"/>
              <a:gd name="T104" fmla="*/ 429 w 634"/>
              <a:gd name="T105" fmla="*/ 419 h 612"/>
              <a:gd name="T106" fmla="*/ 409 w 634"/>
              <a:gd name="T107" fmla="*/ 580 h 612"/>
              <a:gd name="T108" fmla="*/ 538 w 634"/>
              <a:gd name="T109" fmla="*/ 580 h 612"/>
              <a:gd name="T110" fmla="*/ 559 w 634"/>
              <a:gd name="T111" fmla="*/ 419 h 612"/>
              <a:gd name="T112" fmla="*/ 538 w 634"/>
              <a:gd name="T113" fmla="*/ 580 h 612"/>
              <a:gd name="T114" fmla="*/ 581 w 634"/>
              <a:gd name="T115" fmla="*/ 580 h 612"/>
              <a:gd name="T116" fmla="*/ 602 w 634"/>
              <a:gd name="T117" fmla="*/ 419 h 612"/>
              <a:gd name="T118" fmla="*/ 42 w 634"/>
              <a:gd name="T119" fmla="*/ 580 h 612"/>
              <a:gd name="T120" fmla="*/ 33 w 634"/>
              <a:gd name="T121" fmla="*/ 419 h 612"/>
              <a:gd name="T122" fmla="*/ 42 w 634"/>
              <a:gd name="T123" fmla="*/ 580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34" h="612">
                <a:moveTo>
                  <a:pt x="0" y="387"/>
                </a:moveTo>
                <a:cubicBezTo>
                  <a:pt x="30" y="387"/>
                  <a:pt x="59" y="387"/>
                  <a:pt x="89" y="386"/>
                </a:cubicBezTo>
                <a:cubicBezTo>
                  <a:pt x="91" y="386"/>
                  <a:pt x="94" y="385"/>
                  <a:pt x="96" y="384"/>
                </a:cubicBezTo>
                <a:cubicBezTo>
                  <a:pt x="157" y="326"/>
                  <a:pt x="218" y="268"/>
                  <a:pt x="279" y="210"/>
                </a:cubicBezTo>
                <a:cubicBezTo>
                  <a:pt x="280" y="210"/>
                  <a:pt x="280" y="209"/>
                  <a:pt x="281" y="209"/>
                </a:cubicBezTo>
                <a:cubicBezTo>
                  <a:pt x="278" y="204"/>
                  <a:pt x="275" y="200"/>
                  <a:pt x="273" y="196"/>
                </a:cubicBezTo>
                <a:cubicBezTo>
                  <a:pt x="266" y="179"/>
                  <a:pt x="271" y="163"/>
                  <a:pt x="286" y="153"/>
                </a:cubicBezTo>
                <a:cubicBezTo>
                  <a:pt x="288" y="152"/>
                  <a:pt x="290" y="149"/>
                  <a:pt x="290" y="147"/>
                </a:cubicBezTo>
                <a:cubicBezTo>
                  <a:pt x="290" y="142"/>
                  <a:pt x="290" y="136"/>
                  <a:pt x="290" y="132"/>
                </a:cubicBezTo>
                <a:cubicBezTo>
                  <a:pt x="288" y="128"/>
                  <a:pt x="285" y="126"/>
                  <a:pt x="285" y="124"/>
                </a:cubicBezTo>
                <a:cubicBezTo>
                  <a:pt x="281" y="102"/>
                  <a:pt x="278" y="80"/>
                  <a:pt x="275" y="57"/>
                </a:cubicBezTo>
                <a:cubicBezTo>
                  <a:pt x="275" y="56"/>
                  <a:pt x="275" y="55"/>
                  <a:pt x="275" y="53"/>
                </a:cubicBezTo>
                <a:cubicBezTo>
                  <a:pt x="280" y="53"/>
                  <a:pt x="285" y="53"/>
                  <a:pt x="290" y="53"/>
                </a:cubicBezTo>
                <a:cubicBezTo>
                  <a:pt x="290" y="35"/>
                  <a:pt x="290" y="18"/>
                  <a:pt x="290" y="0"/>
                </a:cubicBezTo>
                <a:cubicBezTo>
                  <a:pt x="294" y="0"/>
                  <a:pt x="297" y="0"/>
                  <a:pt x="301" y="0"/>
                </a:cubicBezTo>
                <a:cubicBezTo>
                  <a:pt x="301" y="17"/>
                  <a:pt x="301" y="35"/>
                  <a:pt x="301" y="53"/>
                </a:cubicBezTo>
                <a:cubicBezTo>
                  <a:pt x="305" y="53"/>
                  <a:pt x="308" y="53"/>
                  <a:pt x="312" y="53"/>
                </a:cubicBezTo>
                <a:cubicBezTo>
                  <a:pt x="312" y="35"/>
                  <a:pt x="312" y="18"/>
                  <a:pt x="312" y="0"/>
                </a:cubicBezTo>
                <a:cubicBezTo>
                  <a:pt x="315" y="0"/>
                  <a:pt x="318" y="0"/>
                  <a:pt x="322" y="0"/>
                </a:cubicBezTo>
                <a:cubicBezTo>
                  <a:pt x="322" y="17"/>
                  <a:pt x="322" y="35"/>
                  <a:pt x="322" y="53"/>
                </a:cubicBezTo>
                <a:cubicBezTo>
                  <a:pt x="328" y="53"/>
                  <a:pt x="333" y="53"/>
                  <a:pt x="339" y="53"/>
                </a:cubicBezTo>
                <a:cubicBezTo>
                  <a:pt x="336" y="65"/>
                  <a:pt x="334" y="76"/>
                  <a:pt x="332" y="88"/>
                </a:cubicBezTo>
                <a:cubicBezTo>
                  <a:pt x="330" y="99"/>
                  <a:pt x="327" y="110"/>
                  <a:pt x="325" y="122"/>
                </a:cubicBezTo>
                <a:cubicBezTo>
                  <a:pt x="324" y="127"/>
                  <a:pt x="322" y="130"/>
                  <a:pt x="317" y="129"/>
                </a:cubicBezTo>
                <a:cubicBezTo>
                  <a:pt x="315" y="128"/>
                  <a:pt x="314" y="129"/>
                  <a:pt x="312" y="129"/>
                </a:cubicBezTo>
                <a:cubicBezTo>
                  <a:pt x="312" y="136"/>
                  <a:pt x="312" y="144"/>
                  <a:pt x="312" y="152"/>
                </a:cubicBezTo>
                <a:cubicBezTo>
                  <a:pt x="312" y="161"/>
                  <a:pt x="310" y="169"/>
                  <a:pt x="299" y="171"/>
                </a:cubicBezTo>
                <a:cubicBezTo>
                  <a:pt x="295" y="172"/>
                  <a:pt x="291" y="176"/>
                  <a:pt x="291" y="182"/>
                </a:cubicBezTo>
                <a:cubicBezTo>
                  <a:pt x="291" y="186"/>
                  <a:pt x="292" y="191"/>
                  <a:pt x="298" y="193"/>
                </a:cubicBezTo>
                <a:cubicBezTo>
                  <a:pt x="302" y="189"/>
                  <a:pt x="306" y="185"/>
                  <a:pt x="312" y="192"/>
                </a:cubicBezTo>
                <a:cubicBezTo>
                  <a:pt x="313" y="188"/>
                  <a:pt x="313" y="186"/>
                  <a:pt x="314" y="183"/>
                </a:cubicBezTo>
                <a:cubicBezTo>
                  <a:pt x="315" y="176"/>
                  <a:pt x="320" y="173"/>
                  <a:pt x="326" y="173"/>
                </a:cubicBezTo>
                <a:cubicBezTo>
                  <a:pt x="332" y="174"/>
                  <a:pt x="336" y="179"/>
                  <a:pt x="335" y="186"/>
                </a:cubicBezTo>
                <a:cubicBezTo>
                  <a:pt x="334" y="193"/>
                  <a:pt x="331" y="200"/>
                  <a:pt x="329" y="208"/>
                </a:cubicBezTo>
                <a:cubicBezTo>
                  <a:pt x="329" y="208"/>
                  <a:pt x="330" y="209"/>
                  <a:pt x="332" y="211"/>
                </a:cubicBezTo>
                <a:cubicBezTo>
                  <a:pt x="395" y="268"/>
                  <a:pt x="459" y="325"/>
                  <a:pt x="522" y="382"/>
                </a:cubicBezTo>
                <a:cubicBezTo>
                  <a:pt x="525" y="385"/>
                  <a:pt x="529" y="386"/>
                  <a:pt x="533" y="386"/>
                </a:cubicBezTo>
                <a:cubicBezTo>
                  <a:pt x="564" y="387"/>
                  <a:pt x="595" y="387"/>
                  <a:pt x="627" y="387"/>
                </a:cubicBezTo>
                <a:cubicBezTo>
                  <a:pt x="629" y="387"/>
                  <a:pt x="631" y="387"/>
                  <a:pt x="634" y="387"/>
                </a:cubicBezTo>
                <a:cubicBezTo>
                  <a:pt x="634" y="462"/>
                  <a:pt x="634" y="537"/>
                  <a:pt x="634" y="612"/>
                </a:cubicBezTo>
                <a:cubicBezTo>
                  <a:pt x="632" y="612"/>
                  <a:pt x="629" y="612"/>
                  <a:pt x="627" y="612"/>
                </a:cubicBezTo>
                <a:cubicBezTo>
                  <a:pt x="420" y="612"/>
                  <a:pt x="213" y="612"/>
                  <a:pt x="7" y="612"/>
                </a:cubicBezTo>
                <a:cubicBezTo>
                  <a:pt x="4" y="612"/>
                  <a:pt x="2" y="612"/>
                  <a:pt x="0" y="612"/>
                </a:cubicBezTo>
                <a:cubicBezTo>
                  <a:pt x="0" y="537"/>
                  <a:pt x="0" y="462"/>
                  <a:pt x="0" y="387"/>
                </a:cubicBezTo>
                <a:close/>
                <a:moveTo>
                  <a:pt x="110" y="385"/>
                </a:moveTo>
                <a:cubicBezTo>
                  <a:pt x="110" y="385"/>
                  <a:pt x="111" y="386"/>
                  <a:pt x="111" y="386"/>
                </a:cubicBezTo>
                <a:cubicBezTo>
                  <a:pt x="244" y="386"/>
                  <a:pt x="376" y="386"/>
                  <a:pt x="510" y="386"/>
                </a:cubicBezTo>
                <a:cubicBezTo>
                  <a:pt x="508" y="385"/>
                  <a:pt x="508" y="384"/>
                  <a:pt x="507" y="383"/>
                </a:cubicBezTo>
                <a:cubicBezTo>
                  <a:pt x="445" y="327"/>
                  <a:pt x="383" y="271"/>
                  <a:pt x="321" y="216"/>
                </a:cubicBezTo>
                <a:cubicBezTo>
                  <a:pt x="320" y="214"/>
                  <a:pt x="317" y="214"/>
                  <a:pt x="314" y="214"/>
                </a:cubicBezTo>
                <a:cubicBezTo>
                  <a:pt x="309" y="214"/>
                  <a:pt x="303" y="216"/>
                  <a:pt x="297" y="215"/>
                </a:cubicBezTo>
                <a:cubicBezTo>
                  <a:pt x="293" y="214"/>
                  <a:pt x="290" y="215"/>
                  <a:pt x="287" y="217"/>
                </a:cubicBezTo>
                <a:cubicBezTo>
                  <a:pt x="230" y="272"/>
                  <a:pt x="173" y="326"/>
                  <a:pt x="115" y="381"/>
                </a:cubicBezTo>
                <a:cubicBezTo>
                  <a:pt x="114" y="382"/>
                  <a:pt x="112" y="384"/>
                  <a:pt x="110" y="385"/>
                </a:cubicBezTo>
                <a:close/>
                <a:moveTo>
                  <a:pt x="323" y="419"/>
                </a:moveTo>
                <a:cubicBezTo>
                  <a:pt x="323" y="473"/>
                  <a:pt x="323" y="526"/>
                  <a:pt x="323" y="580"/>
                </a:cubicBezTo>
                <a:cubicBezTo>
                  <a:pt x="330" y="580"/>
                  <a:pt x="337" y="580"/>
                  <a:pt x="344" y="580"/>
                </a:cubicBezTo>
                <a:cubicBezTo>
                  <a:pt x="344" y="526"/>
                  <a:pt x="344" y="473"/>
                  <a:pt x="344" y="419"/>
                </a:cubicBezTo>
                <a:cubicBezTo>
                  <a:pt x="337" y="419"/>
                  <a:pt x="330" y="419"/>
                  <a:pt x="323" y="419"/>
                </a:cubicBezTo>
                <a:close/>
                <a:moveTo>
                  <a:pt x="215" y="419"/>
                </a:moveTo>
                <a:cubicBezTo>
                  <a:pt x="207" y="419"/>
                  <a:pt x="201" y="419"/>
                  <a:pt x="194" y="419"/>
                </a:cubicBezTo>
                <a:cubicBezTo>
                  <a:pt x="194" y="473"/>
                  <a:pt x="194" y="526"/>
                  <a:pt x="194" y="580"/>
                </a:cubicBezTo>
                <a:cubicBezTo>
                  <a:pt x="201" y="580"/>
                  <a:pt x="208" y="580"/>
                  <a:pt x="215" y="580"/>
                </a:cubicBezTo>
                <a:cubicBezTo>
                  <a:pt x="215" y="526"/>
                  <a:pt x="215" y="473"/>
                  <a:pt x="215" y="419"/>
                </a:cubicBezTo>
                <a:close/>
                <a:moveTo>
                  <a:pt x="452" y="419"/>
                </a:moveTo>
                <a:cubicBezTo>
                  <a:pt x="452" y="473"/>
                  <a:pt x="452" y="526"/>
                  <a:pt x="452" y="580"/>
                </a:cubicBezTo>
                <a:cubicBezTo>
                  <a:pt x="459" y="580"/>
                  <a:pt x="466" y="580"/>
                  <a:pt x="473" y="580"/>
                </a:cubicBezTo>
                <a:cubicBezTo>
                  <a:pt x="473" y="526"/>
                  <a:pt x="473" y="473"/>
                  <a:pt x="473" y="419"/>
                </a:cubicBezTo>
                <a:cubicBezTo>
                  <a:pt x="466" y="419"/>
                  <a:pt x="459" y="419"/>
                  <a:pt x="452" y="419"/>
                </a:cubicBezTo>
                <a:close/>
                <a:moveTo>
                  <a:pt x="495" y="419"/>
                </a:moveTo>
                <a:cubicBezTo>
                  <a:pt x="495" y="473"/>
                  <a:pt x="495" y="526"/>
                  <a:pt x="495" y="580"/>
                </a:cubicBezTo>
                <a:cubicBezTo>
                  <a:pt x="502" y="580"/>
                  <a:pt x="509" y="580"/>
                  <a:pt x="516" y="580"/>
                </a:cubicBezTo>
                <a:cubicBezTo>
                  <a:pt x="516" y="526"/>
                  <a:pt x="516" y="473"/>
                  <a:pt x="516" y="419"/>
                </a:cubicBezTo>
                <a:cubicBezTo>
                  <a:pt x="509" y="419"/>
                  <a:pt x="502" y="419"/>
                  <a:pt x="495" y="419"/>
                </a:cubicBezTo>
                <a:close/>
                <a:moveTo>
                  <a:pt x="65" y="580"/>
                </a:moveTo>
                <a:cubicBezTo>
                  <a:pt x="72" y="580"/>
                  <a:pt x="78" y="580"/>
                  <a:pt x="85" y="580"/>
                </a:cubicBezTo>
                <a:cubicBezTo>
                  <a:pt x="85" y="526"/>
                  <a:pt x="85" y="473"/>
                  <a:pt x="85" y="419"/>
                </a:cubicBezTo>
                <a:cubicBezTo>
                  <a:pt x="78" y="419"/>
                  <a:pt x="72" y="419"/>
                  <a:pt x="65" y="419"/>
                </a:cubicBezTo>
                <a:cubicBezTo>
                  <a:pt x="65" y="473"/>
                  <a:pt x="65" y="526"/>
                  <a:pt x="65" y="580"/>
                </a:cubicBezTo>
                <a:close/>
                <a:moveTo>
                  <a:pt x="108" y="419"/>
                </a:moveTo>
                <a:cubicBezTo>
                  <a:pt x="108" y="473"/>
                  <a:pt x="108" y="526"/>
                  <a:pt x="108" y="580"/>
                </a:cubicBezTo>
                <a:cubicBezTo>
                  <a:pt x="115" y="580"/>
                  <a:pt x="122" y="580"/>
                  <a:pt x="128" y="580"/>
                </a:cubicBezTo>
                <a:cubicBezTo>
                  <a:pt x="128" y="526"/>
                  <a:pt x="128" y="473"/>
                  <a:pt x="128" y="419"/>
                </a:cubicBezTo>
                <a:cubicBezTo>
                  <a:pt x="121" y="419"/>
                  <a:pt x="115" y="419"/>
                  <a:pt x="108" y="419"/>
                </a:cubicBezTo>
                <a:close/>
                <a:moveTo>
                  <a:pt x="172" y="419"/>
                </a:moveTo>
                <a:cubicBezTo>
                  <a:pt x="164" y="419"/>
                  <a:pt x="158" y="419"/>
                  <a:pt x="151" y="419"/>
                </a:cubicBezTo>
                <a:cubicBezTo>
                  <a:pt x="151" y="473"/>
                  <a:pt x="151" y="526"/>
                  <a:pt x="151" y="580"/>
                </a:cubicBezTo>
                <a:cubicBezTo>
                  <a:pt x="158" y="580"/>
                  <a:pt x="165" y="580"/>
                  <a:pt x="172" y="580"/>
                </a:cubicBezTo>
                <a:cubicBezTo>
                  <a:pt x="172" y="526"/>
                  <a:pt x="172" y="473"/>
                  <a:pt x="172" y="419"/>
                </a:cubicBezTo>
                <a:close/>
                <a:moveTo>
                  <a:pt x="237" y="419"/>
                </a:moveTo>
                <a:cubicBezTo>
                  <a:pt x="237" y="473"/>
                  <a:pt x="237" y="526"/>
                  <a:pt x="237" y="580"/>
                </a:cubicBezTo>
                <a:cubicBezTo>
                  <a:pt x="244" y="580"/>
                  <a:pt x="251" y="580"/>
                  <a:pt x="257" y="580"/>
                </a:cubicBezTo>
                <a:cubicBezTo>
                  <a:pt x="257" y="526"/>
                  <a:pt x="257" y="473"/>
                  <a:pt x="257" y="419"/>
                </a:cubicBezTo>
                <a:cubicBezTo>
                  <a:pt x="251" y="419"/>
                  <a:pt x="244" y="419"/>
                  <a:pt x="237" y="419"/>
                </a:cubicBezTo>
                <a:close/>
                <a:moveTo>
                  <a:pt x="301" y="580"/>
                </a:moveTo>
                <a:cubicBezTo>
                  <a:pt x="301" y="526"/>
                  <a:pt x="301" y="473"/>
                  <a:pt x="301" y="419"/>
                </a:cubicBezTo>
                <a:cubicBezTo>
                  <a:pt x="293" y="419"/>
                  <a:pt x="287" y="419"/>
                  <a:pt x="280" y="419"/>
                </a:cubicBezTo>
                <a:cubicBezTo>
                  <a:pt x="280" y="473"/>
                  <a:pt x="280" y="526"/>
                  <a:pt x="280" y="580"/>
                </a:cubicBezTo>
                <a:cubicBezTo>
                  <a:pt x="287" y="580"/>
                  <a:pt x="294" y="580"/>
                  <a:pt x="301" y="580"/>
                </a:cubicBezTo>
                <a:close/>
                <a:moveTo>
                  <a:pt x="366" y="419"/>
                </a:moveTo>
                <a:cubicBezTo>
                  <a:pt x="366" y="473"/>
                  <a:pt x="366" y="526"/>
                  <a:pt x="366" y="580"/>
                </a:cubicBezTo>
                <a:cubicBezTo>
                  <a:pt x="373" y="580"/>
                  <a:pt x="380" y="580"/>
                  <a:pt x="387" y="580"/>
                </a:cubicBezTo>
                <a:cubicBezTo>
                  <a:pt x="387" y="526"/>
                  <a:pt x="387" y="473"/>
                  <a:pt x="387" y="419"/>
                </a:cubicBezTo>
                <a:cubicBezTo>
                  <a:pt x="380" y="419"/>
                  <a:pt x="373" y="419"/>
                  <a:pt x="366" y="419"/>
                </a:cubicBezTo>
                <a:close/>
                <a:moveTo>
                  <a:pt x="429" y="580"/>
                </a:moveTo>
                <a:cubicBezTo>
                  <a:pt x="429" y="526"/>
                  <a:pt x="429" y="473"/>
                  <a:pt x="429" y="419"/>
                </a:cubicBezTo>
                <a:cubicBezTo>
                  <a:pt x="422" y="419"/>
                  <a:pt x="416" y="419"/>
                  <a:pt x="409" y="419"/>
                </a:cubicBezTo>
                <a:cubicBezTo>
                  <a:pt x="409" y="473"/>
                  <a:pt x="409" y="526"/>
                  <a:pt x="409" y="580"/>
                </a:cubicBezTo>
                <a:cubicBezTo>
                  <a:pt x="416" y="580"/>
                  <a:pt x="423" y="580"/>
                  <a:pt x="429" y="580"/>
                </a:cubicBezTo>
                <a:close/>
                <a:moveTo>
                  <a:pt x="538" y="580"/>
                </a:moveTo>
                <a:cubicBezTo>
                  <a:pt x="545" y="580"/>
                  <a:pt x="552" y="580"/>
                  <a:pt x="559" y="580"/>
                </a:cubicBezTo>
                <a:cubicBezTo>
                  <a:pt x="559" y="526"/>
                  <a:pt x="559" y="473"/>
                  <a:pt x="559" y="419"/>
                </a:cubicBezTo>
                <a:cubicBezTo>
                  <a:pt x="552" y="419"/>
                  <a:pt x="545" y="419"/>
                  <a:pt x="538" y="419"/>
                </a:cubicBezTo>
                <a:cubicBezTo>
                  <a:pt x="538" y="473"/>
                  <a:pt x="538" y="526"/>
                  <a:pt x="538" y="580"/>
                </a:cubicBezTo>
                <a:close/>
                <a:moveTo>
                  <a:pt x="581" y="419"/>
                </a:moveTo>
                <a:cubicBezTo>
                  <a:pt x="581" y="473"/>
                  <a:pt x="581" y="526"/>
                  <a:pt x="581" y="580"/>
                </a:cubicBezTo>
                <a:cubicBezTo>
                  <a:pt x="588" y="580"/>
                  <a:pt x="595" y="580"/>
                  <a:pt x="602" y="580"/>
                </a:cubicBezTo>
                <a:cubicBezTo>
                  <a:pt x="602" y="526"/>
                  <a:pt x="602" y="473"/>
                  <a:pt x="602" y="419"/>
                </a:cubicBezTo>
                <a:cubicBezTo>
                  <a:pt x="595" y="419"/>
                  <a:pt x="588" y="419"/>
                  <a:pt x="581" y="419"/>
                </a:cubicBezTo>
                <a:close/>
                <a:moveTo>
                  <a:pt x="42" y="580"/>
                </a:moveTo>
                <a:cubicBezTo>
                  <a:pt x="42" y="526"/>
                  <a:pt x="42" y="472"/>
                  <a:pt x="42" y="419"/>
                </a:cubicBezTo>
                <a:cubicBezTo>
                  <a:pt x="39" y="419"/>
                  <a:pt x="36" y="419"/>
                  <a:pt x="33" y="419"/>
                </a:cubicBezTo>
                <a:cubicBezTo>
                  <a:pt x="33" y="473"/>
                  <a:pt x="33" y="527"/>
                  <a:pt x="33" y="580"/>
                </a:cubicBezTo>
                <a:cubicBezTo>
                  <a:pt x="36" y="580"/>
                  <a:pt x="39" y="580"/>
                  <a:pt x="42" y="58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4" name="Grupo 43"/>
          <p:cNvGrpSpPr/>
          <p:nvPr/>
        </p:nvGrpSpPr>
        <p:grpSpPr>
          <a:xfrm>
            <a:off x="6453618" y="5315745"/>
            <a:ext cx="755294" cy="766009"/>
            <a:chOff x="7159625" y="1936751"/>
            <a:chExt cx="895350" cy="908050"/>
          </a:xfrm>
          <a:solidFill>
            <a:schemeClr val="tx2"/>
          </a:solidFill>
        </p:grpSpPr>
        <p:sp>
          <p:nvSpPr>
            <p:cNvPr id="45" name="Rectangle 36"/>
            <p:cNvSpPr>
              <a:spLocks noChangeArrowheads="1"/>
            </p:cNvSpPr>
            <p:nvPr/>
          </p:nvSpPr>
          <p:spPr bwMode="auto">
            <a:xfrm>
              <a:off x="7656513" y="2535238"/>
              <a:ext cx="322263" cy="69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38"/>
            <p:cNvSpPr>
              <a:spLocks noChangeArrowheads="1"/>
            </p:cNvSpPr>
            <p:nvPr/>
          </p:nvSpPr>
          <p:spPr bwMode="auto">
            <a:xfrm>
              <a:off x="7656513" y="2698751"/>
              <a:ext cx="322263" cy="69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9"/>
            <p:cNvSpPr>
              <a:spLocks noEditPoints="1"/>
            </p:cNvSpPr>
            <p:nvPr/>
          </p:nvSpPr>
          <p:spPr bwMode="auto">
            <a:xfrm>
              <a:off x="7673975" y="2230438"/>
              <a:ext cx="280988" cy="63500"/>
            </a:xfrm>
            <a:custGeom>
              <a:avLst/>
              <a:gdLst>
                <a:gd name="T0" fmla="*/ 177 w 177"/>
                <a:gd name="T1" fmla="*/ 0 h 40"/>
                <a:gd name="T2" fmla="*/ 0 w 177"/>
                <a:gd name="T3" fmla="*/ 0 h 40"/>
                <a:gd name="T4" fmla="*/ 0 w 177"/>
                <a:gd name="T5" fmla="*/ 40 h 40"/>
                <a:gd name="T6" fmla="*/ 177 w 177"/>
                <a:gd name="T7" fmla="*/ 40 h 40"/>
                <a:gd name="T8" fmla="*/ 177 w 177"/>
                <a:gd name="T9" fmla="*/ 0 h 40"/>
                <a:gd name="T10" fmla="*/ 115 w 177"/>
                <a:gd name="T11" fmla="*/ 29 h 40"/>
                <a:gd name="T12" fmla="*/ 89 w 177"/>
                <a:gd name="T13" fmla="*/ 29 h 40"/>
                <a:gd name="T14" fmla="*/ 89 w 177"/>
                <a:gd name="T15" fmla="*/ 18 h 40"/>
                <a:gd name="T16" fmla="*/ 115 w 177"/>
                <a:gd name="T17" fmla="*/ 18 h 40"/>
                <a:gd name="T18" fmla="*/ 115 w 177"/>
                <a:gd name="T19" fmla="*/ 29 h 40"/>
                <a:gd name="T20" fmla="*/ 166 w 177"/>
                <a:gd name="T21" fmla="*/ 29 h 40"/>
                <a:gd name="T22" fmla="*/ 122 w 177"/>
                <a:gd name="T23" fmla="*/ 29 h 40"/>
                <a:gd name="T24" fmla="*/ 122 w 177"/>
                <a:gd name="T25" fmla="*/ 11 h 40"/>
                <a:gd name="T26" fmla="*/ 166 w 177"/>
                <a:gd name="T27" fmla="*/ 11 h 40"/>
                <a:gd name="T28" fmla="*/ 166 w 177"/>
                <a:gd name="T2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40">
                  <a:moveTo>
                    <a:pt x="177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177" y="40"/>
                  </a:lnTo>
                  <a:lnTo>
                    <a:pt x="177" y="0"/>
                  </a:lnTo>
                  <a:close/>
                  <a:moveTo>
                    <a:pt x="115" y="29"/>
                  </a:moveTo>
                  <a:lnTo>
                    <a:pt x="89" y="29"/>
                  </a:lnTo>
                  <a:lnTo>
                    <a:pt x="89" y="18"/>
                  </a:lnTo>
                  <a:lnTo>
                    <a:pt x="115" y="18"/>
                  </a:lnTo>
                  <a:lnTo>
                    <a:pt x="115" y="29"/>
                  </a:lnTo>
                  <a:close/>
                  <a:moveTo>
                    <a:pt x="166" y="29"/>
                  </a:moveTo>
                  <a:lnTo>
                    <a:pt x="122" y="29"/>
                  </a:lnTo>
                  <a:lnTo>
                    <a:pt x="122" y="11"/>
                  </a:lnTo>
                  <a:lnTo>
                    <a:pt x="166" y="11"/>
                  </a:lnTo>
                  <a:lnTo>
                    <a:pt x="166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0"/>
            <p:cNvSpPr>
              <a:spLocks noChangeArrowheads="1"/>
            </p:cNvSpPr>
            <p:nvPr/>
          </p:nvSpPr>
          <p:spPr bwMode="auto">
            <a:xfrm>
              <a:off x="7673975" y="2154238"/>
              <a:ext cx="2809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1"/>
            <p:cNvSpPr>
              <a:spLocks noChangeArrowheads="1"/>
            </p:cNvSpPr>
            <p:nvPr/>
          </p:nvSpPr>
          <p:spPr bwMode="auto">
            <a:xfrm>
              <a:off x="7673975" y="2084388"/>
              <a:ext cx="280988" cy="57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2"/>
            <p:cNvSpPr>
              <a:spLocks noChangeArrowheads="1"/>
            </p:cNvSpPr>
            <p:nvPr/>
          </p:nvSpPr>
          <p:spPr bwMode="auto">
            <a:xfrm>
              <a:off x="7673975" y="2008188"/>
              <a:ext cx="2809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3"/>
            <p:cNvSpPr>
              <a:spLocks noChangeArrowheads="1"/>
            </p:cNvSpPr>
            <p:nvPr/>
          </p:nvSpPr>
          <p:spPr bwMode="auto">
            <a:xfrm>
              <a:off x="7223125" y="2640013"/>
              <a:ext cx="2936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44"/>
            <p:cNvSpPr>
              <a:spLocks noChangeArrowheads="1"/>
            </p:cNvSpPr>
            <p:nvPr/>
          </p:nvSpPr>
          <p:spPr bwMode="auto">
            <a:xfrm>
              <a:off x="7223125" y="2563813"/>
              <a:ext cx="293688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45"/>
            <p:cNvSpPr>
              <a:spLocks noChangeArrowheads="1"/>
            </p:cNvSpPr>
            <p:nvPr/>
          </p:nvSpPr>
          <p:spPr bwMode="auto">
            <a:xfrm>
              <a:off x="7223125" y="2487613"/>
              <a:ext cx="293688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6"/>
            <p:cNvSpPr>
              <a:spLocks noEditPoints="1"/>
            </p:cNvSpPr>
            <p:nvPr/>
          </p:nvSpPr>
          <p:spPr bwMode="auto">
            <a:xfrm>
              <a:off x="7235825" y="2289176"/>
              <a:ext cx="257175" cy="57150"/>
            </a:xfrm>
            <a:custGeom>
              <a:avLst/>
              <a:gdLst>
                <a:gd name="T0" fmla="*/ 0 w 162"/>
                <a:gd name="T1" fmla="*/ 36 h 36"/>
                <a:gd name="T2" fmla="*/ 162 w 162"/>
                <a:gd name="T3" fmla="*/ 36 h 36"/>
                <a:gd name="T4" fmla="*/ 162 w 162"/>
                <a:gd name="T5" fmla="*/ 0 h 36"/>
                <a:gd name="T6" fmla="*/ 0 w 162"/>
                <a:gd name="T7" fmla="*/ 0 h 36"/>
                <a:gd name="T8" fmla="*/ 0 w 162"/>
                <a:gd name="T9" fmla="*/ 36 h 36"/>
                <a:gd name="T10" fmla="*/ 114 w 162"/>
                <a:gd name="T11" fmla="*/ 11 h 36"/>
                <a:gd name="T12" fmla="*/ 151 w 162"/>
                <a:gd name="T13" fmla="*/ 11 h 36"/>
                <a:gd name="T14" fmla="*/ 151 w 162"/>
                <a:gd name="T15" fmla="*/ 29 h 36"/>
                <a:gd name="T16" fmla="*/ 114 w 162"/>
                <a:gd name="T17" fmla="*/ 29 h 36"/>
                <a:gd name="T18" fmla="*/ 114 w 162"/>
                <a:gd name="T19" fmla="*/ 11 h 36"/>
                <a:gd name="T20" fmla="*/ 81 w 162"/>
                <a:gd name="T21" fmla="*/ 18 h 36"/>
                <a:gd name="T22" fmla="*/ 107 w 162"/>
                <a:gd name="T23" fmla="*/ 18 h 36"/>
                <a:gd name="T24" fmla="*/ 107 w 162"/>
                <a:gd name="T25" fmla="*/ 29 h 36"/>
                <a:gd name="T26" fmla="*/ 81 w 162"/>
                <a:gd name="T27" fmla="*/ 29 h 36"/>
                <a:gd name="T28" fmla="*/ 81 w 162"/>
                <a:gd name="T2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" h="36">
                  <a:moveTo>
                    <a:pt x="0" y="36"/>
                  </a:moveTo>
                  <a:lnTo>
                    <a:pt x="162" y="36"/>
                  </a:lnTo>
                  <a:lnTo>
                    <a:pt x="162" y="0"/>
                  </a:lnTo>
                  <a:lnTo>
                    <a:pt x="0" y="0"/>
                  </a:lnTo>
                  <a:lnTo>
                    <a:pt x="0" y="36"/>
                  </a:lnTo>
                  <a:close/>
                  <a:moveTo>
                    <a:pt x="114" y="11"/>
                  </a:moveTo>
                  <a:lnTo>
                    <a:pt x="151" y="11"/>
                  </a:lnTo>
                  <a:lnTo>
                    <a:pt x="151" y="29"/>
                  </a:lnTo>
                  <a:lnTo>
                    <a:pt x="114" y="29"/>
                  </a:lnTo>
                  <a:lnTo>
                    <a:pt x="114" y="11"/>
                  </a:lnTo>
                  <a:close/>
                  <a:moveTo>
                    <a:pt x="81" y="18"/>
                  </a:moveTo>
                  <a:lnTo>
                    <a:pt x="107" y="18"/>
                  </a:lnTo>
                  <a:lnTo>
                    <a:pt x="107" y="29"/>
                  </a:lnTo>
                  <a:lnTo>
                    <a:pt x="81" y="29"/>
                  </a:lnTo>
                  <a:lnTo>
                    <a:pt x="81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47"/>
            <p:cNvSpPr>
              <a:spLocks noChangeArrowheads="1"/>
            </p:cNvSpPr>
            <p:nvPr/>
          </p:nvSpPr>
          <p:spPr bwMode="auto">
            <a:xfrm>
              <a:off x="7235825" y="2224088"/>
              <a:ext cx="257175" cy="58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48"/>
            <p:cNvSpPr>
              <a:spLocks noChangeArrowheads="1"/>
            </p:cNvSpPr>
            <p:nvPr/>
          </p:nvSpPr>
          <p:spPr bwMode="auto">
            <a:xfrm>
              <a:off x="7235825" y="2159001"/>
              <a:ext cx="257175" cy="53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49"/>
            <p:cNvSpPr>
              <a:spLocks noChangeArrowheads="1"/>
            </p:cNvSpPr>
            <p:nvPr/>
          </p:nvSpPr>
          <p:spPr bwMode="auto">
            <a:xfrm>
              <a:off x="7235825" y="2089151"/>
              <a:ext cx="257175" cy="58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2"/>
            <p:cNvSpPr>
              <a:spLocks noEditPoints="1"/>
            </p:cNvSpPr>
            <p:nvPr/>
          </p:nvSpPr>
          <p:spPr bwMode="auto">
            <a:xfrm>
              <a:off x="7604125" y="1936751"/>
              <a:ext cx="422275" cy="422275"/>
            </a:xfrm>
            <a:custGeom>
              <a:avLst/>
              <a:gdLst>
                <a:gd name="T0" fmla="*/ 0 w 266"/>
                <a:gd name="T1" fmla="*/ 0 h 266"/>
                <a:gd name="T2" fmla="*/ 0 w 266"/>
                <a:gd name="T3" fmla="*/ 266 h 266"/>
                <a:gd name="T4" fmla="*/ 266 w 266"/>
                <a:gd name="T5" fmla="*/ 266 h 266"/>
                <a:gd name="T6" fmla="*/ 266 w 266"/>
                <a:gd name="T7" fmla="*/ 0 h 266"/>
                <a:gd name="T8" fmla="*/ 0 w 266"/>
                <a:gd name="T9" fmla="*/ 0 h 266"/>
                <a:gd name="T10" fmla="*/ 229 w 266"/>
                <a:gd name="T11" fmla="*/ 229 h 266"/>
                <a:gd name="T12" fmla="*/ 229 w 266"/>
                <a:gd name="T13" fmla="*/ 229 h 266"/>
                <a:gd name="T14" fmla="*/ 229 w 266"/>
                <a:gd name="T15" fmla="*/ 229 h 266"/>
                <a:gd name="T16" fmla="*/ 37 w 266"/>
                <a:gd name="T17" fmla="*/ 229 h 266"/>
                <a:gd name="T18" fmla="*/ 37 w 266"/>
                <a:gd name="T19" fmla="*/ 37 h 266"/>
                <a:gd name="T20" fmla="*/ 37 w 266"/>
                <a:gd name="T21" fmla="*/ 37 h 266"/>
                <a:gd name="T22" fmla="*/ 37 w 266"/>
                <a:gd name="T23" fmla="*/ 37 h 266"/>
                <a:gd name="T24" fmla="*/ 229 w 266"/>
                <a:gd name="T25" fmla="*/ 37 h 266"/>
                <a:gd name="T26" fmla="*/ 229 w 266"/>
                <a:gd name="T27" fmla="*/ 229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266">
                  <a:moveTo>
                    <a:pt x="0" y="0"/>
                  </a:moveTo>
                  <a:lnTo>
                    <a:pt x="0" y="266"/>
                  </a:lnTo>
                  <a:lnTo>
                    <a:pt x="266" y="266"/>
                  </a:lnTo>
                  <a:lnTo>
                    <a:pt x="266" y="0"/>
                  </a:lnTo>
                  <a:lnTo>
                    <a:pt x="0" y="0"/>
                  </a:lnTo>
                  <a:close/>
                  <a:moveTo>
                    <a:pt x="229" y="229"/>
                  </a:moveTo>
                  <a:lnTo>
                    <a:pt x="229" y="229"/>
                  </a:lnTo>
                  <a:lnTo>
                    <a:pt x="229" y="229"/>
                  </a:lnTo>
                  <a:lnTo>
                    <a:pt x="37" y="229"/>
                  </a:lnTo>
                  <a:lnTo>
                    <a:pt x="37" y="37"/>
                  </a:lnTo>
                  <a:lnTo>
                    <a:pt x="37" y="37"/>
                  </a:lnTo>
                  <a:lnTo>
                    <a:pt x="37" y="37"/>
                  </a:lnTo>
                  <a:lnTo>
                    <a:pt x="229" y="37"/>
                  </a:lnTo>
                  <a:lnTo>
                    <a:pt x="229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3"/>
            <p:cNvSpPr>
              <a:spLocks noEditPoints="1"/>
            </p:cNvSpPr>
            <p:nvPr/>
          </p:nvSpPr>
          <p:spPr bwMode="auto">
            <a:xfrm>
              <a:off x="7656513" y="2446338"/>
              <a:ext cx="322263" cy="76200"/>
            </a:xfrm>
            <a:custGeom>
              <a:avLst/>
              <a:gdLst>
                <a:gd name="T0" fmla="*/ 0 w 203"/>
                <a:gd name="T1" fmla="*/ 0 h 48"/>
                <a:gd name="T2" fmla="*/ 0 w 203"/>
                <a:gd name="T3" fmla="*/ 48 h 48"/>
                <a:gd name="T4" fmla="*/ 203 w 203"/>
                <a:gd name="T5" fmla="*/ 48 h 48"/>
                <a:gd name="T6" fmla="*/ 203 w 203"/>
                <a:gd name="T7" fmla="*/ 0 h 48"/>
                <a:gd name="T8" fmla="*/ 0 w 203"/>
                <a:gd name="T9" fmla="*/ 0 h 48"/>
                <a:gd name="T10" fmla="*/ 63 w 203"/>
                <a:gd name="T11" fmla="*/ 11 h 48"/>
                <a:gd name="T12" fmla="*/ 63 w 203"/>
                <a:gd name="T13" fmla="*/ 33 h 48"/>
                <a:gd name="T14" fmla="*/ 63 w 203"/>
                <a:gd name="T15" fmla="*/ 33 h 48"/>
                <a:gd name="T16" fmla="*/ 15 w 203"/>
                <a:gd name="T17" fmla="*/ 33 h 48"/>
                <a:gd name="T18" fmla="*/ 15 w 203"/>
                <a:gd name="T19" fmla="*/ 11 h 48"/>
                <a:gd name="T20" fmla="*/ 15 w 203"/>
                <a:gd name="T21" fmla="*/ 11 h 48"/>
                <a:gd name="T22" fmla="*/ 15 w 203"/>
                <a:gd name="T23" fmla="*/ 11 h 48"/>
                <a:gd name="T24" fmla="*/ 63 w 203"/>
                <a:gd name="T25" fmla="*/ 11 h 48"/>
                <a:gd name="T26" fmla="*/ 63 w 203"/>
                <a:gd name="T27" fmla="*/ 11 h 48"/>
                <a:gd name="T28" fmla="*/ 104 w 203"/>
                <a:gd name="T29" fmla="*/ 26 h 48"/>
                <a:gd name="T30" fmla="*/ 104 w 203"/>
                <a:gd name="T31" fmla="*/ 26 h 48"/>
                <a:gd name="T32" fmla="*/ 104 w 203"/>
                <a:gd name="T33" fmla="*/ 26 h 48"/>
                <a:gd name="T34" fmla="*/ 74 w 203"/>
                <a:gd name="T35" fmla="*/ 26 h 48"/>
                <a:gd name="T36" fmla="*/ 74 w 203"/>
                <a:gd name="T37" fmla="*/ 11 h 48"/>
                <a:gd name="T38" fmla="*/ 74 w 203"/>
                <a:gd name="T39" fmla="*/ 11 h 48"/>
                <a:gd name="T40" fmla="*/ 74 w 203"/>
                <a:gd name="T41" fmla="*/ 11 h 48"/>
                <a:gd name="T42" fmla="*/ 104 w 203"/>
                <a:gd name="T43" fmla="*/ 11 h 48"/>
                <a:gd name="T44" fmla="*/ 104 w 203"/>
                <a:gd name="T45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3" h="48">
                  <a:moveTo>
                    <a:pt x="0" y="0"/>
                  </a:moveTo>
                  <a:lnTo>
                    <a:pt x="0" y="48"/>
                  </a:lnTo>
                  <a:lnTo>
                    <a:pt x="203" y="48"/>
                  </a:lnTo>
                  <a:lnTo>
                    <a:pt x="203" y="0"/>
                  </a:lnTo>
                  <a:lnTo>
                    <a:pt x="0" y="0"/>
                  </a:lnTo>
                  <a:close/>
                  <a:moveTo>
                    <a:pt x="63" y="11"/>
                  </a:moveTo>
                  <a:lnTo>
                    <a:pt x="63" y="33"/>
                  </a:lnTo>
                  <a:lnTo>
                    <a:pt x="63" y="33"/>
                  </a:lnTo>
                  <a:lnTo>
                    <a:pt x="15" y="33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63" y="11"/>
                  </a:lnTo>
                  <a:lnTo>
                    <a:pt x="63" y="11"/>
                  </a:lnTo>
                  <a:close/>
                  <a:moveTo>
                    <a:pt x="104" y="26"/>
                  </a:moveTo>
                  <a:lnTo>
                    <a:pt x="104" y="26"/>
                  </a:lnTo>
                  <a:lnTo>
                    <a:pt x="104" y="26"/>
                  </a:lnTo>
                  <a:lnTo>
                    <a:pt x="74" y="26"/>
                  </a:lnTo>
                  <a:lnTo>
                    <a:pt x="74" y="11"/>
                  </a:lnTo>
                  <a:lnTo>
                    <a:pt x="74" y="11"/>
                  </a:lnTo>
                  <a:lnTo>
                    <a:pt x="74" y="11"/>
                  </a:lnTo>
                  <a:lnTo>
                    <a:pt x="104" y="11"/>
                  </a:lnTo>
                  <a:lnTo>
                    <a:pt x="10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4"/>
            <p:cNvSpPr>
              <a:spLocks noEditPoints="1"/>
            </p:cNvSpPr>
            <p:nvPr/>
          </p:nvSpPr>
          <p:spPr bwMode="auto">
            <a:xfrm>
              <a:off x="7159625" y="2376488"/>
              <a:ext cx="895350" cy="468313"/>
            </a:xfrm>
            <a:custGeom>
              <a:avLst/>
              <a:gdLst>
                <a:gd name="T0" fmla="*/ 269 w 564"/>
                <a:gd name="T1" fmla="*/ 0 h 295"/>
                <a:gd name="T2" fmla="*/ 269 w 564"/>
                <a:gd name="T3" fmla="*/ 29 h 295"/>
                <a:gd name="T4" fmla="*/ 0 w 564"/>
                <a:gd name="T5" fmla="*/ 29 h 295"/>
                <a:gd name="T6" fmla="*/ 0 w 564"/>
                <a:gd name="T7" fmla="*/ 295 h 295"/>
                <a:gd name="T8" fmla="*/ 269 w 564"/>
                <a:gd name="T9" fmla="*/ 295 h 295"/>
                <a:gd name="T10" fmla="*/ 564 w 564"/>
                <a:gd name="T11" fmla="*/ 295 h 295"/>
                <a:gd name="T12" fmla="*/ 564 w 564"/>
                <a:gd name="T13" fmla="*/ 0 h 295"/>
                <a:gd name="T14" fmla="*/ 269 w 564"/>
                <a:gd name="T15" fmla="*/ 0 h 295"/>
                <a:gd name="T16" fmla="*/ 232 w 564"/>
                <a:gd name="T17" fmla="*/ 262 h 295"/>
                <a:gd name="T18" fmla="*/ 232 w 564"/>
                <a:gd name="T19" fmla="*/ 262 h 295"/>
                <a:gd name="T20" fmla="*/ 33 w 564"/>
                <a:gd name="T21" fmla="*/ 262 h 295"/>
                <a:gd name="T22" fmla="*/ 33 w 564"/>
                <a:gd name="T23" fmla="*/ 262 h 295"/>
                <a:gd name="T24" fmla="*/ 33 w 564"/>
                <a:gd name="T25" fmla="*/ 63 h 295"/>
                <a:gd name="T26" fmla="*/ 33 w 564"/>
                <a:gd name="T27" fmla="*/ 63 h 295"/>
                <a:gd name="T28" fmla="*/ 33 w 564"/>
                <a:gd name="T29" fmla="*/ 63 h 295"/>
                <a:gd name="T30" fmla="*/ 232 w 564"/>
                <a:gd name="T31" fmla="*/ 63 h 295"/>
                <a:gd name="T32" fmla="*/ 232 w 564"/>
                <a:gd name="T33" fmla="*/ 262 h 295"/>
                <a:gd name="T34" fmla="*/ 527 w 564"/>
                <a:gd name="T35" fmla="*/ 258 h 295"/>
                <a:gd name="T36" fmla="*/ 527 w 564"/>
                <a:gd name="T37" fmla="*/ 258 h 295"/>
                <a:gd name="T38" fmla="*/ 527 w 564"/>
                <a:gd name="T39" fmla="*/ 258 h 295"/>
                <a:gd name="T40" fmla="*/ 306 w 564"/>
                <a:gd name="T41" fmla="*/ 258 h 295"/>
                <a:gd name="T42" fmla="*/ 306 w 564"/>
                <a:gd name="T43" fmla="*/ 37 h 295"/>
                <a:gd name="T44" fmla="*/ 527 w 564"/>
                <a:gd name="T45" fmla="*/ 37 h 295"/>
                <a:gd name="T46" fmla="*/ 527 w 564"/>
                <a:gd name="T47" fmla="*/ 37 h 295"/>
                <a:gd name="T48" fmla="*/ 527 w 564"/>
                <a:gd name="T49" fmla="*/ 37 h 295"/>
                <a:gd name="T50" fmla="*/ 527 w 564"/>
                <a:gd name="T51" fmla="*/ 25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4" h="295">
                  <a:moveTo>
                    <a:pt x="269" y="0"/>
                  </a:moveTo>
                  <a:lnTo>
                    <a:pt x="269" y="29"/>
                  </a:lnTo>
                  <a:lnTo>
                    <a:pt x="0" y="29"/>
                  </a:lnTo>
                  <a:lnTo>
                    <a:pt x="0" y="295"/>
                  </a:lnTo>
                  <a:lnTo>
                    <a:pt x="269" y="295"/>
                  </a:lnTo>
                  <a:lnTo>
                    <a:pt x="564" y="295"/>
                  </a:lnTo>
                  <a:lnTo>
                    <a:pt x="564" y="0"/>
                  </a:lnTo>
                  <a:lnTo>
                    <a:pt x="269" y="0"/>
                  </a:lnTo>
                  <a:close/>
                  <a:moveTo>
                    <a:pt x="232" y="262"/>
                  </a:moveTo>
                  <a:lnTo>
                    <a:pt x="232" y="262"/>
                  </a:lnTo>
                  <a:lnTo>
                    <a:pt x="33" y="262"/>
                  </a:lnTo>
                  <a:lnTo>
                    <a:pt x="33" y="262"/>
                  </a:lnTo>
                  <a:lnTo>
                    <a:pt x="33" y="63"/>
                  </a:lnTo>
                  <a:lnTo>
                    <a:pt x="33" y="63"/>
                  </a:lnTo>
                  <a:lnTo>
                    <a:pt x="33" y="63"/>
                  </a:lnTo>
                  <a:lnTo>
                    <a:pt x="232" y="63"/>
                  </a:lnTo>
                  <a:lnTo>
                    <a:pt x="232" y="262"/>
                  </a:lnTo>
                  <a:close/>
                  <a:moveTo>
                    <a:pt x="527" y="258"/>
                  </a:moveTo>
                  <a:lnTo>
                    <a:pt x="527" y="258"/>
                  </a:lnTo>
                  <a:lnTo>
                    <a:pt x="527" y="258"/>
                  </a:lnTo>
                  <a:lnTo>
                    <a:pt x="306" y="258"/>
                  </a:lnTo>
                  <a:lnTo>
                    <a:pt x="306" y="37"/>
                  </a:lnTo>
                  <a:lnTo>
                    <a:pt x="527" y="37"/>
                  </a:lnTo>
                  <a:lnTo>
                    <a:pt x="527" y="37"/>
                  </a:lnTo>
                  <a:lnTo>
                    <a:pt x="527" y="37"/>
                  </a:lnTo>
                  <a:lnTo>
                    <a:pt x="527" y="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5"/>
            <p:cNvSpPr>
              <a:spLocks noEditPoints="1"/>
            </p:cNvSpPr>
            <p:nvPr/>
          </p:nvSpPr>
          <p:spPr bwMode="auto">
            <a:xfrm>
              <a:off x="7223125" y="2716213"/>
              <a:ext cx="293688" cy="63500"/>
            </a:xfrm>
            <a:custGeom>
              <a:avLst/>
              <a:gdLst>
                <a:gd name="T0" fmla="*/ 0 w 185"/>
                <a:gd name="T1" fmla="*/ 0 h 40"/>
                <a:gd name="T2" fmla="*/ 0 w 185"/>
                <a:gd name="T3" fmla="*/ 40 h 40"/>
                <a:gd name="T4" fmla="*/ 185 w 185"/>
                <a:gd name="T5" fmla="*/ 40 h 40"/>
                <a:gd name="T6" fmla="*/ 185 w 185"/>
                <a:gd name="T7" fmla="*/ 0 h 40"/>
                <a:gd name="T8" fmla="*/ 0 w 185"/>
                <a:gd name="T9" fmla="*/ 0 h 40"/>
                <a:gd name="T10" fmla="*/ 122 w 185"/>
                <a:gd name="T11" fmla="*/ 33 h 40"/>
                <a:gd name="T12" fmla="*/ 122 w 185"/>
                <a:gd name="T13" fmla="*/ 33 h 40"/>
                <a:gd name="T14" fmla="*/ 122 w 185"/>
                <a:gd name="T15" fmla="*/ 33 h 40"/>
                <a:gd name="T16" fmla="*/ 93 w 185"/>
                <a:gd name="T17" fmla="*/ 33 h 40"/>
                <a:gd name="T18" fmla="*/ 93 w 185"/>
                <a:gd name="T19" fmla="*/ 18 h 40"/>
                <a:gd name="T20" fmla="*/ 93 w 185"/>
                <a:gd name="T21" fmla="*/ 18 h 40"/>
                <a:gd name="T22" fmla="*/ 93 w 185"/>
                <a:gd name="T23" fmla="*/ 18 h 40"/>
                <a:gd name="T24" fmla="*/ 122 w 185"/>
                <a:gd name="T25" fmla="*/ 18 h 40"/>
                <a:gd name="T26" fmla="*/ 122 w 185"/>
                <a:gd name="T27" fmla="*/ 33 h 40"/>
                <a:gd name="T28" fmla="*/ 174 w 185"/>
                <a:gd name="T29" fmla="*/ 33 h 40"/>
                <a:gd name="T30" fmla="*/ 174 w 185"/>
                <a:gd name="T31" fmla="*/ 33 h 40"/>
                <a:gd name="T32" fmla="*/ 174 w 185"/>
                <a:gd name="T33" fmla="*/ 33 h 40"/>
                <a:gd name="T34" fmla="*/ 130 w 185"/>
                <a:gd name="T35" fmla="*/ 33 h 40"/>
                <a:gd name="T36" fmla="*/ 130 w 185"/>
                <a:gd name="T37" fmla="*/ 11 h 40"/>
                <a:gd name="T38" fmla="*/ 174 w 185"/>
                <a:gd name="T39" fmla="*/ 11 h 40"/>
                <a:gd name="T40" fmla="*/ 174 w 185"/>
                <a:gd name="T41" fmla="*/ 11 h 40"/>
                <a:gd name="T42" fmla="*/ 174 w 185"/>
                <a:gd name="T43" fmla="*/ 11 h 40"/>
                <a:gd name="T44" fmla="*/ 174 w 185"/>
                <a:gd name="T45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5" h="40">
                  <a:moveTo>
                    <a:pt x="0" y="0"/>
                  </a:moveTo>
                  <a:lnTo>
                    <a:pt x="0" y="40"/>
                  </a:lnTo>
                  <a:lnTo>
                    <a:pt x="185" y="40"/>
                  </a:lnTo>
                  <a:lnTo>
                    <a:pt x="185" y="0"/>
                  </a:lnTo>
                  <a:lnTo>
                    <a:pt x="0" y="0"/>
                  </a:lnTo>
                  <a:close/>
                  <a:moveTo>
                    <a:pt x="122" y="33"/>
                  </a:moveTo>
                  <a:lnTo>
                    <a:pt x="122" y="33"/>
                  </a:lnTo>
                  <a:lnTo>
                    <a:pt x="122" y="33"/>
                  </a:lnTo>
                  <a:lnTo>
                    <a:pt x="93" y="33"/>
                  </a:lnTo>
                  <a:lnTo>
                    <a:pt x="93" y="18"/>
                  </a:lnTo>
                  <a:lnTo>
                    <a:pt x="93" y="18"/>
                  </a:lnTo>
                  <a:lnTo>
                    <a:pt x="93" y="18"/>
                  </a:lnTo>
                  <a:lnTo>
                    <a:pt x="122" y="18"/>
                  </a:lnTo>
                  <a:lnTo>
                    <a:pt x="122" y="33"/>
                  </a:lnTo>
                  <a:close/>
                  <a:moveTo>
                    <a:pt x="174" y="33"/>
                  </a:moveTo>
                  <a:lnTo>
                    <a:pt x="174" y="33"/>
                  </a:lnTo>
                  <a:lnTo>
                    <a:pt x="174" y="33"/>
                  </a:lnTo>
                  <a:lnTo>
                    <a:pt x="130" y="33"/>
                  </a:lnTo>
                  <a:lnTo>
                    <a:pt x="130" y="11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6"/>
            <p:cNvSpPr>
              <a:spLocks noEditPoints="1"/>
            </p:cNvSpPr>
            <p:nvPr/>
          </p:nvSpPr>
          <p:spPr bwMode="auto">
            <a:xfrm>
              <a:off x="7177088" y="2030413"/>
              <a:ext cx="374650" cy="374650"/>
            </a:xfrm>
            <a:custGeom>
              <a:avLst/>
              <a:gdLst>
                <a:gd name="T0" fmla="*/ 0 w 236"/>
                <a:gd name="T1" fmla="*/ 0 h 236"/>
                <a:gd name="T2" fmla="*/ 0 w 236"/>
                <a:gd name="T3" fmla="*/ 236 h 236"/>
                <a:gd name="T4" fmla="*/ 236 w 236"/>
                <a:gd name="T5" fmla="*/ 236 h 236"/>
                <a:gd name="T6" fmla="*/ 236 w 236"/>
                <a:gd name="T7" fmla="*/ 0 h 236"/>
                <a:gd name="T8" fmla="*/ 0 w 236"/>
                <a:gd name="T9" fmla="*/ 0 h 236"/>
                <a:gd name="T10" fmla="*/ 206 w 236"/>
                <a:gd name="T11" fmla="*/ 207 h 236"/>
                <a:gd name="T12" fmla="*/ 206 w 236"/>
                <a:gd name="T13" fmla="*/ 207 h 236"/>
                <a:gd name="T14" fmla="*/ 206 w 236"/>
                <a:gd name="T15" fmla="*/ 207 h 236"/>
                <a:gd name="T16" fmla="*/ 33 w 236"/>
                <a:gd name="T17" fmla="*/ 207 h 236"/>
                <a:gd name="T18" fmla="*/ 33 w 236"/>
                <a:gd name="T19" fmla="*/ 207 h 236"/>
                <a:gd name="T20" fmla="*/ 33 w 236"/>
                <a:gd name="T21" fmla="*/ 207 h 236"/>
                <a:gd name="T22" fmla="*/ 33 w 236"/>
                <a:gd name="T23" fmla="*/ 30 h 236"/>
                <a:gd name="T24" fmla="*/ 206 w 236"/>
                <a:gd name="T25" fmla="*/ 30 h 236"/>
                <a:gd name="T26" fmla="*/ 206 w 236"/>
                <a:gd name="T27" fmla="*/ 207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6" h="236">
                  <a:moveTo>
                    <a:pt x="0" y="0"/>
                  </a:moveTo>
                  <a:lnTo>
                    <a:pt x="0" y="236"/>
                  </a:lnTo>
                  <a:lnTo>
                    <a:pt x="236" y="236"/>
                  </a:lnTo>
                  <a:lnTo>
                    <a:pt x="236" y="0"/>
                  </a:lnTo>
                  <a:lnTo>
                    <a:pt x="0" y="0"/>
                  </a:lnTo>
                  <a:close/>
                  <a:moveTo>
                    <a:pt x="206" y="207"/>
                  </a:moveTo>
                  <a:lnTo>
                    <a:pt x="206" y="207"/>
                  </a:lnTo>
                  <a:lnTo>
                    <a:pt x="206" y="207"/>
                  </a:lnTo>
                  <a:lnTo>
                    <a:pt x="33" y="207"/>
                  </a:lnTo>
                  <a:lnTo>
                    <a:pt x="33" y="207"/>
                  </a:lnTo>
                  <a:lnTo>
                    <a:pt x="33" y="207"/>
                  </a:lnTo>
                  <a:lnTo>
                    <a:pt x="33" y="30"/>
                  </a:lnTo>
                  <a:lnTo>
                    <a:pt x="206" y="30"/>
                  </a:lnTo>
                  <a:lnTo>
                    <a:pt x="206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upo 65"/>
          <p:cNvGrpSpPr/>
          <p:nvPr/>
        </p:nvGrpSpPr>
        <p:grpSpPr>
          <a:xfrm>
            <a:off x="7450477" y="3613460"/>
            <a:ext cx="795000" cy="884295"/>
            <a:chOff x="13281353" y="3046412"/>
            <a:chExt cx="438150" cy="487363"/>
          </a:xfrm>
          <a:solidFill>
            <a:schemeClr val="tx2"/>
          </a:solidFill>
        </p:grpSpPr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3433753" y="3219450"/>
              <a:ext cx="223838" cy="196850"/>
            </a:xfrm>
            <a:custGeom>
              <a:avLst/>
              <a:gdLst>
                <a:gd name="T0" fmla="*/ 37 w 74"/>
                <a:gd name="T1" fmla="*/ 27 h 65"/>
                <a:gd name="T2" fmla="*/ 22 w 74"/>
                <a:gd name="T3" fmla="*/ 31 h 65"/>
                <a:gd name="T4" fmla="*/ 17 w 74"/>
                <a:gd name="T5" fmla="*/ 11 h 65"/>
                <a:gd name="T6" fmla="*/ 0 w 74"/>
                <a:gd name="T7" fmla="*/ 15 h 65"/>
                <a:gd name="T8" fmla="*/ 10 w 74"/>
                <a:gd name="T9" fmla="*/ 55 h 65"/>
                <a:gd name="T10" fmla="*/ 26 w 74"/>
                <a:gd name="T11" fmla="*/ 65 h 65"/>
                <a:gd name="T12" fmla="*/ 74 w 74"/>
                <a:gd name="T13" fmla="*/ 52 h 65"/>
                <a:gd name="T14" fmla="*/ 61 w 74"/>
                <a:gd name="T15" fmla="*/ 0 h 65"/>
                <a:gd name="T16" fmla="*/ 50 w 74"/>
                <a:gd name="T17" fmla="*/ 3 h 65"/>
                <a:gd name="T18" fmla="*/ 32 w 74"/>
                <a:gd name="T19" fmla="*/ 7 h 65"/>
                <a:gd name="T20" fmla="*/ 37 w 74"/>
                <a:gd name="T21" fmla="*/ 2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65">
                  <a:moveTo>
                    <a:pt x="37" y="27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6" y="56"/>
                    <a:pt x="22" y="60"/>
                    <a:pt x="26" y="65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32" y="7"/>
                    <a:pt x="32" y="7"/>
                    <a:pt x="32" y="7"/>
                  </a:cubicBezTo>
                  <a:lnTo>
                    <a:pt x="3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3394066" y="3079750"/>
              <a:ext cx="187325" cy="179388"/>
            </a:xfrm>
            <a:custGeom>
              <a:avLst/>
              <a:gdLst>
                <a:gd name="T0" fmla="*/ 29 w 62"/>
                <a:gd name="T1" fmla="*/ 55 h 59"/>
                <a:gd name="T2" fmla="*/ 44 w 62"/>
                <a:gd name="T3" fmla="*/ 51 h 59"/>
                <a:gd name="T4" fmla="*/ 62 w 62"/>
                <a:gd name="T5" fmla="*/ 47 h 59"/>
                <a:gd name="T6" fmla="*/ 50 w 62"/>
                <a:gd name="T7" fmla="*/ 0 h 59"/>
                <a:gd name="T8" fmla="*/ 39 w 62"/>
                <a:gd name="T9" fmla="*/ 3 h 59"/>
                <a:gd name="T10" fmla="*/ 39 w 62"/>
                <a:gd name="T11" fmla="*/ 3 h 59"/>
                <a:gd name="T12" fmla="*/ 43 w 62"/>
                <a:gd name="T13" fmla="*/ 19 h 59"/>
                <a:gd name="T14" fmla="*/ 30 w 62"/>
                <a:gd name="T15" fmla="*/ 22 h 59"/>
                <a:gd name="T16" fmla="*/ 26 w 62"/>
                <a:gd name="T17" fmla="*/ 6 h 59"/>
                <a:gd name="T18" fmla="*/ 0 w 62"/>
                <a:gd name="T19" fmla="*/ 13 h 59"/>
                <a:gd name="T20" fmla="*/ 12 w 62"/>
                <a:gd name="T21" fmla="*/ 59 h 59"/>
                <a:gd name="T22" fmla="*/ 29 w 62"/>
                <a:gd name="T23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" h="59">
                  <a:moveTo>
                    <a:pt x="29" y="55"/>
                  </a:moveTo>
                  <a:cubicBezTo>
                    <a:pt x="44" y="51"/>
                    <a:pt x="44" y="51"/>
                    <a:pt x="44" y="51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2" y="59"/>
                    <a:pt x="12" y="59"/>
                    <a:pt x="12" y="59"/>
                  </a:cubicBezTo>
                  <a:lnTo>
                    <a:pt x="29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3281353" y="3046412"/>
              <a:ext cx="438150" cy="487363"/>
            </a:xfrm>
            <a:custGeom>
              <a:avLst/>
              <a:gdLst>
                <a:gd name="T0" fmla="*/ 144 w 144"/>
                <a:gd name="T1" fmla="*/ 125 h 161"/>
                <a:gd name="T2" fmla="*/ 140 w 144"/>
                <a:gd name="T3" fmla="*/ 110 h 161"/>
                <a:gd name="T4" fmla="*/ 74 w 144"/>
                <a:gd name="T5" fmla="*/ 127 h 161"/>
                <a:gd name="T6" fmla="*/ 56 w 144"/>
                <a:gd name="T7" fmla="*/ 116 h 161"/>
                <a:gd name="T8" fmla="*/ 29 w 144"/>
                <a:gd name="T9" fmla="*/ 7 h 161"/>
                <a:gd name="T10" fmla="*/ 19 w 144"/>
                <a:gd name="T11" fmla="*/ 2 h 161"/>
                <a:gd name="T12" fmla="*/ 0 w 144"/>
                <a:gd name="T13" fmla="*/ 6 h 161"/>
                <a:gd name="T14" fmla="*/ 0 w 144"/>
                <a:gd name="T15" fmla="*/ 7 h 161"/>
                <a:gd name="T16" fmla="*/ 6 w 144"/>
                <a:gd name="T17" fmla="*/ 19 h 161"/>
                <a:gd name="T18" fmla="*/ 6 w 144"/>
                <a:gd name="T19" fmla="*/ 21 h 161"/>
                <a:gd name="T20" fmla="*/ 15 w 144"/>
                <a:gd name="T21" fmla="*/ 19 h 161"/>
                <a:gd name="T22" fmla="*/ 41 w 144"/>
                <a:gd name="T23" fmla="*/ 121 h 161"/>
                <a:gd name="T24" fmla="*/ 32 w 144"/>
                <a:gd name="T25" fmla="*/ 138 h 161"/>
                <a:gd name="T26" fmla="*/ 55 w 144"/>
                <a:gd name="T27" fmla="*/ 161 h 161"/>
                <a:gd name="T28" fmla="*/ 77 w 144"/>
                <a:gd name="T29" fmla="*/ 142 h 161"/>
                <a:gd name="T30" fmla="*/ 144 w 144"/>
                <a:gd name="T31" fmla="*/ 12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4" h="161">
                  <a:moveTo>
                    <a:pt x="144" y="125"/>
                  </a:moveTo>
                  <a:cubicBezTo>
                    <a:pt x="140" y="110"/>
                    <a:pt x="140" y="110"/>
                    <a:pt x="140" y="110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0" y="120"/>
                    <a:pt x="64" y="116"/>
                    <a:pt x="56" y="116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3"/>
                    <a:pt x="23" y="0"/>
                    <a:pt x="19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" y="10"/>
                    <a:pt x="6" y="14"/>
                    <a:pt x="6" y="19"/>
                  </a:cubicBezTo>
                  <a:cubicBezTo>
                    <a:pt x="6" y="20"/>
                    <a:pt x="6" y="21"/>
                    <a:pt x="6" y="21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36" y="125"/>
                    <a:pt x="32" y="131"/>
                    <a:pt x="32" y="138"/>
                  </a:cubicBezTo>
                  <a:cubicBezTo>
                    <a:pt x="32" y="151"/>
                    <a:pt x="42" y="161"/>
                    <a:pt x="55" y="161"/>
                  </a:cubicBezTo>
                  <a:cubicBezTo>
                    <a:pt x="66" y="161"/>
                    <a:pt x="75" y="153"/>
                    <a:pt x="77" y="142"/>
                  </a:cubicBezTo>
                  <a:lnTo>
                    <a:pt x="144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8090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5"/>
          <p:cNvSpPr>
            <a:spLocks/>
          </p:cNvSpPr>
          <p:nvPr/>
        </p:nvSpPr>
        <p:spPr bwMode="auto">
          <a:xfrm rot="12100078">
            <a:off x="4980175" y="5272815"/>
            <a:ext cx="1151846" cy="456392"/>
          </a:xfrm>
          <a:custGeom>
            <a:avLst/>
            <a:gdLst>
              <a:gd name="T0" fmla="*/ 214 w 214"/>
              <a:gd name="T1" fmla="*/ 30 h 84"/>
              <a:gd name="T2" fmla="*/ 144 w 214"/>
              <a:gd name="T3" fmla="*/ 0 h 84"/>
              <a:gd name="T4" fmla="*/ 146 w 214"/>
              <a:gd name="T5" fmla="*/ 22 h 84"/>
              <a:gd name="T6" fmla="*/ 0 w 214"/>
              <a:gd name="T7" fmla="*/ 63 h 84"/>
              <a:gd name="T8" fmla="*/ 9 w 214"/>
              <a:gd name="T9" fmla="*/ 84 h 84"/>
              <a:gd name="T10" fmla="*/ 149 w 214"/>
              <a:gd name="T11" fmla="*/ 47 h 84"/>
              <a:gd name="T12" fmla="*/ 151 w 214"/>
              <a:gd name="T13" fmla="*/ 70 h 84"/>
              <a:gd name="T14" fmla="*/ 214 w 214"/>
              <a:gd name="T15" fmla="*/ 3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4" h="84">
                <a:moveTo>
                  <a:pt x="214" y="30"/>
                </a:moveTo>
                <a:cubicBezTo>
                  <a:pt x="144" y="0"/>
                  <a:pt x="144" y="0"/>
                  <a:pt x="144" y="0"/>
                </a:cubicBezTo>
                <a:cubicBezTo>
                  <a:pt x="146" y="22"/>
                  <a:pt x="146" y="22"/>
                  <a:pt x="146" y="22"/>
                </a:cubicBezTo>
                <a:cubicBezTo>
                  <a:pt x="136" y="24"/>
                  <a:pt x="42" y="41"/>
                  <a:pt x="0" y="63"/>
                </a:cubicBezTo>
                <a:cubicBezTo>
                  <a:pt x="9" y="84"/>
                  <a:pt x="9" y="84"/>
                  <a:pt x="9" y="84"/>
                </a:cubicBezTo>
                <a:cubicBezTo>
                  <a:pt x="9" y="84"/>
                  <a:pt x="53" y="62"/>
                  <a:pt x="149" y="47"/>
                </a:cubicBezTo>
                <a:cubicBezTo>
                  <a:pt x="151" y="70"/>
                  <a:pt x="151" y="70"/>
                  <a:pt x="151" y="70"/>
                </a:cubicBezTo>
                <a:lnTo>
                  <a:pt x="214" y="3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5"/>
          <p:cNvSpPr>
            <a:spLocks/>
          </p:cNvSpPr>
          <p:nvPr/>
        </p:nvSpPr>
        <p:spPr bwMode="auto">
          <a:xfrm rot="3969266">
            <a:off x="6984538" y="2667523"/>
            <a:ext cx="1151846" cy="456392"/>
          </a:xfrm>
          <a:custGeom>
            <a:avLst/>
            <a:gdLst>
              <a:gd name="T0" fmla="*/ 214 w 214"/>
              <a:gd name="T1" fmla="*/ 30 h 84"/>
              <a:gd name="T2" fmla="*/ 144 w 214"/>
              <a:gd name="T3" fmla="*/ 0 h 84"/>
              <a:gd name="T4" fmla="*/ 146 w 214"/>
              <a:gd name="T5" fmla="*/ 22 h 84"/>
              <a:gd name="T6" fmla="*/ 0 w 214"/>
              <a:gd name="T7" fmla="*/ 63 h 84"/>
              <a:gd name="T8" fmla="*/ 9 w 214"/>
              <a:gd name="T9" fmla="*/ 84 h 84"/>
              <a:gd name="T10" fmla="*/ 149 w 214"/>
              <a:gd name="T11" fmla="*/ 47 h 84"/>
              <a:gd name="T12" fmla="*/ 151 w 214"/>
              <a:gd name="T13" fmla="*/ 70 h 84"/>
              <a:gd name="T14" fmla="*/ 214 w 214"/>
              <a:gd name="T15" fmla="*/ 3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4" h="84">
                <a:moveTo>
                  <a:pt x="214" y="30"/>
                </a:moveTo>
                <a:cubicBezTo>
                  <a:pt x="144" y="0"/>
                  <a:pt x="144" y="0"/>
                  <a:pt x="144" y="0"/>
                </a:cubicBezTo>
                <a:cubicBezTo>
                  <a:pt x="146" y="22"/>
                  <a:pt x="146" y="22"/>
                  <a:pt x="146" y="22"/>
                </a:cubicBezTo>
                <a:cubicBezTo>
                  <a:pt x="136" y="24"/>
                  <a:pt x="42" y="41"/>
                  <a:pt x="0" y="63"/>
                </a:cubicBezTo>
                <a:cubicBezTo>
                  <a:pt x="9" y="84"/>
                  <a:pt x="9" y="84"/>
                  <a:pt x="9" y="84"/>
                </a:cubicBezTo>
                <a:cubicBezTo>
                  <a:pt x="9" y="84"/>
                  <a:pt x="53" y="62"/>
                  <a:pt x="149" y="47"/>
                </a:cubicBezTo>
                <a:cubicBezTo>
                  <a:pt x="151" y="70"/>
                  <a:pt x="151" y="70"/>
                  <a:pt x="151" y="70"/>
                </a:cubicBezTo>
                <a:lnTo>
                  <a:pt x="214" y="3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Google Shape;476;p17"/>
          <p:cNvSpPr txBox="1"/>
          <p:nvPr/>
        </p:nvSpPr>
        <p:spPr>
          <a:xfrm>
            <a:off x="2829221" y="459163"/>
            <a:ext cx="6533559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s-ES" sz="3200" b="1" dirty="0" smtClean="0">
                <a:latin typeface="Montserrat"/>
                <a:sym typeface="Montserrat"/>
              </a:rPr>
              <a:t>TRANSPORTE</a:t>
            </a:r>
            <a:endParaRPr sz="3200" dirty="0"/>
          </a:p>
        </p:txBody>
      </p:sp>
      <p:sp>
        <p:nvSpPr>
          <p:cNvPr id="4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3807448" y="944690"/>
            <a:ext cx="4577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Escribe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aquí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subtítulo</a:t>
            </a:r>
            <a:endParaRPr lang="en-US" sz="1600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5077130" y="3101965"/>
            <a:ext cx="2099037" cy="1418807"/>
            <a:chOff x="-2646363" y="1665287"/>
            <a:chExt cx="2341563" cy="1582738"/>
          </a:xfrm>
          <a:solidFill>
            <a:schemeClr val="bg2">
              <a:lumMod val="85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-1431925" y="2327275"/>
              <a:ext cx="920750" cy="920750"/>
            </a:xfrm>
            <a:custGeom>
              <a:avLst/>
              <a:gdLst>
                <a:gd name="T0" fmla="*/ 177 w 178"/>
                <a:gd name="T1" fmla="*/ 8 h 178"/>
                <a:gd name="T2" fmla="*/ 173 w 178"/>
                <a:gd name="T3" fmla="*/ 8 h 178"/>
                <a:gd name="T4" fmla="*/ 49 w 178"/>
                <a:gd name="T5" fmla="*/ 50 h 178"/>
                <a:gd name="T6" fmla="*/ 44 w 178"/>
                <a:gd name="T7" fmla="*/ 49 h 178"/>
                <a:gd name="T8" fmla="*/ 6 w 178"/>
                <a:gd name="T9" fmla="*/ 2 h 178"/>
                <a:gd name="T10" fmla="*/ 2 w 178"/>
                <a:gd name="T11" fmla="*/ 1 h 178"/>
                <a:gd name="T12" fmla="*/ 0 w 178"/>
                <a:gd name="T13" fmla="*/ 4 h 178"/>
                <a:gd name="T14" fmla="*/ 0 w 178"/>
                <a:gd name="T15" fmla="*/ 175 h 178"/>
                <a:gd name="T16" fmla="*/ 2 w 178"/>
                <a:gd name="T17" fmla="*/ 178 h 178"/>
                <a:gd name="T18" fmla="*/ 4 w 178"/>
                <a:gd name="T19" fmla="*/ 178 h 178"/>
                <a:gd name="T20" fmla="*/ 5 w 178"/>
                <a:gd name="T21" fmla="*/ 178 h 178"/>
                <a:gd name="T22" fmla="*/ 176 w 178"/>
                <a:gd name="T23" fmla="*/ 107 h 178"/>
                <a:gd name="T24" fmla="*/ 178 w 178"/>
                <a:gd name="T25" fmla="*/ 104 h 178"/>
                <a:gd name="T26" fmla="*/ 178 w 178"/>
                <a:gd name="T27" fmla="*/ 11 h 178"/>
                <a:gd name="T28" fmla="*/ 177 w 178"/>
                <a:gd name="T29" fmla="*/ 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8">
                  <a:moveTo>
                    <a:pt x="177" y="8"/>
                  </a:moveTo>
                  <a:cubicBezTo>
                    <a:pt x="176" y="8"/>
                    <a:pt x="175" y="8"/>
                    <a:pt x="173" y="8"/>
                  </a:cubicBezTo>
                  <a:cubicBezTo>
                    <a:pt x="173" y="8"/>
                    <a:pt x="52" y="49"/>
                    <a:pt x="49" y="50"/>
                  </a:cubicBezTo>
                  <a:cubicBezTo>
                    <a:pt x="46" y="51"/>
                    <a:pt x="44" y="49"/>
                    <a:pt x="44" y="49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4" y="0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6"/>
                    <a:pt x="1" y="177"/>
                    <a:pt x="2" y="178"/>
                  </a:cubicBezTo>
                  <a:cubicBezTo>
                    <a:pt x="2" y="178"/>
                    <a:pt x="3" y="178"/>
                    <a:pt x="4" y="178"/>
                  </a:cubicBezTo>
                  <a:cubicBezTo>
                    <a:pt x="4" y="178"/>
                    <a:pt x="5" y="178"/>
                    <a:pt x="5" y="17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7" y="107"/>
                    <a:pt x="178" y="106"/>
                    <a:pt x="178" y="104"/>
                  </a:cubicBezTo>
                  <a:cubicBezTo>
                    <a:pt x="178" y="11"/>
                    <a:pt x="178" y="11"/>
                    <a:pt x="178" y="11"/>
                  </a:cubicBezTo>
                  <a:cubicBezTo>
                    <a:pt x="178" y="10"/>
                    <a:pt x="178" y="9"/>
                    <a:pt x="17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-2646363" y="1665287"/>
              <a:ext cx="2341563" cy="815975"/>
            </a:xfrm>
            <a:custGeom>
              <a:avLst/>
              <a:gdLst>
                <a:gd name="T0" fmla="*/ 452 w 453"/>
                <a:gd name="T1" fmla="*/ 98 h 158"/>
                <a:gd name="T2" fmla="*/ 419 w 453"/>
                <a:gd name="T3" fmla="*/ 55 h 158"/>
                <a:gd name="T4" fmla="*/ 417 w 453"/>
                <a:gd name="T5" fmla="*/ 53 h 158"/>
                <a:gd name="T6" fmla="*/ 227 w 453"/>
                <a:gd name="T7" fmla="*/ 0 h 158"/>
                <a:gd name="T8" fmla="*/ 225 w 453"/>
                <a:gd name="T9" fmla="*/ 0 h 158"/>
                <a:gd name="T10" fmla="*/ 36 w 453"/>
                <a:gd name="T11" fmla="*/ 53 h 158"/>
                <a:gd name="T12" fmla="*/ 34 w 453"/>
                <a:gd name="T13" fmla="*/ 55 h 158"/>
                <a:gd name="T14" fmla="*/ 1 w 453"/>
                <a:gd name="T15" fmla="*/ 98 h 158"/>
                <a:gd name="T16" fmla="*/ 0 w 453"/>
                <a:gd name="T17" fmla="*/ 101 h 158"/>
                <a:gd name="T18" fmla="*/ 3 w 453"/>
                <a:gd name="T19" fmla="*/ 104 h 158"/>
                <a:gd name="T20" fmla="*/ 163 w 453"/>
                <a:gd name="T21" fmla="*/ 158 h 158"/>
                <a:gd name="T22" fmla="*/ 164 w 453"/>
                <a:gd name="T23" fmla="*/ 158 h 158"/>
                <a:gd name="T24" fmla="*/ 167 w 453"/>
                <a:gd name="T25" fmla="*/ 157 h 158"/>
                <a:gd name="T26" fmla="*/ 212 w 453"/>
                <a:gd name="T27" fmla="*/ 102 h 158"/>
                <a:gd name="T28" fmla="*/ 225 w 453"/>
                <a:gd name="T29" fmla="*/ 105 h 158"/>
                <a:gd name="T30" fmla="*/ 227 w 453"/>
                <a:gd name="T31" fmla="*/ 105 h 158"/>
                <a:gd name="T32" fmla="*/ 227 w 453"/>
                <a:gd name="T33" fmla="*/ 105 h 158"/>
                <a:gd name="T34" fmla="*/ 227 w 453"/>
                <a:gd name="T35" fmla="*/ 105 h 158"/>
                <a:gd name="T36" fmla="*/ 241 w 453"/>
                <a:gd name="T37" fmla="*/ 102 h 158"/>
                <a:gd name="T38" fmla="*/ 286 w 453"/>
                <a:gd name="T39" fmla="*/ 157 h 158"/>
                <a:gd name="T40" fmla="*/ 288 w 453"/>
                <a:gd name="T41" fmla="*/ 158 h 158"/>
                <a:gd name="T42" fmla="*/ 290 w 453"/>
                <a:gd name="T43" fmla="*/ 158 h 158"/>
                <a:gd name="T44" fmla="*/ 450 w 453"/>
                <a:gd name="T45" fmla="*/ 104 h 158"/>
                <a:gd name="T46" fmla="*/ 452 w 453"/>
                <a:gd name="T47" fmla="*/ 101 h 158"/>
                <a:gd name="T48" fmla="*/ 452 w 453"/>
                <a:gd name="T49" fmla="*/ 98 h 158"/>
                <a:gd name="T50" fmla="*/ 226 w 453"/>
                <a:gd name="T51" fmla="*/ 90 h 158"/>
                <a:gd name="T52" fmla="*/ 90 w 453"/>
                <a:gd name="T53" fmla="*/ 53 h 158"/>
                <a:gd name="T54" fmla="*/ 226 w 453"/>
                <a:gd name="T55" fmla="*/ 15 h 158"/>
                <a:gd name="T56" fmla="*/ 362 w 453"/>
                <a:gd name="T57" fmla="*/ 53 h 158"/>
                <a:gd name="T58" fmla="*/ 226 w 453"/>
                <a:gd name="T59" fmla="*/ 9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53" h="158">
                  <a:moveTo>
                    <a:pt x="452" y="98"/>
                  </a:moveTo>
                  <a:cubicBezTo>
                    <a:pt x="419" y="55"/>
                    <a:pt x="419" y="55"/>
                    <a:pt x="419" y="55"/>
                  </a:cubicBezTo>
                  <a:cubicBezTo>
                    <a:pt x="419" y="54"/>
                    <a:pt x="418" y="53"/>
                    <a:pt x="417" y="53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6" y="0"/>
                    <a:pt x="225" y="0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5" y="54"/>
                    <a:pt x="34" y="54"/>
                    <a:pt x="34" y="55"/>
                  </a:cubicBezTo>
                  <a:cubicBezTo>
                    <a:pt x="1" y="98"/>
                    <a:pt x="1" y="98"/>
                    <a:pt x="1" y="98"/>
                  </a:cubicBezTo>
                  <a:cubicBezTo>
                    <a:pt x="0" y="99"/>
                    <a:pt x="0" y="100"/>
                    <a:pt x="0" y="101"/>
                  </a:cubicBezTo>
                  <a:cubicBezTo>
                    <a:pt x="1" y="103"/>
                    <a:pt x="2" y="103"/>
                    <a:pt x="3" y="104"/>
                  </a:cubicBezTo>
                  <a:cubicBezTo>
                    <a:pt x="163" y="158"/>
                    <a:pt x="163" y="158"/>
                    <a:pt x="163" y="158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5" y="158"/>
                    <a:pt x="166" y="158"/>
                    <a:pt x="167" y="157"/>
                  </a:cubicBezTo>
                  <a:cubicBezTo>
                    <a:pt x="212" y="102"/>
                    <a:pt x="212" y="102"/>
                    <a:pt x="212" y="102"/>
                  </a:cubicBezTo>
                  <a:cubicBezTo>
                    <a:pt x="225" y="105"/>
                    <a:pt x="225" y="105"/>
                    <a:pt x="225" y="105"/>
                  </a:cubicBezTo>
                  <a:cubicBezTo>
                    <a:pt x="226" y="106"/>
                    <a:pt x="227" y="106"/>
                    <a:pt x="227" y="105"/>
                  </a:cubicBezTo>
                  <a:cubicBezTo>
                    <a:pt x="227" y="105"/>
                    <a:pt x="227" y="105"/>
                    <a:pt x="227" y="105"/>
                  </a:cubicBezTo>
                  <a:cubicBezTo>
                    <a:pt x="227" y="105"/>
                    <a:pt x="227" y="105"/>
                    <a:pt x="227" y="105"/>
                  </a:cubicBezTo>
                  <a:cubicBezTo>
                    <a:pt x="241" y="102"/>
                    <a:pt x="241" y="102"/>
                    <a:pt x="241" y="102"/>
                  </a:cubicBezTo>
                  <a:cubicBezTo>
                    <a:pt x="286" y="157"/>
                    <a:pt x="286" y="157"/>
                    <a:pt x="286" y="157"/>
                  </a:cubicBezTo>
                  <a:cubicBezTo>
                    <a:pt x="286" y="158"/>
                    <a:pt x="287" y="158"/>
                    <a:pt x="288" y="158"/>
                  </a:cubicBezTo>
                  <a:cubicBezTo>
                    <a:pt x="289" y="158"/>
                    <a:pt x="289" y="158"/>
                    <a:pt x="290" y="158"/>
                  </a:cubicBezTo>
                  <a:cubicBezTo>
                    <a:pt x="450" y="104"/>
                    <a:pt x="450" y="104"/>
                    <a:pt x="450" y="104"/>
                  </a:cubicBezTo>
                  <a:cubicBezTo>
                    <a:pt x="451" y="103"/>
                    <a:pt x="452" y="102"/>
                    <a:pt x="452" y="101"/>
                  </a:cubicBezTo>
                  <a:cubicBezTo>
                    <a:pt x="453" y="100"/>
                    <a:pt x="452" y="99"/>
                    <a:pt x="452" y="98"/>
                  </a:cubicBezTo>
                  <a:close/>
                  <a:moveTo>
                    <a:pt x="226" y="90"/>
                  </a:moveTo>
                  <a:cubicBezTo>
                    <a:pt x="90" y="53"/>
                    <a:pt x="90" y="53"/>
                    <a:pt x="90" y="53"/>
                  </a:cubicBezTo>
                  <a:cubicBezTo>
                    <a:pt x="226" y="15"/>
                    <a:pt x="226" y="15"/>
                    <a:pt x="226" y="15"/>
                  </a:cubicBezTo>
                  <a:cubicBezTo>
                    <a:pt x="362" y="53"/>
                    <a:pt x="362" y="53"/>
                    <a:pt x="362" y="53"/>
                  </a:cubicBezTo>
                  <a:lnTo>
                    <a:pt x="226" y="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-2439988" y="2327275"/>
              <a:ext cx="920750" cy="920750"/>
            </a:xfrm>
            <a:custGeom>
              <a:avLst/>
              <a:gdLst>
                <a:gd name="T0" fmla="*/ 175 w 178"/>
                <a:gd name="T1" fmla="*/ 1 h 178"/>
                <a:gd name="T2" fmla="*/ 171 w 178"/>
                <a:gd name="T3" fmla="*/ 2 h 178"/>
                <a:gd name="T4" fmla="*/ 133 w 178"/>
                <a:gd name="T5" fmla="*/ 49 h 178"/>
                <a:gd name="T6" fmla="*/ 129 w 178"/>
                <a:gd name="T7" fmla="*/ 50 h 178"/>
                <a:gd name="T8" fmla="*/ 4 w 178"/>
                <a:gd name="T9" fmla="*/ 8 h 178"/>
                <a:gd name="T10" fmla="*/ 1 w 178"/>
                <a:gd name="T11" fmla="*/ 8 h 178"/>
                <a:gd name="T12" fmla="*/ 0 w 178"/>
                <a:gd name="T13" fmla="*/ 11 h 178"/>
                <a:gd name="T14" fmla="*/ 0 w 178"/>
                <a:gd name="T15" fmla="*/ 104 h 178"/>
                <a:gd name="T16" fmla="*/ 2 w 178"/>
                <a:gd name="T17" fmla="*/ 107 h 178"/>
                <a:gd name="T18" fmla="*/ 173 w 178"/>
                <a:gd name="T19" fmla="*/ 178 h 178"/>
                <a:gd name="T20" fmla="*/ 174 w 178"/>
                <a:gd name="T21" fmla="*/ 178 h 178"/>
                <a:gd name="T22" fmla="*/ 176 w 178"/>
                <a:gd name="T23" fmla="*/ 178 h 178"/>
                <a:gd name="T24" fmla="*/ 178 w 178"/>
                <a:gd name="T25" fmla="*/ 175 h 178"/>
                <a:gd name="T26" fmla="*/ 178 w 178"/>
                <a:gd name="T27" fmla="*/ 4 h 178"/>
                <a:gd name="T28" fmla="*/ 175 w 178"/>
                <a:gd name="T29" fmla="*/ 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8">
                  <a:moveTo>
                    <a:pt x="175" y="1"/>
                  </a:moveTo>
                  <a:cubicBezTo>
                    <a:pt x="174" y="0"/>
                    <a:pt x="172" y="1"/>
                    <a:pt x="171" y="2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3" y="49"/>
                    <a:pt x="131" y="51"/>
                    <a:pt x="129" y="50"/>
                  </a:cubicBezTo>
                  <a:cubicBezTo>
                    <a:pt x="125" y="49"/>
                    <a:pt x="4" y="8"/>
                    <a:pt x="4" y="8"/>
                  </a:cubicBezTo>
                  <a:cubicBezTo>
                    <a:pt x="3" y="8"/>
                    <a:pt x="2" y="8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6"/>
                    <a:pt x="0" y="107"/>
                    <a:pt x="2" y="107"/>
                  </a:cubicBezTo>
                  <a:cubicBezTo>
                    <a:pt x="173" y="178"/>
                    <a:pt x="173" y="178"/>
                    <a:pt x="173" y="178"/>
                  </a:cubicBezTo>
                  <a:cubicBezTo>
                    <a:pt x="173" y="178"/>
                    <a:pt x="174" y="178"/>
                    <a:pt x="174" y="178"/>
                  </a:cubicBezTo>
                  <a:cubicBezTo>
                    <a:pt x="175" y="178"/>
                    <a:pt x="176" y="178"/>
                    <a:pt x="176" y="178"/>
                  </a:cubicBezTo>
                  <a:cubicBezTo>
                    <a:pt x="177" y="177"/>
                    <a:pt x="178" y="176"/>
                    <a:pt x="178" y="175"/>
                  </a:cubicBezTo>
                  <a:cubicBezTo>
                    <a:pt x="178" y="4"/>
                    <a:pt x="178" y="4"/>
                    <a:pt x="178" y="4"/>
                  </a:cubicBezTo>
                  <a:cubicBezTo>
                    <a:pt x="178" y="2"/>
                    <a:pt x="177" y="1"/>
                    <a:pt x="1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Elipse 8"/>
          <p:cNvSpPr/>
          <p:nvPr/>
        </p:nvSpPr>
        <p:spPr>
          <a:xfrm>
            <a:off x="4824284" y="2490152"/>
            <a:ext cx="2514256" cy="2514256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upo 9"/>
          <p:cNvGrpSpPr/>
          <p:nvPr/>
        </p:nvGrpSpPr>
        <p:grpSpPr>
          <a:xfrm>
            <a:off x="3504191" y="2490152"/>
            <a:ext cx="560138" cy="486403"/>
            <a:chOff x="10523538" y="942975"/>
            <a:chExt cx="1435100" cy="1246188"/>
          </a:xfrm>
          <a:solidFill>
            <a:schemeClr val="accent4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10523538" y="942975"/>
              <a:ext cx="1435100" cy="911225"/>
            </a:xfrm>
            <a:custGeom>
              <a:avLst/>
              <a:gdLst>
                <a:gd name="T0" fmla="*/ 463 w 472"/>
                <a:gd name="T1" fmla="*/ 118 h 300"/>
                <a:gd name="T2" fmla="*/ 401 w 472"/>
                <a:gd name="T3" fmla="*/ 300 h 300"/>
                <a:gd name="T4" fmla="*/ 141 w 472"/>
                <a:gd name="T5" fmla="*/ 286 h 300"/>
                <a:gd name="T6" fmla="*/ 70 w 472"/>
                <a:gd name="T7" fmla="*/ 27 h 300"/>
                <a:gd name="T8" fmla="*/ 10 w 472"/>
                <a:gd name="T9" fmla="*/ 26 h 300"/>
                <a:gd name="T10" fmla="*/ 10 w 472"/>
                <a:gd name="T11" fmla="*/ 1 h 300"/>
                <a:gd name="T12" fmla="*/ 81 w 472"/>
                <a:gd name="T13" fmla="*/ 0 h 300"/>
                <a:gd name="T14" fmla="*/ 111 w 472"/>
                <a:gd name="T15" fmla="*/ 63 h 300"/>
                <a:gd name="T16" fmla="*/ 454 w 472"/>
                <a:gd name="T17" fmla="*/ 68 h 300"/>
                <a:gd name="T18" fmla="*/ 472 w 472"/>
                <a:gd name="T19" fmla="*/ 85 h 300"/>
                <a:gd name="T20" fmla="*/ 130 w 472"/>
                <a:gd name="T21" fmla="*/ 134 h 300"/>
                <a:gd name="T22" fmla="*/ 210 w 472"/>
                <a:gd name="T23" fmla="*/ 136 h 300"/>
                <a:gd name="T24" fmla="*/ 214 w 472"/>
                <a:gd name="T25" fmla="*/ 95 h 300"/>
                <a:gd name="T26" fmla="*/ 430 w 472"/>
                <a:gd name="T27" fmla="*/ 136 h 300"/>
                <a:gd name="T28" fmla="*/ 347 w 472"/>
                <a:gd name="T29" fmla="*/ 96 h 300"/>
                <a:gd name="T30" fmla="*/ 430 w 472"/>
                <a:gd name="T31" fmla="*/ 136 h 300"/>
                <a:gd name="T32" fmla="*/ 319 w 472"/>
                <a:gd name="T33" fmla="*/ 136 h 300"/>
                <a:gd name="T34" fmla="*/ 241 w 472"/>
                <a:gd name="T35" fmla="*/ 96 h 300"/>
                <a:gd name="T36" fmla="*/ 319 w 472"/>
                <a:gd name="T37" fmla="*/ 164 h 300"/>
                <a:gd name="T38" fmla="*/ 241 w 472"/>
                <a:gd name="T39" fmla="*/ 204 h 300"/>
                <a:gd name="T40" fmla="*/ 319 w 472"/>
                <a:gd name="T41" fmla="*/ 164 h 300"/>
                <a:gd name="T42" fmla="*/ 241 w 472"/>
                <a:gd name="T43" fmla="*/ 268 h 300"/>
                <a:gd name="T44" fmla="*/ 314 w 472"/>
                <a:gd name="T45" fmla="*/ 273 h 300"/>
                <a:gd name="T46" fmla="*/ 319 w 472"/>
                <a:gd name="T47" fmla="*/ 232 h 300"/>
                <a:gd name="T48" fmla="*/ 138 w 472"/>
                <a:gd name="T49" fmla="*/ 164 h 300"/>
                <a:gd name="T50" fmla="*/ 152 w 472"/>
                <a:gd name="T51" fmla="*/ 204 h 300"/>
                <a:gd name="T52" fmla="*/ 214 w 472"/>
                <a:gd name="T53" fmla="*/ 204 h 300"/>
                <a:gd name="T54" fmla="*/ 138 w 472"/>
                <a:gd name="T55" fmla="*/ 164 h 300"/>
                <a:gd name="T56" fmla="*/ 410 w 472"/>
                <a:gd name="T57" fmla="*/ 204 h 300"/>
                <a:gd name="T58" fmla="*/ 423 w 472"/>
                <a:gd name="T59" fmla="*/ 164 h 300"/>
                <a:gd name="T60" fmla="*/ 347 w 472"/>
                <a:gd name="T61" fmla="*/ 204 h 300"/>
                <a:gd name="T62" fmla="*/ 165 w 472"/>
                <a:gd name="T63" fmla="*/ 268 h 300"/>
                <a:gd name="T64" fmla="*/ 209 w 472"/>
                <a:gd name="T65" fmla="*/ 273 h 300"/>
                <a:gd name="T66" fmla="*/ 214 w 472"/>
                <a:gd name="T67" fmla="*/ 232 h 300"/>
                <a:gd name="T68" fmla="*/ 405 w 472"/>
                <a:gd name="T69" fmla="*/ 232 h 300"/>
                <a:gd name="T70" fmla="*/ 347 w 472"/>
                <a:gd name="T71" fmla="*/ 273 h 300"/>
                <a:gd name="T72" fmla="*/ 397 w 472"/>
                <a:gd name="T73" fmla="*/ 263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72" h="300">
                  <a:moveTo>
                    <a:pt x="472" y="85"/>
                  </a:moveTo>
                  <a:cubicBezTo>
                    <a:pt x="469" y="96"/>
                    <a:pt x="465" y="107"/>
                    <a:pt x="463" y="118"/>
                  </a:cubicBezTo>
                  <a:cubicBezTo>
                    <a:pt x="448" y="174"/>
                    <a:pt x="434" y="230"/>
                    <a:pt x="419" y="286"/>
                  </a:cubicBezTo>
                  <a:cubicBezTo>
                    <a:pt x="416" y="297"/>
                    <a:pt x="412" y="300"/>
                    <a:pt x="401" y="300"/>
                  </a:cubicBezTo>
                  <a:cubicBezTo>
                    <a:pt x="320" y="300"/>
                    <a:pt x="240" y="300"/>
                    <a:pt x="159" y="300"/>
                  </a:cubicBezTo>
                  <a:cubicBezTo>
                    <a:pt x="148" y="300"/>
                    <a:pt x="144" y="297"/>
                    <a:pt x="141" y="286"/>
                  </a:cubicBezTo>
                  <a:cubicBezTo>
                    <a:pt x="119" y="201"/>
                    <a:pt x="97" y="116"/>
                    <a:pt x="75" y="31"/>
                  </a:cubicBezTo>
                  <a:cubicBezTo>
                    <a:pt x="74" y="28"/>
                    <a:pt x="73" y="27"/>
                    <a:pt x="70" y="27"/>
                  </a:cubicBezTo>
                  <a:cubicBezTo>
                    <a:pt x="52" y="27"/>
                    <a:pt x="35" y="27"/>
                    <a:pt x="17" y="27"/>
                  </a:cubicBezTo>
                  <a:cubicBezTo>
                    <a:pt x="15" y="27"/>
                    <a:pt x="12" y="27"/>
                    <a:pt x="10" y="26"/>
                  </a:cubicBezTo>
                  <a:cubicBezTo>
                    <a:pt x="5" y="25"/>
                    <a:pt x="1" y="20"/>
                    <a:pt x="0" y="14"/>
                  </a:cubicBezTo>
                  <a:cubicBezTo>
                    <a:pt x="0" y="8"/>
                    <a:pt x="4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38" y="0"/>
                    <a:pt x="60" y="0"/>
                    <a:pt x="81" y="0"/>
                  </a:cubicBezTo>
                  <a:cubicBezTo>
                    <a:pt x="91" y="0"/>
                    <a:pt x="96" y="3"/>
                    <a:pt x="98" y="13"/>
                  </a:cubicBezTo>
                  <a:cubicBezTo>
                    <a:pt x="103" y="30"/>
                    <a:pt x="107" y="46"/>
                    <a:pt x="111" y="63"/>
                  </a:cubicBezTo>
                  <a:cubicBezTo>
                    <a:pt x="112" y="67"/>
                    <a:pt x="114" y="68"/>
                    <a:pt x="118" y="68"/>
                  </a:cubicBezTo>
                  <a:cubicBezTo>
                    <a:pt x="230" y="68"/>
                    <a:pt x="342" y="68"/>
                    <a:pt x="454" y="68"/>
                  </a:cubicBezTo>
                  <a:cubicBezTo>
                    <a:pt x="463" y="68"/>
                    <a:pt x="469" y="71"/>
                    <a:pt x="472" y="79"/>
                  </a:cubicBezTo>
                  <a:cubicBezTo>
                    <a:pt x="472" y="81"/>
                    <a:pt x="472" y="83"/>
                    <a:pt x="472" y="85"/>
                  </a:cubicBezTo>
                  <a:close/>
                  <a:moveTo>
                    <a:pt x="120" y="95"/>
                  </a:moveTo>
                  <a:cubicBezTo>
                    <a:pt x="123" y="109"/>
                    <a:pt x="126" y="121"/>
                    <a:pt x="130" y="134"/>
                  </a:cubicBezTo>
                  <a:cubicBezTo>
                    <a:pt x="130" y="135"/>
                    <a:pt x="133" y="136"/>
                    <a:pt x="134" y="136"/>
                  </a:cubicBezTo>
                  <a:cubicBezTo>
                    <a:pt x="160" y="136"/>
                    <a:pt x="185" y="136"/>
                    <a:pt x="210" y="136"/>
                  </a:cubicBezTo>
                  <a:cubicBezTo>
                    <a:pt x="211" y="136"/>
                    <a:pt x="212" y="136"/>
                    <a:pt x="214" y="136"/>
                  </a:cubicBezTo>
                  <a:cubicBezTo>
                    <a:pt x="214" y="122"/>
                    <a:pt x="214" y="109"/>
                    <a:pt x="214" y="95"/>
                  </a:cubicBezTo>
                  <a:cubicBezTo>
                    <a:pt x="182" y="95"/>
                    <a:pt x="151" y="95"/>
                    <a:pt x="120" y="95"/>
                  </a:cubicBezTo>
                  <a:close/>
                  <a:moveTo>
                    <a:pt x="430" y="136"/>
                  </a:moveTo>
                  <a:cubicBezTo>
                    <a:pt x="433" y="122"/>
                    <a:pt x="437" y="109"/>
                    <a:pt x="440" y="96"/>
                  </a:cubicBezTo>
                  <a:cubicBezTo>
                    <a:pt x="409" y="96"/>
                    <a:pt x="378" y="96"/>
                    <a:pt x="347" y="96"/>
                  </a:cubicBezTo>
                  <a:cubicBezTo>
                    <a:pt x="347" y="109"/>
                    <a:pt x="347" y="122"/>
                    <a:pt x="347" y="136"/>
                  </a:cubicBezTo>
                  <a:cubicBezTo>
                    <a:pt x="375" y="136"/>
                    <a:pt x="402" y="136"/>
                    <a:pt x="430" y="136"/>
                  </a:cubicBezTo>
                  <a:close/>
                  <a:moveTo>
                    <a:pt x="241" y="136"/>
                  </a:moveTo>
                  <a:cubicBezTo>
                    <a:pt x="267" y="136"/>
                    <a:pt x="293" y="136"/>
                    <a:pt x="319" y="136"/>
                  </a:cubicBezTo>
                  <a:cubicBezTo>
                    <a:pt x="319" y="122"/>
                    <a:pt x="319" y="109"/>
                    <a:pt x="319" y="96"/>
                  </a:cubicBezTo>
                  <a:cubicBezTo>
                    <a:pt x="293" y="96"/>
                    <a:pt x="267" y="96"/>
                    <a:pt x="241" y="96"/>
                  </a:cubicBezTo>
                  <a:cubicBezTo>
                    <a:pt x="241" y="109"/>
                    <a:pt x="241" y="122"/>
                    <a:pt x="241" y="136"/>
                  </a:cubicBezTo>
                  <a:close/>
                  <a:moveTo>
                    <a:pt x="319" y="164"/>
                  </a:moveTo>
                  <a:cubicBezTo>
                    <a:pt x="293" y="164"/>
                    <a:pt x="267" y="164"/>
                    <a:pt x="241" y="164"/>
                  </a:cubicBezTo>
                  <a:cubicBezTo>
                    <a:pt x="241" y="177"/>
                    <a:pt x="241" y="191"/>
                    <a:pt x="241" y="204"/>
                  </a:cubicBezTo>
                  <a:cubicBezTo>
                    <a:pt x="267" y="204"/>
                    <a:pt x="293" y="204"/>
                    <a:pt x="319" y="204"/>
                  </a:cubicBezTo>
                  <a:cubicBezTo>
                    <a:pt x="319" y="190"/>
                    <a:pt x="319" y="177"/>
                    <a:pt x="319" y="164"/>
                  </a:cubicBezTo>
                  <a:close/>
                  <a:moveTo>
                    <a:pt x="241" y="232"/>
                  </a:moveTo>
                  <a:cubicBezTo>
                    <a:pt x="241" y="244"/>
                    <a:pt x="241" y="256"/>
                    <a:pt x="241" y="268"/>
                  </a:cubicBezTo>
                  <a:cubicBezTo>
                    <a:pt x="241" y="272"/>
                    <a:pt x="242" y="273"/>
                    <a:pt x="246" y="273"/>
                  </a:cubicBezTo>
                  <a:cubicBezTo>
                    <a:pt x="269" y="272"/>
                    <a:pt x="291" y="273"/>
                    <a:pt x="314" y="273"/>
                  </a:cubicBezTo>
                  <a:cubicBezTo>
                    <a:pt x="316" y="273"/>
                    <a:pt x="317" y="272"/>
                    <a:pt x="319" y="272"/>
                  </a:cubicBezTo>
                  <a:cubicBezTo>
                    <a:pt x="319" y="259"/>
                    <a:pt x="319" y="245"/>
                    <a:pt x="319" y="232"/>
                  </a:cubicBezTo>
                  <a:cubicBezTo>
                    <a:pt x="293" y="232"/>
                    <a:pt x="267" y="232"/>
                    <a:pt x="241" y="232"/>
                  </a:cubicBezTo>
                  <a:close/>
                  <a:moveTo>
                    <a:pt x="138" y="164"/>
                  </a:moveTo>
                  <a:cubicBezTo>
                    <a:pt x="141" y="176"/>
                    <a:pt x="144" y="188"/>
                    <a:pt x="147" y="200"/>
                  </a:cubicBezTo>
                  <a:cubicBezTo>
                    <a:pt x="148" y="203"/>
                    <a:pt x="149" y="204"/>
                    <a:pt x="152" y="204"/>
                  </a:cubicBezTo>
                  <a:cubicBezTo>
                    <a:pt x="171" y="204"/>
                    <a:pt x="190" y="204"/>
                    <a:pt x="209" y="204"/>
                  </a:cubicBezTo>
                  <a:cubicBezTo>
                    <a:pt x="211" y="204"/>
                    <a:pt x="212" y="204"/>
                    <a:pt x="214" y="204"/>
                  </a:cubicBezTo>
                  <a:cubicBezTo>
                    <a:pt x="214" y="190"/>
                    <a:pt x="214" y="177"/>
                    <a:pt x="214" y="164"/>
                  </a:cubicBezTo>
                  <a:cubicBezTo>
                    <a:pt x="188" y="164"/>
                    <a:pt x="163" y="164"/>
                    <a:pt x="138" y="164"/>
                  </a:cubicBezTo>
                  <a:close/>
                  <a:moveTo>
                    <a:pt x="347" y="204"/>
                  </a:moveTo>
                  <a:cubicBezTo>
                    <a:pt x="368" y="204"/>
                    <a:pt x="389" y="204"/>
                    <a:pt x="410" y="204"/>
                  </a:cubicBezTo>
                  <a:cubicBezTo>
                    <a:pt x="411" y="204"/>
                    <a:pt x="412" y="203"/>
                    <a:pt x="413" y="202"/>
                  </a:cubicBezTo>
                  <a:cubicBezTo>
                    <a:pt x="416" y="189"/>
                    <a:pt x="419" y="177"/>
                    <a:pt x="423" y="164"/>
                  </a:cubicBezTo>
                  <a:cubicBezTo>
                    <a:pt x="397" y="164"/>
                    <a:pt x="372" y="164"/>
                    <a:pt x="347" y="164"/>
                  </a:cubicBezTo>
                  <a:cubicBezTo>
                    <a:pt x="347" y="177"/>
                    <a:pt x="347" y="191"/>
                    <a:pt x="347" y="204"/>
                  </a:cubicBezTo>
                  <a:close/>
                  <a:moveTo>
                    <a:pt x="155" y="232"/>
                  </a:moveTo>
                  <a:cubicBezTo>
                    <a:pt x="159" y="244"/>
                    <a:pt x="162" y="256"/>
                    <a:pt x="165" y="268"/>
                  </a:cubicBezTo>
                  <a:cubicBezTo>
                    <a:pt x="165" y="272"/>
                    <a:pt x="167" y="273"/>
                    <a:pt x="170" y="273"/>
                  </a:cubicBezTo>
                  <a:cubicBezTo>
                    <a:pt x="183" y="272"/>
                    <a:pt x="196" y="273"/>
                    <a:pt x="209" y="273"/>
                  </a:cubicBezTo>
                  <a:cubicBezTo>
                    <a:pt x="211" y="273"/>
                    <a:pt x="212" y="272"/>
                    <a:pt x="214" y="272"/>
                  </a:cubicBezTo>
                  <a:cubicBezTo>
                    <a:pt x="214" y="258"/>
                    <a:pt x="214" y="245"/>
                    <a:pt x="214" y="232"/>
                  </a:cubicBezTo>
                  <a:cubicBezTo>
                    <a:pt x="194" y="232"/>
                    <a:pt x="175" y="232"/>
                    <a:pt x="155" y="232"/>
                  </a:cubicBezTo>
                  <a:close/>
                  <a:moveTo>
                    <a:pt x="405" y="232"/>
                  </a:moveTo>
                  <a:cubicBezTo>
                    <a:pt x="385" y="232"/>
                    <a:pt x="366" y="232"/>
                    <a:pt x="347" y="232"/>
                  </a:cubicBezTo>
                  <a:cubicBezTo>
                    <a:pt x="347" y="246"/>
                    <a:pt x="347" y="259"/>
                    <a:pt x="347" y="273"/>
                  </a:cubicBezTo>
                  <a:cubicBezTo>
                    <a:pt x="360" y="273"/>
                    <a:pt x="372" y="273"/>
                    <a:pt x="385" y="273"/>
                  </a:cubicBezTo>
                  <a:cubicBezTo>
                    <a:pt x="394" y="273"/>
                    <a:pt x="394" y="273"/>
                    <a:pt x="397" y="263"/>
                  </a:cubicBezTo>
                  <a:cubicBezTo>
                    <a:pt x="400" y="253"/>
                    <a:pt x="402" y="242"/>
                    <a:pt x="405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1493501" y="1887538"/>
              <a:ext cx="301625" cy="301625"/>
            </a:xfrm>
            <a:custGeom>
              <a:avLst/>
              <a:gdLst>
                <a:gd name="T0" fmla="*/ 99 w 99"/>
                <a:gd name="T1" fmla="*/ 50 h 99"/>
                <a:gd name="T2" fmla="*/ 50 w 99"/>
                <a:gd name="T3" fmla="*/ 99 h 99"/>
                <a:gd name="T4" fmla="*/ 0 w 99"/>
                <a:gd name="T5" fmla="*/ 49 h 99"/>
                <a:gd name="T6" fmla="*/ 50 w 99"/>
                <a:gd name="T7" fmla="*/ 0 h 99"/>
                <a:gd name="T8" fmla="*/ 99 w 99"/>
                <a:gd name="T9" fmla="*/ 50 h 99"/>
                <a:gd name="T10" fmla="*/ 50 w 99"/>
                <a:gd name="T11" fmla="*/ 72 h 99"/>
                <a:gd name="T12" fmla="*/ 72 w 99"/>
                <a:gd name="T13" fmla="*/ 49 h 99"/>
                <a:gd name="T14" fmla="*/ 50 w 99"/>
                <a:gd name="T15" fmla="*/ 27 h 99"/>
                <a:gd name="T16" fmla="*/ 28 w 99"/>
                <a:gd name="T17" fmla="*/ 49 h 99"/>
                <a:gd name="T18" fmla="*/ 50 w 99"/>
                <a:gd name="T19" fmla="*/ 7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99">
                  <a:moveTo>
                    <a:pt x="99" y="50"/>
                  </a:moveTo>
                  <a:cubicBezTo>
                    <a:pt x="99" y="77"/>
                    <a:pt x="77" y="99"/>
                    <a:pt x="50" y="99"/>
                  </a:cubicBezTo>
                  <a:cubicBezTo>
                    <a:pt x="23" y="99"/>
                    <a:pt x="0" y="76"/>
                    <a:pt x="0" y="49"/>
                  </a:cubicBezTo>
                  <a:cubicBezTo>
                    <a:pt x="0" y="22"/>
                    <a:pt x="23" y="0"/>
                    <a:pt x="50" y="0"/>
                  </a:cubicBezTo>
                  <a:cubicBezTo>
                    <a:pt x="77" y="0"/>
                    <a:pt x="99" y="22"/>
                    <a:pt x="99" y="50"/>
                  </a:cubicBezTo>
                  <a:close/>
                  <a:moveTo>
                    <a:pt x="50" y="72"/>
                  </a:moveTo>
                  <a:cubicBezTo>
                    <a:pt x="62" y="72"/>
                    <a:pt x="72" y="62"/>
                    <a:pt x="72" y="49"/>
                  </a:cubicBezTo>
                  <a:cubicBezTo>
                    <a:pt x="72" y="37"/>
                    <a:pt x="62" y="27"/>
                    <a:pt x="50" y="27"/>
                  </a:cubicBezTo>
                  <a:cubicBezTo>
                    <a:pt x="37" y="27"/>
                    <a:pt x="28" y="37"/>
                    <a:pt x="28" y="49"/>
                  </a:cubicBezTo>
                  <a:cubicBezTo>
                    <a:pt x="28" y="62"/>
                    <a:pt x="38" y="72"/>
                    <a:pt x="5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10955338" y="1887538"/>
              <a:ext cx="301625" cy="301625"/>
            </a:xfrm>
            <a:custGeom>
              <a:avLst/>
              <a:gdLst>
                <a:gd name="T0" fmla="*/ 99 w 99"/>
                <a:gd name="T1" fmla="*/ 50 h 99"/>
                <a:gd name="T2" fmla="*/ 49 w 99"/>
                <a:gd name="T3" fmla="*/ 99 h 99"/>
                <a:gd name="T4" fmla="*/ 0 w 99"/>
                <a:gd name="T5" fmla="*/ 49 h 99"/>
                <a:gd name="T6" fmla="*/ 50 w 99"/>
                <a:gd name="T7" fmla="*/ 0 h 99"/>
                <a:gd name="T8" fmla="*/ 99 w 99"/>
                <a:gd name="T9" fmla="*/ 50 h 99"/>
                <a:gd name="T10" fmla="*/ 49 w 99"/>
                <a:gd name="T11" fmla="*/ 72 h 99"/>
                <a:gd name="T12" fmla="*/ 72 w 99"/>
                <a:gd name="T13" fmla="*/ 49 h 99"/>
                <a:gd name="T14" fmla="*/ 49 w 99"/>
                <a:gd name="T15" fmla="*/ 27 h 99"/>
                <a:gd name="T16" fmla="*/ 27 w 99"/>
                <a:gd name="T17" fmla="*/ 50 h 99"/>
                <a:gd name="T18" fmla="*/ 49 w 99"/>
                <a:gd name="T19" fmla="*/ 7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99">
                  <a:moveTo>
                    <a:pt x="99" y="50"/>
                  </a:moveTo>
                  <a:cubicBezTo>
                    <a:pt x="99" y="77"/>
                    <a:pt x="76" y="99"/>
                    <a:pt x="49" y="99"/>
                  </a:cubicBezTo>
                  <a:cubicBezTo>
                    <a:pt x="22" y="99"/>
                    <a:pt x="0" y="77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7" y="0"/>
                    <a:pt x="99" y="22"/>
                    <a:pt x="99" y="50"/>
                  </a:cubicBezTo>
                  <a:close/>
                  <a:moveTo>
                    <a:pt x="49" y="72"/>
                  </a:moveTo>
                  <a:cubicBezTo>
                    <a:pt x="62" y="72"/>
                    <a:pt x="72" y="62"/>
                    <a:pt x="72" y="49"/>
                  </a:cubicBezTo>
                  <a:cubicBezTo>
                    <a:pt x="72" y="37"/>
                    <a:pt x="62" y="27"/>
                    <a:pt x="49" y="27"/>
                  </a:cubicBezTo>
                  <a:cubicBezTo>
                    <a:pt x="37" y="27"/>
                    <a:pt x="27" y="37"/>
                    <a:pt x="27" y="50"/>
                  </a:cubicBezTo>
                  <a:cubicBezTo>
                    <a:pt x="27" y="62"/>
                    <a:pt x="37" y="72"/>
                    <a:pt x="4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upo 13"/>
          <p:cNvGrpSpPr/>
          <p:nvPr/>
        </p:nvGrpSpPr>
        <p:grpSpPr>
          <a:xfrm flipH="1">
            <a:off x="5782669" y="6031006"/>
            <a:ext cx="601739" cy="424422"/>
            <a:chOff x="4757738" y="2486025"/>
            <a:chExt cx="2682876" cy="1892301"/>
          </a:xfrm>
          <a:solidFill>
            <a:schemeClr val="accent6"/>
          </a:solidFill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4757738" y="2486025"/>
              <a:ext cx="706438" cy="1152525"/>
            </a:xfrm>
            <a:custGeom>
              <a:avLst/>
              <a:gdLst>
                <a:gd name="T0" fmla="*/ 0 w 233"/>
                <a:gd name="T1" fmla="*/ 151 h 380"/>
                <a:gd name="T2" fmla="*/ 69 w 233"/>
                <a:gd name="T3" fmla="*/ 152 h 380"/>
                <a:gd name="T4" fmla="*/ 106 w 233"/>
                <a:gd name="T5" fmla="*/ 152 h 380"/>
                <a:gd name="T6" fmla="*/ 106 w 233"/>
                <a:gd name="T7" fmla="*/ 108 h 380"/>
                <a:gd name="T8" fmla="*/ 67 w 233"/>
                <a:gd name="T9" fmla="*/ 108 h 380"/>
                <a:gd name="T10" fmla="*/ 67 w 233"/>
                <a:gd name="T11" fmla="*/ 90 h 380"/>
                <a:gd name="T12" fmla="*/ 106 w 233"/>
                <a:gd name="T13" fmla="*/ 90 h 380"/>
                <a:gd name="T14" fmla="*/ 106 w 233"/>
                <a:gd name="T15" fmla="*/ 0 h 380"/>
                <a:gd name="T16" fmla="*/ 121 w 233"/>
                <a:gd name="T17" fmla="*/ 0 h 380"/>
                <a:gd name="T18" fmla="*/ 121 w 233"/>
                <a:gd name="T19" fmla="*/ 89 h 380"/>
                <a:gd name="T20" fmla="*/ 160 w 233"/>
                <a:gd name="T21" fmla="*/ 89 h 380"/>
                <a:gd name="T22" fmla="*/ 160 w 233"/>
                <a:gd name="T23" fmla="*/ 107 h 380"/>
                <a:gd name="T24" fmla="*/ 122 w 233"/>
                <a:gd name="T25" fmla="*/ 107 h 380"/>
                <a:gd name="T26" fmla="*/ 122 w 233"/>
                <a:gd name="T27" fmla="*/ 151 h 380"/>
                <a:gd name="T28" fmla="*/ 233 w 233"/>
                <a:gd name="T29" fmla="*/ 151 h 380"/>
                <a:gd name="T30" fmla="*/ 233 w 233"/>
                <a:gd name="T31" fmla="*/ 153 h 380"/>
                <a:gd name="T32" fmla="*/ 207 w 233"/>
                <a:gd name="T33" fmla="*/ 175 h 380"/>
                <a:gd name="T34" fmla="*/ 198 w 233"/>
                <a:gd name="T35" fmla="*/ 193 h 380"/>
                <a:gd name="T36" fmla="*/ 198 w 233"/>
                <a:gd name="T37" fmla="*/ 369 h 380"/>
                <a:gd name="T38" fmla="*/ 198 w 233"/>
                <a:gd name="T39" fmla="*/ 380 h 380"/>
                <a:gd name="T40" fmla="*/ 45 w 233"/>
                <a:gd name="T41" fmla="*/ 380 h 380"/>
                <a:gd name="T42" fmla="*/ 45 w 233"/>
                <a:gd name="T43" fmla="*/ 182 h 380"/>
                <a:gd name="T44" fmla="*/ 0 w 233"/>
                <a:gd name="T45" fmla="*/ 182 h 380"/>
                <a:gd name="T46" fmla="*/ 0 w 233"/>
                <a:gd name="T47" fmla="*/ 151 h 380"/>
                <a:gd name="T48" fmla="*/ 121 w 233"/>
                <a:gd name="T49" fmla="*/ 205 h 380"/>
                <a:gd name="T50" fmla="*/ 121 w 233"/>
                <a:gd name="T51" fmla="*/ 249 h 380"/>
                <a:gd name="T52" fmla="*/ 170 w 233"/>
                <a:gd name="T53" fmla="*/ 249 h 380"/>
                <a:gd name="T54" fmla="*/ 170 w 233"/>
                <a:gd name="T55" fmla="*/ 205 h 380"/>
                <a:gd name="T56" fmla="*/ 121 w 233"/>
                <a:gd name="T57" fmla="*/ 205 h 380"/>
                <a:gd name="T58" fmla="*/ 170 w 233"/>
                <a:gd name="T59" fmla="*/ 278 h 380"/>
                <a:gd name="T60" fmla="*/ 121 w 233"/>
                <a:gd name="T61" fmla="*/ 278 h 380"/>
                <a:gd name="T62" fmla="*/ 121 w 233"/>
                <a:gd name="T63" fmla="*/ 322 h 380"/>
                <a:gd name="T64" fmla="*/ 170 w 233"/>
                <a:gd name="T65" fmla="*/ 322 h 380"/>
                <a:gd name="T66" fmla="*/ 170 w 233"/>
                <a:gd name="T67" fmla="*/ 27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3" h="380">
                  <a:moveTo>
                    <a:pt x="0" y="151"/>
                  </a:moveTo>
                  <a:cubicBezTo>
                    <a:pt x="23" y="151"/>
                    <a:pt x="46" y="151"/>
                    <a:pt x="69" y="152"/>
                  </a:cubicBezTo>
                  <a:cubicBezTo>
                    <a:pt x="81" y="152"/>
                    <a:pt x="93" y="152"/>
                    <a:pt x="106" y="152"/>
                  </a:cubicBezTo>
                  <a:cubicBezTo>
                    <a:pt x="106" y="136"/>
                    <a:pt x="106" y="122"/>
                    <a:pt x="106" y="108"/>
                  </a:cubicBezTo>
                  <a:cubicBezTo>
                    <a:pt x="93" y="108"/>
                    <a:pt x="80" y="108"/>
                    <a:pt x="67" y="108"/>
                  </a:cubicBezTo>
                  <a:cubicBezTo>
                    <a:pt x="67" y="101"/>
                    <a:pt x="67" y="96"/>
                    <a:pt x="67" y="90"/>
                  </a:cubicBezTo>
                  <a:cubicBezTo>
                    <a:pt x="80" y="90"/>
                    <a:pt x="93" y="90"/>
                    <a:pt x="106" y="90"/>
                  </a:cubicBezTo>
                  <a:cubicBezTo>
                    <a:pt x="106" y="59"/>
                    <a:pt x="106" y="30"/>
                    <a:pt x="106" y="0"/>
                  </a:cubicBezTo>
                  <a:cubicBezTo>
                    <a:pt x="112" y="0"/>
                    <a:pt x="116" y="0"/>
                    <a:pt x="121" y="0"/>
                  </a:cubicBezTo>
                  <a:cubicBezTo>
                    <a:pt x="121" y="29"/>
                    <a:pt x="121" y="59"/>
                    <a:pt x="121" y="89"/>
                  </a:cubicBezTo>
                  <a:cubicBezTo>
                    <a:pt x="135" y="89"/>
                    <a:pt x="147" y="89"/>
                    <a:pt x="160" y="89"/>
                  </a:cubicBezTo>
                  <a:cubicBezTo>
                    <a:pt x="160" y="95"/>
                    <a:pt x="160" y="101"/>
                    <a:pt x="160" y="107"/>
                  </a:cubicBezTo>
                  <a:cubicBezTo>
                    <a:pt x="148" y="107"/>
                    <a:pt x="135" y="107"/>
                    <a:pt x="122" y="107"/>
                  </a:cubicBezTo>
                  <a:cubicBezTo>
                    <a:pt x="122" y="122"/>
                    <a:pt x="122" y="136"/>
                    <a:pt x="122" y="151"/>
                  </a:cubicBezTo>
                  <a:cubicBezTo>
                    <a:pt x="159" y="151"/>
                    <a:pt x="196" y="151"/>
                    <a:pt x="233" y="151"/>
                  </a:cubicBezTo>
                  <a:cubicBezTo>
                    <a:pt x="233" y="152"/>
                    <a:pt x="233" y="153"/>
                    <a:pt x="233" y="153"/>
                  </a:cubicBezTo>
                  <a:cubicBezTo>
                    <a:pt x="225" y="160"/>
                    <a:pt x="216" y="168"/>
                    <a:pt x="207" y="175"/>
                  </a:cubicBezTo>
                  <a:cubicBezTo>
                    <a:pt x="200" y="179"/>
                    <a:pt x="198" y="185"/>
                    <a:pt x="198" y="193"/>
                  </a:cubicBezTo>
                  <a:cubicBezTo>
                    <a:pt x="198" y="252"/>
                    <a:pt x="198" y="310"/>
                    <a:pt x="198" y="369"/>
                  </a:cubicBezTo>
                  <a:cubicBezTo>
                    <a:pt x="198" y="372"/>
                    <a:pt x="198" y="376"/>
                    <a:pt x="198" y="380"/>
                  </a:cubicBezTo>
                  <a:cubicBezTo>
                    <a:pt x="147" y="380"/>
                    <a:pt x="97" y="380"/>
                    <a:pt x="45" y="380"/>
                  </a:cubicBezTo>
                  <a:cubicBezTo>
                    <a:pt x="45" y="314"/>
                    <a:pt x="45" y="248"/>
                    <a:pt x="45" y="182"/>
                  </a:cubicBezTo>
                  <a:cubicBezTo>
                    <a:pt x="29" y="182"/>
                    <a:pt x="14" y="182"/>
                    <a:pt x="0" y="182"/>
                  </a:cubicBezTo>
                  <a:cubicBezTo>
                    <a:pt x="0" y="172"/>
                    <a:pt x="0" y="161"/>
                    <a:pt x="0" y="151"/>
                  </a:cubicBezTo>
                  <a:close/>
                  <a:moveTo>
                    <a:pt x="121" y="205"/>
                  </a:moveTo>
                  <a:cubicBezTo>
                    <a:pt x="121" y="220"/>
                    <a:pt x="121" y="235"/>
                    <a:pt x="121" y="249"/>
                  </a:cubicBezTo>
                  <a:cubicBezTo>
                    <a:pt x="138" y="249"/>
                    <a:pt x="154" y="249"/>
                    <a:pt x="170" y="249"/>
                  </a:cubicBezTo>
                  <a:cubicBezTo>
                    <a:pt x="170" y="234"/>
                    <a:pt x="170" y="219"/>
                    <a:pt x="170" y="205"/>
                  </a:cubicBezTo>
                  <a:cubicBezTo>
                    <a:pt x="153" y="205"/>
                    <a:pt x="138" y="205"/>
                    <a:pt x="121" y="205"/>
                  </a:cubicBezTo>
                  <a:close/>
                  <a:moveTo>
                    <a:pt x="170" y="278"/>
                  </a:moveTo>
                  <a:cubicBezTo>
                    <a:pt x="153" y="278"/>
                    <a:pt x="137" y="278"/>
                    <a:pt x="121" y="278"/>
                  </a:cubicBezTo>
                  <a:cubicBezTo>
                    <a:pt x="121" y="293"/>
                    <a:pt x="121" y="307"/>
                    <a:pt x="121" y="322"/>
                  </a:cubicBezTo>
                  <a:cubicBezTo>
                    <a:pt x="138" y="322"/>
                    <a:pt x="154" y="322"/>
                    <a:pt x="170" y="322"/>
                  </a:cubicBezTo>
                  <a:cubicBezTo>
                    <a:pt x="170" y="307"/>
                    <a:pt x="170" y="292"/>
                    <a:pt x="170" y="2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4803776" y="3592513"/>
              <a:ext cx="2636838" cy="785813"/>
            </a:xfrm>
            <a:custGeom>
              <a:avLst/>
              <a:gdLst>
                <a:gd name="T0" fmla="*/ 870 w 870"/>
                <a:gd name="T1" fmla="*/ 0 h 259"/>
                <a:gd name="T2" fmla="*/ 866 w 870"/>
                <a:gd name="T3" fmla="*/ 9 h 259"/>
                <a:gd name="T4" fmla="*/ 768 w 870"/>
                <a:gd name="T5" fmla="*/ 212 h 259"/>
                <a:gd name="T6" fmla="*/ 695 w 870"/>
                <a:gd name="T7" fmla="*/ 259 h 259"/>
                <a:gd name="T8" fmla="*/ 86 w 870"/>
                <a:gd name="T9" fmla="*/ 259 h 259"/>
                <a:gd name="T10" fmla="*/ 69 w 870"/>
                <a:gd name="T11" fmla="*/ 234 h 259"/>
                <a:gd name="T12" fmla="*/ 55 w 870"/>
                <a:gd name="T13" fmla="*/ 188 h 259"/>
                <a:gd name="T14" fmla="*/ 5 w 870"/>
                <a:gd name="T15" fmla="*/ 115 h 259"/>
                <a:gd name="T16" fmla="*/ 0 w 870"/>
                <a:gd name="T17" fmla="*/ 87 h 259"/>
                <a:gd name="T18" fmla="*/ 0 w 870"/>
                <a:gd name="T19" fmla="*/ 31 h 259"/>
                <a:gd name="T20" fmla="*/ 548 w 870"/>
                <a:gd name="T21" fmla="*/ 31 h 259"/>
                <a:gd name="T22" fmla="*/ 549 w 870"/>
                <a:gd name="T23" fmla="*/ 25 h 259"/>
                <a:gd name="T24" fmla="*/ 580 w 870"/>
                <a:gd name="T25" fmla="*/ 0 h 259"/>
                <a:gd name="T26" fmla="*/ 619 w 870"/>
                <a:gd name="T27" fmla="*/ 0 h 259"/>
                <a:gd name="T28" fmla="*/ 859 w 870"/>
                <a:gd name="T29" fmla="*/ 0 h 259"/>
                <a:gd name="T30" fmla="*/ 870 w 870"/>
                <a:gd name="T3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0" h="259">
                  <a:moveTo>
                    <a:pt x="870" y="0"/>
                  </a:moveTo>
                  <a:cubicBezTo>
                    <a:pt x="868" y="4"/>
                    <a:pt x="867" y="7"/>
                    <a:pt x="866" y="9"/>
                  </a:cubicBezTo>
                  <a:cubicBezTo>
                    <a:pt x="833" y="77"/>
                    <a:pt x="801" y="145"/>
                    <a:pt x="768" y="212"/>
                  </a:cubicBezTo>
                  <a:cubicBezTo>
                    <a:pt x="753" y="243"/>
                    <a:pt x="729" y="259"/>
                    <a:pt x="695" y="259"/>
                  </a:cubicBezTo>
                  <a:cubicBezTo>
                    <a:pt x="492" y="259"/>
                    <a:pt x="289" y="259"/>
                    <a:pt x="86" y="259"/>
                  </a:cubicBezTo>
                  <a:cubicBezTo>
                    <a:pt x="69" y="259"/>
                    <a:pt x="63" y="250"/>
                    <a:pt x="69" y="234"/>
                  </a:cubicBezTo>
                  <a:cubicBezTo>
                    <a:pt x="76" y="216"/>
                    <a:pt x="72" y="201"/>
                    <a:pt x="55" y="188"/>
                  </a:cubicBezTo>
                  <a:cubicBezTo>
                    <a:pt x="30" y="169"/>
                    <a:pt x="13" y="145"/>
                    <a:pt x="5" y="115"/>
                  </a:cubicBezTo>
                  <a:cubicBezTo>
                    <a:pt x="3" y="106"/>
                    <a:pt x="1" y="97"/>
                    <a:pt x="0" y="87"/>
                  </a:cubicBezTo>
                  <a:cubicBezTo>
                    <a:pt x="0" y="69"/>
                    <a:pt x="0" y="50"/>
                    <a:pt x="0" y="31"/>
                  </a:cubicBezTo>
                  <a:cubicBezTo>
                    <a:pt x="183" y="31"/>
                    <a:pt x="365" y="31"/>
                    <a:pt x="548" y="31"/>
                  </a:cubicBezTo>
                  <a:cubicBezTo>
                    <a:pt x="548" y="28"/>
                    <a:pt x="549" y="27"/>
                    <a:pt x="549" y="25"/>
                  </a:cubicBezTo>
                  <a:cubicBezTo>
                    <a:pt x="553" y="9"/>
                    <a:pt x="564" y="0"/>
                    <a:pt x="580" y="0"/>
                  </a:cubicBezTo>
                  <a:cubicBezTo>
                    <a:pt x="593" y="0"/>
                    <a:pt x="606" y="0"/>
                    <a:pt x="619" y="0"/>
                  </a:cubicBezTo>
                  <a:cubicBezTo>
                    <a:pt x="699" y="0"/>
                    <a:pt x="779" y="0"/>
                    <a:pt x="859" y="0"/>
                  </a:cubicBezTo>
                  <a:cubicBezTo>
                    <a:pt x="862" y="0"/>
                    <a:pt x="865" y="0"/>
                    <a:pt x="87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6003926" y="3038475"/>
              <a:ext cx="414338" cy="600075"/>
            </a:xfrm>
            <a:custGeom>
              <a:avLst/>
              <a:gdLst>
                <a:gd name="T0" fmla="*/ 0 w 137"/>
                <a:gd name="T1" fmla="*/ 98 h 198"/>
                <a:gd name="T2" fmla="*/ 0 w 137"/>
                <a:gd name="T3" fmla="*/ 20 h 198"/>
                <a:gd name="T4" fmla="*/ 20 w 137"/>
                <a:gd name="T5" fmla="*/ 0 h 198"/>
                <a:gd name="T6" fmla="*/ 118 w 137"/>
                <a:gd name="T7" fmla="*/ 0 h 198"/>
                <a:gd name="T8" fmla="*/ 137 w 137"/>
                <a:gd name="T9" fmla="*/ 19 h 198"/>
                <a:gd name="T10" fmla="*/ 137 w 137"/>
                <a:gd name="T11" fmla="*/ 179 h 198"/>
                <a:gd name="T12" fmla="*/ 118 w 137"/>
                <a:gd name="T13" fmla="*/ 198 h 198"/>
                <a:gd name="T14" fmla="*/ 20 w 137"/>
                <a:gd name="T15" fmla="*/ 198 h 198"/>
                <a:gd name="T16" fmla="*/ 0 w 137"/>
                <a:gd name="T17" fmla="*/ 179 h 198"/>
                <a:gd name="T18" fmla="*/ 0 w 137"/>
                <a:gd name="T19" fmla="*/ 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98">
                  <a:moveTo>
                    <a:pt x="0" y="98"/>
                  </a:moveTo>
                  <a:cubicBezTo>
                    <a:pt x="0" y="72"/>
                    <a:pt x="0" y="46"/>
                    <a:pt x="0" y="20"/>
                  </a:cubicBezTo>
                  <a:cubicBezTo>
                    <a:pt x="0" y="5"/>
                    <a:pt x="6" y="0"/>
                    <a:pt x="20" y="0"/>
                  </a:cubicBezTo>
                  <a:cubicBezTo>
                    <a:pt x="53" y="0"/>
                    <a:pt x="85" y="0"/>
                    <a:pt x="118" y="0"/>
                  </a:cubicBezTo>
                  <a:cubicBezTo>
                    <a:pt x="132" y="0"/>
                    <a:pt x="137" y="5"/>
                    <a:pt x="137" y="19"/>
                  </a:cubicBezTo>
                  <a:cubicBezTo>
                    <a:pt x="137" y="73"/>
                    <a:pt x="137" y="126"/>
                    <a:pt x="137" y="179"/>
                  </a:cubicBezTo>
                  <a:cubicBezTo>
                    <a:pt x="137" y="193"/>
                    <a:pt x="132" y="198"/>
                    <a:pt x="118" y="198"/>
                  </a:cubicBezTo>
                  <a:cubicBezTo>
                    <a:pt x="85" y="198"/>
                    <a:pt x="53" y="198"/>
                    <a:pt x="20" y="198"/>
                  </a:cubicBezTo>
                  <a:cubicBezTo>
                    <a:pt x="6" y="198"/>
                    <a:pt x="0" y="193"/>
                    <a:pt x="0" y="179"/>
                  </a:cubicBezTo>
                  <a:cubicBezTo>
                    <a:pt x="0" y="152"/>
                    <a:pt x="0" y="125"/>
                    <a:pt x="0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5448301" y="3176588"/>
              <a:ext cx="463550" cy="461963"/>
            </a:xfrm>
            <a:custGeom>
              <a:avLst/>
              <a:gdLst>
                <a:gd name="T0" fmla="*/ 152 w 153"/>
                <a:gd name="T1" fmla="*/ 76 h 152"/>
                <a:gd name="T2" fmla="*/ 152 w 153"/>
                <a:gd name="T3" fmla="*/ 133 h 152"/>
                <a:gd name="T4" fmla="*/ 133 w 153"/>
                <a:gd name="T5" fmla="*/ 152 h 152"/>
                <a:gd name="T6" fmla="*/ 20 w 153"/>
                <a:gd name="T7" fmla="*/ 152 h 152"/>
                <a:gd name="T8" fmla="*/ 0 w 153"/>
                <a:gd name="T9" fmla="*/ 132 h 152"/>
                <a:gd name="T10" fmla="*/ 0 w 153"/>
                <a:gd name="T11" fmla="*/ 20 h 152"/>
                <a:gd name="T12" fmla="*/ 20 w 153"/>
                <a:gd name="T13" fmla="*/ 0 h 152"/>
                <a:gd name="T14" fmla="*/ 133 w 153"/>
                <a:gd name="T15" fmla="*/ 0 h 152"/>
                <a:gd name="T16" fmla="*/ 152 w 153"/>
                <a:gd name="T17" fmla="*/ 20 h 152"/>
                <a:gd name="T18" fmla="*/ 152 w 153"/>
                <a:gd name="T19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" h="152">
                  <a:moveTo>
                    <a:pt x="152" y="76"/>
                  </a:moveTo>
                  <a:cubicBezTo>
                    <a:pt x="152" y="95"/>
                    <a:pt x="153" y="114"/>
                    <a:pt x="152" y="133"/>
                  </a:cubicBezTo>
                  <a:cubicBezTo>
                    <a:pt x="152" y="147"/>
                    <a:pt x="147" y="152"/>
                    <a:pt x="133" y="152"/>
                  </a:cubicBezTo>
                  <a:cubicBezTo>
                    <a:pt x="95" y="152"/>
                    <a:pt x="58" y="152"/>
                    <a:pt x="20" y="152"/>
                  </a:cubicBezTo>
                  <a:cubicBezTo>
                    <a:pt x="6" y="152"/>
                    <a:pt x="0" y="146"/>
                    <a:pt x="0" y="132"/>
                  </a:cubicBezTo>
                  <a:cubicBezTo>
                    <a:pt x="0" y="95"/>
                    <a:pt x="0" y="57"/>
                    <a:pt x="0" y="20"/>
                  </a:cubicBezTo>
                  <a:cubicBezTo>
                    <a:pt x="0" y="5"/>
                    <a:pt x="5" y="0"/>
                    <a:pt x="20" y="0"/>
                  </a:cubicBezTo>
                  <a:cubicBezTo>
                    <a:pt x="57" y="0"/>
                    <a:pt x="95" y="0"/>
                    <a:pt x="133" y="0"/>
                  </a:cubicBezTo>
                  <a:cubicBezTo>
                    <a:pt x="148" y="0"/>
                    <a:pt x="152" y="5"/>
                    <a:pt x="152" y="20"/>
                  </a:cubicBezTo>
                  <a:cubicBezTo>
                    <a:pt x="153" y="38"/>
                    <a:pt x="152" y="57"/>
                    <a:pt x="15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6513513" y="3222625"/>
              <a:ext cx="460375" cy="276225"/>
            </a:xfrm>
            <a:custGeom>
              <a:avLst/>
              <a:gdLst>
                <a:gd name="T0" fmla="*/ 76 w 152"/>
                <a:gd name="T1" fmla="*/ 91 h 91"/>
                <a:gd name="T2" fmla="*/ 18 w 152"/>
                <a:gd name="T3" fmla="*/ 91 h 91"/>
                <a:gd name="T4" fmla="*/ 0 w 152"/>
                <a:gd name="T5" fmla="*/ 73 h 91"/>
                <a:gd name="T6" fmla="*/ 0 w 152"/>
                <a:gd name="T7" fmla="*/ 18 h 91"/>
                <a:gd name="T8" fmla="*/ 18 w 152"/>
                <a:gd name="T9" fmla="*/ 0 h 91"/>
                <a:gd name="T10" fmla="*/ 134 w 152"/>
                <a:gd name="T11" fmla="*/ 0 h 91"/>
                <a:gd name="T12" fmla="*/ 152 w 152"/>
                <a:gd name="T13" fmla="*/ 18 h 91"/>
                <a:gd name="T14" fmla="*/ 152 w 152"/>
                <a:gd name="T15" fmla="*/ 73 h 91"/>
                <a:gd name="T16" fmla="*/ 134 w 152"/>
                <a:gd name="T17" fmla="*/ 91 h 91"/>
                <a:gd name="T18" fmla="*/ 76 w 152"/>
                <a:gd name="T1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" h="91">
                  <a:moveTo>
                    <a:pt x="76" y="91"/>
                  </a:moveTo>
                  <a:cubicBezTo>
                    <a:pt x="57" y="91"/>
                    <a:pt x="38" y="91"/>
                    <a:pt x="18" y="91"/>
                  </a:cubicBezTo>
                  <a:cubicBezTo>
                    <a:pt x="5" y="91"/>
                    <a:pt x="0" y="86"/>
                    <a:pt x="0" y="73"/>
                  </a:cubicBezTo>
                  <a:cubicBezTo>
                    <a:pt x="0" y="55"/>
                    <a:pt x="0" y="37"/>
                    <a:pt x="0" y="18"/>
                  </a:cubicBezTo>
                  <a:cubicBezTo>
                    <a:pt x="0" y="6"/>
                    <a:pt x="5" y="0"/>
                    <a:pt x="18" y="0"/>
                  </a:cubicBezTo>
                  <a:cubicBezTo>
                    <a:pt x="57" y="0"/>
                    <a:pt x="95" y="0"/>
                    <a:pt x="134" y="0"/>
                  </a:cubicBezTo>
                  <a:cubicBezTo>
                    <a:pt x="146" y="0"/>
                    <a:pt x="152" y="6"/>
                    <a:pt x="152" y="18"/>
                  </a:cubicBezTo>
                  <a:cubicBezTo>
                    <a:pt x="152" y="37"/>
                    <a:pt x="152" y="55"/>
                    <a:pt x="152" y="73"/>
                  </a:cubicBezTo>
                  <a:cubicBezTo>
                    <a:pt x="152" y="86"/>
                    <a:pt x="146" y="91"/>
                    <a:pt x="134" y="91"/>
                  </a:cubicBezTo>
                  <a:cubicBezTo>
                    <a:pt x="115" y="91"/>
                    <a:pt x="95" y="91"/>
                    <a:pt x="76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upo 19"/>
          <p:cNvGrpSpPr/>
          <p:nvPr/>
        </p:nvGrpSpPr>
        <p:grpSpPr>
          <a:xfrm flipH="1">
            <a:off x="5833863" y="5681460"/>
            <a:ext cx="495807" cy="347731"/>
            <a:chOff x="1898650" y="4697413"/>
            <a:chExt cx="2243138" cy="1573212"/>
          </a:xfrm>
          <a:solidFill>
            <a:schemeClr val="accent6"/>
          </a:solidFill>
        </p:grpSpPr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898650" y="5873750"/>
              <a:ext cx="469900" cy="160337"/>
            </a:xfrm>
            <a:custGeom>
              <a:avLst/>
              <a:gdLst>
                <a:gd name="T0" fmla="*/ 0 w 155"/>
                <a:gd name="T1" fmla="*/ 7 h 53"/>
                <a:gd name="T2" fmla="*/ 13 w 155"/>
                <a:gd name="T3" fmla="*/ 0 h 53"/>
                <a:gd name="T4" fmla="*/ 153 w 155"/>
                <a:gd name="T5" fmla="*/ 0 h 53"/>
                <a:gd name="T6" fmla="*/ 155 w 155"/>
                <a:gd name="T7" fmla="*/ 0 h 53"/>
                <a:gd name="T8" fmla="*/ 138 w 155"/>
                <a:gd name="T9" fmla="*/ 24 h 53"/>
                <a:gd name="T10" fmla="*/ 127 w 155"/>
                <a:gd name="T11" fmla="*/ 53 h 53"/>
                <a:gd name="T12" fmla="*/ 89 w 155"/>
                <a:gd name="T13" fmla="*/ 53 h 53"/>
                <a:gd name="T14" fmla="*/ 15 w 155"/>
                <a:gd name="T15" fmla="*/ 53 h 53"/>
                <a:gd name="T16" fmla="*/ 0 w 155"/>
                <a:gd name="T17" fmla="*/ 46 h 53"/>
                <a:gd name="T18" fmla="*/ 0 w 155"/>
                <a:gd name="T19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53">
                  <a:moveTo>
                    <a:pt x="0" y="7"/>
                  </a:moveTo>
                  <a:cubicBezTo>
                    <a:pt x="3" y="2"/>
                    <a:pt x="7" y="0"/>
                    <a:pt x="13" y="0"/>
                  </a:cubicBezTo>
                  <a:cubicBezTo>
                    <a:pt x="59" y="0"/>
                    <a:pt x="106" y="0"/>
                    <a:pt x="153" y="0"/>
                  </a:cubicBezTo>
                  <a:cubicBezTo>
                    <a:pt x="154" y="0"/>
                    <a:pt x="154" y="0"/>
                    <a:pt x="155" y="0"/>
                  </a:cubicBezTo>
                  <a:cubicBezTo>
                    <a:pt x="149" y="8"/>
                    <a:pt x="143" y="16"/>
                    <a:pt x="138" y="24"/>
                  </a:cubicBezTo>
                  <a:cubicBezTo>
                    <a:pt x="133" y="33"/>
                    <a:pt x="131" y="43"/>
                    <a:pt x="127" y="53"/>
                  </a:cubicBezTo>
                  <a:cubicBezTo>
                    <a:pt x="115" y="53"/>
                    <a:pt x="102" y="53"/>
                    <a:pt x="89" y="53"/>
                  </a:cubicBezTo>
                  <a:cubicBezTo>
                    <a:pt x="64" y="53"/>
                    <a:pt x="40" y="53"/>
                    <a:pt x="15" y="53"/>
                  </a:cubicBezTo>
                  <a:cubicBezTo>
                    <a:pt x="9" y="53"/>
                    <a:pt x="3" y="52"/>
                    <a:pt x="0" y="46"/>
                  </a:cubicBezTo>
                  <a:cubicBezTo>
                    <a:pt x="0" y="33"/>
                    <a:pt x="0" y="20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978025" y="4697413"/>
              <a:ext cx="1144588" cy="1079500"/>
            </a:xfrm>
            <a:custGeom>
              <a:avLst/>
              <a:gdLst>
                <a:gd name="T0" fmla="*/ 189 w 377"/>
                <a:gd name="T1" fmla="*/ 356 h 356"/>
                <a:gd name="T2" fmla="*/ 15 w 377"/>
                <a:gd name="T3" fmla="*/ 356 h 356"/>
                <a:gd name="T4" fmla="*/ 0 w 377"/>
                <a:gd name="T5" fmla="*/ 341 h 356"/>
                <a:gd name="T6" fmla="*/ 0 w 377"/>
                <a:gd name="T7" fmla="*/ 35 h 356"/>
                <a:gd name="T8" fmla="*/ 35 w 377"/>
                <a:gd name="T9" fmla="*/ 0 h 356"/>
                <a:gd name="T10" fmla="*/ 341 w 377"/>
                <a:gd name="T11" fmla="*/ 0 h 356"/>
                <a:gd name="T12" fmla="*/ 377 w 377"/>
                <a:gd name="T13" fmla="*/ 35 h 356"/>
                <a:gd name="T14" fmla="*/ 377 w 377"/>
                <a:gd name="T15" fmla="*/ 341 h 356"/>
                <a:gd name="T16" fmla="*/ 362 w 377"/>
                <a:gd name="T17" fmla="*/ 356 h 356"/>
                <a:gd name="T18" fmla="*/ 189 w 377"/>
                <a:gd name="T1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7" h="356">
                  <a:moveTo>
                    <a:pt x="189" y="356"/>
                  </a:moveTo>
                  <a:cubicBezTo>
                    <a:pt x="131" y="356"/>
                    <a:pt x="73" y="356"/>
                    <a:pt x="15" y="356"/>
                  </a:cubicBezTo>
                  <a:cubicBezTo>
                    <a:pt x="3" y="356"/>
                    <a:pt x="0" y="353"/>
                    <a:pt x="0" y="341"/>
                  </a:cubicBezTo>
                  <a:cubicBezTo>
                    <a:pt x="0" y="239"/>
                    <a:pt x="0" y="137"/>
                    <a:pt x="0" y="35"/>
                  </a:cubicBezTo>
                  <a:cubicBezTo>
                    <a:pt x="0" y="12"/>
                    <a:pt x="12" y="0"/>
                    <a:pt x="35" y="0"/>
                  </a:cubicBezTo>
                  <a:cubicBezTo>
                    <a:pt x="137" y="0"/>
                    <a:pt x="239" y="0"/>
                    <a:pt x="341" y="0"/>
                  </a:cubicBezTo>
                  <a:cubicBezTo>
                    <a:pt x="364" y="0"/>
                    <a:pt x="377" y="12"/>
                    <a:pt x="377" y="35"/>
                  </a:cubicBezTo>
                  <a:cubicBezTo>
                    <a:pt x="377" y="137"/>
                    <a:pt x="377" y="239"/>
                    <a:pt x="377" y="341"/>
                  </a:cubicBezTo>
                  <a:cubicBezTo>
                    <a:pt x="377" y="353"/>
                    <a:pt x="374" y="356"/>
                    <a:pt x="362" y="356"/>
                  </a:cubicBezTo>
                  <a:cubicBezTo>
                    <a:pt x="304" y="356"/>
                    <a:pt x="246" y="356"/>
                    <a:pt x="189" y="3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2720975" y="4894263"/>
              <a:ext cx="1420813" cy="1139825"/>
            </a:xfrm>
            <a:custGeom>
              <a:avLst/>
              <a:gdLst>
                <a:gd name="T0" fmla="*/ 432 w 468"/>
                <a:gd name="T1" fmla="*/ 323 h 376"/>
                <a:gd name="T2" fmla="*/ 455 w 468"/>
                <a:gd name="T3" fmla="*/ 323 h 376"/>
                <a:gd name="T4" fmla="*/ 468 w 468"/>
                <a:gd name="T5" fmla="*/ 335 h 376"/>
                <a:gd name="T6" fmla="*/ 468 w 468"/>
                <a:gd name="T7" fmla="*/ 364 h 376"/>
                <a:gd name="T8" fmla="*/ 456 w 468"/>
                <a:gd name="T9" fmla="*/ 376 h 376"/>
                <a:gd name="T10" fmla="*/ 376 w 468"/>
                <a:gd name="T11" fmla="*/ 376 h 376"/>
                <a:gd name="T12" fmla="*/ 370 w 468"/>
                <a:gd name="T13" fmla="*/ 370 h 376"/>
                <a:gd name="T14" fmla="*/ 334 w 468"/>
                <a:gd name="T15" fmla="*/ 316 h 376"/>
                <a:gd name="T16" fmla="*/ 227 w 468"/>
                <a:gd name="T17" fmla="*/ 326 h 376"/>
                <a:gd name="T18" fmla="*/ 202 w 468"/>
                <a:gd name="T19" fmla="*/ 370 h 376"/>
                <a:gd name="T20" fmla="*/ 201 w 468"/>
                <a:gd name="T21" fmla="*/ 375 h 376"/>
                <a:gd name="T22" fmla="*/ 200 w 468"/>
                <a:gd name="T23" fmla="*/ 376 h 376"/>
                <a:gd name="T24" fmla="*/ 194 w 468"/>
                <a:gd name="T25" fmla="*/ 376 h 376"/>
                <a:gd name="T26" fmla="*/ 35 w 468"/>
                <a:gd name="T27" fmla="*/ 376 h 376"/>
                <a:gd name="T28" fmla="*/ 27 w 468"/>
                <a:gd name="T29" fmla="*/ 369 h 376"/>
                <a:gd name="T30" fmla="*/ 5 w 468"/>
                <a:gd name="T31" fmla="*/ 329 h 376"/>
                <a:gd name="T32" fmla="*/ 0 w 468"/>
                <a:gd name="T33" fmla="*/ 323 h 376"/>
                <a:gd name="T34" fmla="*/ 162 w 468"/>
                <a:gd name="T35" fmla="*/ 323 h 376"/>
                <a:gd name="T36" fmla="*/ 162 w 468"/>
                <a:gd name="T37" fmla="*/ 313 h 376"/>
                <a:gd name="T38" fmla="*/ 162 w 468"/>
                <a:gd name="T39" fmla="*/ 30 h 376"/>
                <a:gd name="T40" fmla="*/ 162 w 468"/>
                <a:gd name="T41" fmla="*/ 22 h 376"/>
                <a:gd name="T42" fmla="*/ 184 w 468"/>
                <a:gd name="T43" fmla="*/ 0 h 376"/>
                <a:gd name="T44" fmla="*/ 293 w 468"/>
                <a:gd name="T45" fmla="*/ 1 h 376"/>
                <a:gd name="T46" fmla="*/ 348 w 468"/>
                <a:gd name="T47" fmla="*/ 32 h 376"/>
                <a:gd name="T48" fmla="*/ 418 w 468"/>
                <a:gd name="T49" fmla="*/ 135 h 376"/>
                <a:gd name="T50" fmla="*/ 432 w 468"/>
                <a:gd name="T51" fmla="*/ 183 h 376"/>
                <a:gd name="T52" fmla="*/ 432 w 468"/>
                <a:gd name="T53" fmla="*/ 314 h 376"/>
                <a:gd name="T54" fmla="*/ 432 w 468"/>
                <a:gd name="T55" fmla="*/ 323 h 376"/>
                <a:gd name="T56" fmla="*/ 287 w 468"/>
                <a:gd name="T57" fmla="*/ 151 h 376"/>
                <a:gd name="T58" fmla="*/ 349 w 468"/>
                <a:gd name="T59" fmla="*/ 151 h 376"/>
                <a:gd name="T60" fmla="*/ 361 w 468"/>
                <a:gd name="T61" fmla="*/ 145 h 376"/>
                <a:gd name="T62" fmla="*/ 359 w 468"/>
                <a:gd name="T63" fmla="*/ 133 h 376"/>
                <a:gd name="T64" fmla="*/ 312 w 468"/>
                <a:gd name="T65" fmla="*/ 65 h 376"/>
                <a:gd name="T66" fmla="*/ 297 w 468"/>
                <a:gd name="T67" fmla="*/ 57 h 376"/>
                <a:gd name="T68" fmla="*/ 224 w 468"/>
                <a:gd name="T69" fmla="*/ 57 h 376"/>
                <a:gd name="T70" fmla="*/ 210 w 468"/>
                <a:gd name="T71" fmla="*/ 71 h 376"/>
                <a:gd name="T72" fmla="*/ 210 w 468"/>
                <a:gd name="T73" fmla="*/ 137 h 376"/>
                <a:gd name="T74" fmla="*/ 225 w 468"/>
                <a:gd name="T75" fmla="*/ 151 h 376"/>
                <a:gd name="T76" fmla="*/ 287 w 468"/>
                <a:gd name="T77" fmla="*/ 15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68" h="376">
                  <a:moveTo>
                    <a:pt x="432" y="323"/>
                  </a:moveTo>
                  <a:cubicBezTo>
                    <a:pt x="440" y="323"/>
                    <a:pt x="448" y="323"/>
                    <a:pt x="455" y="323"/>
                  </a:cubicBezTo>
                  <a:cubicBezTo>
                    <a:pt x="464" y="323"/>
                    <a:pt x="468" y="327"/>
                    <a:pt x="468" y="335"/>
                  </a:cubicBezTo>
                  <a:cubicBezTo>
                    <a:pt x="468" y="345"/>
                    <a:pt x="468" y="355"/>
                    <a:pt x="468" y="364"/>
                  </a:cubicBezTo>
                  <a:cubicBezTo>
                    <a:pt x="467" y="372"/>
                    <a:pt x="464" y="376"/>
                    <a:pt x="456" y="376"/>
                  </a:cubicBezTo>
                  <a:cubicBezTo>
                    <a:pt x="429" y="376"/>
                    <a:pt x="403" y="376"/>
                    <a:pt x="376" y="376"/>
                  </a:cubicBezTo>
                  <a:cubicBezTo>
                    <a:pt x="371" y="376"/>
                    <a:pt x="371" y="373"/>
                    <a:pt x="370" y="370"/>
                  </a:cubicBezTo>
                  <a:cubicBezTo>
                    <a:pt x="365" y="347"/>
                    <a:pt x="353" y="330"/>
                    <a:pt x="334" y="316"/>
                  </a:cubicBezTo>
                  <a:cubicBezTo>
                    <a:pt x="302" y="294"/>
                    <a:pt x="254" y="298"/>
                    <a:pt x="227" y="326"/>
                  </a:cubicBezTo>
                  <a:cubicBezTo>
                    <a:pt x="214" y="338"/>
                    <a:pt x="205" y="353"/>
                    <a:pt x="202" y="370"/>
                  </a:cubicBezTo>
                  <a:cubicBezTo>
                    <a:pt x="202" y="372"/>
                    <a:pt x="201" y="373"/>
                    <a:pt x="201" y="375"/>
                  </a:cubicBezTo>
                  <a:cubicBezTo>
                    <a:pt x="200" y="375"/>
                    <a:pt x="200" y="375"/>
                    <a:pt x="200" y="376"/>
                  </a:cubicBezTo>
                  <a:cubicBezTo>
                    <a:pt x="198" y="376"/>
                    <a:pt x="196" y="376"/>
                    <a:pt x="194" y="376"/>
                  </a:cubicBezTo>
                  <a:cubicBezTo>
                    <a:pt x="141" y="376"/>
                    <a:pt x="88" y="376"/>
                    <a:pt x="35" y="376"/>
                  </a:cubicBezTo>
                  <a:cubicBezTo>
                    <a:pt x="30" y="376"/>
                    <a:pt x="28" y="375"/>
                    <a:pt x="27" y="369"/>
                  </a:cubicBezTo>
                  <a:cubicBezTo>
                    <a:pt x="24" y="354"/>
                    <a:pt x="16" y="341"/>
                    <a:pt x="5" y="329"/>
                  </a:cubicBezTo>
                  <a:cubicBezTo>
                    <a:pt x="4" y="328"/>
                    <a:pt x="2" y="326"/>
                    <a:pt x="0" y="323"/>
                  </a:cubicBezTo>
                  <a:cubicBezTo>
                    <a:pt x="54" y="323"/>
                    <a:pt x="108" y="323"/>
                    <a:pt x="162" y="323"/>
                  </a:cubicBezTo>
                  <a:cubicBezTo>
                    <a:pt x="162" y="319"/>
                    <a:pt x="162" y="316"/>
                    <a:pt x="162" y="313"/>
                  </a:cubicBezTo>
                  <a:cubicBezTo>
                    <a:pt x="162" y="219"/>
                    <a:pt x="162" y="124"/>
                    <a:pt x="162" y="30"/>
                  </a:cubicBezTo>
                  <a:cubicBezTo>
                    <a:pt x="162" y="27"/>
                    <a:pt x="162" y="24"/>
                    <a:pt x="162" y="22"/>
                  </a:cubicBezTo>
                  <a:cubicBezTo>
                    <a:pt x="163" y="9"/>
                    <a:pt x="171" y="0"/>
                    <a:pt x="184" y="0"/>
                  </a:cubicBezTo>
                  <a:cubicBezTo>
                    <a:pt x="220" y="0"/>
                    <a:pt x="257" y="0"/>
                    <a:pt x="293" y="1"/>
                  </a:cubicBezTo>
                  <a:cubicBezTo>
                    <a:pt x="316" y="2"/>
                    <a:pt x="335" y="13"/>
                    <a:pt x="348" y="32"/>
                  </a:cubicBezTo>
                  <a:cubicBezTo>
                    <a:pt x="372" y="66"/>
                    <a:pt x="395" y="100"/>
                    <a:pt x="418" y="135"/>
                  </a:cubicBezTo>
                  <a:cubicBezTo>
                    <a:pt x="428" y="149"/>
                    <a:pt x="432" y="166"/>
                    <a:pt x="432" y="183"/>
                  </a:cubicBezTo>
                  <a:cubicBezTo>
                    <a:pt x="432" y="227"/>
                    <a:pt x="432" y="271"/>
                    <a:pt x="432" y="314"/>
                  </a:cubicBezTo>
                  <a:cubicBezTo>
                    <a:pt x="432" y="317"/>
                    <a:pt x="432" y="320"/>
                    <a:pt x="432" y="323"/>
                  </a:cubicBezTo>
                  <a:close/>
                  <a:moveTo>
                    <a:pt x="287" y="151"/>
                  </a:moveTo>
                  <a:cubicBezTo>
                    <a:pt x="308" y="151"/>
                    <a:pt x="328" y="151"/>
                    <a:pt x="349" y="151"/>
                  </a:cubicBezTo>
                  <a:cubicBezTo>
                    <a:pt x="355" y="151"/>
                    <a:pt x="360" y="151"/>
                    <a:pt x="361" y="145"/>
                  </a:cubicBezTo>
                  <a:cubicBezTo>
                    <a:pt x="362" y="142"/>
                    <a:pt x="361" y="136"/>
                    <a:pt x="359" y="133"/>
                  </a:cubicBezTo>
                  <a:cubicBezTo>
                    <a:pt x="344" y="110"/>
                    <a:pt x="327" y="88"/>
                    <a:pt x="312" y="65"/>
                  </a:cubicBezTo>
                  <a:cubicBezTo>
                    <a:pt x="308" y="60"/>
                    <a:pt x="303" y="57"/>
                    <a:pt x="297" y="57"/>
                  </a:cubicBezTo>
                  <a:cubicBezTo>
                    <a:pt x="273" y="57"/>
                    <a:pt x="248" y="57"/>
                    <a:pt x="224" y="57"/>
                  </a:cubicBezTo>
                  <a:cubicBezTo>
                    <a:pt x="214" y="57"/>
                    <a:pt x="210" y="61"/>
                    <a:pt x="210" y="71"/>
                  </a:cubicBezTo>
                  <a:cubicBezTo>
                    <a:pt x="210" y="93"/>
                    <a:pt x="210" y="115"/>
                    <a:pt x="210" y="137"/>
                  </a:cubicBezTo>
                  <a:cubicBezTo>
                    <a:pt x="210" y="148"/>
                    <a:pt x="214" y="151"/>
                    <a:pt x="225" y="151"/>
                  </a:cubicBezTo>
                  <a:cubicBezTo>
                    <a:pt x="245" y="151"/>
                    <a:pt x="266" y="151"/>
                    <a:pt x="287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2347913" y="5873750"/>
              <a:ext cx="400050" cy="396875"/>
            </a:xfrm>
            <a:custGeom>
              <a:avLst/>
              <a:gdLst>
                <a:gd name="T0" fmla="*/ 66 w 132"/>
                <a:gd name="T1" fmla="*/ 0 h 131"/>
                <a:gd name="T2" fmla="*/ 131 w 132"/>
                <a:gd name="T3" fmla="*/ 65 h 131"/>
                <a:gd name="T4" fmla="*/ 66 w 132"/>
                <a:gd name="T5" fmla="*/ 131 h 131"/>
                <a:gd name="T6" fmla="*/ 0 w 132"/>
                <a:gd name="T7" fmla="*/ 66 h 131"/>
                <a:gd name="T8" fmla="*/ 66 w 132"/>
                <a:gd name="T9" fmla="*/ 0 h 131"/>
                <a:gd name="T10" fmla="*/ 33 w 132"/>
                <a:gd name="T11" fmla="*/ 66 h 131"/>
                <a:gd name="T12" fmla="*/ 66 w 132"/>
                <a:gd name="T13" fmla="*/ 98 h 131"/>
                <a:gd name="T14" fmla="*/ 99 w 132"/>
                <a:gd name="T15" fmla="*/ 66 h 131"/>
                <a:gd name="T16" fmla="*/ 65 w 132"/>
                <a:gd name="T17" fmla="*/ 33 h 131"/>
                <a:gd name="T18" fmla="*/ 33 w 132"/>
                <a:gd name="T19" fmla="*/ 6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101" y="0"/>
                    <a:pt x="131" y="30"/>
                    <a:pt x="131" y="65"/>
                  </a:cubicBezTo>
                  <a:cubicBezTo>
                    <a:pt x="132" y="101"/>
                    <a:pt x="101" y="131"/>
                    <a:pt x="66" y="131"/>
                  </a:cubicBezTo>
                  <a:cubicBezTo>
                    <a:pt x="30" y="131"/>
                    <a:pt x="1" y="102"/>
                    <a:pt x="0" y="66"/>
                  </a:cubicBezTo>
                  <a:cubicBezTo>
                    <a:pt x="0" y="30"/>
                    <a:pt x="29" y="0"/>
                    <a:pt x="66" y="0"/>
                  </a:cubicBezTo>
                  <a:close/>
                  <a:moveTo>
                    <a:pt x="33" y="66"/>
                  </a:moveTo>
                  <a:cubicBezTo>
                    <a:pt x="33" y="84"/>
                    <a:pt x="48" y="98"/>
                    <a:pt x="66" y="98"/>
                  </a:cubicBezTo>
                  <a:cubicBezTo>
                    <a:pt x="84" y="98"/>
                    <a:pt x="98" y="84"/>
                    <a:pt x="99" y="66"/>
                  </a:cubicBezTo>
                  <a:cubicBezTo>
                    <a:pt x="99" y="47"/>
                    <a:pt x="84" y="33"/>
                    <a:pt x="65" y="33"/>
                  </a:cubicBezTo>
                  <a:cubicBezTo>
                    <a:pt x="47" y="33"/>
                    <a:pt x="33" y="48"/>
                    <a:pt x="3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3389313" y="5873750"/>
              <a:ext cx="400050" cy="396875"/>
            </a:xfrm>
            <a:custGeom>
              <a:avLst/>
              <a:gdLst>
                <a:gd name="T0" fmla="*/ 66 w 132"/>
                <a:gd name="T1" fmla="*/ 0 h 131"/>
                <a:gd name="T2" fmla="*/ 132 w 132"/>
                <a:gd name="T3" fmla="*/ 66 h 131"/>
                <a:gd name="T4" fmla="*/ 66 w 132"/>
                <a:gd name="T5" fmla="*/ 131 h 131"/>
                <a:gd name="T6" fmla="*/ 1 w 132"/>
                <a:gd name="T7" fmla="*/ 66 h 131"/>
                <a:gd name="T8" fmla="*/ 66 w 132"/>
                <a:gd name="T9" fmla="*/ 0 h 131"/>
                <a:gd name="T10" fmla="*/ 66 w 132"/>
                <a:gd name="T11" fmla="*/ 33 h 131"/>
                <a:gd name="T12" fmla="*/ 33 w 132"/>
                <a:gd name="T13" fmla="*/ 65 h 131"/>
                <a:gd name="T14" fmla="*/ 66 w 132"/>
                <a:gd name="T15" fmla="*/ 98 h 131"/>
                <a:gd name="T16" fmla="*/ 99 w 132"/>
                <a:gd name="T17" fmla="*/ 66 h 131"/>
                <a:gd name="T18" fmla="*/ 66 w 132"/>
                <a:gd name="T19" fmla="*/ 3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102" y="0"/>
                    <a:pt x="132" y="30"/>
                    <a:pt x="132" y="66"/>
                  </a:cubicBezTo>
                  <a:cubicBezTo>
                    <a:pt x="132" y="101"/>
                    <a:pt x="102" y="131"/>
                    <a:pt x="66" y="131"/>
                  </a:cubicBezTo>
                  <a:cubicBezTo>
                    <a:pt x="30" y="131"/>
                    <a:pt x="1" y="102"/>
                    <a:pt x="1" y="66"/>
                  </a:cubicBezTo>
                  <a:cubicBezTo>
                    <a:pt x="0" y="30"/>
                    <a:pt x="30" y="0"/>
                    <a:pt x="66" y="0"/>
                  </a:cubicBezTo>
                  <a:close/>
                  <a:moveTo>
                    <a:pt x="66" y="33"/>
                  </a:moveTo>
                  <a:cubicBezTo>
                    <a:pt x="48" y="33"/>
                    <a:pt x="34" y="47"/>
                    <a:pt x="33" y="65"/>
                  </a:cubicBezTo>
                  <a:cubicBezTo>
                    <a:pt x="33" y="83"/>
                    <a:pt x="48" y="98"/>
                    <a:pt x="66" y="98"/>
                  </a:cubicBezTo>
                  <a:cubicBezTo>
                    <a:pt x="84" y="98"/>
                    <a:pt x="99" y="84"/>
                    <a:pt x="99" y="66"/>
                  </a:cubicBezTo>
                  <a:cubicBezTo>
                    <a:pt x="99" y="48"/>
                    <a:pt x="84" y="33"/>
                    <a:pt x="66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Freeform 5"/>
          <p:cNvSpPr>
            <a:spLocks/>
          </p:cNvSpPr>
          <p:nvPr/>
        </p:nvSpPr>
        <p:spPr bwMode="auto">
          <a:xfrm flipH="1">
            <a:off x="5804867" y="5162277"/>
            <a:ext cx="475276" cy="451752"/>
          </a:xfrm>
          <a:custGeom>
            <a:avLst/>
            <a:gdLst>
              <a:gd name="T0" fmla="*/ 517 w 517"/>
              <a:gd name="T1" fmla="*/ 251 h 492"/>
              <a:gd name="T2" fmla="*/ 505 w 517"/>
              <a:gd name="T3" fmla="*/ 274 h 492"/>
              <a:gd name="T4" fmla="*/ 475 w 517"/>
              <a:gd name="T5" fmla="*/ 285 h 492"/>
              <a:gd name="T6" fmla="*/ 342 w 517"/>
              <a:gd name="T7" fmla="*/ 285 h 492"/>
              <a:gd name="T8" fmla="*/ 333 w 517"/>
              <a:gd name="T9" fmla="*/ 290 h 492"/>
              <a:gd name="T10" fmla="*/ 210 w 517"/>
              <a:gd name="T11" fmla="*/ 487 h 492"/>
              <a:gd name="T12" fmla="*/ 201 w 517"/>
              <a:gd name="T13" fmla="*/ 492 h 492"/>
              <a:gd name="T14" fmla="*/ 155 w 517"/>
              <a:gd name="T15" fmla="*/ 492 h 492"/>
              <a:gd name="T16" fmla="*/ 220 w 517"/>
              <a:gd name="T17" fmla="*/ 285 h 492"/>
              <a:gd name="T18" fmla="*/ 214 w 517"/>
              <a:gd name="T19" fmla="*/ 285 h 492"/>
              <a:gd name="T20" fmla="*/ 82 w 517"/>
              <a:gd name="T21" fmla="*/ 285 h 492"/>
              <a:gd name="T22" fmla="*/ 75 w 517"/>
              <a:gd name="T23" fmla="*/ 289 h 492"/>
              <a:gd name="T24" fmla="*/ 41 w 517"/>
              <a:gd name="T25" fmla="*/ 333 h 492"/>
              <a:gd name="T26" fmla="*/ 34 w 517"/>
              <a:gd name="T27" fmla="*/ 337 h 492"/>
              <a:gd name="T28" fmla="*/ 0 w 517"/>
              <a:gd name="T29" fmla="*/ 337 h 492"/>
              <a:gd name="T30" fmla="*/ 3 w 517"/>
              <a:gd name="T31" fmla="*/ 325 h 492"/>
              <a:gd name="T32" fmla="*/ 24 w 517"/>
              <a:gd name="T33" fmla="*/ 251 h 492"/>
              <a:gd name="T34" fmla="*/ 24 w 517"/>
              <a:gd name="T35" fmla="*/ 242 h 492"/>
              <a:gd name="T36" fmla="*/ 2 w 517"/>
              <a:gd name="T37" fmla="*/ 161 h 492"/>
              <a:gd name="T38" fmla="*/ 0 w 517"/>
              <a:gd name="T39" fmla="*/ 156 h 492"/>
              <a:gd name="T40" fmla="*/ 14 w 517"/>
              <a:gd name="T41" fmla="*/ 156 h 492"/>
              <a:gd name="T42" fmla="*/ 34 w 517"/>
              <a:gd name="T43" fmla="*/ 156 h 492"/>
              <a:gd name="T44" fmla="*/ 41 w 517"/>
              <a:gd name="T45" fmla="*/ 159 h 492"/>
              <a:gd name="T46" fmla="*/ 75 w 517"/>
              <a:gd name="T47" fmla="*/ 204 h 492"/>
              <a:gd name="T48" fmla="*/ 81 w 517"/>
              <a:gd name="T49" fmla="*/ 207 h 492"/>
              <a:gd name="T50" fmla="*/ 215 w 517"/>
              <a:gd name="T51" fmla="*/ 207 h 492"/>
              <a:gd name="T52" fmla="*/ 220 w 517"/>
              <a:gd name="T53" fmla="*/ 207 h 492"/>
              <a:gd name="T54" fmla="*/ 155 w 517"/>
              <a:gd name="T55" fmla="*/ 1 h 492"/>
              <a:gd name="T56" fmla="*/ 160 w 517"/>
              <a:gd name="T57" fmla="*/ 1 h 492"/>
              <a:gd name="T58" fmla="*/ 202 w 517"/>
              <a:gd name="T59" fmla="*/ 1 h 492"/>
              <a:gd name="T60" fmla="*/ 209 w 517"/>
              <a:gd name="T61" fmla="*/ 5 h 492"/>
              <a:gd name="T62" fmla="*/ 333 w 517"/>
              <a:gd name="T63" fmla="*/ 203 h 492"/>
              <a:gd name="T64" fmla="*/ 342 w 517"/>
              <a:gd name="T65" fmla="*/ 208 h 492"/>
              <a:gd name="T66" fmla="*/ 469 w 517"/>
              <a:gd name="T67" fmla="*/ 207 h 492"/>
              <a:gd name="T68" fmla="*/ 517 w 517"/>
              <a:gd name="T69" fmla="*/ 241 h 492"/>
              <a:gd name="T70" fmla="*/ 517 w 517"/>
              <a:gd name="T71" fmla="*/ 25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17" h="492">
                <a:moveTo>
                  <a:pt x="517" y="251"/>
                </a:moveTo>
                <a:cubicBezTo>
                  <a:pt x="515" y="260"/>
                  <a:pt x="511" y="268"/>
                  <a:pt x="505" y="274"/>
                </a:cubicBezTo>
                <a:cubicBezTo>
                  <a:pt x="496" y="282"/>
                  <a:pt x="486" y="285"/>
                  <a:pt x="475" y="285"/>
                </a:cubicBezTo>
                <a:cubicBezTo>
                  <a:pt x="430" y="285"/>
                  <a:pt x="386" y="285"/>
                  <a:pt x="342" y="285"/>
                </a:cubicBezTo>
                <a:cubicBezTo>
                  <a:pt x="338" y="285"/>
                  <a:pt x="335" y="286"/>
                  <a:pt x="333" y="290"/>
                </a:cubicBezTo>
                <a:cubicBezTo>
                  <a:pt x="292" y="355"/>
                  <a:pt x="251" y="421"/>
                  <a:pt x="210" y="487"/>
                </a:cubicBezTo>
                <a:cubicBezTo>
                  <a:pt x="208" y="491"/>
                  <a:pt x="205" y="492"/>
                  <a:pt x="201" y="492"/>
                </a:cubicBezTo>
                <a:cubicBezTo>
                  <a:pt x="186" y="492"/>
                  <a:pt x="171" y="492"/>
                  <a:pt x="155" y="492"/>
                </a:cubicBezTo>
                <a:cubicBezTo>
                  <a:pt x="177" y="423"/>
                  <a:pt x="198" y="354"/>
                  <a:pt x="220" y="285"/>
                </a:cubicBezTo>
                <a:cubicBezTo>
                  <a:pt x="217" y="285"/>
                  <a:pt x="216" y="285"/>
                  <a:pt x="214" y="285"/>
                </a:cubicBezTo>
                <a:cubicBezTo>
                  <a:pt x="170" y="285"/>
                  <a:pt x="126" y="285"/>
                  <a:pt x="82" y="285"/>
                </a:cubicBezTo>
                <a:cubicBezTo>
                  <a:pt x="79" y="285"/>
                  <a:pt x="77" y="286"/>
                  <a:pt x="75" y="289"/>
                </a:cubicBezTo>
                <a:cubicBezTo>
                  <a:pt x="64" y="304"/>
                  <a:pt x="52" y="318"/>
                  <a:pt x="41" y="333"/>
                </a:cubicBezTo>
                <a:cubicBezTo>
                  <a:pt x="39" y="336"/>
                  <a:pt x="37" y="337"/>
                  <a:pt x="34" y="337"/>
                </a:cubicBezTo>
                <a:cubicBezTo>
                  <a:pt x="23" y="337"/>
                  <a:pt x="12" y="337"/>
                  <a:pt x="0" y="337"/>
                </a:cubicBezTo>
                <a:cubicBezTo>
                  <a:pt x="1" y="332"/>
                  <a:pt x="2" y="329"/>
                  <a:pt x="3" y="325"/>
                </a:cubicBezTo>
                <a:cubicBezTo>
                  <a:pt x="10" y="300"/>
                  <a:pt x="17" y="275"/>
                  <a:pt x="24" y="251"/>
                </a:cubicBezTo>
                <a:cubicBezTo>
                  <a:pt x="25" y="248"/>
                  <a:pt x="25" y="245"/>
                  <a:pt x="24" y="242"/>
                </a:cubicBezTo>
                <a:cubicBezTo>
                  <a:pt x="17" y="215"/>
                  <a:pt x="9" y="188"/>
                  <a:pt x="2" y="161"/>
                </a:cubicBezTo>
                <a:cubicBezTo>
                  <a:pt x="1" y="160"/>
                  <a:pt x="1" y="158"/>
                  <a:pt x="0" y="156"/>
                </a:cubicBezTo>
                <a:cubicBezTo>
                  <a:pt x="5" y="156"/>
                  <a:pt x="10" y="156"/>
                  <a:pt x="14" y="156"/>
                </a:cubicBezTo>
                <a:cubicBezTo>
                  <a:pt x="21" y="156"/>
                  <a:pt x="28" y="155"/>
                  <a:pt x="34" y="156"/>
                </a:cubicBezTo>
                <a:cubicBezTo>
                  <a:pt x="37" y="156"/>
                  <a:pt x="40" y="157"/>
                  <a:pt x="41" y="159"/>
                </a:cubicBezTo>
                <a:cubicBezTo>
                  <a:pt x="53" y="174"/>
                  <a:pt x="64" y="189"/>
                  <a:pt x="75" y="204"/>
                </a:cubicBezTo>
                <a:cubicBezTo>
                  <a:pt x="76" y="206"/>
                  <a:pt x="79" y="207"/>
                  <a:pt x="81" y="207"/>
                </a:cubicBezTo>
                <a:cubicBezTo>
                  <a:pt x="126" y="208"/>
                  <a:pt x="170" y="207"/>
                  <a:pt x="215" y="207"/>
                </a:cubicBezTo>
                <a:cubicBezTo>
                  <a:pt x="216" y="207"/>
                  <a:pt x="218" y="207"/>
                  <a:pt x="220" y="207"/>
                </a:cubicBezTo>
                <a:cubicBezTo>
                  <a:pt x="198" y="138"/>
                  <a:pt x="177" y="70"/>
                  <a:pt x="155" y="1"/>
                </a:cubicBezTo>
                <a:cubicBezTo>
                  <a:pt x="157" y="1"/>
                  <a:pt x="159" y="1"/>
                  <a:pt x="160" y="1"/>
                </a:cubicBezTo>
                <a:cubicBezTo>
                  <a:pt x="174" y="1"/>
                  <a:pt x="188" y="1"/>
                  <a:pt x="202" y="1"/>
                </a:cubicBezTo>
                <a:cubicBezTo>
                  <a:pt x="205" y="0"/>
                  <a:pt x="208" y="2"/>
                  <a:pt x="209" y="5"/>
                </a:cubicBezTo>
                <a:cubicBezTo>
                  <a:pt x="251" y="71"/>
                  <a:pt x="292" y="137"/>
                  <a:pt x="333" y="203"/>
                </a:cubicBezTo>
                <a:cubicBezTo>
                  <a:pt x="335" y="206"/>
                  <a:pt x="338" y="208"/>
                  <a:pt x="342" y="208"/>
                </a:cubicBezTo>
                <a:cubicBezTo>
                  <a:pt x="384" y="207"/>
                  <a:pt x="427" y="208"/>
                  <a:pt x="469" y="207"/>
                </a:cubicBezTo>
                <a:cubicBezTo>
                  <a:pt x="494" y="207"/>
                  <a:pt x="511" y="218"/>
                  <a:pt x="517" y="241"/>
                </a:cubicBezTo>
                <a:cubicBezTo>
                  <a:pt x="517" y="245"/>
                  <a:pt x="517" y="248"/>
                  <a:pt x="517" y="2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46"/>
          <p:cNvSpPr>
            <a:spLocks/>
          </p:cNvSpPr>
          <p:nvPr/>
        </p:nvSpPr>
        <p:spPr bwMode="auto">
          <a:xfrm>
            <a:off x="8188915" y="3714935"/>
            <a:ext cx="518355" cy="529623"/>
          </a:xfrm>
          <a:custGeom>
            <a:avLst/>
            <a:gdLst>
              <a:gd name="T0" fmla="*/ 181 w 404"/>
              <a:gd name="T1" fmla="*/ 414 h 414"/>
              <a:gd name="T2" fmla="*/ 171 w 404"/>
              <a:gd name="T3" fmla="*/ 410 h 414"/>
              <a:gd name="T4" fmla="*/ 156 w 404"/>
              <a:gd name="T5" fmla="*/ 375 h 414"/>
              <a:gd name="T6" fmla="*/ 185 w 404"/>
              <a:gd name="T7" fmla="*/ 352 h 414"/>
              <a:gd name="T8" fmla="*/ 230 w 404"/>
              <a:gd name="T9" fmla="*/ 352 h 414"/>
              <a:gd name="T10" fmla="*/ 250 w 404"/>
              <a:gd name="T11" fmla="*/ 360 h 414"/>
              <a:gd name="T12" fmla="*/ 254 w 404"/>
              <a:gd name="T13" fmla="*/ 361 h 414"/>
              <a:gd name="T14" fmla="*/ 301 w 404"/>
              <a:gd name="T15" fmla="*/ 322 h 414"/>
              <a:gd name="T16" fmla="*/ 302 w 404"/>
              <a:gd name="T17" fmla="*/ 320 h 414"/>
              <a:gd name="T18" fmla="*/ 285 w 404"/>
              <a:gd name="T19" fmla="*/ 297 h 414"/>
              <a:gd name="T20" fmla="*/ 284 w 404"/>
              <a:gd name="T21" fmla="*/ 287 h 414"/>
              <a:gd name="T22" fmla="*/ 284 w 404"/>
              <a:gd name="T23" fmla="*/ 208 h 414"/>
              <a:gd name="T24" fmla="*/ 319 w 404"/>
              <a:gd name="T25" fmla="*/ 168 h 414"/>
              <a:gd name="T26" fmla="*/ 276 w 404"/>
              <a:gd name="T27" fmla="*/ 69 h 414"/>
              <a:gd name="T28" fmla="*/ 145 w 404"/>
              <a:gd name="T29" fmla="*/ 57 h 414"/>
              <a:gd name="T30" fmla="*/ 84 w 404"/>
              <a:gd name="T31" fmla="*/ 168 h 414"/>
              <a:gd name="T32" fmla="*/ 92 w 404"/>
              <a:gd name="T33" fmla="*/ 169 h 414"/>
              <a:gd name="T34" fmla="*/ 119 w 404"/>
              <a:gd name="T35" fmla="*/ 205 h 414"/>
              <a:gd name="T36" fmla="*/ 119 w 404"/>
              <a:gd name="T37" fmla="*/ 289 h 414"/>
              <a:gd name="T38" fmla="*/ 94 w 404"/>
              <a:gd name="T39" fmla="*/ 324 h 414"/>
              <a:gd name="T40" fmla="*/ 53 w 404"/>
              <a:gd name="T41" fmla="*/ 313 h 414"/>
              <a:gd name="T42" fmla="*/ 48 w 404"/>
              <a:gd name="T43" fmla="*/ 310 h 414"/>
              <a:gd name="T44" fmla="*/ 15 w 404"/>
              <a:gd name="T45" fmla="*/ 286 h 414"/>
              <a:gd name="T46" fmla="*/ 17 w 404"/>
              <a:gd name="T47" fmla="*/ 205 h 414"/>
              <a:gd name="T48" fmla="*/ 51 w 404"/>
              <a:gd name="T49" fmla="*/ 183 h 414"/>
              <a:gd name="T50" fmla="*/ 51 w 404"/>
              <a:gd name="T51" fmla="*/ 155 h 414"/>
              <a:gd name="T52" fmla="*/ 176 w 404"/>
              <a:gd name="T53" fmla="*/ 12 h 414"/>
              <a:gd name="T54" fmla="*/ 338 w 404"/>
              <a:gd name="T55" fmla="*/ 95 h 414"/>
              <a:gd name="T56" fmla="*/ 353 w 404"/>
              <a:gd name="T57" fmla="*/ 163 h 414"/>
              <a:gd name="T58" fmla="*/ 353 w 404"/>
              <a:gd name="T59" fmla="*/ 183 h 414"/>
              <a:gd name="T60" fmla="*/ 359 w 404"/>
              <a:gd name="T61" fmla="*/ 184 h 414"/>
              <a:gd name="T62" fmla="*/ 391 w 404"/>
              <a:gd name="T63" fmla="*/ 211 h 414"/>
              <a:gd name="T64" fmla="*/ 387 w 404"/>
              <a:gd name="T65" fmla="*/ 288 h 414"/>
              <a:gd name="T66" fmla="*/ 354 w 404"/>
              <a:gd name="T67" fmla="*/ 311 h 414"/>
              <a:gd name="T68" fmla="*/ 353 w 404"/>
              <a:gd name="T69" fmla="*/ 311 h 414"/>
              <a:gd name="T70" fmla="*/ 339 w 404"/>
              <a:gd name="T71" fmla="*/ 324 h 414"/>
              <a:gd name="T72" fmla="*/ 260 w 404"/>
              <a:gd name="T73" fmla="*/ 395 h 414"/>
              <a:gd name="T74" fmla="*/ 256 w 404"/>
              <a:gd name="T75" fmla="*/ 397 h 414"/>
              <a:gd name="T76" fmla="*/ 233 w 404"/>
              <a:gd name="T77" fmla="*/ 414 h 414"/>
              <a:gd name="T78" fmla="*/ 181 w 404"/>
              <a:gd name="T79" fmla="*/ 41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04" h="414">
                <a:moveTo>
                  <a:pt x="181" y="414"/>
                </a:moveTo>
                <a:cubicBezTo>
                  <a:pt x="178" y="413"/>
                  <a:pt x="174" y="412"/>
                  <a:pt x="171" y="410"/>
                </a:cubicBezTo>
                <a:cubicBezTo>
                  <a:pt x="158" y="403"/>
                  <a:pt x="153" y="389"/>
                  <a:pt x="156" y="375"/>
                </a:cubicBezTo>
                <a:cubicBezTo>
                  <a:pt x="159" y="362"/>
                  <a:pt x="171" y="352"/>
                  <a:pt x="185" y="352"/>
                </a:cubicBezTo>
                <a:cubicBezTo>
                  <a:pt x="200" y="351"/>
                  <a:pt x="215" y="352"/>
                  <a:pt x="230" y="352"/>
                </a:cubicBezTo>
                <a:cubicBezTo>
                  <a:pt x="237" y="352"/>
                  <a:pt x="244" y="355"/>
                  <a:pt x="250" y="360"/>
                </a:cubicBezTo>
                <a:cubicBezTo>
                  <a:pt x="251" y="361"/>
                  <a:pt x="252" y="362"/>
                  <a:pt x="254" y="361"/>
                </a:cubicBezTo>
                <a:cubicBezTo>
                  <a:pt x="273" y="352"/>
                  <a:pt x="289" y="339"/>
                  <a:pt x="301" y="322"/>
                </a:cubicBezTo>
                <a:cubicBezTo>
                  <a:pt x="301" y="321"/>
                  <a:pt x="302" y="321"/>
                  <a:pt x="302" y="320"/>
                </a:cubicBezTo>
                <a:cubicBezTo>
                  <a:pt x="294" y="315"/>
                  <a:pt x="288" y="307"/>
                  <a:pt x="285" y="297"/>
                </a:cubicBezTo>
                <a:cubicBezTo>
                  <a:pt x="284" y="294"/>
                  <a:pt x="284" y="290"/>
                  <a:pt x="284" y="287"/>
                </a:cubicBezTo>
                <a:cubicBezTo>
                  <a:pt x="284" y="260"/>
                  <a:pt x="284" y="234"/>
                  <a:pt x="284" y="208"/>
                </a:cubicBezTo>
                <a:cubicBezTo>
                  <a:pt x="284" y="186"/>
                  <a:pt x="297" y="171"/>
                  <a:pt x="319" y="168"/>
                </a:cubicBezTo>
                <a:cubicBezTo>
                  <a:pt x="321" y="128"/>
                  <a:pt x="308" y="93"/>
                  <a:pt x="276" y="69"/>
                </a:cubicBezTo>
                <a:cubicBezTo>
                  <a:pt x="235" y="37"/>
                  <a:pt x="190" y="33"/>
                  <a:pt x="145" y="57"/>
                </a:cubicBezTo>
                <a:cubicBezTo>
                  <a:pt x="102" y="80"/>
                  <a:pt x="83" y="119"/>
                  <a:pt x="84" y="168"/>
                </a:cubicBezTo>
                <a:cubicBezTo>
                  <a:pt x="87" y="168"/>
                  <a:pt x="89" y="169"/>
                  <a:pt x="92" y="169"/>
                </a:cubicBezTo>
                <a:cubicBezTo>
                  <a:pt x="108" y="174"/>
                  <a:pt x="119" y="188"/>
                  <a:pt x="119" y="205"/>
                </a:cubicBezTo>
                <a:cubicBezTo>
                  <a:pt x="120" y="233"/>
                  <a:pt x="120" y="261"/>
                  <a:pt x="119" y="289"/>
                </a:cubicBezTo>
                <a:cubicBezTo>
                  <a:pt x="119" y="305"/>
                  <a:pt x="109" y="319"/>
                  <a:pt x="94" y="324"/>
                </a:cubicBezTo>
                <a:cubicBezTo>
                  <a:pt x="80" y="329"/>
                  <a:pt x="64" y="325"/>
                  <a:pt x="53" y="313"/>
                </a:cubicBezTo>
                <a:cubicBezTo>
                  <a:pt x="52" y="312"/>
                  <a:pt x="50" y="311"/>
                  <a:pt x="48" y="310"/>
                </a:cubicBezTo>
                <a:cubicBezTo>
                  <a:pt x="33" y="308"/>
                  <a:pt x="22" y="299"/>
                  <a:pt x="15" y="286"/>
                </a:cubicBezTo>
                <a:cubicBezTo>
                  <a:pt x="0" y="259"/>
                  <a:pt x="0" y="231"/>
                  <a:pt x="17" y="205"/>
                </a:cubicBezTo>
                <a:cubicBezTo>
                  <a:pt x="24" y="193"/>
                  <a:pt x="36" y="185"/>
                  <a:pt x="51" y="183"/>
                </a:cubicBezTo>
                <a:cubicBezTo>
                  <a:pt x="51" y="174"/>
                  <a:pt x="51" y="165"/>
                  <a:pt x="51" y="155"/>
                </a:cubicBezTo>
                <a:cubicBezTo>
                  <a:pt x="52" y="84"/>
                  <a:pt x="105" y="23"/>
                  <a:pt x="176" y="12"/>
                </a:cubicBezTo>
                <a:cubicBezTo>
                  <a:pt x="244" y="0"/>
                  <a:pt x="308" y="33"/>
                  <a:pt x="338" y="95"/>
                </a:cubicBezTo>
                <a:cubicBezTo>
                  <a:pt x="348" y="116"/>
                  <a:pt x="353" y="139"/>
                  <a:pt x="353" y="163"/>
                </a:cubicBezTo>
                <a:cubicBezTo>
                  <a:pt x="353" y="169"/>
                  <a:pt x="353" y="176"/>
                  <a:pt x="353" y="183"/>
                </a:cubicBezTo>
                <a:cubicBezTo>
                  <a:pt x="355" y="183"/>
                  <a:pt x="357" y="184"/>
                  <a:pt x="359" y="184"/>
                </a:cubicBezTo>
                <a:cubicBezTo>
                  <a:pt x="374" y="189"/>
                  <a:pt x="384" y="198"/>
                  <a:pt x="391" y="211"/>
                </a:cubicBezTo>
                <a:cubicBezTo>
                  <a:pt x="404" y="237"/>
                  <a:pt x="403" y="263"/>
                  <a:pt x="387" y="288"/>
                </a:cubicBezTo>
                <a:cubicBezTo>
                  <a:pt x="380" y="301"/>
                  <a:pt x="369" y="309"/>
                  <a:pt x="354" y="311"/>
                </a:cubicBezTo>
                <a:cubicBezTo>
                  <a:pt x="354" y="311"/>
                  <a:pt x="353" y="311"/>
                  <a:pt x="353" y="311"/>
                </a:cubicBezTo>
                <a:cubicBezTo>
                  <a:pt x="348" y="315"/>
                  <a:pt x="342" y="319"/>
                  <a:pt x="339" y="324"/>
                </a:cubicBezTo>
                <a:cubicBezTo>
                  <a:pt x="321" y="357"/>
                  <a:pt x="295" y="381"/>
                  <a:pt x="260" y="395"/>
                </a:cubicBezTo>
                <a:cubicBezTo>
                  <a:pt x="259" y="395"/>
                  <a:pt x="257" y="396"/>
                  <a:pt x="256" y="397"/>
                </a:cubicBezTo>
                <a:cubicBezTo>
                  <a:pt x="252" y="406"/>
                  <a:pt x="243" y="411"/>
                  <a:pt x="233" y="414"/>
                </a:cubicBezTo>
                <a:cubicBezTo>
                  <a:pt x="216" y="414"/>
                  <a:pt x="199" y="414"/>
                  <a:pt x="181" y="41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6" name="Grupo 35"/>
          <p:cNvGrpSpPr/>
          <p:nvPr/>
        </p:nvGrpSpPr>
        <p:grpSpPr>
          <a:xfrm>
            <a:off x="6432534" y="2012508"/>
            <a:ext cx="538327" cy="553904"/>
            <a:chOff x="635000" y="1511300"/>
            <a:chExt cx="1371601" cy="1411288"/>
          </a:xfrm>
          <a:solidFill>
            <a:schemeClr val="accent3"/>
          </a:solidFill>
        </p:grpSpPr>
        <p:sp>
          <p:nvSpPr>
            <p:cNvPr id="33" name="Freeform 5"/>
            <p:cNvSpPr>
              <a:spLocks noEditPoints="1"/>
            </p:cNvSpPr>
            <p:nvPr/>
          </p:nvSpPr>
          <p:spPr bwMode="auto">
            <a:xfrm>
              <a:off x="1243013" y="2463800"/>
              <a:ext cx="484188" cy="458788"/>
            </a:xfrm>
            <a:custGeom>
              <a:avLst/>
              <a:gdLst>
                <a:gd name="T0" fmla="*/ 71 w 159"/>
                <a:gd name="T1" fmla="*/ 151 h 151"/>
                <a:gd name="T2" fmla="*/ 46 w 159"/>
                <a:gd name="T3" fmla="*/ 143 h 151"/>
                <a:gd name="T4" fmla="*/ 6 w 159"/>
                <a:gd name="T5" fmla="*/ 63 h 151"/>
                <a:gd name="T6" fmla="*/ 73 w 159"/>
                <a:gd name="T7" fmla="*/ 3 h 151"/>
                <a:gd name="T8" fmla="*/ 152 w 159"/>
                <a:gd name="T9" fmla="*/ 62 h 151"/>
                <a:gd name="T10" fmla="*/ 102 w 159"/>
                <a:gd name="T11" fmla="*/ 147 h 151"/>
                <a:gd name="T12" fmla="*/ 87 w 159"/>
                <a:gd name="T13" fmla="*/ 151 h 151"/>
                <a:gd name="T14" fmla="*/ 71 w 159"/>
                <a:gd name="T15" fmla="*/ 151 h 151"/>
                <a:gd name="T16" fmla="*/ 78 w 159"/>
                <a:gd name="T17" fmla="*/ 128 h 151"/>
                <a:gd name="T18" fmla="*/ 85 w 159"/>
                <a:gd name="T19" fmla="*/ 121 h 151"/>
                <a:gd name="T20" fmla="*/ 85 w 159"/>
                <a:gd name="T21" fmla="*/ 119 h 151"/>
                <a:gd name="T22" fmla="*/ 89 w 159"/>
                <a:gd name="T23" fmla="*/ 114 h 151"/>
                <a:gd name="T24" fmla="*/ 105 w 159"/>
                <a:gd name="T25" fmla="*/ 94 h 151"/>
                <a:gd name="T26" fmla="*/ 90 w 159"/>
                <a:gd name="T27" fmla="*/ 71 h 151"/>
                <a:gd name="T28" fmla="*/ 76 w 159"/>
                <a:gd name="T29" fmla="*/ 64 h 151"/>
                <a:gd name="T30" fmla="*/ 72 w 159"/>
                <a:gd name="T31" fmla="*/ 57 h 151"/>
                <a:gd name="T32" fmla="*/ 79 w 159"/>
                <a:gd name="T33" fmla="*/ 52 h 151"/>
                <a:gd name="T34" fmla="*/ 94 w 159"/>
                <a:gd name="T35" fmla="*/ 54 h 151"/>
                <a:gd name="T36" fmla="*/ 100 w 159"/>
                <a:gd name="T37" fmla="*/ 52 h 151"/>
                <a:gd name="T38" fmla="*/ 92 w 159"/>
                <a:gd name="T39" fmla="*/ 39 h 151"/>
                <a:gd name="T40" fmla="*/ 85 w 159"/>
                <a:gd name="T41" fmla="*/ 31 h 151"/>
                <a:gd name="T42" fmla="*/ 78 w 159"/>
                <a:gd name="T43" fmla="*/ 26 h 151"/>
                <a:gd name="T44" fmla="*/ 73 w 159"/>
                <a:gd name="T45" fmla="*/ 31 h 151"/>
                <a:gd name="T46" fmla="*/ 66 w 159"/>
                <a:gd name="T47" fmla="*/ 41 h 151"/>
                <a:gd name="T48" fmla="*/ 64 w 159"/>
                <a:gd name="T49" fmla="*/ 42 h 151"/>
                <a:gd name="T50" fmla="*/ 59 w 159"/>
                <a:gd name="T51" fmla="*/ 73 h 151"/>
                <a:gd name="T52" fmla="*/ 74 w 159"/>
                <a:gd name="T53" fmla="*/ 83 h 151"/>
                <a:gd name="T54" fmla="*/ 85 w 159"/>
                <a:gd name="T55" fmla="*/ 88 h 151"/>
                <a:gd name="T56" fmla="*/ 83 w 159"/>
                <a:gd name="T57" fmla="*/ 100 h 151"/>
                <a:gd name="T58" fmla="*/ 72 w 159"/>
                <a:gd name="T59" fmla="*/ 101 h 151"/>
                <a:gd name="T60" fmla="*/ 60 w 159"/>
                <a:gd name="T61" fmla="*/ 97 h 151"/>
                <a:gd name="T62" fmla="*/ 55 w 159"/>
                <a:gd name="T63" fmla="*/ 99 h 151"/>
                <a:gd name="T64" fmla="*/ 63 w 159"/>
                <a:gd name="T65" fmla="*/ 114 h 151"/>
                <a:gd name="T66" fmla="*/ 67 w 159"/>
                <a:gd name="T67" fmla="*/ 115 h 151"/>
                <a:gd name="T68" fmla="*/ 72 w 159"/>
                <a:gd name="T69" fmla="*/ 122 h 151"/>
                <a:gd name="T70" fmla="*/ 78 w 159"/>
                <a:gd name="T71" fmla="*/ 12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9" h="151">
                  <a:moveTo>
                    <a:pt x="71" y="151"/>
                  </a:moveTo>
                  <a:cubicBezTo>
                    <a:pt x="63" y="149"/>
                    <a:pt x="54" y="147"/>
                    <a:pt x="46" y="143"/>
                  </a:cubicBezTo>
                  <a:cubicBezTo>
                    <a:pt x="16" y="129"/>
                    <a:pt x="0" y="96"/>
                    <a:pt x="6" y="63"/>
                  </a:cubicBezTo>
                  <a:cubicBezTo>
                    <a:pt x="12" y="31"/>
                    <a:pt x="40" y="6"/>
                    <a:pt x="73" y="3"/>
                  </a:cubicBezTo>
                  <a:cubicBezTo>
                    <a:pt x="110" y="0"/>
                    <a:pt x="144" y="26"/>
                    <a:pt x="152" y="62"/>
                  </a:cubicBezTo>
                  <a:cubicBezTo>
                    <a:pt x="159" y="99"/>
                    <a:pt x="138" y="135"/>
                    <a:pt x="102" y="147"/>
                  </a:cubicBezTo>
                  <a:cubicBezTo>
                    <a:pt x="97" y="149"/>
                    <a:pt x="92" y="150"/>
                    <a:pt x="87" y="151"/>
                  </a:cubicBezTo>
                  <a:cubicBezTo>
                    <a:pt x="82" y="151"/>
                    <a:pt x="76" y="151"/>
                    <a:pt x="71" y="151"/>
                  </a:cubicBezTo>
                  <a:close/>
                  <a:moveTo>
                    <a:pt x="78" y="128"/>
                  </a:moveTo>
                  <a:cubicBezTo>
                    <a:pt x="85" y="128"/>
                    <a:pt x="85" y="128"/>
                    <a:pt x="85" y="121"/>
                  </a:cubicBezTo>
                  <a:cubicBezTo>
                    <a:pt x="85" y="120"/>
                    <a:pt x="85" y="120"/>
                    <a:pt x="85" y="119"/>
                  </a:cubicBezTo>
                  <a:cubicBezTo>
                    <a:pt x="85" y="116"/>
                    <a:pt x="86" y="115"/>
                    <a:pt x="89" y="114"/>
                  </a:cubicBezTo>
                  <a:cubicBezTo>
                    <a:pt x="98" y="111"/>
                    <a:pt x="104" y="104"/>
                    <a:pt x="105" y="94"/>
                  </a:cubicBezTo>
                  <a:cubicBezTo>
                    <a:pt x="106" y="83"/>
                    <a:pt x="100" y="76"/>
                    <a:pt x="90" y="71"/>
                  </a:cubicBezTo>
                  <a:cubicBezTo>
                    <a:pt x="86" y="69"/>
                    <a:pt x="81" y="67"/>
                    <a:pt x="76" y="64"/>
                  </a:cubicBezTo>
                  <a:cubicBezTo>
                    <a:pt x="74" y="63"/>
                    <a:pt x="72" y="60"/>
                    <a:pt x="72" y="57"/>
                  </a:cubicBezTo>
                  <a:cubicBezTo>
                    <a:pt x="72" y="54"/>
                    <a:pt x="75" y="52"/>
                    <a:pt x="79" y="52"/>
                  </a:cubicBezTo>
                  <a:cubicBezTo>
                    <a:pt x="84" y="52"/>
                    <a:pt x="89" y="53"/>
                    <a:pt x="94" y="54"/>
                  </a:cubicBezTo>
                  <a:cubicBezTo>
                    <a:pt x="97" y="55"/>
                    <a:pt x="99" y="55"/>
                    <a:pt x="100" y="52"/>
                  </a:cubicBezTo>
                  <a:cubicBezTo>
                    <a:pt x="103" y="42"/>
                    <a:pt x="103" y="41"/>
                    <a:pt x="92" y="39"/>
                  </a:cubicBezTo>
                  <a:cubicBezTo>
                    <a:pt x="88" y="38"/>
                    <a:pt x="85" y="36"/>
                    <a:pt x="85" y="31"/>
                  </a:cubicBezTo>
                  <a:cubicBezTo>
                    <a:pt x="86" y="25"/>
                    <a:pt x="81" y="27"/>
                    <a:pt x="78" y="26"/>
                  </a:cubicBezTo>
                  <a:cubicBezTo>
                    <a:pt x="75" y="26"/>
                    <a:pt x="72" y="27"/>
                    <a:pt x="73" y="31"/>
                  </a:cubicBezTo>
                  <a:cubicBezTo>
                    <a:pt x="74" y="37"/>
                    <a:pt x="71" y="39"/>
                    <a:pt x="66" y="41"/>
                  </a:cubicBezTo>
                  <a:cubicBezTo>
                    <a:pt x="65" y="41"/>
                    <a:pt x="65" y="42"/>
                    <a:pt x="64" y="42"/>
                  </a:cubicBezTo>
                  <a:cubicBezTo>
                    <a:pt x="53" y="48"/>
                    <a:pt x="50" y="64"/>
                    <a:pt x="59" y="73"/>
                  </a:cubicBezTo>
                  <a:cubicBezTo>
                    <a:pt x="63" y="77"/>
                    <a:pt x="69" y="80"/>
                    <a:pt x="74" y="83"/>
                  </a:cubicBezTo>
                  <a:cubicBezTo>
                    <a:pt x="78" y="85"/>
                    <a:pt x="82" y="86"/>
                    <a:pt x="85" y="88"/>
                  </a:cubicBezTo>
                  <a:cubicBezTo>
                    <a:pt x="89" y="92"/>
                    <a:pt x="88" y="98"/>
                    <a:pt x="83" y="100"/>
                  </a:cubicBezTo>
                  <a:cubicBezTo>
                    <a:pt x="79" y="101"/>
                    <a:pt x="76" y="102"/>
                    <a:pt x="72" y="101"/>
                  </a:cubicBezTo>
                  <a:cubicBezTo>
                    <a:pt x="68" y="101"/>
                    <a:pt x="64" y="99"/>
                    <a:pt x="60" y="97"/>
                  </a:cubicBezTo>
                  <a:cubicBezTo>
                    <a:pt x="57" y="97"/>
                    <a:pt x="56" y="97"/>
                    <a:pt x="55" y="99"/>
                  </a:cubicBezTo>
                  <a:cubicBezTo>
                    <a:pt x="52" y="111"/>
                    <a:pt x="50" y="110"/>
                    <a:pt x="63" y="114"/>
                  </a:cubicBezTo>
                  <a:cubicBezTo>
                    <a:pt x="64" y="115"/>
                    <a:pt x="65" y="115"/>
                    <a:pt x="67" y="115"/>
                  </a:cubicBezTo>
                  <a:cubicBezTo>
                    <a:pt x="71" y="115"/>
                    <a:pt x="72" y="117"/>
                    <a:pt x="72" y="122"/>
                  </a:cubicBezTo>
                  <a:cubicBezTo>
                    <a:pt x="72" y="128"/>
                    <a:pt x="72" y="128"/>
                    <a:pt x="78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"/>
            <p:cNvSpPr>
              <a:spLocks noEditPoints="1"/>
            </p:cNvSpPr>
            <p:nvPr/>
          </p:nvSpPr>
          <p:spPr bwMode="auto">
            <a:xfrm>
              <a:off x="960438" y="1963738"/>
              <a:ext cx="1046163" cy="788988"/>
            </a:xfrm>
            <a:custGeom>
              <a:avLst/>
              <a:gdLst>
                <a:gd name="T0" fmla="*/ 277 w 344"/>
                <a:gd name="T1" fmla="*/ 259 h 260"/>
                <a:gd name="T2" fmla="*/ 277 w 344"/>
                <a:gd name="T3" fmla="*/ 223 h 260"/>
                <a:gd name="T4" fmla="*/ 307 w 344"/>
                <a:gd name="T5" fmla="*/ 223 h 260"/>
                <a:gd name="T6" fmla="*/ 307 w 344"/>
                <a:gd name="T7" fmla="*/ 126 h 260"/>
                <a:gd name="T8" fmla="*/ 37 w 344"/>
                <a:gd name="T9" fmla="*/ 126 h 260"/>
                <a:gd name="T10" fmla="*/ 37 w 344"/>
                <a:gd name="T11" fmla="*/ 223 h 260"/>
                <a:gd name="T12" fmla="*/ 67 w 344"/>
                <a:gd name="T13" fmla="*/ 223 h 260"/>
                <a:gd name="T14" fmla="*/ 67 w 344"/>
                <a:gd name="T15" fmla="*/ 259 h 260"/>
                <a:gd name="T16" fmla="*/ 23 w 344"/>
                <a:gd name="T17" fmla="*/ 258 h 260"/>
                <a:gd name="T18" fmla="*/ 0 w 344"/>
                <a:gd name="T19" fmla="*/ 228 h 260"/>
                <a:gd name="T20" fmla="*/ 0 w 344"/>
                <a:gd name="T21" fmla="*/ 134 h 260"/>
                <a:gd name="T22" fmla="*/ 0 w 344"/>
                <a:gd name="T23" fmla="*/ 31 h 260"/>
                <a:gd name="T24" fmla="*/ 22 w 344"/>
                <a:gd name="T25" fmla="*/ 1 h 260"/>
                <a:gd name="T26" fmla="*/ 32 w 344"/>
                <a:gd name="T27" fmla="*/ 0 h 260"/>
                <a:gd name="T28" fmla="*/ 311 w 344"/>
                <a:gd name="T29" fmla="*/ 0 h 260"/>
                <a:gd name="T30" fmla="*/ 344 w 344"/>
                <a:gd name="T31" fmla="*/ 32 h 260"/>
                <a:gd name="T32" fmla="*/ 344 w 344"/>
                <a:gd name="T33" fmla="*/ 228 h 260"/>
                <a:gd name="T34" fmla="*/ 323 w 344"/>
                <a:gd name="T35" fmla="*/ 258 h 260"/>
                <a:gd name="T36" fmla="*/ 313 w 344"/>
                <a:gd name="T37" fmla="*/ 259 h 260"/>
                <a:gd name="T38" fmla="*/ 280 w 344"/>
                <a:gd name="T39" fmla="*/ 259 h 260"/>
                <a:gd name="T40" fmla="*/ 277 w 344"/>
                <a:gd name="T41" fmla="*/ 259 h 260"/>
                <a:gd name="T42" fmla="*/ 37 w 344"/>
                <a:gd name="T43" fmla="*/ 66 h 260"/>
                <a:gd name="T44" fmla="*/ 307 w 344"/>
                <a:gd name="T45" fmla="*/ 66 h 260"/>
                <a:gd name="T46" fmla="*/ 307 w 344"/>
                <a:gd name="T47" fmla="*/ 37 h 260"/>
                <a:gd name="T48" fmla="*/ 37 w 344"/>
                <a:gd name="T49" fmla="*/ 37 h 260"/>
                <a:gd name="T50" fmla="*/ 37 w 344"/>
                <a:gd name="T51" fmla="*/ 6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44" h="260">
                  <a:moveTo>
                    <a:pt x="277" y="259"/>
                  </a:moveTo>
                  <a:cubicBezTo>
                    <a:pt x="277" y="247"/>
                    <a:pt x="277" y="235"/>
                    <a:pt x="277" y="223"/>
                  </a:cubicBezTo>
                  <a:cubicBezTo>
                    <a:pt x="287" y="223"/>
                    <a:pt x="297" y="223"/>
                    <a:pt x="307" y="223"/>
                  </a:cubicBezTo>
                  <a:cubicBezTo>
                    <a:pt x="307" y="190"/>
                    <a:pt x="307" y="159"/>
                    <a:pt x="307" y="126"/>
                  </a:cubicBezTo>
                  <a:cubicBezTo>
                    <a:pt x="217" y="126"/>
                    <a:pt x="127" y="126"/>
                    <a:pt x="37" y="126"/>
                  </a:cubicBezTo>
                  <a:cubicBezTo>
                    <a:pt x="37" y="159"/>
                    <a:pt x="37" y="190"/>
                    <a:pt x="37" y="223"/>
                  </a:cubicBezTo>
                  <a:cubicBezTo>
                    <a:pt x="47" y="223"/>
                    <a:pt x="57" y="223"/>
                    <a:pt x="67" y="223"/>
                  </a:cubicBezTo>
                  <a:cubicBezTo>
                    <a:pt x="67" y="235"/>
                    <a:pt x="67" y="247"/>
                    <a:pt x="67" y="259"/>
                  </a:cubicBezTo>
                  <a:cubicBezTo>
                    <a:pt x="52" y="259"/>
                    <a:pt x="38" y="260"/>
                    <a:pt x="23" y="258"/>
                  </a:cubicBezTo>
                  <a:cubicBezTo>
                    <a:pt x="9" y="257"/>
                    <a:pt x="0" y="244"/>
                    <a:pt x="0" y="228"/>
                  </a:cubicBezTo>
                  <a:cubicBezTo>
                    <a:pt x="0" y="197"/>
                    <a:pt x="0" y="166"/>
                    <a:pt x="0" y="134"/>
                  </a:cubicBezTo>
                  <a:cubicBezTo>
                    <a:pt x="0" y="100"/>
                    <a:pt x="0" y="65"/>
                    <a:pt x="0" y="31"/>
                  </a:cubicBezTo>
                  <a:cubicBezTo>
                    <a:pt x="0" y="15"/>
                    <a:pt x="8" y="4"/>
                    <a:pt x="22" y="1"/>
                  </a:cubicBezTo>
                  <a:cubicBezTo>
                    <a:pt x="25" y="0"/>
                    <a:pt x="29" y="0"/>
                    <a:pt x="32" y="0"/>
                  </a:cubicBezTo>
                  <a:cubicBezTo>
                    <a:pt x="125" y="0"/>
                    <a:pt x="218" y="0"/>
                    <a:pt x="311" y="0"/>
                  </a:cubicBezTo>
                  <a:cubicBezTo>
                    <a:pt x="332" y="0"/>
                    <a:pt x="344" y="11"/>
                    <a:pt x="344" y="32"/>
                  </a:cubicBezTo>
                  <a:cubicBezTo>
                    <a:pt x="344" y="97"/>
                    <a:pt x="344" y="163"/>
                    <a:pt x="344" y="228"/>
                  </a:cubicBezTo>
                  <a:cubicBezTo>
                    <a:pt x="344" y="243"/>
                    <a:pt x="336" y="254"/>
                    <a:pt x="323" y="258"/>
                  </a:cubicBezTo>
                  <a:cubicBezTo>
                    <a:pt x="320" y="259"/>
                    <a:pt x="316" y="259"/>
                    <a:pt x="313" y="259"/>
                  </a:cubicBezTo>
                  <a:cubicBezTo>
                    <a:pt x="302" y="260"/>
                    <a:pt x="291" y="259"/>
                    <a:pt x="280" y="259"/>
                  </a:cubicBezTo>
                  <a:cubicBezTo>
                    <a:pt x="279" y="259"/>
                    <a:pt x="278" y="259"/>
                    <a:pt x="277" y="259"/>
                  </a:cubicBezTo>
                  <a:close/>
                  <a:moveTo>
                    <a:pt x="37" y="66"/>
                  </a:moveTo>
                  <a:cubicBezTo>
                    <a:pt x="127" y="66"/>
                    <a:pt x="217" y="66"/>
                    <a:pt x="307" y="66"/>
                  </a:cubicBezTo>
                  <a:cubicBezTo>
                    <a:pt x="307" y="56"/>
                    <a:pt x="307" y="47"/>
                    <a:pt x="307" y="37"/>
                  </a:cubicBezTo>
                  <a:cubicBezTo>
                    <a:pt x="217" y="37"/>
                    <a:pt x="127" y="37"/>
                    <a:pt x="37" y="37"/>
                  </a:cubicBezTo>
                  <a:cubicBezTo>
                    <a:pt x="37" y="47"/>
                    <a:pt x="37" y="56"/>
                    <a:pt x="37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635000" y="1511300"/>
              <a:ext cx="1112838" cy="808038"/>
            </a:xfrm>
            <a:custGeom>
              <a:avLst/>
              <a:gdLst>
                <a:gd name="T0" fmla="*/ 246 w 366"/>
                <a:gd name="T1" fmla="*/ 123 h 266"/>
                <a:gd name="T2" fmla="*/ 138 w 366"/>
                <a:gd name="T3" fmla="*/ 123 h 266"/>
                <a:gd name="T4" fmla="*/ 82 w 366"/>
                <a:gd name="T5" fmla="*/ 171 h 266"/>
                <a:gd name="T6" fmla="*/ 82 w 366"/>
                <a:gd name="T7" fmla="*/ 181 h 266"/>
                <a:gd name="T8" fmla="*/ 82 w 366"/>
                <a:gd name="T9" fmla="*/ 253 h 266"/>
                <a:gd name="T10" fmla="*/ 80 w 366"/>
                <a:gd name="T11" fmla="*/ 261 h 266"/>
                <a:gd name="T12" fmla="*/ 68 w 366"/>
                <a:gd name="T13" fmla="*/ 264 h 266"/>
                <a:gd name="T14" fmla="*/ 22 w 366"/>
                <a:gd name="T15" fmla="*/ 244 h 266"/>
                <a:gd name="T16" fmla="*/ 8 w 366"/>
                <a:gd name="T17" fmla="*/ 205 h 266"/>
                <a:gd name="T18" fmla="*/ 51 w 366"/>
                <a:gd name="T19" fmla="*/ 106 h 266"/>
                <a:gd name="T20" fmla="*/ 88 w 366"/>
                <a:gd name="T21" fmla="*/ 24 h 266"/>
                <a:gd name="T22" fmla="*/ 130 w 366"/>
                <a:gd name="T23" fmla="*/ 8 h 266"/>
                <a:gd name="T24" fmla="*/ 360 w 366"/>
                <a:gd name="T25" fmla="*/ 110 h 266"/>
                <a:gd name="T26" fmla="*/ 364 w 366"/>
                <a:gd name="T27" fmla="*/ 112 h 266"/>
                <a:gd name="T28" fmla="*/ 366 w 366"/>
                <a:gd name="T29" fmla="*/ 118 h 266"/>
                <a:gd name="T30" fmla="*/ 362 w 366"/>
                <a:gd name="T31" fmla="*/ 123 h 266"/>
                <a:gd name="T32" fmla="*/ 356 w 366"/>
                <a:gd name="T33" fmla="*/ 123 h 266"/>
                <a:gd name="T34" fmla="*/ 246 w 366"/>
                <a:gd name="T35" fmla="*/ 123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6" h="266">
                  <a:moveTo>
                    <a:pt x="246" y="123"/>
                  </a:moveTo>
                  <a:cubicBezTo>
                    <a:pt x="210" y="123"/>
                    <a:pt x="174" y="123"/>
                    <a:pt x="138" y="123"/>
                  </a:cubicBezTo>
                  <a:cubicBezTo>
                    <a:pt x="109" y="123"/>
                    <a:pt x="87" y="142"/>
                    <a:pt x="82" y="171"/>
                  </a:cubicBezTo>
                  <a:cubicBezTo>
                    <a:pt x="82" y="174"/>
                    <a:pt x="82" y="177"/>
                    <a:pt x="82" y="181"/>
                  </a:cubicBezTo>
                  <a:cubicBezTo>
                    <a:pt x="82" y="205"/>
                    <a:pt x="82" y="229"/>
                    <a:pt x="82" y="253"/>
                  </a:cubicBezTo>
                  <a:cubicBezTo>
                    <a:pt x="81" y="256"/>
                    <a:pt x="81" y="259"/>
                    <a:pt x="80" y="261"/>
                  </a:cubicBezTo>
                  <a:cubicBezTo>
                    <a:pt x="77" y="265"/>
                    <a:pt x="73" y="266"/>
                    <a:pt x="68" y="264"/>
                  </a:cubicBezTo>
                  <a:cubicBezTo>
                    <a:pt x="53" y="258"/>
                    <a:pt x="37" y="251"/>
                    <a:pt x="22" y="244"/>
                  </a:cubicBezTo>
                  <a:cubicBezTo>
                    <a:pt x="6" y="237"/>
                    <a:pt x="0" y="221"/>
                    <a:pt x="8" y="205"/>
                  </a:cubicBezTo>
                  <a:cubicBezTo>
                    <a:pt x="22" y="172"/>
                    <a:pt x="37" y="139"/>
                    <a:pt x="51" y="106"/>
                  </a:cubicBezTo>
                  <a:cubicBezTo>
                    <a:pt x="64" y="79"/>
                    <a:pt x="76" y="51"/>
                    <a:pt x="88" y="24"/>
                  </a:cubicBezTo>
                  <a:cubicBezTo>
                    <a:pt x="96" y="6"/>
                    <a:pt x="111" y="0"/>
                    <a:pt x="130" y="8"/>
                  </a:cubicBezTo>
                  <a:cubicBezTo>
                    <a:pt x="207" y="42"/>
                    <a:pt x="283" y="76"/>
                    <a:pt x="360" y="110"/>
                  </a:cubicBezTo>
                  <a:cubicBezTo>
                    <a:pt x="361" y="111"/>
                    <a:pt x="363" y="111"/>
                    <a:pt x="364" y="112"/>
                  </a:cubicBezTo>
                  <a:cubicBezTo>
                    <a:pt x="365" y="114"/>
                    <a:pt x="366" y="116"/>
                    <a:pt x="366" y="118"/>
                  </a:cubicBezTo>
                  <a:cubicBezTo>
                    <a:pt x="366" y="120"/>
                    <a:pt x="363" y="122"/>
                    <a:pt x="362" y="123"/>
                  </a:cubicBezTo>
                  <a:cubicBezTo>
                    <a:pt x="360" y="124"/>
                    <a:pt x="358" y="123"/>
                    <a:pt x="356" y="123"/>
                  </a:cubicBezTo>
                  <a:cubicBezTo>
                    <a:pt x="319" y="123"/>
                    <a:pt x="282" y="123"/>
                    <a:pt x="246" y="1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Freeform 9"/>
          <p:cNvSpPr>
            <a:spLocks noEditPoints="1"/>
          </p:cNvSpPr>
          <p:nvPr/>
        </p:nvSpPr>
        <p:spPr bwMode="auto">
          <a:xfrm>
            <a:off x="3619330" y="4690686"/>
            <a:ext cx="603339" cy="411419"/>
          </a:xfrm>
          <a:custGeom>
            <a:avLst/>
            <a:gdLst>
              <a:gd name="T0" fmla="*/ 562 w 562"/>
              <a:gd name="T1" fmla="*/ 42 h 382"/>
              <a:gd name="T2" fmla="*/ 562 w 562"/>
              <a:gd name="T3" fmla="*/ 0 h 382"/>
              <a:gd name="T4" fmla="*/ 555 w 562"/>
              <a:gd name="T5" fmla="*/ 0 h 382"/>
              <a:gd name="T6" fmla="*/ 8 w 562"/>
              <a:gd name="T7" fmla="*/ 0 h 382"/>
              <a:gd name="T8" fmla="*/ 0 w 562"/>
              <a:gd name="T9" fmla="*/ 0 h 382"/>
              <a:gd name="T10" fmla="*/ 0 w 562"/>
              <a:gd name="T11" fmla="*/ 42 h 382"/>
              <a:gd name="T12" fmla="*/ 14 w 562"/>
              <a:gd name="T13" fmla="*/ 42 h 382"/>
              <a:gd name="T14" fmla="*/ 14 w 562"/>
              <a:gd name="T15" fmla="*/ 341 h 382"/>
              <a:gd name="T16" fmla="*/ 0 w 562"/>
              <a:gd name="T17" fmla="*/ 341 h 382"/>
              <a:gd name="T18" fmla="*/ 0 w 562"/>
              <a:gd name="T19" fmla="*/ 382 h 382"/>
              <a:gd name="T20" fmla="*/ 8 w 562"/>
              <a:gd name="T21" fmla="*/ 382 h 382"/>
              <a:gd name="T22" fmla="*/ 554 w 562"/>
              <a:gd name="T23" fmla="*/ 382 h 382"/>
              <a:gd name="T24" fmla="*/ 562 w 562"/>
              <a:gd name="T25" fmla="*/ 382 h 382"/>
              <a:gd name="T26" fmla="*/ 562 w 562"/>
              <a:gd name="T27" fmla="*/ 341 h 382"/>
              <a:gd name="T28" fmla="*/ 549 w 562"/>
              <a:gd name="T29" fmla="*/ 341 h 382"/>
              <a:gd name="T30" fmla="*/ 549 w 562"/>
              <a:gd name="T31" fmla="*/ 42 h 382"/>
              <a:gd name="T32" fmla="*/ 562 w 562"/>
              <a:gd name="T33" fmla="*/ 42 h 382"/>
              <a:gd name="T34" fmla="*/ 177 w 562"/>
              <a:gd name="T35" fmla="*/ 340 h 382"/>
              <a:gd name="T36" fmla="*/ 71 w 562"/>
              <a:gd name="T37" fmla="*/ 340 h 382"/>
              <a:gd name="T38" fmla="*/ 71 w 562"/>
              <a:gd name="T39" fmla="*/ 134 h 382"/>
              <a:gd name="T40" fmla="*/ 177 w 562"/>
              <a:gd name="T41" fmla="*/ 134 h 382"/>
              <a:gd name="T42" fmla="*/ 177 w 562"/>
              <a:gd name="T43" fmla="*/ 340 h 382"/>
              <a:gd name="T44" fmla="*/ 221 w 562"/>
              <a:gd name="T45" fmla="*/ 137 h 382"/>
              <a:gd name="T46" fmla="*/ 289 w 562"/>
              <a:gd name="T47" fmla="*/ 137 h 382"/>
              <a:gd name="T48" fmla="*/ 289 w 562"/>
              <a:gd name="T49" fmla="*/ 264 h 382"/>
              <a:gd name="T50" fmla="*/ 221 w 562"/>
              <a:gd name="T51" fmla="*/ 264 h 382"/>
              <a:gd name="T52" fmla="*/ 221 w 562"/>
              <a:gd name="T53" fmla="*/ 137 h 382"/>
              <a:gd name="T54" fmla="*/ 241 w 562"/>
              <a:gd name="T55" fmla="*/ 331 h 382"/>
              <a:gd name="T56" fmla="*/ 225 w 562"/>
              <a:gd name="T57" fmla="*/ 315 h 382"/>
              <a:gd name="T58" fmla="*/ 241 w 562"/>
              <a:gd name="T59" fmla="*/ 299 h 382"/>
              <a:gd name="T60" fmla="*/ 257 w 562"/>
              <a:gd name="T61" fmla="*/ 315 h 382"/>
              <a:gd name="T62" fmla="*/ 241 w 562"/>
              <a:gd name="T63" fmla="*/ 331 h 382"/>
              <a:gd name="T64" fmla="*/ 298 w 562"/>
              <a:gd name="T65" fmla="*/ 331 h 382"/>
              <a:gd name="T66" fmla="*/ 282 w 562"/>
              <a:gd name="T67" fmla="*/ 315 h 382"/>
              <a:gd name="T68" fmla="*/ 298 w 562"/>
              <a:gd name="T69" fmla="*/ 299 h 382"/>
              <a:gd name="T70" fmla="*/ 314 w 562"/>
              <a:gd name="T71" fmla="*/ 315 h 382"/>
              <a:gd name="T72" fmla="*/ 298 w 562"/>
              <a:gd name="T73" fmla="*/ 331 h 382"/>
              <a:gd name="T74" fmla="*/ 354 w 562"/>
              <a:gd name="T75" fmla="*/ 331 h 382"/>
              <a:gd name="T76" fmla="*/ 339 w 562"/>
              <a:gd name="T77" fmla="*/ 315 h 382"/>
              <a:gd name="T78" fmla="*/ 354 w 562"/>
              <a:gd name="T79" fmla="*/ 299 h 382"/>
              <a:gd name="T80" fmla="*/ 370 w 562"/>
              <a:gd name="T81" fmla="*/ 315 h 382"/>
              <a:gd name="T82" fmla="*/ 354 w 562"/>
              <a:gd name="T83" fmla="*/ 331 h 382"/>
              <a:gd name="T84" fmla="*/ 391 w 562"/>
              <a:gd name="T85" fmla="*/ 264 h 382"/>
              <a:gd name="T86" fmla="*/ 323 w 562"/>
              <a:gd name="T87" fmla="*/ 264 h 382"/>
              <a:gd name="T88" fmla="*/ 323 w 562"/>
              <a:gd name="T89" fmla="*/ 137 h 382"/>
              <a:gd name="T90" fmla="*/ 391 w 562"/>
              <a:gd name="T91" fmla="*/ 137 h 382"/>
              <a:gd name="T92" fmla="*/ 391 w 562"/>
              <a:gd name="T93" fmla="*/ 264 h 382"/>
              <a:gd name="T94" fmla="*/ 411 w 562"/>
              <a:gd name="T95" fmla="*/ 331 h 382"/>
              <a:gd name="T96" fmla="*/ 395 w 562"/>
              <a:gd name="T97" fmla="*/ 315 h 382"/>
              <a:gd name="T98" fmla="*/ 411 w 562"/>
              <a:gd name="T99" fmla="*/ 299 h 382"/>
              <a:gd name="T100" fmla="*/ 427 w 562"/>
              <a:gd name="T101" fmla="*/ 316 h 382"/>
              <a:gd name="T102" fmla="*/ 411 w 562"/>
              <a:gd name="T103" fmla="*/ 331 h 382"/>
              <a:gd name="T104" fmla="*/ 468 w 562"/>
              <a:gd name="T105" fmla="*/ 331 h 382"/>
              <a:gd name="T106" fmla="*/ 452 w 562"/>
              <a:gd name="T107" fmla="*/ 315 h 382"/>
              <a:gd name="T108" fmla="*/ 468 w 562"/>
              <a:gd name="T109" fmla="*/ 299 h 382"/>
              <a:gd name="T110" fmla="*/ 484 w 562"/>
              <a:gd name="T111" fmla="*/ 315 h 382"/>
              <a:gd name="T112" fmla="*/ 468 w 562"/>
              <a:gd name="T113" fmla="*/ 331 h 382"/>
              <a:gd name="T114" fmla="*/ 492 w 562"/>
              <a:gd name="T115" fmla="*/ 264 h 382"/>
              <a:gd name="T116" fmla="*/ 425 w 562"/>
              <a:gd name="T117" fmla="*/ 264 h 382"/>
              <a:gd name="T118" fmla="*/ 425 w 562"/>
              <a:gd name="T119" fmla="*/ 137 h 382"/>
              <a:gd name="T120" fmla="*/ 428 w 562"/>
              <a:gd name="T121" fmla="*/ 137 h 382"/>
              <a:gd name="T122" fmla="*/ 492 w 562"/>
              <a:gd name="T123" fmla="*/ 137 h 382"/>
              <a:gd name="T124" fmla="*/ 492 w 562"/>
              <a:gd name="T125" fmla="*/ 264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62" h="382">
                <a:moveTo>
                  <a:pt x="562" y="42"/>
                </a:moveTo>
                <a:cubicBezTo>
                  <a:pt x="562" y="28"/>
                  <a:pt x="562" y="15"/>
                  <a:pt x="562" y="0"/>
                </a:cubicBezTo>
                <a:cubicBezTo>
                  <a:pt x="560" y="0"/>
                  <a:pt x="557" y="0"/>
                  <a:pt x="555" y="0"/>
                </a:cubicBezTo>
                <a:cubicBezTo>
                  <a:pt x="373" y="0"/>
                  <a:pt x="190" y="0"/>
                  <a:pt x="8" y="0"/>
                </a:cubicBezTo>
                <a:cubicBezTo>
                  <a:pt x="5" y="0"/>
                  <a:pt x="3" y="0"/>
                  <a:pt x="0" y="0"/>
                </a:cubicBezTo>
                <a:cubicBezTo>
                  <a:pt x="0" y="14"/>
                  <a:pt x="0" y="28"/>
                  <a:pt x="0" y="42"/>
                </a:cubicBezTo>
                <a:cubicBezTo>
                  <a:pt x="5" y="42"/>
                  <a:pt x="9" y="42"/>
                  <a:pt x="14" y="42"/>
                </a:cubicBezTo>
                <a:cubicBezTo>
                  <a:pt x="14" y="141"/>
                  <a:pt x="14" y="241"/>
                  <a:pt x="14" y="341"/>
                </a:cubicBezTo>
                <a:cubicBezTo>
                  <a:pt x="9" y="341"/>
                  <a:pt x="5" y="341"/>
                  <a:pt x="0" y="341"/>
                </a:cubicBezTo>
                <a:cubicBezTo>
                  <a:pt x="0" y="355"/>
                  <a:pt x="0" y="368"/>
                  <a:pt x="0" y="382"/>
                </a:cubicBezTo>
                <a:cubicBezTo>
                  <a:pt x="3" y="382"/>
                  <a:pt x="5" y="382"/>
                  <a:pt x="8" y="382"/>
                </a:cubicBezTo>
                <a:cubicBezTo>
                  <a:pt x="190" y="382"/>
                  <a:pt x="372" y="382"/>
                  <a:pt x="554" y="382"/>
                </a:cubicBezTo>
                <a:cubicBezTo>
                  <a:pt x="557" y="382"/>
                  <a:pt x="560" y="382"/>
                  <a:pt x="562" y="382"/>
                </a:cubicBezTo>
                <a:cubicBezTo>
                  <a:pt x="562" y="368"/>
                  <a:pt x="562" y="355"/>
                  <a:pt x="562" y="341"/>
                </a:cubicBezTo>
                <a:cubicBezTo>
                  <a:pt x="558" y="341"/>
                  <a:pt x="554" y="341"/>
                  <a:pt x="549" y="341"/>
                </a:cubicBezTo>
                <a:cubicBezTo>
                  <a:pt x="549" y="241"/>
                  <a:pt x="549" y="142"/>
                  <a:pt x="549" y="42"/>
                </a:cubicBezTo>
                <a:cubicBezTo>
                  <a:pt x="554" y="42"/>
                  <a:pt x="558" y="42"/>
                  <a:pt x="562" y="42"/>
                </a:cubicBezTo>
                <a:close/>
                <a:moveTo>
                  <a:pt x="177" y="340"/>
                </a:moveTo>
                <a:cubicBezTo>
                  <a:pt x="142" y="340"/>
                  <a:pt x="106" y="340"/>
                  <a:pt x="71" y="340"/>
                </a:cubicBezTo>
                <a:cubicBezTo>
                  <a:pt x="71" y="271"/>
                  <a:pt x="71" y="203"/>
                  <a:pt x="71" y="134"/>
                </a:cubicBezTo>
                <a:cubicBezTo>
                  <a:pt x="106" y="134"/>
                  <a:pt x="141" y="134"/>
                  <a:pt x="177" y="134"/>
                </a:cubicBezTo>
                <a:cubicBezTo>
                  <a:pt x="177" y="203"/>
                  <a:pt x="177" y="271"/>
                  <a:pt x="177" y="340"/>
                </a:cubicBezTo>
                <a:close/>
                <a:moveTo>
                  <a:pt x="221" y="137"/>
                </a:moveTo>
                <a:cubicBezTo>
                  <a:pt x="244" y="137"/>
                  <a:pt x="266" y="137"/>
                  <a:pt x="289" y="137"/>
                </a:cubicBezTo>
                <a:cubicBezTo>
                  <a:pt x="289" y="180"/>
                  <a:pt x="289" y="222"/>
                  <a:pt x="289" y="264"/>
                </a:cubicBezTo>
                <a:cubicBezTo>
                  <a:pt x="266" y="264"/>
                  <a:pt x="244" y="264"/>
                  <a:pt x="221" y="264"/>
                </a:cubicBezTo>
                <a:cubicBezTo>
                  <a:pt x="221" y="222"/>
                  <a:pt x="221" y="180"/>
                  <a:pt x="221" y="137"/>
                </a:cubicBezTo>
                <a:close/>
                <a:moveTo>
                  <a:pt x="241" y="331"/>
                </a:moveTo>
                <a:cubicBezTo>
                  <a:pt x="232" y="331"/>
                  <a:pt x="225" y="324"/>
                  <a:pt x="225" y="315"/>
                </a:cubicBezTo>
                <a:cubicBezTo>
                  <a:pt x="225" y="306"/>
                  <a:pt x="232" y="299"/>
                  <a:pt x="241" y="299"/>
                </a:cubicBezTo>
                <a:cubicBezTo>
                  <a:pt x="250" y="299"/>
                  <a:pt x="257" y="307"/>
                  <a:pt x="257" y="315"/>
                </a:cubicBezTo>
                <a:cubicBezTo>
                  <a:pt x="257" y="324"/>
                  <a:pt x="250" y="331"/>
                  <a:pt x="241" y="331"/>
                </a:cubicBezTo>
                <a:close/>
                <a:moveTo>
                  <a:pt x="298" y="331"/>
                </a:moveTo>
                <a:cubicBezTo>
                  <a:pt x="289" y="331"/>
                  <a:pt x="282" y="324"/>
                  <a:pt x="282" y="315"/>
                </a:cubicBezTo>
                <a:cubicBezTo>
                  <a:pt x="282" y="306"/>
                  <a:pt x="289" y="299"/>
                  <a:pt x="298" y="299"/>
                </a:cubicBezTo>
                <a:cubicBezTo>
                  <a:pt x="307" y="299"/>
                  <a:pt x="314" y="306"/>
                  <a:pt x="314" y="315"/>
                </a:cubicBezTo>
                <a:cubicBezTo>
                  <a:pt x="313" y="324"/>
                  <a:pt x="307" y="331"/>
                  <a:pt x="298" y="331"/>
                </a:cubicBezTo>
                <a:close/>
                <a:moveTo>
                  <a:pt x="354" y="331"/>
                </a:moveTo>
                <a:cubicBezTo>
                  <a:pt x="345" y="331"/>
                  <a:pt x="339" y="324"/>
                  <a:pt x="339" y="315"/>
                </a:cubicBezTo>
                <a:cubicBezTo>
                  <a:pt x="339" y="306"/>
                  <a:pt x="346" y="299"/>
                  <a:pt x="354" y="299"/>
                </a:cubicBezTo>
                <a:cubicBezTo>
                  <a:pt x="363" y="299"/>
                  <a:pt x="371" y="307"/>
                  <a:pt x="370" y="315"/>
                </a:cubicBezTo>
                <a:cubicBezTo>
                  <a:pt x="370" y="324"/>
                  <a:pt x="363" y="331"/>
                  <a:pt x="354" y="331"/>
                </a:cubicBezTo>
                <a:close/>
                <a:moveTo>
                  <a:pt x="391" y="264"/>
                </a:moveTo>
                <a:cubicBezTo>
                  <a:pt x="368" y="264"/>
                  <a:pt x="346" y="264"/>
                  <a:pt x="323" y="264"/>
                </a:cubicBezTo>
                <a:cubicBezTo>
                  <a:pt x="323" y="222"/>
                  <a:pt x="323" y="180"/>
                  <a:pt x="323" y="137"/>
                </a:cubicBezTo>
                <a:cubicBezTo>
                  <a:pt x="346" y="137"/>
                  <a:pt x="368" y="137"/>
                  <a:pt x="391" y="137"/>
                </a:cubicBezTo>
                <a:cubicBezTo>
                  <a:pt x="391" y="180"/>
                  <a:pt x="391" y="222"/>
                  <a:pt x="391" y="264"/>
                </a:cubicBezTo>
                <a:close/>
                <a:moveTo>
                  <a:pt x="411" y="331"/>
                </a:moveTo>
                <a:cubicBezTo>
                  <a:pt x="402" y="331"/>
                  <a:pt x="395" y="324"/>
                  <a:pt x="395" y="315"/>
                </a:cubicBezTo>
                <a:cubicBezTo>
                  <a:pt x="396" y="306"/>
                  <a:pt x="403" y="299"/>
                  <a:pt x="411" y="299"/>
                </a:cubicBezTo>
                <a:cubicBezTo>
                  <a:pt x="420" y="299"/>
                  <a:pt x="427" y="307"/>
                  <a:pt x="427" y="316"/>
                </a:cubicBezTo>
                <a:cubicBezTo>
                  <a:pt x="427" y="325"/>
                  <a:pt x="420" y="331"/>
                  <a:pt x="411" y="331"/>
                </a:cubicBezTo>
                <a:close/>
                <a:moveTo>
                  <a:pt x="468" y="331"/>
                </a:moveTo>
                <a:cubicBezTo>
                  <a:pt x="459" y="331"/>
                  <a:pt x="452" y="324"/>
                  <a:pt x="452" y="315"/>
                </a:cubicBezTo>
                <a:cubicBezTo>
                  <a:pt x="452" y="307"/>
                  <a:pt x="459" y="299"/>
                  <a:pt x="468" y="299"/>
                </a:cubicBezTo>
                <a:cubicBezTo>
                  <a:pt x="477" y="299"/>
                  <a:pt x="484" y="306"/>
                  <a:pt x="484" y="315"/>
                </a:cubicBezTo>
                <a:cubicBezTo>
                  <a:pt x="484" y="324"/>
                  <a:pt x="477" y="331"/>
                  <a:pt x="468" y="331"/>
                </a:cubicBezTo>
                <a:close/>
                <a:moveTo>
                  <a:pt x="492" y="264"/>
                </a:moveTo>
                <a:cubicBezTo>
                  <a:pt x="470" y="264"/>
                  <a:pt x="447" y="264"/>
                  <a:pt x="425" y="264"/>
                </a:cubicBezTo>
                <a:cubicBezTo>
                  <a:pt x="425" y="222"/>
                  <a:pt x="425" y="180"/>
                  <a:pt x="425" y="137"/>
                </a:cubicBezTo>
                <a:cubicBezTo>
                  <a:pt x="426" y="137"/>
                  <a:pt x="427" y="137"/>
                  <a:pt x="428" y="137"/>
                </a:cubicBezTo>
                <a:cubicBezTo>
                  <a:pt x="449" y="137"/>
                  <a:pt x="470" y="137"/>
                  <a:pt x="492" y="137"/>
                </a:cubicBezTo>
                <a:cubicBezTo>
                  <a:pt x="492" y="179"/>
                  <a:pt x="492" y="222"/>
                  <a:pt x="492" y="2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Elipse 38"/>
          <p:cNvSpPr/>
          <p:nvPr/>
        </p:nvSpPr>
        <p:spPr>
          <a:xfrm>
            <a:off x="4105633" y="2679769"/>
            <a:ext cx="623455" cy="623455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lipse 39"/>
          <p:cNvSpPr/>
          <p:nvPr/>
        </p:nvSpPr>
        <p:spPr>
          <a:xfrm>
            <a:off x="5804867" y="1731022"/>
            <a:ext cx="623455" cy="623455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ipse 40"/>
          <p:cNvSpPr/>
          <p:nvPr/>
        </p:nvSpPr>
        <p:spPr>
          <a:xfrm>
            <a:off x="7469321" y="3621103"/>
            <a:ext cx="623455" cy="623455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ipse 41"/>
          <p:cNvSpPr/>
          <p:nvPr/>
        </p:nvSpPr>
        <p:spPr>
          <a:xfrm>
            <a:off x="6384408" y="5034071"/>
            <a:ext cx="623455" cy="623455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Elipse 42"/>
          <p:cNvSpPr/>
          <p:nvPr/>
        </p:nvSpPr>
        <p:spPr>
          <a:xfrm>
            <a:off x="4359169" y="4623311"/>
            <a:ext cx="623455" cy="623455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6973781" y="2159880"/>
            <a:ext cx="1540182" cy="6001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45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6788281" y="1850453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6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8707270" y="3747964"/>
            <a:ext cx="1540182" cy="6001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47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8521770" y="3438537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6551211" y="5932159"/>
            <a:ext cx="1540182" cy="6001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51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6365711" y="5622732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4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2041426" y="4676817"/>
            <a:ext cx="1540182" cy="6001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55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1855926" y="4367390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6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2034648" y="2547648"/>
            <a:ext cx="1540182" cy="6001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57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1849148" y="2238221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9" name="Freeform 5"/>
          <p:cNvSpPr>
            <a:spLocks/>
          </p:cNvSpPr>
          <p:nvPr/>
        </p:nvSpPr>
        <p:spPr bwMode="auto">
          <a:xfrm rot="20425499">
            <a:off x="4539406" y="2013946"/>
            <a:ext cx="1151846" cy="456392"/>
          </a:xfrm>
          <a:custGeom>
            <a:avLst/>
            <a:gdLst>
              <a:gd name="T0" fmla="*/ 214 w 214"/>
              <a:gd name="T1" fmla="*/ 30 h 84"/>
              <a:gd name="T2" fmla="*/ 144 w 214"/>
              <a:gd name="T3" fmla="*/ 0 h 84"/>
              <a:gd name="T4" fmla="*/ 146 w 214"/>
              <a:gd name="T5" fmla="*/ 22 h 84"/>
              <a:gd name="T6" fmla="*/ 0 w 214"/>
              <a:gd name="T7" fmla="*/ 63 h 84"/>
              <a:gd name="T8" fmla="*/ 9 w 214"/>
              <a:gd name="T9" fmla="*/ 84 h 84"/>
              <a:gd name="T10" fmla="*/ 149 w 214"/>
              <a:gd name="T11" fmla="*/ 47 h 84"/>
              <a:gd name="T12" fmla="*/ 151 w 214"/>
              <a:gd name="T13" fmla="*/ 70 h 84"/>
              <a:gd name="T14" fmla="*/ 214 w 214"/>
              <a:gd name="T15" fmla="*/ 3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4" h="84">
                <a:moveTo>
                  <a:pt x="214" y="30"/>
                </a:moveTo>
                <a:cubicBezTo>
                  <a:pt x="144" y="0"/>
                  <a:pt x="144" y="0"/>
                  <a:pt x="144" y="0"/>
                </a:cubicBezTo>
                <a:cubicBezTo>
                  <a:pt x="146" y="22"/>
                  <a:pt x="146" y="22"/>
                  <a:pt x="146" y="22"/>
                </a:cubicBezTo>
                <a:cubicBezTo>
                  <a:pt x="136" y="24"/>
                  <a:pt x="42" y="41"/>
                  <a:pt x="0" y="63"/>
                </a:cubicBezTo>
                <a:cubicBezTo>
                  <a:pt x="9" y="84"/>
                  <a:pt x="9" y="84"/>
                  <a:pt x="9" y="84"/>
                </a:cubicBezTo>
                <a:cubicBezTo>
                  <a:pt x="9" y="84"/>
                  <a:pt x="53" y="62"/>
                  <a:pt x="149" y="47"/>
                </a:cubicBezTo>
                <a:cubicBezTo>
                  <a:pt x="151" y="70"/>
                  <a:pt x="151" y="70"/>
                  <a:pt x="151" y="70"/>
                </a:cubicBezTo>
                <a:lnTo>
                  <a:pt x="214" y="3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5"/>
          <p:cNvSpPr>
            <a:spLocks/>
          </p:cNvSpPr>
          <p:nvPr/>
        </p:nvSpPr>
        <p:spPr bwMode="auto">
          <a:xfrm rot="16200000">
            <a:off x="3844622" y="3725049"/>
            <a:ext cx="1151846" cy="456392"/>
          </a:xfrm>
          <a:custGeom>
            <a:avLst/>
            <a:gdLst>
              <a:gd name="T0" fmla="*/ 214 w 214"/>
              <a:gd name="T1" fmla="*/ 30 h 84"/>
              <a:gd name="T2" fmla="*/ 144 w 214"/>
              <a:gd name="T3" fmla="*/ 0 h 84"/>
              <a:gd name="T4" fmla="*/ 146 w 214"/>
              <a:gd name="T5" fmla="*/ 22 h 84"/>
              <a:gd name="T6" fmla="*/ 0 w 214"/>
              <a:gd name="T7" fmla="*/ 63 h 84"/>
              <a:gd name="T8" fmla="*/ 9 w 214"/>
              <a:gd name="T9" fmla="*/ 84 h 84"/>
              <a:gd name="T10" fmla="*/ 149 w 214"/>
              <a:gd name="T11" fmla="*/ 47 h 84"/>
              <a:gd name="T12" fmla="*/ 151 w 214"/>
              <a:gd name="T13" fmla="*/ 70 h 84"/>
              <a:gd name="T14" fmla="*/ 214 w 214"/>
              <a:gd name="T15" fmla="*/ 3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4" h="84">
                <a:moveTo>
                  <a:pt x="214" y="30"/>
                </a:moveTo>
                <a:cubicBezTo>
                  <a:pt x="144" y="0"/>
                  <a:pt x="144" y="0"/>
                  <a:pt x="144" y="0"/>
                </a:cubicBezTo>
                <a:cubicBezTo>
                  <a:pt x="146" y="22"/>
                  <a:pt x="146" y="22"/>
                  <a:pt x="146" y="22"/>
                </a:cubicBezTo>
                <a:cubicBezTo>
                  <a:pt x="136" y="24"/>
                  <a:pt x="42" y="41"/>
                  <a:pt x="0" y="63"/>
                </a:cubicBezTo>
                <a:cubicBezTo>
                  <a:pt x="9" y="84"/>
                  <a:pt x="9" y="84"/>
                  <a:pt x="9" y="84"/>
                </a:cubicBezTo>
                <a:cubicBezTo>
                  <a:pt x="9" y="84"/>
                  <a:pt x="53" y="62"/>
                  <a:pt x="149" y="47"/>
                </a:cubicBezTo>
                <a:cubicBezTo>
                  <a:pt x="151" y="70"/>
                  <a:pt x="151" y="70"/>
                  <a:pt x="151" y="70"/>
                </a:cubicBezTo>
                <a:lnTo>
                  <a:pt x="214" y="3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5"/>
          <p:cNvSpPr>
            <a:spLocks/>
          </p:cNvSpPr>
          <p:nvPr/>
        </p:nvSpPr>
        <p:spPr bwMode="auto">
          <a:xfrm rot="8645914">
            <a:off x="6930617" y="4668558"/>
            <a:ext cx="1151846" cy="456392"/>
          </a:xfrm>
          <a:custGeom>
            <a:avLst/>
            <a:gdLst>
              <a:gd name="T0" fmla="*/ 214 w 214"/>
              <a:gd name="T1" fmla="*/ 30 h 84"/>
              <a:gd name="T2" fmla="*/ 144 w 214"/>
              <a:gd name="T3" fmla="*/ 0 h 84"/>
              <a:gd name="T4" fmla="*/ 146 w 214"/>
              <a:gd name="T5" fmla="*/ 22 h 84"/>
              <a:gd name="T6" fmla="*/ 0 w 214"/>
              <a:gd name="T7" fmla="*/ 63 h 84"/>
              <a:gd name="T8" fmla="*/ 9 w 214"/>
              <a:gd name="T9" fmla="*/ 84 h 84"/>
              <a:gd name="T10" fmla="*/ 149 w 214"/>
              <a:gd name="T11" fmla="*/ 47 h 84"/>
              <a:gd name="T12" fmla="*/ 151 w 214"/>
              <a:gd name="T13" fmla="*/ 70 h 84"/>
              <a:gd name="T14" fmla="*/ 214 w 214"/>
              <a:gd name="T15" fmla="*/ 3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4" h="84">
                <a:moveTo>
                  <a:pt x="214" y="30"/>
                </a:moveTo>
                <a:cubicBezTo>
                  <a:pt x="144" y="0"/>
                  <a:pt x="144" y="0"/>
                  <a:pt x="144" y="0"/>
                </a:cubicBezTo>
                <a:cubicBezTo>
                  <a:pt x="146" y="22"/>
                  <a:pt x="146" y="22"/>
                  <a:pt x="146" y="22"/>
                </a:cubicBezTo>
                <a:cubicBezTo>
                  <a:pt x="136" y="24"/>
                  <a:pt x="42" y="41"/>
                  <a:pt x="0" y="63"/>
                </a:cubicBezTo>
                <a:cubicBezTo>
                  <a:pt x="9" y="84"/>
                  <a:pt x="9" y="84"/>
                  <a:pt x="9" y="84"/>
                </a:cubicBezTo>
                <a:cubicBezTo>
                  <a:pt x="9" y="84"/>
                  <a:pt x="53" y="62"/>
                  <a:pt x="149" y="47"/>
                </a:cubicBezTo>
                <a:cubicBezTo>
                  <a:pt x="151" y="70"/>
                  <a:pt x="151" y="70"/>
                  <a:pt x="151" y="70"/>
                </a:cubicBezTo>
                <a:lnTo>
                  <a:pt x="214" y="3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6;p17"/>
          <p:cNvSpPr txBox="1"/>
          <p:nvPr/>
        </p:nvSpPr>
        <p:spPr>
          <a:xfrm>
            <a:off x="2829221" y="459163"/>
            <a:ext cx="6533559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n-US" sz="3200" b="1" dirty="0" smtClean="0">
                <a:latin typeface="Montserrat"/>
                <a:sym typeface="Montserrat"/>
              </a:rPr>
              <a:t>GESTI</a:t>
            </a:r>
            <a:r>
              <a:rPr lang="es-ES" sz="3200" b="1" dirty="0" smtClean="0">
                <a:latin typeface="Montserrat"/>
                <a:sym typeface="Montserrat"/>
              </a:rPr>
              <a:t>ÓN DE TRANSPORTE</a:t>
            </a:r>
            <a:endParaRPr sz="3200" dirty="0"/>
          </a:p>
        </p:txBody>
      </p:sp>
      <p:sp>
        <p:nvSpPr>
          <p:cNvPr id="4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3807448" y="944690"/>
            <a:ext cx="4577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Escribe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aquí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subtítulo</a:t>
            </a:r>
            <a:endParaRPr lang="en-US" sz="1600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6656230" y="5500113"/>
            <a:ext cx="1219737" cy="1243093"/>
            <a:chOff x="7505210" y="3280125"/>
            <a:chExt cx="1492250" cy="1520825"/>
          </a:xfrm>
          <a:solidFill>
            <a:schemeClr val="accent2"/>
          </a:solidFill>
        </p:grpSpPr>
        <p:sp>
          <p:nvSpPr>
            <p:cNvPr id="6" name="Freeform 39"/>
            <p:cNvSpPr>
              <a:spLocks noEditPoints="1"/>
            </p:cNvSpPr>
            <p:nvPr/>
          </p:nvSpPr>
          <p:spPr bwMode="auto">
            <a:xfrm rot="272330">
              <a:off x="7505210" y="3280125"/>
              <a:ext cx="1492250" cy="1520825"/>
            </a:xfrm>
            <a:custGeom>
              <a:avLst/>
              <a:gdLst>
                <a:gd name="T0" fmla="*/ 357 w 380"/>
                <a:gd name="T1" fmla="*/ 102 h 388"/>
                <a:gd name="T2" fmla="*/ 376 w 380"/>
                <a:gd name="T3" fmla="*/ 227 h 388"/>
                <a:gd name="T4" fmla="*/ 14 w 380"/>
                <a:gd name="T5" fmla="*/ 124 h 388"/>
                <a:gd name="T6" fmla="*/ 90 w 380"/>
                <a:gd name="T7" fmla="*/ 50 h 388"/>
                <a:gd name="T8" fmla="*/ 107 w 380"/>
                <a:gd name="T9" fmla="*/ 48 h 388"/>
                <a:gd name="T10" fmla="*/ 141 w 380"/>
                <a:gd name="T11" fmla="*/ 45 h 388"/>
                <a:gd name="T12" fmla="*/ 144 w 380"/>
                <a:gd name="T13" fmla="*/ 54 h 388"/>
                <a:gd name="T14" fmla="*/ 161 w 380"/>
                <a:gd name="T15" fmla="*/ 56 h 388"/>
                <a:gd name="T16" fmla="*/ 194 w 380"/>
                <a:gd name="T17" fmla="*/ 56 h 388"/>
                <a:gd name="T18" fmla="*/ 171 w 380"/>
                <a:gd name="T19" fmla="*/ 64 h 388"/>
                <a:gd name="T20" fmla="*/ 159 w 380"/>
                <a:gd name="T21" fmla="*/ 63 h 388"/>
                <a:gd name="T22" fmla="*/ 135 w 380"/>
                <a:gd name="T23" fmla="*/ 83 h 388"/>
                <a:gd name="T24" fmla="*/ 159 w 380"/>
                <a:gd name="T25" fmla="*/ 79 h 388"/>
                <a:gd name="T26" fmla="*/ 188 w 380"/>
                <a:gd name="T27" fmla="*/ 73 h 388"/>
                <a:gd name="T28" fmla="*/ 188 w 380"/>
                <a:gd name="T29" fmla="*/ 96 h 388"/>
                <a:gd name="T30" fmla="*/ 186 w 380"/>
                <a:gd name="T31" fmla="*/ 94 h 388"/>
                <a:gd name="T32" fmla="*/ 168 w 380"/>
                <a:gd name="T33" fmla="*/ 98 h 388"/>
                <a:gd name="T34" fmla="*/ 137 w 380"/>
                <a:gd name="T35" fmla="*/ 125 h 388"/>
                <a:gd name="T36" fmla="*/ 120 w 380"/>
                <a:gd name="T37" fmla="*/ 153 h 388"/>
                <a:gd name="T38" fmla="*/ 79 w 380"/>
                <a:gd name="T39" fmla="*/ 171 h 388"/>
                <a:gd name="T40" fmla="*/ 108 w 380"/>
                <a:gd name="T41" fmla="*/ 187 h 388"/>
                <a:gd name="T42" fmla="*/ 156 w 380"/>
                <a:gd name="T43" fmla="*/ 189 h 388"/>
                <a:gd name="T44" fmla="*/ 186 w 380"/>
                <a:gd name="T45" fmla="*/ 218 h 388"/>
                <a:gd name="T46" fmla="*/ 213 w 380"/>
                <a:gd name="T47" fmla="*/ 250 h 388"/>
                <a:gd name="T48" fmla="*/ 192 w 380"/>
                <a:gd name="T49" fmla="*/ 284 h 388"/>
                <a:gd name="T50" fmla="*/ 166 w 380"/>
                <a:gd name="T51" fmla="*/ 320 h 388"/>
                <a:gd name="T52" fmla="*/ 174 w 380"/>
                <a:gd name="T53" fmla="*/ 347 h 388"/>
                <a:gd name="T54" fmla="*/ 142 w 380"/>
                <a:gd name="T55" fmla="*/ 309 h 388"/>
                <a:gd name="T56" fmla="*/ 138 w 380"/>
                <a:gd name="T57" fmla="*/ 261 h 388"/>
                <a:gd name="T58" fmla="*/ 117 w 380"/>
                <a:gd name="T59" fmla="*/ 211 h 388"/>
                <a:gd name="T60" fmla="*/ 83 w 380"/>
                <a:gd name="T61" fmla="*/ 182 h 388"/>
                <a:gd name="T62" fmla="*/ 58 w 380"/>
                <a:gd name="T63" fmla="*/ 164 h 388"/>
                <a:gd name="T64" fmla="*/ 52 w 380"/>
                <a:gd name="T65" fmla="*/ 162 h 388"/>
                <a:gd name="T66" fmla="*/ 36 w 380"/>
                <a:gd name="T67" fmla="*/ 135 h 388"/>
                <a:gd name="T68" fmla="*/ 319 w 380"/>
                <a:gd name="T69" fmla="*/ 299 h 388"/>
                <a:gd name="T70" fmla="*/ 308 w 380"/>
                <a:gd name="T71" fmla="*/ 252 h 388"/>
                <a:gd name="T72" fmla="*/ 303 w 380"/>
                <a:gd name="T73" fmla="*/ 206 h 388"/>
                <a:gd name="T74" fmla="*/ 262 w 380"/>
                <a:gd name="T75" fmla="*/ 206 h 388"/>
                <a:gd name="T76" fmla="*/ 243 w 380"/>
                <a:gd name="T77" fmla="*/ 166 h 388"/>
                <a:gd name="T78" fmla="*/ 258 w 380"/>
                <a:gd name="T79" fmla="*/ 136 h 388"/>
                <a:gd name="T80" fmla="*/ 325 w 380"/>
                <a:gd name="T81" fmla="*/ 142 h 388"/>
                <a:gd name="T82" fmla="*/ 348 w 380"/>
                <a:gd name="T83" fmla="*/ 128 h 388"/>
                <a:gd name="T84" fmla="*/ 323 w 380"/>
                <a:gd name="T85" fmla="*/ 113 h 388"/>
                <a:gd name="T86" fmla="*/ 309 w 380"/>
                <a:gd name="T87" fmla="*/ 123 h 388"/>
                <a:gd name="T88" fmla="*/ 287 w 380"/>
                <a:gd name="T89" fmla="*/ 116 h 388"/>
                <a:gd name="T90" fmla="*/ 260 w 380"/>
                <a:gd name="T91" fmla="*/ 117 h 388"/>
                <a:gd name="T92" fmla="*/ 277 w 380"/>
                <a:gd name="T93" fmla="*/ 103 h 388"/>
                <a:gd name="T94" fmla="*/ 306 w 380"/>
                <a:gd name="T95" fmla="*/ 79 h 388"/>
                <a:gd name="T96" fmla="*/ 300 w 380"/>
                <a:gd name="T97" fmla="*/ 65 h 388"/>
                <a:gd name="T98" fmla="*/ 311 w 380"/>
                <a:gd name="T99" fmla="*/ 83 h 388"/>
                <a:gd name="T100" fmla="*/ 124 w 380"/>
                <a:gd name="T101" fmla="*/ 106 h 388"/>
                <a:gd name="T102" fmla="*/ 89 w 380"/>
                <a:gd name="T103" fmla="*/ 62 h 388"/>
                <a:gd name="T104" fmla="*/ 125 w 380"/>
                <a:gd name="T105" fmla="*/ 118 h 388"/>
                <a:gd name="T106" fmla="*/ 133 w 380"/>
                <a:gd name="T107" fmla="*/ 106 h 388"/>
                <a:gd name="T108" fmla="*/ 344 w 380"/>
                <a:gd name="T109" fmla="*/ 113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0" h="388">
                  <a:moveTo>
                    <a:pt x="180" y="2"/>
                  </a:moveTo>
                  <a:cubicBezTo>
                    <a:pt x="187" y="2"/>
                    <a:pt x="194" y="2"/>
                    <a:pt x="202" y="2"/>
                  </a:cubicBezTo>
                  <a:cubicBezTo>
                    <a:pt x="203" y="2"/>
                    <a:pt x="204" y="2"/>
                    <a:pt x="205" y="2"/>
                  </a:cubicBezTo>
                  <a:cubicBezTo>
                    <a:pt x="231" y="4"/>
                    <a:pt x="255" y="11"/>
                    <a:pt x="277" y="23"/>
                  </a:cubicBezTo>
                  <a:cubicBezTo>
                    <a:pt x="312" y="41"/>
                    <a:pt x="339" y="67"/>
                    <a:pt x="357" y="102"/>
                  </a:cubicBezTo>
                  <a:cubicBezTo>
                    <a:pt x="368" y="121"/>
                    <a:pt x="374" y="142"/>
                    <a:pt x="377" y="163"/>
                  </a:cubicBezTo>
                  <a:cubicBezTo>
                    <a:pt x="378" y="170"/>
                    <a:pt x="379" y="176"/>
                    <a:pt x="380" y="182"/>
                  </a:cubicBezTo>
                  <a:cubicBezTo>
                    <a:pt x="380" y="189"/>
                    <a:pt x="380" y="195"/>
                    <a:pt x="380" y="201"/>
                  </a:cubicBezTo>
                  <a:cubicBezTo>
                    <a:pt x="379" y="202"/>
                    <a:pt x="379" y="203"/>
                    <a:pt x="379" y="204"/>
                  </a:cubicBezTo>
                  <a:cubicBezTo>
                    <a:pt x="378" y="212"/>
                    <a:pt x="377" y="219"/>
                    <a:pt x="376" y="227"/>
                  </a:cubicBezTo>
                  <a:cubicBezTo>
                    <a:pt x="366" y="276"/>
                    <a:pt x="341" y="315"/>
                    <a:pt x="301" y="344"/>
                  </a:cubicBezTo>
                  <a:cubicBezTo>
                    <a:pt x="258" y="374"/>
                    <a:pt x="210" y="385"/>
                    <a:pt x="158" y="376"/>
                  </a:cubicBezTo>
                  <a:cubicBezTo>
                    <a:pt x="108" y="368"/>
                    <a:pt x="68" y="342"/>
                    <a:pt x="38" y="302"/>
                  </a:cubicBezTo>
                  <a:cubicBezTo>
                    <a:pt x="17" y="273"/>
                    <a:pt x="5" y="240"/>
                    <a:pt x="2" y="204"/>
                  </a:cubicBezTo>
                  <a:cubicBezTo>
                    <a:pt x="0" y="176"/>
                    <a:pt x="4" y="150"/>
                    <a:pt x="14" y="124"/>
                  </a:cubicBezTo>
                  <a:cubicBezTo>
                    <a:pt x="24" y="97"/>
                    <a:pt x="40" y="73"/>
                    <a:pt x="61" y="53"/>
                  </a:cubicBezTo>
                  <a:cubicBezTo>
                    <a:pt x="88" y="27"/>
                    <a:pt x="121" y="11"/>
                    <a:pt x="158" y="5"/>
                  </a:cubicBezTo>
                  <a:cubicBezTo>
                    <a:pt x="165" y="3"/>
                    <a:pt x="172" y="3"/>
                    <a:pt x="180" y="2"/>
                  </a:cubicBezTo>
                  <a:close/>
                  <a:moveTo>
                    <a:pt x="306" y="61"/>
                  </a:moveTo>
                  <a:cubicBezTo>
                    <a:pt x="236" y="0"/>
                    <a:pt x="143" y="9"/>
                    <a:pt x="90" y="50"/>
                  </a:cubicBezTo>
                  <a:cubicBezTo>
                    <a:pt x="98" y="50"/>
                    <a:pt x="104" y="52"/>
                    <a:pt x="110" y="56"/>
                  </a:cubicBezTo>
                  <a:cubicBezTo>
                    <a:pt x="110" y="56"/>
                    <a:pt x="110" y="57"/>
                    <a:pt x="110" y="57"/>
                  </a:cubicBezTo>
                  <a:cubicBezTo>
                    <a:pt x="113" y="57"/>
                    <a:pt x="117" y="57"/>
                    <a:pt x="121" y="57"/>
                  </a:cubicBezTo>
                  <a:cubicBezTo>
                    <a:pt x="119" y="51"/>
                    <a:pt x="113" y="55"/>
                    <a:pt x="110" y="53"/>
                  </a:cubicBezTo>
                  <a:cubicBezTo>
                    <a:pt x="112" y="49"/>
                    <a:pt x="112" y="48"/>
                    <a:pt x="107" y="48"/>
                  </a:cubicBezTo>
                  <a:cubicBezTo>
                    <a:pt x="106" y="48"/>
                    <a:pt x="104" y="48"/>
                    <a:pt x="103" y="48"/>
                  </a:cubicBezTo>
                  <a:cubicBezTo>
                    <a:pt x="105" y="45"/>
                    <a:pt x="108" y="43"/>
                    <a:pt x="111" y="41"/>
                  </a:cubicBezTo>
                  <a:cubicBezTo>
                    <a:pt x="114" y="39"/>
                    <a:pt x="121" y="41"/>
                    <a:pt x="124" y="44"/>
                  </a:cubicBezTo>
                  <a:cubicBezTo>
                    <a:pt x="127" y="48"/>
                    <a:pt x="132" y="49"/>
                    <a:pt x="136" y="45"/>
                  </a:cubicBezTo>
                  <a:cubicBezTo>
                    <a:pt x="138" y="43"/>
                    <a:pt x="139" y="43"/>
                    <a:pt x="141" y="45"/>
                  </a:cubicBezTo>
                  <a:cubicBezTo>
                    <a:pt x="138" y="50"/>
                    <a:pt x="133" y="52"/>
                    <a:pt x="127" y="51"/>
                  </a:cubicBezTo>
                  <a:cubicBezTo>
                    <a:pt x="127" y="53"/>
                    <a:pt x="128" y="55"/>
                    <a:pt x="128" y="57"/>
                  </a:cubicBezTo>
                  <a:cubicBezTo>
                    <a:pt x="131" y="57"/>
                    <a:pt x="133" y="57"/>
                    <a:pt x="136" y="57"/>
                  </a:cubicBezTo>
                  <a:cubicBezTo>
                    <a:pt x="137" y="57"/>
                    <a:pt x="138" y="57"/>
                    <a:pt x="138" y="56"/>
                  </a:cubicBezTo>
                  <a:cubicBezTo>
                    <a:pt x="139" y="53"/>
                    <a:pt x="142" y="54"/>
                    <a:pt x="144" y="54"/>
                  </a:cubicBezTo>
                  <a:cubicBezTo>
                    <a:pt x="147" y="54"/>
                    <a:pt x="148" y="52"/>
                    <a:pt x="147" y="49"/>
                  </a:cubicBezTo>
                  <a:cubicBezTo>
                    <a:pt x="146" y="49"/>
                    <a:pt x="145" y="48"/>
                    <a:pt x="144" y="48"/>
                  </a:cubicBezTo>
                  <a:cubicBezTo>
                    <a:pt x="145" y="43"/>
                    <a:pt x="151" y="42"/>
                    <a:pt x="159" y="45"/>
                  </a:cubicBezTo>
                  <a:cubicBezTo>
                    <a:pt x="154" y="50"/>
                    <a:pt x="153" y="52"/>
                    <a:pt x="154" y="53"/>
                  </a:cubicBezTo>
                  <a:cubicBezTo>
                    <a:pt x="156" y="54"/>
                    <a:pt x="158" y="55"/>
                    <a:pt x="161" y="56"/>
                  </a:cubicBezTo>
                  <a:cubicBezTo>
                    <a:pt x="161" y="53"/>
                    <a:pt x="161" y="51"/>
                    <a:pt x="161" y="49"/>
                  </a:cubicBezTo>
                  <a:cubicBezTo>
                    <a:pt x="161" y="48"/>
                    <a:pt x="161" y="47"/>
                    <a:pt x="162" y="47"/>
                  </a:cubicBezTo>
                  <a:cubicBezTo>
                    <a:pt x="164" y="46"/>
                    <a:pt x="167" y="44"/>
                    <a:pt x="169" y="44"/>
                  </a:cubicBezTo>
                  <a:cubicBezTo>
                    <a:pt x="176" y="42"/>
                    <a:pt x="182" y="44"/>
                    <a:pt x="188" y="47"/>
                  </a:cubicBezTo>
                  <a:cubicBezTo>
                    <a:pt x="192" y="49"/>
                    <a:pt x="196" y="50"/>
                    <a:pt x="194" y="56"/>
                  </a:cubicBezTo>
                  <a:cubicBezTo>
                    <a:pt x="196" y="56"/>
                    <a:pt x="198" y="57"/>
                    <a:pt x="199" y="57"/>
                  </a:cubicBezTo>
                  <a:cubicBezTo>
                    <a:pt x="198" y="61"/>
                    <a:pt x="197" y="63"/>
                    <a:pt x="193" y="62"/>
                  </a:cubicBezTo>
                  <a:cubicBezTo>
                    <a:pt x="190" y="62"/>
                    <a:pt x="189" y="63"/>
                    <a:pt x="188" y="65"/>
                  </a:cubicBezTo>
                  <a:cubicBezTo>
                    <a:pt x="188" y="66"/>
                    <a:pt x="188" y="67"/>
                    <a:pt x="187" y="68"/>
                  </a:cubicBezTo>
                  <a:cubicBezTo>
                    <a:pt x="182" y="66"/>
                    <a:pt x="177" y="65"/>
                    <a:pt x="171" y="64"/>
                  </a:cubicBezTo>
                  <a:cubicBezTo>
                    <a:pt x="176" y="61"/>
                    <a:pt x="180" y="59"/>
                    <a:pt x="184" y="57"/>
                  </a:cubicBezTo>
                  <a:cubicBezTo>
                    <a:pt x="182" y="55"/>
                    <a:pt x="180" y="53"/>
                    <a:pt x="178" y="53"/>
                  </a:cubicBezTo>
                  <a:cubicBezTo>
                    <a:pt x="174" y="53"/>
                    <a:pt x="170" y="54"/>
                    <a:pt x="167" y="55"/>
                  </a:cubicBezTo>
                  <a:cubicBezTo>
                    <a:pt x="164" y="56"/>
                    <a:pt x="161" y="58"/>
                    <a:pt x="158" y="61"/>
                  </a:cubicBezTo>
                  <a:cubicBezTo>
                    <a:pt x="158" y="61"/>
                    <a:pt x="159" y="62"/>
                    <a:pt x="159" y="63"/>
                  </a:cubicBezTo>
                  <a:cubicBezTo>
                    <a:pt x="157" y="64"/>
                    <a:pt x="154" y="66"/>
                    <a:pt x="151" y="67"/>
                  </a:cubicBezTo>
                  <a:cubicBezTo>
                    <a:pt x="151" y="65"/>
                    <a:pt x="150" y="64"/>
                    <a:pt x="149" y="61"/>
                  </a:cubicBezTo>
                  <a:cubicBezTo>
                    <a:pt x="142" y="65"/>
                    <a:pt x="135" y="69"/>
                    <a:pt x="128" y="72"/>
                  </a:cubicBezTo>
                  <a:cubicBezTo>
                    <a:pt x="128" y="73"/>
                    <a:pt x="127" y="74"/>
                    <a:pt x="127" y="74"/>
                  </a:cubicBezTo>
                  <a:cubicBezTo>
                    <a:pt x="128" y="79"/>
                    <a:pt x="131" y="82"/>
                    <a:pt x="135" y="83"/>
                  </a:cubicBezTo>
                  <a:cubicBezTo>
                    <a:pt x="137" y="83"/>
                    <a:pt x="140" y="83"/>
                    <a:pt x="142" y="84"/>
                  </a:cubicBezTo>
                  <a:cubicBezTo>
                    <a:pt x="142" y="87"/>
                    <a:pt x="142" y="90"/>
                    <a:pt x="142" y="94"/>
                  </a:cubicBezTo>
                  <a:cubicBezTo>
                    <a:pt x="144" y="93"/>
                    <a:pt x="146" y="92"/>
                    <a:pt x="146" y="91"/>
                  </a:cubicBezTo>
                  <a:cubicBezTo>
                    <a:pt x="148" y="86"/>
                    <a:pt x="151" y="84"/>
                    <a:pt x="156" y="83"/>
                  </a:cubicBezTo>
                  <a:cubicBezTo>
                    <a:pt x="158" y="83"/>
                    <a:pt x="159" y="81"/>
                    <a:pt x="159" y="79"/>
                  </a:cubicBezTo>
                  <a:cubicBezTo>
                    <a:pt x="159" y="77"/>
                    <a:pt x="159" y="75"/>
                    <a:pt x="159" y="72"/>
                  </a:cubicBezTo>
                  <a:cubicBezTo>
                    <a:pt x="159" y="70"/>
                    <a:pt x="162" y="66"/>
                    <a:pt x="165" y="67"/>
                  </a:cubicBezTo>
                  <a:cubicBezTo>
                    <a:pt x="168" y="67"/>
                    <a:pt x="172" y="68"/>
                    <a:pt x="176" y="69"/>
                  </a:cubicBezTo>
                  <a:cubicBezTo>
                    <a:pt x="176" y="72"/>
                    <a:pt x="176" y="74"/>
                    <a:pt x="175" y="78"/>
                  </a:cubicBezTo>
                  <a:cubicBezTo>
                    <a:pt x="180" y="76"/>
                    <a:pt x="184" y="75"/>
                    <a:pt x="188" y="73"/>
                  </a:cubicBezTo>
                  <a:cubicBezTo>
                    <a:pt x="188" y="76"/>
                    <a:pt x="188" y="78"/>
                    <a:pt x="188" y="80"/>
                  </a:cubicBezTo>
                  <a:cubicBezTo>
                    <a:pt x="188" y="81"/>
                    <a:pt x="189" y="84"/>
                    <a:pt x="190" y="84"/>
                  </a:cubicBezTo>
                  <a:cubicBezTo>
                    <a:pt x="194" y="86"/>
                    <a:pt x="195" y="89"/>
                    <a:pt x="194" y="93"/>
                  </a:cubicBezTo>
                  <a:cubicBezTo>
                    <a:pt x="194" y="93"/>
                    <a:pt x="194" y="93"/>
                    <a:pt x="193" y="93"/>
                  </a:cubicBezTo>
                  <a:cubicBezTo>
                    <a:pt x="192" y="94"/>
                    <a:pt x="190" y="95"/>
                    <a:pt x="188" y="96"/>
                  </a:cubicBezTo>
                  <a:cubicBezTo>
                    <a:pt x="190" y="97"/>
                    <a:pt x="191" y="98"/>
                    <a:pt x="193" y="99"/>
                  </a:cubicBezTo>
                  <a:cubicBezTo>
                    <a:pt x="196" y="100"/>
                    <a:pt x="197" y="102"/>
                    <a:pt x="195" y="105"/>
                  </a:cubicBezTo>
                  <a:cubicBezTo>
                    <a:pt x="192" y="104"/>
                    <a:pt x="190" y="104"/>
                    <a:pt x="187" y="103"/>
                  </a:cubicBezTo>
                  <a:cubicBezTo>
                    <a:pt x="183" y="102"/>
                    <a:pt x="183" y="101"/>
                    <a:pt x="185" y="98"/>
                  </a:cubicBezTo>
                  <a:cubicBezTo>
                    <a:pt x="186" y="97"/>
                    <a:pt x="186" y="95"/>
                    <a:pt x="186" y="94"/>
                  </a:cubicBezTo>
                  <a:cubicBezTo>
                    <a:pt x="185" y="94"/>
                    <a:pt x="184" y="94"/>
                    <a:pt x="183" y="95"/>
                  </a:cubicBezTo>
                  <a:cubicBezTo>
                    <a:pt x="181" y="97"/>
                    <a:pt x="176" y="97"/>
                    <a:pt x="174" y="95"/>
                  </a:cubicBezTo>
                  <a:cubicBezTo>
                    <a:pt x="172" y="94"/>
                    <a:pt x="170" y="94"/>
                    <a:pt x="168" y="94"/>
                  </a:cubicBezTo>
                  <a:cubicBezTo>
                    <a:pt x="168" y="93"/>
                    <a:pt x="167" y="95"/>
                    <a:pt x="166" y="96"/>
                  </a:cubicBezTo>
                  <a:cubicBezTo>
                    <a:pt x="166" y="97"/>
                    <a:pt x="168" y="98"/>
                    <a:pt x="168" y="98"/>
                  </a:cubicBezTo>
                  <a:cubicBezTo>
                    <a:pt x="169" y="99"/>
                    <a:pt x="171" y="99"/>
                    <a:pt x="172" y="99"/>
                  </a:cubicBezTo>
                  <a:cubicBezTo>
                    <a:pt x="171" y="101"/>
                    <a:pt x="170" y="102"/>
                    <a:pt x="169" y="103"/>
                  </a:cubicBezTo>
                  <a:cubicBezTo>
                    <a:pt x="167" y="99"/>
                    <a:pt x="164" y="101"/>
                    <a:pt x="162" y="103"/>
                  </a:cubicBezTo>
                  <a:cubicBezTo>
                    <a:pt x="160" y="106"/>
                    <a:pt x="158" y="109"/>
                    <a:pt x="155" y="110"/>
                  </a:cubicBezTo>
                  <a:cubicBezTo>
                    <a:pt x="148" y="114"/>
                    <a:pt x="143" y="119"/>
                    <a:pt x="137" y="125"/>
                  </a:cubicBezTo>
                  <a:cubicBezTo>
                    <a:pt x="137" y="125"/>
                    <a:pt x="136" y="126"/>
                    <a:pt x="136" y="127"/>
                  </a:cubicBezTo>
                  <a:cubicBezTo>
                    <a:pt x="136" y="131"/>
                    <a:pt x="134" y="132"/>
                    <a:pt x="131" y="134"/>
                  </a:cubicBezTo>
                  <a:cubicBezTo>
                    <a:pt x="130" y="135"/>
                    <a:pt x="128" y="136"/>
                    <a:pt x="126" y="137"/>
                  </a:cubicBezTo>
                  <a:cubicBezTo>
                    <a:pt x="122" y="140"/>
                    <a:pt x="118" y="144"/>
                    <a:pt x="120" y="150"/>
                  </a:cubicBezTo>
                  <a:cubicBezTo>
                    <a:pt x="120" y="151"/>
                    <a:pt x="120" y="152"/>
                    <a:pt x="120" y="153"/>
                  </a:cubicBezTo>
                  <a:cubicBezTo>
                    <a:pt x="115" y="152"/>
                    <a:pt x="112" y="150"/>
                    <a:pt x="113" y="144"/>
                  </a:cubicBezTo>
                  <a:cubicBezTo>
                    <a:pt x="106" y="144"/>
                    <a:pt x="99" y="144"/>
                    <a:pt x="93" y="145"/>
                  </a:cubicBezTo>
                  <a:cubicBezTo>
                    <a:pt x="89" y="145"/>
                    <a:pt x="85" y="148"/>
                    <a:pt x="82" y="151"/>
                  </a:cubicBezTo>
                  <a:cubicBezTo>
                    <a:pt x="79" y="153"/>
                    <a:pt x="78" y="158"/>
                    <a:pt x="76" y="162"/>
                  </a:cubicBezTo>
                  <a:cubicBezTo>
                    <a:pt x="75" y="165"/>
                    <a:pt x="77" y="168"/>
                    <a:pt x="79" y="171"/>
                  </a:cubicBezTo>
                  <a:cubicBezTo>
                    <a:pt x="80" y="173"/>
                    <a:pt x="87" y="172"/>
                    <a:pt x="89" y="171"/>
                  </a:cubicBezTo>
                  <a:cubicBezTo>
                    <a:pt x="93" y="168"/>
                    <a:pt x="96" y="166"/>
                    <a:pt x="100" y="164"/>
                  </a:cubicBezTo>
                  <a:cubicBezTo>
                    <a:pt x="103" y="169"/>
                    <a:pt x="98" y="172"/>
                    <a:pt x="98" y="176"/>
                  </a:cubicBezTo>
                  <a:cubicBezTo>
                    <a:pt x="101" y="176"/>
                    <a:pt x="104" y="177"/>
                    <a:pt x="107" y="177"/>
                  </a:cubicBezTo>
                  <a:cubicBezTo>
                    <a:pt x="107" y="181"/>
                    <a:pt x="108" y="184"/>
                    <a:pt x="108" y="187"/>
                  </a:cubicBezTo>
                  <a:cubicBezTo>
                    <a:pt x="107" y="192"/>
                    <a:pt x="109" y="193"/>
                    <a:pt x="113" y="194"/>
                  </a:cubicBezTo>
                  <a:cubicBezTo>
                    <a:pt x="120" y="195"/>
                    <a:pt x="124" y="195"/>
                    <a:pt x="128" y="189"/>
                  </a:cubicBezTo>
                  <a:cubicBezTo>
                    <a:pt x="129" y="186"/>
                    <a:pt x="132" y="185"/>
                    <a:pt x="135" y="186"/>
                  </a:cubicBezTo>
                  <a:cubicBezTo>
                    <a:pt x="138" y="187"/>
                    <a:pt x="141" y="186"/>
                    <a:pt x="143" y="190"/>
                  </a:cubicBezTo>
                  <a:cubicBezTo>
                    <a:pt x="146" y="194"/>
                    <a:pt x="154" y="193"/>
                    <a:pt x="156" y="189"/>
                  </a:cubicBezTo>
                  <a:cubicBezTo>
                    <a:pt x="161" y="190"/>
                    <a:pt x="163" y="194"/>
                    <a:pt x="165" y="197"/>
                  </a:cubicBezTo>
                  <a:cubicBezTo>
                    <a:pt x="167" y="201"/>
                    <a:pt x="169" y="202"/>
                    <a:pt x="173" y="202"/>
                  </a:cubicBezTo>
                  <a:cubicBezTo>
                    <a:pt x="179" y="201"/>
                    <a:pt x="180" y="202"/>
                    <a:pt x="182" y="208"/>
                  </a:cubicBezTo>
                  <a:cubicBezTo>
                    <a:pt x="183" y="210"/>
                    <a:pt x="183" y="212"/>
                    <a:pt x="183" y="214"/>
                  </a:cubicBezTo>
                  <a:cubicBezTo>
                    <a:pt x="183" y="217"/>
                    <a:pt x="184" y="218"/>
                    <a:pt x="186" y="218"/>
                  </a:cubicBezTo>
                  <a:cubicBezTo>
                    <a:pt x="193" y="222"/>
                    <a:pt x="200" y="222"/>
                    <a:pt x="208" y="222"/>
                  </a:cubicBezTo>
                  <a:cubicBezTo>
                    <a:pt x="209" y="222"/>
                    <a:pt x="211" y="222"/>
                    <a:pt x="211" y="223"/>
                  </a:cubicBezTo>
                  <a:cubicBezTo>
                    <a:pt x="213" y="228"/>
                    <a:pt x="216" y="231"/>
                    <a:pt x="221" y="231"/>
                  </a:cubicBezTo>
                  <a:cubicBezTo>
                    <a:pt x="222" y="237"/>
                    <a:pt x="218" y="240"/>
                    <a:pt x="215" y="244"/>
                  </a:cubicBezTo>
                  <a:cubicBezTo>
                    <a:pt x="214" y="246"/>
                    <a:pt x="213" y="248"/>
                    <a:pt x="213" y="250"/>
                  </a:cubicBezTo>
                  <a:cubicBezTo>
                    <a:pt x="212" y="254"/>
                    <a:pt x="212" y="258"/>
                    <a:pt x="212" y="262"/>
                  </a:cubicBezTo>
                  <a:cubicBezTo>
                    <a:pt x="212" y="267"/>
                    <a:pt x="210" y="269"/>
                    <a:pt x="207" y="271"/>
                  </a:cubicBezTo>
                  <a:cubicBezTo>
                    <a:pt x="204" y="274"/>
                    <a:pt x="201" y="273"/>
                    <a:pt x="197" y="273"/>
                  </a:cubicBezTo>
                  <a:cubicBezTo>
                    <a:pt x="195" y="273"/>
                    <a:pt x="194" y="274"/>
                    <a:pt x="193" y="275"/>
                  </a:cubicBezTo>
                  <a:cubicBezTo>
                    <a:pt x="191" y="278"/>
                    <a:pt x="191" y="281"/>
                    <a:pt x="192" y="284"/>
                  </a:cubicBezTo>
                  <a:cubicBezTo>
                    <a:pt x="194" y="288"/>
                    <a:pt x="193" y="291"/>
                    <a:pt x="190" y="294"/>
                  </a:cubicBezTo>
                  <a:cubicBezTo>
                    <a:pt x="187" y="297"/>
                    <a:pt x="184" y="300"/>
                    <a:pt x="182" y="304"/>
                  </a:cubicBezTo>
                  <a:cubicBezTo>
                    <a:pt x="179" y="311"/>
                    <a:pt x="173" y="313"/>
                    <a:pt x="166" y="315"/>
                  </a:cubicBezTo>
                  <a:cubicBezTo>
                    <a:pt x="165" y="316"/>
                    <a:pt x="163" y="316"/>
                    <a:pt x="162" y="317"/>
                  </a:cubicBezTo>
                  <a:cubicBezTo>
                    <a:pt x="163" y="318"/>
                    <a:pt x="165" y="319"/>
                    <a:pt x="166" y="320"/>
                  </a:cubicBezTo>
                  <a:cubicBezTo>
                    <a:pt x="166" y="320"/>
                    <a:pt x="166" y="320"/>
                    <a:pt x="167" y="321"/>
                  </a:cubicBezTo>
                  <a:cubicBezTo>
                    <a:pt x="165" y="323"/>
                    <a:pt x="164" y="325"/>
                    <a:pt x="162" y="328"/>
                  </a:cubicBezTo>
                  <a:cubicBezTo>
                    <a:pt x="164" y="329"/>
                    <a:pt x="167" y="330"/>
                    <a:pt x="169" y="331"/>
                  </a:cubicBezTo>
                  <a:cubicBezTo>
                    <a:pt x="169" y="332"/>
                    <a:pt x="170" y="333"/>
                    <a:pt x="169" y="333"/>
                  </a:cubicBezTo>
                  <a:cubicBezTo>
                    <a:pt x="166" y="339"/>
                    <a:pt x="168" y="344"/>
                    <a:pt x="174" y="347"/>
                  </a:cubicBezTo>
                  <a:cubicBezTo>
                    <a:pt x="174" y="347"/>
                    <a:pt x="173" y="351"/>
                    <a:pt x="173" y="351"/>
                  </a:cubicBezTo>
                  <a:cubicBezTo>
                    <a:pt x="169" y="351"/>
                    <a:pt x="165" y="352"/>
                    <a:pt x="161" y="349"/>
                  </a:cubicBezTo>
                  <a:cubicBezTo>
                    <a:pt x="156" y="344"/>
                    <a:pt x="152" y="339"/>
                    <a:pt x="148" y="333"/>
                  </a:cubicBezTo>
                  <a:cubicBezTo>
                    <a:pt x="146" y="329"/>
                    <a:pt x="145" y="326"/>
                    <a:pt x="146" y="322"/>
                  </a:cubicBezTo>
                  <a:cubicBezTo>
                    <a:pt x="147" y="317"/>
                    <a:pt x="146" y="313"/>
                    <a:pt x="142" y="309"/>
                  </a:cubicBezTo>
                  <a:cubicBezTo>
                    <a:pt x="141" y="307"/>
                    <a:pt x="141" y="305"/>
                    <a:pt x="141" y="303"/>
                  </a:cubicBezTo>
                  <a:cubicBezTo>
                    <a:pt x="141" y="300"/>
                    <a:pt x="142" y="296"/>
                    <a:pt x="143" y="293"/>
                  </a:cubicBezTo>
                  <a:cubicBezTo>
                    <a:pt x="139" y="292"/>
                    <a:pt x="139" y="290"/>
                    <a:pt x="139" y="287"/>
                  </a:cubicBezTo>
                  <a:cubicBezTo>
                    <a:pt x="139" y="280"/>
                    <a:pt x="139" y="272"/>
                    <a:pt x="139" y="265"/>
                  </a:cubicBezTo>
                  <a:cubicBezTo>
                    <a:pt x="139" y="263"/>
                    <a:pt x="139" y="262"/>
                    <a:pt x="138" y="261"/>
                  </a:cubicBezTo>
                  <a:cubicBezTo>
                    <a:pt x="134" y="258"/>
                    <a:pt x="129" y="256"/>
                    <a:pt x="125" y="253"/>
                  </a:cubicBezTo>
                  <a:cubicBezTo>
                    <a:pt x="124" y="253"/>
                    <a:pt x="123" y="252"/>
                    <a:pt x="123" y="252"/>
                  </a:cubicBezTo>
                  <a:cubicBezTo>
                    <a:pt x="123" y="246"/>
                    <a:pt x="119" y="243"/>
                    <a:pt x="116" y="239"/>
                  </a:cubicBezTo>
                  <a:cubicBezTo>
                    <a:pt x="111" y="234"/>
                    <a:pt x="109" y="230"/>
                    <a:pt x="110" y="223"/>
                  </a:cubicBezTo>
                  <a:cubicBezTo>
                    <a:pt x="111" y="217"/>
                    <a:pt x="112" y="213"/>
                    <a:pt x="117" y="211"/>
                  </a:cubicBezTo>
                  <a:cubicBezTo>
                    <a:pt x="120" y="210"/>
                    <a:pt x="120" y="208"/>
                    <a:pt x="120" y="206"/>
                  </a:cubicBezTo>
                  <a:cubicBezTo>
                    <a:pt x="119" y="198"/>
                    <a:pt x="119" y="198"/>
                    <a:pt x="111" y="198"/>
                  </a:cubicBezTo>
                  <a:cubicBezTo>
                    <a:pt x="107" y="198"/>
                    <a:pt x="104" y="197"/>
                    <a:pt x="102" y="193"/>
                  </a:cubicBezTo>
                  <a:cubicBezTo>
                    <a:pt x="98" y="187"/>
                    <a:pt x="92" y="183"/>
                    <a:pt x="84" y="183"/>
                  </a:cubicBezTo>
                  <a:cubicBezTo>
                    <a:pt x="84" y="183"/>
                    <a:pt x="84" y="182"/>
                    <a:pt x="83" y="182"/>
                  </a:cubicBezTo>
                  <a:cubicBezTo>
                    <a:pt x="83" y="181"/>
                    <a:pt x="83" y="180"/>
                    <a:pt x="84" y="178"/>
                  </a:cubicBezTo>
                  <a:cubicBezTo>
                    <a:pt x="81" y="178"/>
                    <a:pt x="79" y="178"/>
                    <a:pt x="78" y="179"/>
                  </a:cubicBezTo>
                  <a:cubicBezTo>
                    <a:pt x="77" y="179"/>
                    <a:pt x="76" y="179"/>
                    <a:pt x="76" y="179"/>
                  </a:cubicBezTo>
                  <a:cubicBezTo>
                    <a:pt x="69" y="178"/>
                    <a:pt x="61" y="178"/>
                    <a:pt x="58" y="169"/>
                  </a:cubicBezTo>
                  <a:cubicBezTo>
                    <a:pt x="57" y="168"/>
                    <a:pt x="56" y="166"/>
                    <a:pt x="58" y="164"/>
                  </a:cubicBezTo>
                  <a:cubicBezTo>
                    <a:pt x="58" y="163"/>
                    <a:pt x="58" y="161"/>
                    <a:pt x="57" y="160"/>
                  </a:cubicBezTo>
                  <a:cubicBezTo>
                    <a:pt x="53" y="154"/>
                    <a:pt x="47" y="147"/>
                    <a:pt x="48" y="138"/>
                  </a:cubicBezTo>
                  <a:cubicBezTo>
                    <a:pt x="46" y="138"/>
                    <a:pt x="45" y="138"/>
                    <a:pt x="44" y="138"/>
                  </a:cubicBezTo>
                  <a:cubicBezTo>
                    <a:pt x="43" y="145"/>
                    <a:pt x="46" y="150"/>
                    <a:pt x="50" y="156"/>
                  </a:cubicBezTo>
                  <a:cubicBezTo>
                    <a:pt x="51" y="157"/>
                    <a:pt x="51" y="160"/>
                    <a:pt x="52" y="162"/>
                  </a:cubicBezTo>
                  <a:cubicBezTo>
                    <a:pt x="51" y="162"/>
                    <a:pt x="51" y="162"/>
                    <a:pt x="50" y="163"/>
                  </a:cubicBezTo>
                  <a:cubicBezTo>
                    <a:pt x="48" y="162"/>
                    <a:pt x="46" y="162"/>
                    <a:pt x="45" y="160"/>
                  </a:cubicBezTo>
                  <a:cubicBezTo>
                    <a:pt x="41" y="155"/>
                    <a:pt x="37" y="149"/>
                    <a:pt x="38" y="142"/>
                  </a:cubicBezTo>
                  <a:cubicBezTo>
                    <a:pt x="39" y="140"/>
                    <a:pt x="39" y="139"/>
                    <a:pt x="38" y="138"/>
                  </a:cubicBezTo>
                  <a:cubicBezTo>
                    <a:pt x="38" y="137"/>
                    <a:pt x="37" y="135"/>
                    <a:pt x="36" y="135"/>
                  </a:cubicBezTo>
                  <a:cubicBezTo>
                    <a:pt x="32" y="134"/>
                    <a:pt x="31" y="131"/>
                    <a:pt x="31" y="126"/>
                  </a:cubicBezTo>
                  <a:cubicBezTo>
                    <a:pt x="31" y="126"/>
                    <a:pt x="31" y="125"/>
                    <a:pt x="31" y="124"/>
                  </a:cubicBezTo>
                  <a:cubicBezTo>
                    <a:pt x="2" y="189"/>
                    <a:pt x="17" y="288"/>
                    <a:pt x="101" y="339"/>
                  </a:cubicBezTo>
                  <a:cubicBezTo>
                    <a:pt x="183" y="388"/>
                    <a:pt x="279" y="359"/>
                    <a:pt x="324" y="300"/>
                  </a:cubicBezTo>
                  <a:cubicBezTo>
                    <a:pt x="323" y="300"/>
                    <a:pt x="321" y="300"/>
                    <a:pt x="319" y="299"/>
                  </a:cubicBezTo>
                  <a:cubicBezTo>
                    <a:pt x="319" y="296"/>
                    <a:pt x="319" y="293"/>
                    <a:pt x="319" y="290"/>
                  </a:cubicBezTo>
                  <a:cubicBezTo>
                    <a:pt x="319" y="289"/>
                    <a:pt x="319" y="287"/>
                    <a:pt x="318" y="286"/>
                  </a:cubicBezTo>
                  <a:cubicBezTo>
                    <a:pt x="313" y="282"/>
                    <a:pt x="312" y="276"/>
                    <a:pt x="313" y="270"/>
                  </a:cubicBezTo>
                  <a:cubicBezTo>
                    <a:pt x="313" y="267"/>
                    <a:pt x="312" y="264"/>
                    <a:pt x="310" y="262"/>
                  </a:cubicBezTo>
                  <a:cubicBezTo>
                    <a:pt x="307" y="260"/>
                    <a:pt x="306" y="256"/>
                    <a:pt x="308" y="252"/>
                  </a:cubicBezTo>
                  <a:cubicBezTo>
                    <a:pt x="310" y="250"/>
                    <a:pt x="311" y="247"/>
                    <a:pt x="312" y="245"/>
                  </a:cubicBezTo>
                  <a:cubicBezTo>
                    <a:pt x="314" y="243"/>
                    <a:pt x="313" y="242"/>
                    <a:pt x="312" y="240"/>
                  </a:cubicBezTo>
                  <a:cubicBezTo>
                    <a:pt x="309" y="234"/>
                    <a:pt x="306" y="229"/>
                    <a:pt x="303" y="223"/>
                  </a:cubicBezTo>
                  <a:cubicBezTo>
                    <a:pt x="302" y="222"/>
                    <a:pt x="302" y="220"/>
                    <a:pt x="302" y="218"/>
                  </a:cubicBezTo>
                  <a:cubicBezTo>
                    <a:pt x="302" y="214"/>
                    <a:pt x="302" y="210"/>
                    <a:pt x="303" y="206"/>
                  </a:cubicBezTo>
                  <a:cubicBezTo>
                    <a:pt x="300" y="206"/>
                    <a:pt x="297" y="206"/>
                    <a:pt x="294" y="205"/>
                  </a:cubicBezTo>
                  <a:cubicBezTo>
                    <a:pt x="293" y="205"/>
                    <a:pt x="292" y="205"/>
                    <a:pt x="291" y="204"/>
                  </a:cubicBezTo>
                  <a:cubicBezTo>
                    <a:pt x="286" y="200"/>
                    <a:pt x="283" y="200"/>
                    <a:pt x="278" y="204"/>
                  </a:cubicBezTo>
                  <a:cubicBezTo>
                    <a:pt x="277" y="204"/>
                    <a:pt x="276" y="204"/>
                    <a:pt x="274" y="205"/>
                  </a:cubicBezTo>
                  <a:cubicBezTo>
                    <a:pt x="270" y="205"/>
                    <a:pt x="266" y="205"/>
                    <a:pt x="262" y="206"/>
                  </a:cubicBezTo>
                  <a:cubicBezTo>
                    <a:pt x="259" y="206"/>
                    <a:pt x="256" y="206"/>
                    <a:pt x="253" y="203"/>
                  </a:cubicBezTo>
                  <a:cubicBezTo>
                    <a:pt x="250" y="198"/>
                    <a:pt x="247" y="194"/>
                    <a:pt x="243" y="191"/>
                  </a:cubicBezTo>
                  <a:cubicBezTo>
                    <a:pt x="237" y="185"/>
                    <a:pt x="241" y="179"/>
                    <a:pt x="240" y="173"/>
                  </a:cubicBezTo>
                  <a:cubicBezTo>
                    <a:pt x="240" y="173"/>
                    <a:pt x="240" y="172"/>
                    <a:pt x="241" y="172"/>
                  </a:cubicBezTo>
                  <a:cubicBezTo>
                    <a:pt x="244" y="171"/>
                    <a:pt x="243" y="168"/>
                    <a:pt x="243" y="166"/>
                  </a:cubicBezTo>
                  <a:cubicBezTo>
                    <a:pt x="239" y="165"/>
                    <a:pt x="240" y="165"/>
                    <a:pt x="239" y="162"/>
                  </a:cubicBezTo>
                  <a:cubicBezTo>
                    <a:pt x="238" y="159"/>
                    <a:pt x="240" y="159"/>
                    <a:pt x="241" y="157"/>
                  </a:cubicBezTo>
                  <a:cubicBezTo>
                    <a:pt x="246" y="154"/>
                    <a:pt x="250" y="151"/>
                    <a:pt x="255" y="148"/>
                  </a:cubicBezTo>
                  <a:cubicBezTo>
                    <a:pt x="257" y="146"/>
                    <a:pt x="257" y="145"/>
                    <a:pt x="257" y="143"/>
                  </a:cubicBezTo>
                  <a:cubicBezTo>
                    <a:pt x="257" y="140"/>
                    <a:pt x="257" y="137"/>
                    <a:pt x="258" y="136"/>
                  </a:cubicBezTo>
                  <a:cubicBezTo>
                    <a:pt x="261" y="134"/>
                    <a:pt x="264" y="131"/>
                    <a:pt x="269" y="131"/>
                  </a:cubicBezTo>
                  <a:cubicBezTo>
                    <a:pt x="272" y="131"/>
                    <a:pt x="276" y="132"/>
                    <a:pt x="279" y="131"/>
                  </a:cubicBezTo>
                  <a:cubicBezTo>
                    <a:pt x="287" y="126"/>
                    <a:pt x="295" y="128"/>
                    <a:pt x="304" y="126"/>
                  </a:cubicBezTo>
                  <a:cubicBezTo>
                    <a:pt x="304" y="130"/>
                    <a:pt x="304" y="133"/>
                    <a:pt x="304" y="136"/>
                  </a:cubicBezTo>
                  <a:cubicBezTo>
                    <a:pt x="311" y="138"/>
                    <a:pt x="318" y="140"/>
                    <a:pt x="325" y="142"/>
                  </a:cubicBezTo>
                  <a:cubicBezTo>
                    <a:pt x="325" y="141"/>
                    <a:pt x="325" y="139"/>
                    <a:pt x="325" y="137"/>
                  </a:cubicBezTo>
                  <a:cubicBezTo>
                    <a:pt x="330" y="136"/>
                    <a:pt x="334" y="136"/>
                    <a:pt x="338" y="140"/>
                  </a:cubicBezTo>
                  <a:cubicBezTo>
                    <a:pt x="344" y="145"/>
                    <a:pt x="350" y="142"/>
                    <a:pt x="357" y="143"/>
                  </a:cubicBezTo>
                  <a:cubicBezTo>
                    <a:pt x="356" y="138"/>
                    <a:pt x="354" y="135"/>
                    <a:pt x="354" y="132"/>
                  </a:cubicBezTo>
                  <a:cubicBezTo>
                    <a:pt x="353" y="129"/>
                    <a:pt x="351" y="128"/>
                    <a:pt x="348" y="128"/>
                  </a:cubicBezTo>
                  <a:cubicBezTo>
                    <a:pt x="341" y="128"/>
                    <a:pt x="339" y="125"/>
                    <a:pt x="338" y="119"/>
                  </a:cubicBezTo>
                  <a:cubicBezTo>
                    <a:pt x="338" y="118"/>
                    <a:pt x="338" y="117"/>
                    <a:pt x="338" y="115"/>
                  </a:cubicBezTo>
                  <a:cubicBezTo>
                    <a:pt x="335" y="117"/>
                    <a:pt x="335" y="117"/>
                    <a:pt x="330" y="127"/>
                  </a:cubicBezTo>
                  <a:cubicBezTo>
                    <a:pt x="325" y="122"/>
                    <a:pt x="325" y="122"/>
                    <a:pt x="324" y="115"/>
                  </a:cubicBezTo>
                  <a:cubicBezTo>
                    <a:pt x="324" y="114"/>
                    <a:pt x="324" y="114"/>
                    <a:pt x="323" y="113"/>
                  </a:cubicBezTo>
                  <a:cubicBezTo>
                    <a:pt x="321" y="109"/>
                    <a:pt x="313" y="105"/>
                    <a:pt x="308" y="106"/>
                  </a:cubicBezTo>
                  <a:cubicBezTo>
                    <a:pt x="307" y="114"/>
                    <a:pt x="316" y="114"/>
                    <a:pt x="319" y="118"/>
                  </a:cubicBezTo>
                  <a:cubicBezTo>
                    <a:pt x="319" y="120"/>
                    <a:pt x="318" y="121"/>
                    <a:pt x="318" y="122"/>
                  </a:cubicBezTo>
                  <a:cubicBezTo>
                    <a:pt x="319" y="126"/>
                    <a:pt x="316" y="126"/>
                    <a:pt x="314" y="127"/>
                  </a:cubicBezTo>
                  <a:cubicBezTo>
                    <a:pt x="312" y="127"/>
                    <a:pt x="309" y="126"/>
                    <a:pt x="309" y="123"/>
                  </a:cubicBezTo>
                  <a:cubicBezTo>
                    <a:pt x="311" y="122"/>
                    <a:pt x="314" y="125"/>
                    <a:pt x="315" y="121"/>
                  </a:cubicBezTo>
                  <a:cubicBezTo>
                    <a:pt x="311" y="116"/>
                    <a:pt x="304" y="115"/>
                    <a:pt x="301" y="108"/>
                  </a:cubicBezTo>
                  <a:cubicBezTo>
                    <a:pt x="299" y="109"/>
                    <a:pt x="298" y="111"/>
                    <a:pt x="297" y="112"/>
                  </a:cubicBezTo>
                  <a:cubicBezTo>
                    <a:pt x="296" y="112"/>
                    <a:pt x="295" y="113"/>
                    <a:pt x="294" y="113"/>
                  </a:cubicBezTo>
                  <a:cubicBezTo>
                    <a:pt x="290" y="111"/>
                    <a:pt x="289" y="113"/>
                    <a:pt x="287" y="116"/>
                  </a:cubicBezTo>
                  <a:cubicBezTo>
                    <a:pt x="286" y="118"/>
                    <a:pt x="284" y="119"/>
                    <a:pt x="283" y="121"/>
                  </a:cubicBezTo>
                  <a:cubicBezTo>
                    <a:pt x="281" y="128"/>
                    <a:pt x="275" y="128"/>
                    <a:pt x="270" y="128"/>
                  </a:cubicBezTo>
                  <a:cubicBezTo>
                    <a:pt x="269" y="128"/>
                    <a:pt x="268" y="128"/>
                    <a:pt x="268" y="128"/>
                  </a:cubicBezTo>
                  <a:cubicBezTo>
                    <a:pt x="264" y="127"/>
                    <a:pt x="262" y="126"/>
                    <a:pt x="261" y="122"/>
                  </a:cubicBezTo>
                  <a:cubicBezTo>
                    <a:pt x="261" y="120"/>
                    <a:pt x="261" y="119"/>
                    <a:pt x="260" y="117"/>
                  </a:cubicBezTo>
                  <a:cubicBezTo>
                    <a:pt x="260" y="114"/>
                    <a:pt x="262" y="111"/>
                    <a:pt x="265" y="111"/>
                  </a:cubicBezTo>
                  <a:cubicBezTo>
                    <a:pt x="270" y="110"/>
                    <a:pt x="274" y="111"/>
                    <a:pt x="279" y="111"/>
                  </a:cubicBezTo>
                  <a:cubicBezTo>
                    <a:pt x="279" y="109"/>
                    <a:pt x="280" y="108"/>
                    <a:pt x="280" y="107"/>
                  </a:cubicBezTo>
                  <a:cubicBezTo>
                    <a:pt x="279" y="106"/>
                    <a:pt x="278" y="106"/>
                    <a:pt x="276" y="105"/>
                  </a:cubicBezTo>
                  <a:cubicBezTo>
                    <a:pt x="277" y="104"/>
                    <a:pt x="277" y="103"/>
                    <a:pt x="277" y="103"/>
                  </a:cubicBezTo>
                  <a:cubicBezTo>
                    <a:pt x="277" y="99"/>
                    <a:pt x="278" y="97"/>
                    <a:pt x="282" y="97"/>
                  </a:cubicBezTo>
                  <a:cubicBezTo>
                    <a:pt x="286" y="98"/>
                    <a:pt x="288" y="95"/>
                    <a:pt x="290" y="91"/>
                  </a:cubicBezTo>
                  <a:cubicBezTo>
                    <a:pt x="293" y="87"/>
                    <a:pt x="297" y="86"/>
                    <a:pt x="301" y="87"/>
                  </a:cubicBezTo>
                  <a:cubicBezTo>
                    <a:pt x="303" y="87"/>
                    <a:pt x="305" y="87"/>
                    <a:pt x="307" y="87"/>
                  </a:cubicBezTo>
                  <a:cubicBezTo>
                    <a:pt x="307" y="84"/>
                    <a:pt x="307" y="82"/>
                    <a:pt x="306" y="79"/>
                  </a:cubicBezTo>
                  <a:cubicBezTo>
                    <a:pt x="304" y="80"/>
                    <a:pt x="301" y="81"/>
                    <a:pt x="299" y="82"/>
                  </a:cubicBezTo>
                  <a:cubicBezTo>
                    <a:pt x="298" y="80"/>
                    <a:pt x="298" y="79"/>
                    <a:pt x="297" y="78"/>
                  </a:cubicBezTo>
                  <a:cubicBezTo>
                    <a:pt x="297" y="77"/>
                    <a:pt x="296" y="76"/>
                    <a:pt x="295" y="75"/>
                  </a:cubicBezTo>
                  <a:cubicBezTo>
                    <a:pt x="292" y="74"/>
                    <a:pt x="291" y="72"/>
                    <a:pt x="293" y="70"/>
                  </a:cubicBezTo>
                  <a:cubicBezTo>
                    <a:pt x="295" y="68"/>
                    <a:pt x="297" y="67"/>
                    <a:pt x="300" y="65"/>
                  </a:cubicBezTo>
                  <a:cubicBezTo>
                    <a:pt x="302" y="64"/>
                    <a:pt x="303" y="63"/>
                    <a:pt x="306" y="61"/>
                  </a:cubicBezTo>
                  <a:close/>
                  <a:moveTo>
                    <a:pt x="325" y="81"/>
                  </a:moveTo>
                  <a:cubicBezTo>
                    <a:pt x="322" y="78"/>
                    <a:pt x="320" y="75"/>
                    <a:pt x="317" y="72"/>
                  </a:cubicBezTo>
                  <a:cubicBezTo>
                    <a:pt x="317" y="73"/>
                    <a:pt x="317" y="73"/>
                    <a:pt x="316" y="73"/>
                  </a:cubicBezTo>
                  <a:cubicBezTo>
                    <a:pt x="318" y="78"/>
                    <a:pt x="316" y="82"/>
                    <a:pt x="311" y="83"/>
                  </a:cubicBezTo>
                  <a:cubicBezTo>
                    <a:pt x="311" y="83"/>
                    <a:pt x="310" y="83"/>
                    <a:pt x="310" y="83"/>
                  </a:cubicBezTo>
                  <a:cubicBezTo>
                    <a:pt x="310" y="84"/>
                    <a:pt x="310" y="86"/>
                    <a:pt x="311" y="86"/>
                  </a:cubicBezTo>
                  <a:cubicBezTo>
                    <a:pt x="314" y="86"/>
                    <a:pt x="318" y="87"/>
                    <a:pt x="321" y="86"/>
                  </a:cubicBezTo>
                  <a:cubicBezTo>
                    <a:pt x="323" y="86"/>
                    <a:pt x="324" y="83"/>
                    <a:pt x="325" y="81"/>
                  </a:cubicBezTo>
                  <a:close/>
                  <a:moveTo>
                    <a:pt x="124" y="106"/>
                  </a:moveTo>
                  <a:cubicBezTo>
                    <a:pt x="119" y="105"/>
                    <a:pt x="114" y="108"/>
                    <a:pt x="114" y="112"/>
                  </a:cubicBezTo>
                  <a:cubicBezTo>
                    <a:pt x="114" y="113"/>
                    <a:pt x="115" y="114"/>
                    <a:pt x="116" y="115"/>
                  </a:cubicBezTo>
                  <a:cubicBezTo>
                    <a:pt x="116" y="115"/>
                    <a:pt x="118" y="115"/>
                    <a:pt x="118" y="114"/>
                  </a:cubicBezTo>
                  <a:cubicBezTo>
                    <a:pt x="120" y="112"/>
                    <a:pt x="122" y="109"/>
                    <a:pt x="124" y="106"/>
                  </a:cubicBezTo>
                  <a:close/>
                  <a:moveTo>
                    <a:pt x="89" y="62"/>
                  </a:moveTo>
                  <a:cubicBezTo>
                    <a:pt x="98" y="63"/>
                    <a:pt x="99" y="62"/>
                    <a:pt x="99" y="57"/>
                  </a:cubicBezTo>
                  <a:cubicBezTo>
                    <a:pt x="95" y="58"/>
                    <a:pt x="92" y="58"/>
                    <a:pt x="89" y="59"/>
                  </a:cubicBezTo>
                  <a:cubicBezTo>
                    <a:pt x="89" y="60"/>
                    <a:pt x="89" y="61"/>
                    <a:pt x="89" y="62"/>
                  </a:cubicBezTo>
                  <a:close/>
                  <a:moveTo>
                    <a:pt x="132" y="113"/>
                  </a:moveTo>
                  <a:cubicBezTo>
                    <a:pt x="127" y="113"/>
                    <a:pt x="125" y="114"/>
                    <a:pt x="125" y="118"/>
                  </a:cubicBezTo>
                  <a:cubicBezTo>
                    <a:pt x="131" y="119"/>
                    <a:pt x="133" y="117"/>
                    <a:pt x="132" y="113"/>
                  </a:cubicBezTo>
                  <a:close/>
                  <a:moveTo>
                    <a:pt x="136" y="109"/>
                  </a:moveTo>
                  <a:cubicBezTo>
                    <a:pt x="135" y="114"/>
                    <a:pt x="136" y="115"/>
                    <a:pt x="142" y="114"/>
                  </a:cubicBezTo>
                  <a:cubicBezTo>
                    <a:pt x="143" y="109"/>
                    <a:pt x="138" y="111"/>
                    <a:pt x="136" y="109"/>
                  </a:cubicBezTo>
                  <a:close/>
                  <a:moveTo>
                    <a:pt x="133" y="106"/>
                  </a:moveTo>
                  <a:cubicBezTo>
                    <a:pt x="132" y="106"/>
                    <a:pt x="130" y="106"/>
                    <a:pt x="128" y="106"/>
                  </a:cubicBezTo>
                  <a:cubicBezTo>
                    <a:pt x="128" y="107"/>
                    <a:pt x="128" y="109"/>
                    <a:pt x="128" y="111"/>
                  </a:cubicBezTo>
                  <a:cubicBezTo>
                    <a:pt x="133" y="110"/>
                    <a:pt x="134" y="110"/>
                    <a:pt x="133" y="106"/>
                  </a:cubicBezTo>
                  <a:close/>
                  <a:moveTo>
                    <a:pt x="345" y="112"/>
                  </a:moveTo>
                  <a:cubicBezTo>
                    <a:pt x="345" y="112"/>
                    <a:pt x="345" y="113"/>
                    <a:pt x="344" y="113"/>
                  </a:cubicBezTo>
                  <a:cubicBezTo>
                    <a:pt x="344" y="115"/>
                    <a:pt x="344" y="118"/>
                    <a:pt x="344" y="120"/>
                  </a:cubicBezTo>
                  <a:cubicBezTo>
                    <a:pt x="346" y="120"/>
                    <a:pt x="347" y="120"/>
                    <a:pt x="349" y="120"/>
                  </a:cubicBezTo>
                  <a:cubicBezTo>
                    <a:pt x="348" y="117"/>
                    <a:pt x="346" y="115"/>
                    <a:pt x="34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40"/>
            <p:cNvSpPr>
              <a:spLocks/>
            </p:cNvSpPr>
            <p:nvPr/>
          </p:nvSpPr>
          <p:spPr bwMode="auto">
            <a:xfrm>
              <a:off x="8391525" y="3630613"/>
              <a:ext cx="66675" cy="82550"/>
            </a:xfrm>
            <a:custGeom>
              <a:avLst/>
              <a:gdLst>
                <a:gd name="T0" fmla="*/ 3 w 17"/>
                <a:gd name="T1" fmla="*/ 20 h 21"/>
                <a:gd name="T2" fmla="*/ 8 w 17"/>
                <a:gd name="T3" fmla="*/ 13 h 21"/>
                <a:gd name="T4" fmla="*/ 5 w 17"/>
                <a:gd name="T5" fmla="*/ 9 h 21"/>
                <a:gd name="T6" fmla="*/ 1 w 17"/>
                <a:gd name="T7" fmla="*/ 4 h 21"/>
                <a:gd name="T8" fmla="*/ 8 w 17"/>
                <a:gd name="T9" fmla="*/ 0 h 21"/>
                <a:gd name="T10" fmla="*/ 17 w 17"/>
                <a:gd name="T11" fmla="*/ 15 h 21"/>
                <a:gd name="T12" fmla="*/ 3 w 17"/>
                <a:gd name="T13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1">
                  <a:moveTo>
                    <a:pt x="3" y="20"/>
                  </a:moveTo>
                  <a:cubicBezTo>
                    <a:pt x="3" y="15"/>
                    <a:pt x="3" y="15"/>
                    <a:pt x="8" y="13"/>
                  </a:cubicBezTo>
                  <a:cubicBezTo>
                    <a:pt x="7" y="11"/>
                    <a:pt x="6" y="10"/>
                    <a:pt x="5" y="9"/>
                  </a:cubicBezTo>
                  <a:cubicBezTo>
                    <a:pt x="3" y="8"/>
                    <a:pt x="0" y="7"/>
                    <a:pt x="1" y="4"/>
                  </a:cubicBezTo>
                  <a:cubicBezTo>
                    <a:pt x="1" y="0"/>
                    <a:pt x="4" y="1"/>
                    <a:pt x="8" y="0"/>
                  </a:cubicBezTo>
                  <a:cubicBezTo>
                    <a:pt x="9" y="6"/>
                    <a:pt x="10" y="13"/>
                    <a:pt x="17" y="15"/>
                  </a:cubicBezTo>
                  <a:cubicBezTo>
                    <a:pt x="15" y="20"/>
                    <a:pt x="12" y="21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41"/>
            <p:cNvSpPr>
              <a:spLocks/>
            </p:cNvSpPr>
            <p:nvPr/>
          </p:nvSpPr>
          <p:spPr bwMode="auto">
            <a:xfrm>
              <a:off x="8356600" y="3662363"/>
              <a:ext cx="42863" cy="38100"/>
            </a:xfrm>
            <a:custGeom>
              <a:avLst/>
              <a:gdLst>
                <a:gd name="T0" fmla="*/ 0 w 11"/>
                <a:gd name="T1" fmla="*/ 10 h 10"/>
                <a:gd name="T2" fmla="*/ 7 w 11"/>
                <a:gd name="T3" fmla="*/ 0 h 10"/>
                <a:gd name="T4" fmla="*/ 11 w 11"/>
                <a:gd name="T5" fmla="*/ 2 h 10"/>
                <a:gd name="T6" fmla="*/ 10 w 11"/>
                <a:gd name="T7" fmla="*/ 6 h 10"/>
                <a:gd name="T8" fmla="*/ 0 w 11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cubicBezTo>
                    <a:pt x="0" y="5"/>
                    <a:pt x="3" y="0"/>
                    <a:pt x="7" y="0"/>
                  </a:cubicBezTo>
                  <a:cubicBezTo>
                    <a:pt x="9" y="0"/>
                    <a:pt x="11" y="1"/>
                    <a:pt x="11" y="2"/>
                  </a:cubicBezTo>
                  <a:cubicBezTo>
                    <a:pt x="11" y="3"/>
                    <a:pt x="11" y="5"/>
                    <a:pt x="10" y="6"/>
                  </a:cubicBezTo>
                  <a:cubicBezTo>
                    <a:pt x="5" y="10"/>
                    <a:pt x="4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Freeform 6"/>
          <p:cNvSpPr>
            <a:spLocks noEditPoints="1"/>
          </p:cNvSpPr>
          <p:nvPr/>
        </p:nvSpPr>
        <p:spPr bwMode="auto">
          <a:xfrm>
            <a:off x="6496865" y="5103663"/>
            <a:ext cx="497386" cy="635389"/>
          </a:xfrm>
          <a:custGeom>
            <a:avLst/>
            <a:gdLst>
              <a:gd name="T0" fmla="*/ 132 w 275"/>
              <a:gd name="T1" fmla="*/ 0 h 352"/>
              <a:gd name="T2" fmla="*/ 266 w 275"/>
              <a:gd name="T3" fmla="*/ 147 h 352"/>
              <a:gd name="T4" fmla="*/ 230 w 275"/>
              <a:gd name="T5" fmla="*/ 245 h 352"/>
              <a:gd name="T6" fmla="*/ 151 w 275"/>
              <a:gd name="T7" fmla="*/ 342 h 352"/>
              <a:gd name="T8" fmla="*/ 119 w 275"/>
              <a:gd name="T9" fmla="*/ 342 h 352"/>
              <a:gd name="T10" fmla="*/ 22 w 275"/>
              <a:gd name="T11" fmla="*/ 213 h 352"/>
              <a:gd name="T12" fmla="*/ 4 w 275"/>
              <a:gd name="T13" fmla="*/ 117 h 352"/>
              <a:gd name="T14" fmla="*/ 115 w 275"/>
              <a:gd name="T15" fmla="*/ 2 h 352"/>
              <a:gd name="T16" fmla="*/ 132 w 275"/>
              <a:gd name="T17" fmla="*/ 0 h 352"/>
              <a:gd name="T18" fmla="*/ 169 w 275"/>
              <a:gd name="T19" fmla="*/ 133 h 352"/>
              <a:gd name="T20" fmla="*/ 135 w 275"/>
              <a:gd name="T21" fmla="*/ 98 h 352"/>
              <a:gd name="T22" fmla="*/ 101 w 275"/>
              <a:gd name="T23" fmla="*/ 132 h 352"/>
              <a:gd name="T24" fmla="*/ 135 w 275"/>
              <a:gd name="T25" fmla="*/ 167 h 352"/>
              <a:gd name="T26" fmla="*/ 169 w 275"/>
              <a:gd name="T27" fmla="*/ 133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75" h="352">
                <a:moveTo>
                  <a:pt x="132" y="0"/>
                </a:moveTo>
                <a:cubicBezTo>
                  <a:pt x="213" y="0"/>
                  <a:pt x="275" y="70"/>
                  <a:pt x="266" y="147"/>
                </a:cubicBezTo>
                <a:cubicBezTo>
                  <a:pt x="262" y="183"/>
                  <a:pt x="249" y="215"/>
                  <a:pt x="230" y="245"/>
                </a:cubicBezTo>
                <a:cubicBezTo>
                  <a:pt x="209" y="281"/>
                  <a:pt x="181" y="313"/>
                  <a:pt x="151" y="342"/>
                </a:cubicBezTo>
                <a:cubicBezTo>
                  <a:pt x="140" y="352"/>
                  <a:pt x="130" y="352"/>
                  <a:pt x="119" y="342"/>
                </a:cubicBezTo>
                <a:cubicBezTo>
                  <a:pt x="79" y="304"/>
                  <a:pt x="45" y="263"/>
                  <a:pt x="22" y="213"/>
                </a:cubicBezTo>
                <a:cubicBezTo>
                  <a:pt x="8" y="182"/>
                  <a:pt x="0" y="151"/>
                  <a:pt x="4" y="117"/>
                </a:cubicBezTo>
                <a:cubicBezTo>
                  <a:pt x="11" y="58"/>
                  <a:pt x="56" y="11"/>
                  <a:pt x="115" y="2"/>
                </a:cubicBezTo>
                <a:cubicBezTo>
                  <a:pt x="121" y="1"/>
                  <a:pt x="128" y="1"/>
                  <a:pt x="132" y="0"/>
                </a:cubicBezTo>
                <a:close/>
                <a:moveTo>
                  <a:pt x="169" y="133"/>
                </a:moveTo>
                <a:cubicBezTo>
                  <a:pt x="169" y="114"/>
                  <a:pt x="154" y="98"/>
                  <a:pt x="135" y="98"/>
                </a:cubicBezTo>
                <a:cubicBezTo>
                  <a:pt x="116" y="98"/>
                  <a:pt x="101" y="113"/>
                  <a:pt x="101" y="132"/>
                </a:cubicBezTo>
                <a:cubicBezTo>
                  <a:pt x="101" y="151"/>
                  <a:pt x="116" y="167"/>
                  <a:pt x="135" y="167"/>
                </a:cubicBezTo>
                <a:cubicBezTo>
                  <a:pt x="154" y="167"/>
                  <a:pt x="169" y="151"/>
                  <a:pt x="169" y="1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1" name="Grupo 30"/>
          <p:cNvGrpSpPr/>
          <p:nvPr/>
        </p:nvGrpSpPr>
        <p:grpSpPr>
          <a:xfrm>
            <a:off x="4243455" y="3898926"/>
            <a:ext cx="1780070" cy="910757"/>
            <a:chOff x="4383088" y="1719263"/>
            <a:chExt cx="2863850" cy="1465263"/>
          </a:xfrm>
          <a:solidFill>
            <a:schemeClr val="accent1">
              <a:lumMod val="75000"/>
            </a:schemeClr>
          </a:solidFill>
        </p:grpSpPr>
        <p:sp>
          <p:nvSpPr>
            <p:cNvPr id="32" name="Freeform 22"/>
            <p:cNvSpPr>
              <a:spLocks/>
            </p:cNvSpPr>
            <p:nvPr/>
          </p:nvSpPr>
          <p:spPr bwMode="auto">
            <a:xfrm>
              <a:off x="4422775" y="2182813"/>
              <a:ext cx="736600" cy="1001713"/>
            </a:xfrm>
            <a:custGeom>
              <a:avLst/>
              <a:gdLst>
                <a:gd name="T0" fmla="*/ 67 w 72"/>
                <a:gd name="T1" fmla="*/ 0 h 97"/>
                <a:gd name="T2" fmla="*/ 0 w 72"/>
                <a:gd name="T3" fmla="*/ 0 h 97"/>
                <a:gd name="T4" fmla="*/ 0 w 72"/>
                <a:gd name="T5" fmla="*/ 97 h 97"/>
                <a:gd name="T6" fmla="*/ 29 w 72"/>
                <a:gd name="T7" fmla="*/ 97 h 97"/>
                <a:gd name="T8" fmla="*/ 29 w 72"/>
                <a:gd name="T9" fmla="*/ 55 h 97"/>
                <a:gd name="T10" fmla="*/ 44 w 72"/>
                <a:gd name="T11" fmla="*/ 55 h 97"/>
                <a:gd name="T12" fmla="*/ 44 w 72"/>
                <a:gd name="T13" fmla="*/ 97 h 97"/>
                <a:gd name="T14" fmla="*/ 72 w 72"/>
                <a:gd name="T15" fmla="*/ 97 h 97"/>
                <a:gd name="T16" fmla="*/ 72 w 72"/>
                <a:gd name="T17" fmla="*/ 6 h 97"/>
                <a:gd name="T18" fmla="*/ 68 w 72"/>
                <a:gd name="T19" fmla="*/ 0 h 97"/>
                <a:gd name="T20" fmla="*/ 67 w 72"/>
                <a:gd name="T2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97">
                  <a:moveTo>
                    <a:pt x="6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7" y="0"/>
                    <a:pt x="67" y="0"/>
                    <a:pt x="6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5948363" y="3111500"/>
              <a:ext cx="817563" cy="73025"/>
            </a:xfrm>
            <a:custGeom>
              <a:avLst/>
              <a:gdLst>
                <a:gd name="T0" fmla="*/ 425 w 515"/>
                <a:gd name="T1" fmla="*/ 7 h 46"/>
                <a:gd name="T2" fmla="*/ 393 w 515"/>
                <a:gd name="T3" fmla="*/ 0 h 46"/>
                <a:gd name="T4" fmla="*/ 0 w 515"/>
                <a:gd name="T5" fmla="*/ 0 h 46"/>
                <a:gd name="T6" fmla="*/ 0 w 515"/>
                <a:gd name="T7" fmla="*/ 46 h 46"/>
                <a:gd name="T8" fmla="*/ 515 w 515"/>
                <a:gd name="T9" fmla="*/ 46 h 46"/>
                <a:gd name="T10" fmla="*/ 515 w 515"/>
                <a:gd name="T11" fmla="*/ 20 h 46"/>
                <a:gd name="T12" fmla="*/ 464 w 515"/>
                <a:gd name="T13" fmla="*/ 13 h 46"/>
                <a:gd name="T14" fmla="*/ 425 w 515"/>
                <a:gd name="T15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5" h="46">
                  <a:moveTo>
                    <a:pt x="425" y="7"/>
                  </a:moveTo>
                  <a:lnTo>
                    <a:pt x="393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515" y="46"/>
                  </a:lnTo>
                  <a:lnTo>
                    <a:pt x="515" y="20"/>
                  </a:lnTo>
                  <a:lnTo>
                    <a:pt x="464" y="13"/>
                  </a:lnTo>
                  <a:lnTo>
                    <a:pt x="425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5897563" y="2822575"/>
              <a:ext cx="674688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5897563" y="2781300"/>
              <a:ext cx="674688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5897563" y="2730500"/>
              <a:ext cx="6746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5897563" y="2689225"/>
              <a:ext cx="6746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5897563" y="2647950"/>
              <a:ext cx="674688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>
              <a:off x="5897563" y="2595563"/>
              <a:ext cx="674688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5897563" y="2554288"/>
              <a:ext cx="674688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1"/>
            <p:cNvSpPr>
              <a:spLocks noEditPoints="1"/>
            </p:cNvSpPr>
            <p:nvPr/>
          </p:nvSpPr>
          <p:spPr bwMode="auto">
            <a:xfrm>
              <a:off x="4383088" y="1719263"/>
              <a:ext cx="2863850" cy="1465263"/>
            </a:xfrm>
            <a:custGeom>
              <a:avLst/>
              <a:gdLst>
                <a:gd name="T0" fmla="*/ 1695 w 1804"/>
                <a:gd name="T1" fmla="*/ 201 h 923"/>
                <a:gd name="T2" fmla="*/ 1695 w 1804"/>
                <a:gd name="T3" fmla="*/ 221 h 923"/>
                <a:gd name="T4" fmla="*/ 644 w 1804"/>
                <a:gd name="T5" fmla="*/ 201 h 923"/>
                <a:gd name="T6" fmla="*/ 612 w 1804"/>
                <a:gd name="T7" fmla="*/ 201 h 923"/>
                <a:gd name="T8" fmla="*/ 612 w 1804"/>
                <a:gd name="T9" fmla="*/ 162 h 923"/>
                <a:gd name="T10" fmla="*/ 612 w 1804"/>
                <a:gd name="T11" fmla="*/ 0 h 923"/>
                <a:gd name="T12" fmla="*/ 0 w 1804"/>
                <a:gd name="T13" fmla="*/ 247 h 923"/>
                <a:gd name="T14" fmla="*/ 464 w 1804"/>
                <a:gd name="T15" fmla="*/ 247 h 923"/>
                <a:gd name="T16" fmla="*/ 502 w 1804"/>
                <a:gd name="T17" fmla="*/ 247 h 923"/>
                <a:gd name="T18" fmla="*/ 528 w 1804"/>
                <a:gd name="T19" fmla="*/ 279 h 923"/>
                <a:gd name="T20" fmla="*/ 528 w 1804"/>
                <a:gd name="T21" fmla="*/ 923 h 923"/>
                <a:gd name="T22" fmla="*/ 954 w 1804"/>
                <a:gd name="T23" fmla="*/ 923 h 923"/>
                <a:gd name="T24" fmla="*/ 954 w 1804"/>
                <a:gd name="T25" fmla="*/ 747 h 923"/>
                <a:gd name="T26" fmla="*/ 1379 w 1804"/>
                <a:gd name="T27" fmla="*/ 747 h 923"/>
                <a:gd name="T28" fmla="*/ 1379 w 1804"/>
                <a:gd name="T29" fmla="*/ 858 h 923"/>
                <a:gd name="T30" fmla="*/ 1527 w 1804"/>
                <a:gd name="T31" fmla="*/ 884 h 923"/>
                <a:gd name="T32" fmla="*/ 1527 w 1804"/>
                <a:gd name="T33" fmla="*/ 923 h 923"/>
                <a:gd name="T34" fmla="*/ 1779 w 1804"/>
                <a:gd name="T35" fmla="*/ 923 h 923"/>
                <a:gd name="T36" fmla="*/ 1779 w 1804"/>
                <a:gd name="T37" fmla="*/ 279 h 923"/>
                <a:gd name="T38" fmla="*/ 1804 w 1804"/>
                <a:gd name="T39" fmla="*/ 292 h 923"/>
                <a:gd name="T40" fmla="*/ 1804 w 1804"/>
                <a:gd name="T41" fmla="*/ 247 h 923"/>
                <a:gd name="T42" fmla="*/ 1695 w 1804"/>
                <a:gd name="T43" fmla="*/ 201 h 923"/>
                <a:gd name="T44" fmla="*/ 1398 w 1804"/>
                <a:gd name="T45" fmla="*/ 728 h 923"/>
                <a:gd name="T46" fmla="*/ 1398 w 1804"/>
                <a:gd name="T47" fmla="*/ 728 h 923"/>
                <a:gd name="T48" fmla="*/ 934 w 1804"/>
                <a:gd name="T49" fmla="*/ 728 h 923"/>
                <a:gd name="T50" fmla="*/ 934 w 1804"/>
                <a:gd name="T51" fmla="*/ 728 h 923"/>
                <a:gd name="T52" fmla="*/ 934 w 1804"/>
                <a:gd name="T53" fmla="*/ 728 h 923"/>
                <a:gd name="T54" fmla="*/ 934 w 1804"/>
                <a:gd name="T55" fmla="*/ 513 h 923"/>
                <a:gd name="T56" fmla="*/ 934 w 1804"/>
                <a:gd name="T57" fmla="*/ 513 h 923"/>
                <a:gd name="T58" fmla="*/ 1398 w 1804"/>
                <a:gd name="T59" fmla="*/ 513 h 923"/>
                <a:gd name="T60" fmla="*/ 1398 w 1804"/>
                <a:gd name="T61" fmla="*/ 728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04" h="923">
                  <a:moveTo>
                    <a:pt x="1695" y="201"/>
                  </a:moveTo>
                  <a:lnTo>
                    <a:pt x="1695" y="221"/>
                  </a:lnTo>
                  <a:lnTo>
                    <a:pt x="644" y="201"/>
                  </a:lnTo>
                  <a:lnTo>
                    <a:pt x="612" y="201"/>
                  </a:lnTo>
                  <a:lnTo>
                    <a:pt x="612" y="162"/>
                  </a:lnTo>
                  <a:lnTo>
                    <a:pt x="612" y="0"/>
                  </a:lnTo>
                  <a:lnTo>
                    <a:pt x="0" y="247"/>
                  </a:lnTo>
                  <a:lnTo>
                    <a:pt x="464" y="247"/>
                  </a:lnTo>
                  <a:lnTo>
                    <a:pt x="502" y="247"/>
                  </a:lnTo>
                  <a:lnTo>
                    <a:pt x="528" y="279"/>
                  </a:lnTo>
                  <a:lnTo>
                    <a:pt x="528" y="923"/>
                  </a:lnTo>
                  <a:lnTo>
                    <a:pt x="954" y="923"/>
                  </a:lnTo>
                  <a:lnTo>
                    <a:pt x="954" y="747"/>
                  </a:lnTo>
                  <a:lnTo>
                    <a:pt x="1379" y="747"/>
                  </a:lnTo>
                  <a:lnTo>
                    <a:pt x="1379" y="858"/>
                  </a:lnTo>
                  <a:lnTo>
                    <a:pt x="1527" y="884"/>
                  </a:lnTo>
                  <a:lnTo>
                    <a:pt x="1527" y="923"/>
                  </a:lnTo>
                  <a:lnTo>
                    <a:pt x="1779" y="923"/>
                  </a:lnTo>
                  <a:lnTo>
                    <a:pt x="1779" y="279"/>
                  </a:lnTo>
                  <a:lnTo>
                    <a:pt x="1804" y="292"/>
                  </a:lnTo>
                  <a:lnTo>
                    <a:pt x="1804" y="247"/>
                  </a:lnTo>
                  <a:lnTo>
                    <a:pt x="1695" y="201"/>
                  </a:lnTo>
                  <a:close/>
                  <a:moveTo>
                    <a:pt x="1398" y="728"/>
                  </a:moveTo>
                  <a:lnTo>
                    <a:pt x="1398" y="728"/>
                  </a:lnTo>
                  <a:lnTo>
                    <a:pt x="934" y="728"/>
                  </a:lnTo>
                  <a:lnTo>
                    <a:pt x="934" y="728"/>
                  </a:lnTo>
                  <a:lnTo>
                    <a:pt x="934" y="728"/>
                  </a:lnTo>
                  <a:lnTo>
                    <a:pt x="934" y="513"/>
                  </a:lnTo>
                  <a:lnTo>
                    <a:pt x="934" y="513"/>
                  </a:lnTo>
                  <a:lnTo>
                    <a:pt x="1398" y="513"/>
                  </a:lnTo>
                  <a:lnTo>
                    <a:pt x="1398" y="7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2"/>
            <p:cNvSpPr>
              <a:spLocks/>
            </p:cNvSpPr>
            <p:nvPr/>
          </p:nvSpPr>
          <p:spPr bwMode="auto">
            <a:xfrm>
              <a:off x="5375275" y="1719263"/>
              <a:ext cx="1687513" cy="319088"/>
            </a:xfrm>
            <a:custGeom>
              <a:avLst/>
              <a:gdLst>
                <a:gd name="T0" fmla="*/ 0 w 1063"/>
                <a:gd name="T1" fmla="*/ 0 h 201"/>
                <a:gd name="T2" fmla="*/ 0 w 1063"/>
                <a:gd name="T3" fmla="*/ 175 h 201"/>
                <a:gd name="T4" fmla="*/ 1057 w 1063"/>
                <a:gd name="T5" fmla="*/ 201 h 201"/>
                <a:gd name="T6" fmla="*/ 1063 w 1063"/>
                <a:gd name="T7" fmla="*/ 26 h 201"/>
                <a:gd name="T8" fmla="*/ 0 w 1063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3" h="201">
                  <a:moveTo>
                    <a:pt x="0" y="0"/>
                  </a:moveTo>
                  <a:lnTo>
                    <a:pt x="0" y="175"/>
                  </a:lnTo>
                  <a:lnTo>
                    <a:pt x="1057" y="201"/>
                  </a:lnTo>
                  <a:lnTo>
                    <a:pt x="1063" y="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5751610" y="4278772"/>
            <a:ext cx="622770" cy="631604"/>
            <a:chOff x="7159625" y="1936751"/>
            <a:chExt cx="895350" cy="908050"/>
          </a:xfrm>
          <a:solidFill>
            <a:schemeClr val="tx1"/>
          </a:solidFill>
        </p:grpSpPr>
        <p:sp>
          <p:nvSpPr>
            <p:cNvPr id="12" name="Rectangle 36"/>
            <p:cNvSpPr>
              <a:spLocks noChangeArrowheads="1"/>
            </p:cNvSpPr>
            <p:nvPr/>
          </p:nvSpPr>
          <p:spPr bwMode="auto">
            <a:xfrm>
              <a:off x="7656513" y="2535238"/>
              <a:ext cx="322263" cy="69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37"/>
            <p:cNvSpPr>
              <a:spLocks noChangeArrowheads="1"/>
            </p:cNvSpPr>
            <p:nvPr/>
          </p:nvSpPr>
          <p:spPr bwMode="auto">
            <a:xfrm>
              <a:off x="7656513" y="2616201"/>
              <a:ext cx="322263" cy="69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38"/>
            <p:cNvSpPr>
              <a:spLocks noChangeArrowheads="1"/>
            </p:cNvSpPr>
            <p:nvPr/>
          </p:nvSpPr>
          <p:spPr bwMode="auto">
            <a:xfrm>
              <a:off x="7656513" y="2698751"/>
              <a:ext cx="322263" cy="69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39"/>
            <p:cNvSpPr>
              <a:spLocks noEditPoints="1"/>
            </p:cNvSpPr>
            <p:nvPr/>
          </p:nvSpPr>
          <p:spPr bwMode="auto">
            <a:xfrm>
              <a:off x="7673975" y="2230438"/>
              <a:ext cx="280988" cy="63500"/>
            </a:xfrm>
            <a:custGeom>
              <a:avLst/>
              <a:gdLst>
                <a:gd name="T0" fmla="*/ 177 w 177"/>
                <a:gd name="T1" fmla="*/ 0 h 40"/>
                <a:gd name="T2" fmla="*/ 0 w 177"/>
                <a:gd name="T3" fmla="*/ 0 h 40"/>
                <a:gd name="T4" fmla="*/ 0 w 177"/>
                <a:gd name="T5" fmla="*/ 40 h 40"/>
                <a:gd name="T6" fmla="*/ 177 w 177"/>
                <a:gd name="T7" fmla="*/ 40 h 40"/>
                <a:gd name="T8" fmla="*/ 177 w 177"/>
                <a:gd name="T9" fmla="*/ 0 h 40"/>
                <a:gd name="T10" fmla="*/ 115 w 177"/>
                <a:gd name="T11" fmla="*/ 29 h 40"/>
                <a:gd name="T12" fmla="*/ 89 w 177"/>
                <a:gd name="T13" fmla="*/ 29 h 40"/>
                <a:gd name="T14" fmla="*/ 89 w 177"/>
                <a:gd name="T15" fmla="*/ 18 h 40"/>
                <a:gd name="T16" fmla="*/ 115 w 177"/>
                <a:gd name="T17" fmla="*/ 18 h 40"/>
                <a:gd name="T18" fmla="*/ 115 w 177"/>
                <a:gd name="T19" fmla="*/ 29 h 40"/>
                <a:gd name="T20" fmla="*/ 166 w 177"/>
                <a:gd name="T21" fmla="*/ 29 h 40"/>
                <a:gd name="T22" fmla="*/ 122 w 177"/>
                <a:gd name="T23" fmla="*/ 29 h 40"/>
                <a:gd name="T24" fmla="*/ 122 w 177"/>
                <a:gd name="T25" fmla="*/ 11 h 40"/>
                <a:gd name="T26" fmla="*/ 166 w 177"/>
                <a:gd name="T27" fmla="*/ 11 h 40"/>
                <a:gd name="T28" fmla="*/ 166 w 177"/>
                <a:gd name="T2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40">
                  <a:moveTo>
                    <a:pt x="177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177" y="40"/>
                  </a:lnTo>
                  <a:lnTo>
                    <a:pt x="177" y="0"/>
                  </a:lnTo>
                  <a:close/>
                  <a:moveTo>
                    <a:pt x="115" y="29"/>
                  </a:moveTo>
                  <a:lnTo>
                    <a:pt x="89" y="29"/>
                  </a:lnTo>
                  <a:lnTo>
                    <a:pt x="89" y="18"/>
                  </a:lnTo>
                  <a:lnTo>
                    <a:pt x="115" y="18"/>
                  </a:lnTo>
                  <a:lnTo>
                    <a:pt x="115" y="29"/>
                  </a:lnTo>
                  <a:close/>
                  <a:moveTo>
                    <a:pt x="166" y="29"/>
                  </a:moveTo>
                  <a:lnTo>
                    <a:pt x="122" y="29"/>
                  </a:lnTo>
                  <a:lnTo>
                    <a:pt x="122" y="11"/>
                  </a:lnTo>
                  <a:lnTo>
                    <a:pt x="166" y="11"/>
                  </a:lnTo>
                  <a:lnTo>
                    <a:pt x="166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40"/>
            <p:cNvSpPr>
              <a:spLocks noChangeArrowheads="1"/>
            </p:cNvSpPr>
            <p:nvPr/>
          </p:nvSpPr>
          <p:spPr bwMode="auto">
            <a:xfrm>
              <a:off x="7673975" y="2154238"/>
              <a:ext cx="2809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41"/>
            <p:cNvSpPr>
              <a:spLocks noChangeArrowheads="1"/>
            </p:cNvSpPr>
            <p:nvPr/>
          </p:nvSpPr>
          <p:spPr bwMode="auto">
            <a:xfrm>
              <a:off x="7673975" y="2084388"/>
              <a:ext cx="280988" cy="57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42"/>
            <p:cNvSpPr>
              <a:spLocks noChangeArrowheads="1"/>
            </p:cNvSpPr>
            <p:nvPr/>
          </p:nvSpPr>
          <p:spPr bwMode="auto">
            <a:xfrm>
              <a:off x="7673975" y="2008188"/>
              <a:ext cx="2809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43"/>
            <p:cNvSpPr>
              <a:spLocks noChangeArrowheads="1"/>
            </p:cNvSpPr>
            <p:nvPr/>
          </p:nvSpPr>
          <p:spPr bwMode="auto">
            <a:xfrm>
              <a:off x="7223125" y="2640013"/>
              <a:ext cx="2936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44"/>
            <p:cNvSpPr>
              <a:spLocks noChangeArrowheads="1"/>
            </p:cNvSpPr>
            <p:nvPr/>
          </p:nvSpPr>
          <p:spPr bwMode="auto">
            <a:xfrm>
              <a:off x="7223125" y="2563813"/>
              <a:ext cx="293688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45"/>
            <p:cNvSpPr>
              <a:spLocks noChangeArrowheads="1"/>
            </p:cNvSpPr>
            <p:nvPr/>
          </p:nvSpPr>
          <p:spPr bwMode="auto">
            <a:xfrm>
              <a:off x="7223125" y="2487613"/>
              <a:ext cx="293688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6"/>
            <p:cNvSpPr>
              <a:spLocks noEditPoints="1"/>
            </p:cNvSpPr>
            <p:nvPr/>
          </p:nvSpPr>
          <p:spPr bwMode="auto">
            <a:xfrm>
              <a:off x="7235825" y="2289176"/>
              <a:ext cx="257175" cy="57150"/>
            </a:xfrm>
            <a:custGeom>
              <a:avLst/>
              <a:gdLst>
                <a:gd name="T0" fmla="*/ 0 w 162"/>
                <a:gd name="T1" fmla="*/ 36 h 36"/>
                <a:gd name="T2" fmla="*/ 162 w 162"/>
                <a:gd name="T3" fmla="*/ 36 h 36"/>
                <a:gd name="T4" fmla="*/ 162 w 162"/>
                <a:gd name="T5" fmla="*/ 0 h 36"/>
                <a:gd name="T6" fmla="*/ 0 w 162"/>
                <a:gd name="T7" fmla="*/ 0 h 36"/>
                <a:gd name="T8" fmla="*/ 0 w 162"/>
                <a:gd name="T9" fmla="*/ 36 h 36"/>
                <a:gd name="T10" fmla="*/ 114 w 162"/>
                <a:gd name="T11" fmla="*/ 11 h 36"/>
                <a:gd name="T12" fmla="*/ 151 w 162"/>
                <a:gd name="T13" fmla="*/ 11 h 36"/>
                <a:gd name="T14" fmla="*/ 151 w 162"/>
                <a:gd name="T15" fmla="*/ 29 h 36"/>
                <a:gd name="T16" fmla="*/ 114 w 162"/>
                <a:gd name="T17" fmla="*/ 29 h 36"/>
                <a:gd name="T18" fmla="*/ 114 w 162"/>
                <a:gd name="T19" fmla="*/ 11 h 36"/>
                <a:gd name="T20" fmla="*/ 81 w 162"/>
                <a:gd name="T21" fmla="*/ 18 h 36"/>
                <a:gd name="T22" fmla="*/ 107 w 162"/>
                <a:gd name="T23" fmla="*/ 18 h 36"/>
                <a:gd name="T24" fmla="*/ 107 w 162"/>
                <a:gd name="T25" fmla="*/ 29 h 36"/>
                <a:gd name="T26" fmla="*/ 81 w 162"/>
                <a:gd name="T27" fmla="*/ 29 h 36"/>
                <a:gd name="T28" fmla="*/ 81 w 162"/>
                <a:gd name="T2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" h="36">
                  <a:moveTo>
                    <a:pt x="0" y="36"/>
                  </a:moveTo>
                  <a:lnTo>
                    <a:pt x="162" y="36"/>
                  </a:lnTo>
                  <a:lnTo>
                    <a:pt x="162" y="0"/>
                  </a:lnTo>
                  <a:lnTo>
                    <a:pt x="0" y="0"/>
                  </a:lnTo>
                  <a:lnTo>
                    <a:pt x="0" y="36"/>
                  </a:lnTo>
                  <a:close/>
                  <a:moveTo>
                    <a:pt x="114" y="11"/>
                  </a:moveTo>
                  <a:lnTo>
                    <a:pt x="151" y="11"/>
                  </a:lnTo>
                  <a:lnTo>
                    <a:pt x="151" y="29"/>
                  </a:lnTo>
                  <a:lnTo>
                    <a:pt x="114" y="29"/>
                  </a:lnTo>
                  <a:lnTo>
                    <a:pt x="114" y="11"/>
                  </a:lnTo>
                  <a:close/>
                  <a:moveTo>
                    <a:pt x="81" y="18"/>
                  </a:moveTo>
                  <a:lnTo>
                    <a:pt x="107" y="18"/>
                  </a:lnTo>
                  <a:lnTo>
                    <a:pt x="107" y="29"/>
                  </a:lnTo>
                  <a:lnTo>
                    <a:pt x="81" y="29"/>
                  </a:lnTo>
                  <a:lnTo>
                    <a:pt x="81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47"/>
            <p:cNvSpPr>
              <a:spLocks noChangeArrowheads="1"/>
            </p:cNvSpPr>
            <p:nvPr/>
          </p:nvSpPr>
          <p:spPr bwMode="auto">
            <a:xfrm>
              <a:off x="7235825" y="2224088"/>
              <a:ext cx="257175" cy="58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48"/>
            <p:cNvSpPr>
              <a:spLocks noChangeArrowheads="1"/>
            </p:cNvSpPr>
            <p:nvPr/>
          </p:nvSpPr>
          <p:spPr bwMode="auto">
            <a:xfrm>
              <a:off x="7235825" y="2159001"/>
              <a:ext cx="257175" cy="53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49"/>
            <p:cNvSpPr>
              <a:spLocks noChangeArrowheads="1"/>
            </p:cNvSpPr>
            <p:nvPr/>
          </p:nvSpPr>
          <p:spPr bwMode="auto">
            <a:xfrm>
              <a:off x="7235825" y="2089151"/>
              <a:ext cx="257175" cy="58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2"/>
            <p:cNvSpPr>
              <a:spLocks noEditPoints="1"/>
            </p:cNvSpPr>
            <p:nvPr/>
          </p:nvSpPr>
          <p:spPr bwMode="auto">
            <a:xfrm>
              <a:off x="7604125" y="1936751"/>
              <a:ext cx="422275" cy="422275"/>
            </a:xfrm>
            <a:custGeom>
              <a:avLst/>
              <a:gdLst>
                <a:gd name="T0" fmla="*/ 0 w 266"/>
                <a:gd name="T1" fmla="*/ 0 h 266"/>
                <a:gd name="T2" fmla="*/ 0 w 266"/>
                <a:gd name="T3" fmla="*/ 266 h 266"/>
                <a:gd name="T4" fmla="*/ 266 w 266"/>
                <a:gd name="T5" fmla="*/ 266 h 266"/>
                <a:gd name="T6" fmla="*/ 266 w 266"/>
                <a:gd name="T7" fmla="*/ 0 h 266"/>
                <a:gd name="T8" fmla="*/ 0 w 266"/>
                <a:gd name="T9" fmla="*/ 0 h 266"/>
                <a:gd name="T10" fmla="*/ 229 w 266"/>
                <a:gd name="T11" fmla="*/ 229 h 266"/>
                <a:gd name="T12" fmla="*/ 229 w 266"/>
                <a:gd name="T13" fmla="*/ 229 h 266"/>
                <a:gd name="T14" fmla="*/ 229 w 266"/>
                <a:gd name="T15" fmla="*/ 229 h 266"/>
                <a:gd name="T16" fmla="*/ 37 w 266"/>
                <a:gd name="T17" fmla="*/ 229 h 266"/>
                <a:gd name="T18" fmla="*/ 37 w 266"/>
                <a:gd name="T19" fmla="*/ 37 h 266"/>
                <a:gd name="T20" fmla="*/ 37 w 266"/>
                <a:gd name="T21" fmla="*/ 37 h 266"/>
                <a:gd name="T22" fmla="*/ 37 w 266"/>
                <a:gd name="T23" fmla="*/ 37 h 266"/>
                <a:gd name="T24" fmla="*/ 229 w 266"/>
                <a:gd name="T25" fmla="*/ 37 h 266"/>
                <a:gd name="T26" fmla="*/ 229 w 266"/>
                <a:gd name="T27" fmla="*/ 229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266">
                  <a:moveTo>
                    <a:pt x="0" y="0"/>
                  </a:moveTo>
                  <a:lnTo>
                    <a:pt x="0" y="266"/>
                  </a:lnTo>
                  <a:lnTo>
                    <a:pt x="266" y="266"/>
                  </a:lnTo>
                  <a:lnTo>
                    <a:pt x="266" y="0"/>
                  </a:lnTo>
                  <a:lnTo>
                    <a:pt x="0" y="0"/>
                  </a:lnTo>
                  <a:close/>
                  <a:moveTo>
                    <a:pt x="229" y="229"/>
                  </a:moveTo>
                  <a:lnTo>
                    <a:pt x="229" y="229"/>
                  </a:lnTo>
                  <a:lnTo>
                    <a:pt x="229" y="229"/>
                  </a:lnTo>
                  <a:lnTo>
                    <a:pt x="37" y="229"/>
                  </a:lnTo>
                  <a:lnTo>
                    <a:pt x="37" y="37"/>
                  </a:lnTo>
                  <a:lnTo>
                    <a:pt x="37" y="37"/>
                  </a:lnTo>
                  <a:lnTo>
                    <a:pt x="37" y="37"/>
                  </a:lnTo>
                  <a:lnTo>
                    <a:pt x="229" y="37"/>
                  </a:lnTo>
                  <a:lnTo>
                    <a:pt x="229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3"/>
            <p:cNvSpPr>
              <a:spLocks noEditPoints="1"/>
            </p:cNvSpPr>
            <p:nvPr/>
          </p:nvSpPr>
          <p:spPr bwMode="auto">
            <a:xfrm>
              <a:off x="7656513" y="2446338"/>
              <a:ext cx="322263" cy="76200"/>
            </a:xfrm>
            <a:custGeom>
              <a:avLst/>
              <a:gdLst>
                <a:gd name="T0" fmla="*/ 0 w 203"/>
                <a:gd name="T1" fmla="*/ 0 h 48"/>
                <a:gd name="T2" fmla="*/ 0 w 203"/>
                <a:gd name="T3" fmla="*/ 48 h 48"/>
                <a:gd name="T4" fmla="*/ 203 w 203"/>
                <a:gd name="T5" fmla="*/ 48 h 48"/>
                <a:gd name="T6" fmla="*/ 203 w 203"/>
                <a:gd name="T7" fmla="*/ 0 h 48"/>
                <a:gd name="T8" fmla="*/ 0 w 203"/>
                <a:gd name="T9" fmla="*/ 0 h 48"/>
                <a:gd name="T10" fmla="*/ 63 w 203"/>
                <a:gd name="T11" fmla="*/ 11 h 48"/>
                <a:gd name="T12" fmla="*/ 63 w 203"/>
                <a:gd name="T13" fmla="*/ 33 h 48"/>
                <a:gd name="T14" fmla="*/ 63 w 203"/>
                <a:gd name="T15" fmla="*/ 33 h 48"/>
                <a:gd name="T16" fmla="*/ 15 w 203"/>
                <a:gd name="T17" fmla="*/ 33 h 48"/>
                <a:gd name="T18" fmla="*/ 15 w 203"/>
                <a:gd name="T19" fmla="*/ 11 h 48"/>
                <a:gd name="T20" fmla="*/ 15 w 203"/>
                <a:gd name="T21" fmla="*/ 11 h 48"/>
                <a:gd name="T22" fmla="*/ 15 w 203"/>
                <a:gd name="T23" fmla="*/ 11 h 48"/>
                <a:gd name="T24" fmla="*/ 63 w 203"/>
                <a:gd name="T25" fmla="*/ 11 h 48"/>
                <a:gd name="T26" fmla="*/ 63 w 203"/>
                <a:gd name="T27" fmla="*/ 11 h 48"/>
                <a:gd name="T28" fmla="*/ 104 w 203"/>
                <a:gd name="T29" fmla="*/ 26 h 48"/>
                <a:gd name="T30" fmla="*/ 104 w 203"/>
                <a:gd name="T31" fmla="*/ 26 h 48"/>
                <a:gd name="T32" fmla="*/ 104 w 203"/>
                <a:gd name="T33" fmla="*/ 26 h 48"/>
                <a:gd name="T34" fmla="*/ 74 w 203"/>
                <a:gd name="T35" fmla="*/ 26 h 48"/>
                <a:gd name="T36" fmla="*/ 74 w 203"/>
                <a:gd name="T37" fmla="*/ 11 h 48"/>
                <a:gd name="T38" fmla="*/ 74 w 203"/>
                <a:gd name="T39" fmla="*/ 11 h 48"/>
                <a:gd name="T40" fmla="*/ 74 w 203"/>
                <a:gd name="T41" fmla="*/ 11 h 48"/>
                <a:gd name="T42" fmla="*/ 104 w 203"/>
                <a:gd name="T43" fmla="*/ 11 h 48"/>
                <a:gd name="T44" fmla="*/ 104 w 203"/>
                <a:gd name="T45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3" h="48">
                  <a:moveTo>
                    <a:pt x="0" y="0"/>
                  </a:moveTo>
                  <a:lnTo>
                    <a:pt x="0" y="48"/>
                  </a:lnTo>
                  <a:lnTo>
                    <a:pt x="203" y="48"/>
                  </a:lnTo>
                  <a:lnTo>
                    <a:pt x="203" y="0"/>
                  </a:lnTo>
                  <a:lnTo>
                    <a:pt x="0" y="0"/>
                  </a:lnTo>
                  <a:close/>
                  <a:moveTo>
                    <a:pt x="63" y="11"/>
                  </a:moveTo>
                  <a:lnTo>
                    <a:pt x="63" y="33"/>
                  </a:lnTo>
                  <a:lnTo>
                    <a:pt x="63" y="33"/>
                  </a:lnTo>
                  <a:lnTo>
                    <a:pt x="15" y="33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63" y="11"/>
                  </a:lnTo>
                  <a:lnTo>
                    <a:pt x="63" y="11"/>
                  </a:lnTo>
                  <a:close/>
                  <a:moveTo>
                    <a:pt x="104" y="26"/>
                  </a:moveTo>
                  <a:lnTo>
                    <a:pt x="104" y="26"/>
                  </a:lnTo>
                  <a:lnTo>
                    <a:pt x="104" y="26"/>
                  </a:lnTo>
                  <a:lnTo>
                    <a:pt x="74" y="26"/>
                  </a:lnTo>
                  <a:lnTo>
                    <a:pt x="74" y="11"/>
                  </a:lnTo>
                  <a:lnTo>
                    <a:pt x="74" y="11"/>
                  </a:lnTo>
                  <a:lnTo>
                    <a:pt x="74" y="11"/>
                  </a:lnTo>
                  <a:lnTo>
                    <a:pt x="104" y="11"/>
                  </a:lnTo>
                  <a:lnTo>
                    <a:pt x="10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4"/>
            <p:cNvSpPr>
              <a:spLocks noEditPoints="1"/>
            </p:cNvSpPr>
            <p:nvPr/>
          </p:nvSpPr>
          <p:spPr bwMode="auto">
            <a:xfrm>
              <a:off x="7159625" y="2376488"/>
              <a:ext cx="895350" cy="468313"/>
            </a:xfrm>
            <a:custGeom>
              <a:avLst/>
              <a:gdLst>
                <a:gd name="T0" fmla="*/ 269 w 564"/>
                <a:gd name="T1" fmla="*/ 0 h 295"/>
                <a:gd name="T2" fmla="*/ 269 w 564"/>
                <a:gd name="T3" fmla="*/ 29 h 295"/>
                <a:gd name="T4" fmla="*/ 0 w 564"/>
                <a:gd name="T5" fmla="*/ 29 h 295"/>
                <a:gd name="T6" fmla="*/ 0 w 564"/>
                <a:gd name="T7" fmla="*/ 295 h 295"/>
                <a:gd name="T8" fmla="*/ 269 w 564"/>
                <a:gd name="T9" fmla="*/ 295 h 295"/>
                <a:gd name="T10" fmla="*/ 564 w 564"/>
                <a:gd name="T11" fmla="*/ 295 h 295"/>
                <a:gd name="T12" fmla="*/ 564 w 564"/>
                <a:gd name="T13" fmla="*/ 0 h 295"/>
                <a:gd name="T14" fmla="*/ 269 w 564"/>
                <a:gd name="T15" fmla="*/ 0 h 295"/>
                <a:gd name="T16" fmla="*/ 232 w 564"/>
                <a:gd name="T17" fmla="*/ 262 h 295"/>
                <a:gd name="T18" fmla="*/ 232 w 564"/>
                <a:gd name="T19" fmla="*/ 262 h 295"/>
                <a:gd name="T20" fmla="*/ 33 w 564"/>
                <a:gd name="T21" fmla="*/ 262 h 295"/>
                <a:gd name="T22" fmla="*/ 33 w 564"/>
                <a:gd name="T23" fmla="*/ 262 h 295"/>
                <a:gd name="T24" fmla="*/ 33 w 564"/>
                <a:gd name="T25" fmla="*/ 63 h 295"/>
                <a:gd name="T26" fmla="*/ 33 w 564"/>
                <a:gd name="T27" fmla="*/ 63 h 295"/>
                <a:gd name="T28" fmla="*/ 33 w 564"/>
                <a:gd name="T29" fmla="*/ 63 h 295"/>
                <a:gd name="T30" fmla="*/ 232 w 564"/>
                <a:gd name="T31" fmla="*/ 63 h 295"/>
                <a:gd name="T32" fmla="*/ 232 w 564"/>
                <a:gd name="T33" fmla="*/ 262 h 295"/>
                <a:gd name="T34" fmla="*/ 527 w 564"/>
                <a:gd name="T35" fmla="*/ 258 h 295"/>
                <a:gd name="T36" fmla="*/ 527 w 564"/>
                <a:gd name="T37" fmla="*/ 258 h 295"/>
                <a:gd name="T38" fmla="*/ 527 w 564"/>
                <a:gd name="T39" fmla="*/ 258 h 295"/>
                <a:gd name="T40" fmla="*/ 306 w 564"/>
                <a:gd name="T41" fmla="*/ 258 h 295"/>
                <a:gd name="T42" fmla="*/ 306 w 564"/>
                <a:gd name="T43" fmla="*/ 37 h 295"/>
                <a:gd name="T44" fmla="*/ 527 w 564"/>
                <a:gd name="T45" fmla="*/ 37 h 295"/>
                <a:gd name="T46" fmla="*/ 527 w 564"/>
                <a:gd name="T47" fmla="*/ 37 h 295"/>
                <a:gd name="T48" fmla="*/ 527 w 564"/>
                <a:gd name="T49" fmla="*/ 37 h 295"/>
                <a:gd name="T50" fmla="*/ 527 w 564"/>
                <a:gd name="T51" fmla="*/ 25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4" h="295">
                  <a:moveTo>
                    <a:pt x="269" y="0"/>
                  </a:moveTo>
                  <a:lnTo>
                    <a:pt x="269" y="29"/>
                  </a:lnTo>
                  <a:lnTo>
                    <a:pt x="0" y="29"/>
                  </a:lnTo>
                  <a:lnTo>
                    <a:pt x="0" y="295"/>
                  </a:lnTo>
                  <a:lnTo>
                    <a:pt x="269" y="295"/>
                  </a:lnTo>
                  <a:lnTo>
                    <a:pt x="564" y="295"/>
                  </a:lnTo>
                  <a:lnTo>
                    <a:pt x="564" y="0"/>
                  </a:lnTo>
                  <a:lnTo>
                    <a:pt x="269" y="0"/>
                  </a:lnTo>
                  <a:close/>
                  <a:moveTo>
                    <a:pt x="232" y="262"/>
                  </a:moveTo>
                  <a:lnTo>
                    <a:pt x="232" y="262"/>
                  </a:lnTo>
                  <a:lnTo>
                    <a:pt x="33" y="262"/>
                  </a:lnTo>
                  <a:lnTo>
                    <a:pt x="33" y="262"/>
                  </a:lnTo>
                  <a:lnTo>
                    <a:pt x="33" y="63"/>
                  </a:lnTo>
                  <a:lnTo>
                    <a:pt x="33" y="63"/>
                  </a:lnTo>
                  <a:lnTo>
                    <a:pt x="33" y="63"/>
                  </a:lnTo>
                  <a:lnTo>
                    <a:pt x="232" y="63"/>
                  </a:lnTo>
                  <a:lnTo>
                    <a:pt x="232" y="262"/>
                  </a:lnTo>
                  <a:close/>
                  <a:moveTo>
                    <a:pt x="527" y="258"/>
                  </a:moveTo>
                  <a:lnTo>
                    <a:pt x="527" y="258"/>
                  </a:lnTo>
                  <a:lnTo>
                    <a:pt x="527" y="258"/>
                  </a:lnTo>
                  <a:lnTo>
                    <a:pt x="306" y="258"/>
                  </a:lnTo>
                  <a:lnTo>
                    <a:pt x="306" y="37"/>
                  </a:lnTo>
                  <a:lnTo>
                    <a:pt x="527" y="37"/>
                  </a:lnTo>
                  <a:lnTo>
                    <a:pt x="527" y="37"/>
                  </a:lnTo>
                  <a:lnTo>
                    <a:pt x="527" y="37"/>
                  </a:lnTo>
                  <a:lnTo>
                    <a:pt x="527" y="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5"/>
            <p:cNvSpPr>
              <a:spLocks noEditPoints="1"/>
            </p:cNvSpPr>
            <p:nvPr/>
          </p:nvSpPr>
          <p:spPr bwMode="auto">
            <a:xfrm>
              <a:off x="7223125" y="2716213"/>
              <a:ext cx="293688" cy="63500"/>
            </a:xfrm>
            <a:custGeom>
              <a:avLst/>
              <a:gdLst>
                <a:gd name="T0" fmla="*/ 0 w 185"/>
                <a:gd name="T1" fmla="*/ 0 h 40"/>
                <a:gd name="T2" fmla="*/ 0 w 185"/>
                <a:gd name="T3" fmla="*/ 40 h 40"/>
                <a:gd name="T4" fmla="*/ 185 w 185"/>
                <a:gd name="T5" fmla="*/ 40 h 40"/>
                <a:gd name="T6" fmla="*/ 185 w 185"/>
                <a:gd name="T7" fmla="*/ 0 h 40"/>
                <a:gd name="T8" fmla="*/ 0 w 185"/>
                <a:gd name="T9" fmla="*/ 0 h 40"/>
                <a:gd name="T10" fmla="*/ 122 w 185"/>
                <a:gd name="T11" fmla="*/ 33 h 40"/>
                <a:gd name="T12" fmla="*/ 122 w 185"/>
                <a:gd name="T13" fmla="*/ 33 h 40"/>
                <a:gd name="T14" fmla="*/ 122 w 185"/>
                <a:gd name="T15" fmla="*/ 33 h 40"/>
                <a:gd name="T16" fmla="*/ 93 w 185"/>
                <a:gd name="T17" fmla="*/ 33 h 40"/>
                <a:gd name="T18" fmla="*/ 93 w 185"/>
                <a:gd name="T19" fmla="*/ 18 h 40"/>
                <a:gd name="T20" fmla="*/ 93 w 185"/>
                <a:gd name="T21" fmla="*/ 18 h 40"/>
                <a:gd name="T22" fmla="*/ 93 w 185"/>
                <a:gd name="T23" fmla="*/ 18 h 40"/>
                <a:gd name="T24" fmla="*/ 122 w 185"/>
                <a:gd name="T25" fmla="*/ 18 h 40"/>
                <a:gd name="T26" fmla="*/ 122 w 185"/>
                <a:gd name="T27" fmla="*/ 33 h 40"/>
                <a:gd name="T28" fmla="*/ 174 w 185"/>
                <a:gd name="T29" fmla="*/ 33 h 40"/>
                <a:gd name="T30" fmla="*/ 174 w 185"/>
                <a:gd name="T31" fmla="*/ 33 h 40"/>
                <a:gd name="T32" fmla="*/ 174 w 185"/>
                <a:gd name="T33" fmla="*/ 33 h 40"/>
                <a:gd name="T34" fmla="*/ 130 w 185"/>
                <a:gd name="T35" fmla="*/ 33 h 40"/>
                <a:gd name="T36" fmla="*/ 130 w 185"/>
                <a:gd name="T37" fmla="*/ 11 h 40"/>
                <a:gd name="T38" fmla="*/ 174 w 185"/>
                <a:gd name="T39" fmla="*/ 11 h 40"/>
                <a:gd name="T40" fmla="*/ 174 w 185"/>
                <a:gd name="T41" fmla="*/ 11 h 40"/>
                <a:gd name="T42" fmla="*/ 174 w 185"/>
                <a:gd name="T43" fmla="*/ 11 h 40"/>
                <a:gd name="T44" fmla="*/ 174 w 185"/>
                <a:gd name="T45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5" h="40">
                  <a:moveTo>
                    <a:pt x="0" y="0"/>
                  </a:moveTo>
                  <a:lnTo>
                    <a:pt x="0" y="40"/>
                  </a:lnTo>
                  <a:lnTo>
                    <a:pt x="185" y="40"/>
                  </a:lnTo>
                  <a:lnTo>
                    <a:pt x="185" y="0"/>
                  </a:lnTo>
                  <a:lnTo>
                    <a:pt x="0" y="0"/>
                  </a:lnTo>
                  <a:close/>
                  <a:moveTo>
                    <a:pt x="122" y="33"/>
                  </a:moveTo>
                  <a:lnTo>
                    <a:pt x="122" y="33"/>
                  </a:lnTo>
                  <a:lnTo>
                    <a:pt x="122" y="33"/>
                  </a:lnTo>
                  <a:lnTo>
                    <a:pt x="93" y="33"/>
                  </a:lnTo>
                  <a:lnTo>
                    <a:pt x="93" y="18"/>
                  </a:lnTo>
                  <a:lnTo>
                    <a:pt x="93" y="18"/>
                  </a:lnTo>
                  <a:lnTo>
                    <a:pt x="93" y="18"/>
                  </a:lnTo>
                  <a:lnTo>
                    <a:pt x="122" y="18"/>
                  </a:lnTo>
                  <a:lnTo>
                    <a:pt x="122" y="33"/>
                  </a:lnTo>
                  <a:close/>
                  <a:moveTo>
                    <a:pt x="174" y="33"/>
                  </a:moveTo>
                  <a:lnTo>
                    <a:pt x="174" y="33"/>
                  </a:lnTo>
                  <a:lnTo>
                    <a:pt x="174" y="33"/>
                  </a:lnTo>
                  <a:lnTo>
                    <a:pt x="130" y="33"/>
                  </a:lnTo>
                  <a:lnTo>
                    <a:pt x="130" y="11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6"/>
            <p:cNvSpPr>
              <a:spLocks noEditPoints="1"/>
            </p:cNvSpPr>
            <p:nvPr/>
          </p:nvSpPr>
          <p:spPr bwMode="auto">
            <a:xfrm>
              <a:off x="7177088" y="2030413"/>
              <a:ext cx="374650" cy="374650"/>
            </a:xfrm>
            <a:custGeom>
              <a:avLst/>
              <a:gdLst>
                <a:gd name="T0" fmla="*/ 0 w 236"/>
                <a:gd name="T1" fmla="*/ 0 h 236"/>
                <a:gd name="T2" fmla="*/ 0 w 236"/>
                <a:gd name="T3" fmla="*/ 236 h 236"/>
                <a:gd name="T4" fmla="*/ 236 w 236"/>
                <a:gd name="T5" fmla="*/ 236 h 236"/>
                <a:gd name="T6" fmla="*/ 236 w 236"/>
                <a:gd name="T7" fmla="*/ 0 h 236"/>
                <a:gd name="T8" fmla="*/ 0 w 236"/>
                <a:gd name="T9" fmla="*/ 0 h 236"/>
                <a:gd name="T10" fmla="*/ 206 w 236"/>
                <a:gd name="T11" fmla="*/ 207 h 236"/>
                <a:gd name="T12" fmla="*/ 206 w 236"/>
                <a:gd name="T13" fmla="*/ 207 h 236"/>
                <a:gd name="T14" fmla="*/ 206 w 236"/>
                <a:gd name="T15" fmla="*/ 207 h 236"/>
                <a:gd name="T16" fmla="*/ 33 w 236"/>
                <a:gd name="T17" fmla="*/ 207 h 236"/>
                <a:gd name="T18" fmla="*/ 33 w 236"/>
                <a:gd name="T19" fmla="*/ 207 h 236"/>
                <a:gd name="T20" fmla="*/ 33 w 236"/>
                <a:gd name="T21" fmla="*/ 207 h 236"/>
                <a:gd name="T22" fmla="*/ 33 w 236"/>
                <a:gd name="T23" fmla="*/ 30 h 236"/>
                <a:gd name="T24" fmla="*/ 206 w 236"/>
                <a:gd name="T25" fmla="*/ 30 h 236"/>
                <a:gd name="T26" fmla="*/ 206 w 236"/>
                <a:gd name="T27" fmla="*/ 207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6" h="236">
                  <a:moveTo>
                    <a:pt x="0" y="0"/>
                  </a:moveTo>
                  <a:lnTo>
                    <a:pt x="0" y="236"/>
                  </a:lnTo>
                  <a:lnTo>
                    <a:pt x="236" y="236"/>
                  </a:lnTo>
                  <a:lnTo>
                    <a:pt x="236" y="0"/>
                  </a:lnTo>
                  <a:lnTo>
                    <a:pt x="0" y="0"/>
                  </a:lnTo>
                  <a:close/>
                  <a:moveTo>
                    <a:pt x="206" y="207"/>
                  </a:moveTo>
                  <a:lnTo>
                    <a:pt x="206" y="207"/>
                  </a:lnTo>
                  <a:lnTo>
                    <a:pt x="206" y="207"/>
                  </a:lnTo>
                  <a:lnTo>
                    <a:pt x="33" y="207"/>
                  </a:lnTo>
                  <a:lnTo>
                    <a:pt x="33" y="207"/>
                  </a:lnTo>
                  <a:lnTo>
                    <a:pt x="33" y="207"/>
                  </a:lnTo>
                  <a:lnTo>
                    <a:pt x="33" y="30"/>
                  </a:lnTo>
                  <a:lnTo>
                    <a:pt x="206" y="30"/>
                  </a:lnTo>
                  <a:lnTo>
                    <a:pt x="206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Freeform 46"/>
          <p:cNvSpPr>
            <a:spLocks/>
          </p:cNvSpPr>
          <p:nvPr/>
        </p:nvSpPr>
        <p:spPr bwMode="auto">
          <a:xfrm>
            <a:off x="3096834" y="1768771"/>
            <a:ext cx="1019253" cy="1041410"/>
          </a:xfrm>
          <a:custGeom>
            <a:avLst/>
            <a:gdLst>
              <a:gd name="T0" fmla="*/ 181 w 404"/>
              <a:gd name="T1" fmla="*/ 414 h 414"/>
              <a:gd name="T2" fmla="*/ 171 w 404"/>
              <a:gd name="T3" fmla="*/ 410 h 414"/>
              <a:gd name="T4" fmla="*/ 156 w 404"/>
              <a:gd name="T5" fmla="*/ 375 h 414"/>
              <a:gd name="T6" fmla="*/ 185 w 404"/>
              <a:gd name="T7" fmla="*/ 352 h 414"/>
              <a:gd name="T8" fmla="*/ 230 w 404"/>
              <a:gd name="T9" fmla="*/ 352 h 414"/>
              <a:gd name="T10" fmla="*/ 250 w 404"/>
              <a:gd name="T11" fmla="*/ 360 h 414"/>
              <a:gd name="T12" fmla="*/ 254 w 404"/>
              <a:gd name="T13" fmla="*/ 361 h 414"/>
              <a:gd name="T14" fmla="*/ 301 w 404"/>
              <a:gd name="T15" fmla="*/ 322 h 414"/>
              <a:gd name="T16" fmla="*/ 302 w 404"/>
              <a:gd name="T17" fmla="*/ 320 h 414"/>
              <a:gd name="T18" fmla="*/ 285 w 404"/>
              <a:gd name="T19" fmla="*/ 297 h 414"/>
              <a:gd name="T20" fmla="*/ 284 w 404"/>
              <a:gd name="T21" fmla="*/ 287 h 414"/>
              <a:gd name="T22" fmla="*/ 284 w 404"/>
              <a:gd name="T23" fmla="*/ 208 h 414"/>
              <a:gd name="T24" fmla="*/ 319 w 404"/>
              <a:gd name="T25" fmla="*/ 168 h 414"/>
              <a:gd name="T26" fmla="*/ 276 w 404"/>
              <a:gd name="T27" fmla="*/ 69 h 414"/>
              <a:gd name="T28" fmla="*/ 145 w 404"/>
              <a:gd name="T29" fmla="*/ 57 h 414"/>
              <a:gd name="T30" fmla="*/ 84 w 404"/>
              <a:gd name="T31" fmla="*/ 168 h 414"/>
              <a:gd name="T32" fmla="*/ 92 w 404"/>
              <a:gd name="T33" fmla="*/ 169 h 414"/>
              <a:gd name="T34" fmla="*/ 119 w 404"/>
              <a:gd name="T35" fmla="*/ 205 h 414"/>
              <a:gd name="T36" fmla="*/ 119 w 404"/>
              <a:gd name="T37" fmla="*/ 289 h 414"/>
              <a:gd name="T38" fmla="*/ 94 w 404"/>
              <a:gd name="T39" fmla="*/ 324 h 414"/>
              <a:gd name="T40" fmla="*/ 53 w 404"/>
              <a:gd name="T41" fmla="*/ 313 h 414"/>
              <a:gd name="T42" fmla="*/ 48 w 404"/>
              <a:gd name="T43" fmla="*/ 310 h 414"/>
              <a:gd name="T44" fmla="*/ 15 w 404"/>
              <a:gd name="T45" fmla="*/ 286 h 414"/>
              <a:gd name="T46" fmla="*/ 17 w 404"/>
              <a:gd name="T47" fmla="*/ 205 h 414"/>
              <a:gd name="T48" fmla="*/ 51 w 404"/>
              <a:gd name="T49" fmla="*/ 183 h 414"/>
              <a:gd name="T50" fmla="*/ 51 w 404"/>
              <a:gd name="T51" fmla="*/ 155 h 414"/>
              <a:gd name="T52" fmla="*/ 176 w 404"/>
              <a:gd name="T53" fmla="*/ 12 h 414"/>
              <a:gd name="T54" fmla="*/ 338 w 404"/>
              <a:gd name="T55" fmla="*/ 95 h 414"/>
              <a:gd name="T56" fmla="*/ 353 w 404"/>
              <a:gd name="T57" fmla="*/ 163 h 414"/>
              <a:gd name="T58" fmla="*/ 353 w 404"/>
              <a:gd name="T59" fmla="*/ 183 h 414"/>
              <a:gd name="T60" fmla="*/ 359 w 404"/>
              <a:gd name="T61" fmla="*/ 184 h 414"/>
              <a:gd name="T62" fmla="*/ 391 w 404"/>
              <a:gd name="T63" fmla="*/ 211 h 414"/>
              <a:gd name="T64" fmla="*/ 387 w 404"/>
              <a:gd name="T65" fmla="*/ 288 h 414"/>
              <a:gd name="T66" fmla="*/ 354 w 404"/>
              <a:gd name="T67" fmla="*/ 311 h 414"/>
              <a:gd name="T68" fmla="*/ 353 w 404"/>
              <a:gd name="T69" fmla="*/ 311 h 414"/>
              <a:gd name="T70" fmla="*/ 339 w 404"/>
              <a:gd name="T71" fmla="*/ 324 h 414"/>
              <a:gd name="T72" fmla="*/ 260 w 404"/>
              <a:gd name="T73" fmla="*/ 395 h 414"/>
              <a:gd name="T74" fmla="*/ 256 w 404"/>
              <a:gd name="T75" fmla="*/ 397 h 414"/>
              <a:gd name="T76" fmla="*/ 233 w 404"/>
              <a:gd name="T77" fmla="*/ 414 h 414"/>
              <a:gd name="T78" fmla="*/ 181 w 404"/>
              <a:gd name="T79" fmla="*/ 41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04" h="414">
                <a:moveTo>
                  <a:pt x="181" y="414"/>
                </a:moveTo>
                <a:cubicBezTo>
                  <a:pt x="178" y="413"/>
                  <a:pt x="174" y="412"/>
                  <a:pt x="171" y="410"/>
                </a:cubicBezTo>
                <a:cubicBezTo>
                  <a:pt x="158" y="403"/>
                  <a:pt x="153" y="389"/>
                  <a:pt x="156" y="375"/>
                </a:cubicBezTo>
                <a:cubicBezTo>
                  <a:pt x="159" y="362"/>
                  <a:pt x="171" y="352"/>
                  <a:pt x="185" y="352"/>
                </a:cubicBezTo>
                <a:cubicBezTo>
                  <a:pt x="200" y="351"/>
                  <a:pt x="215" y="352"/>
                  <a:pt x="230" y="352"/>
                </a:cubicBezTo>
                <a:cubicBezTo>
                  <a:pt x="237" y="352"/>
                  <a:pt x="244" y="355"/>
                  <a:pt x="250" y="360"/>
                </a:cubicBezTo>
                <a:cubicBezTo>
                  <a:pt x="251" y="361"/>
                  <a:pt x="252" y="362"/>
                  <a:pt x="254" y="361"/>
                </a:cubicBezTo>
                <a:cubicBezTo>
                  <a:pt x="273" y="352"/>
                  <a:pt x="289" y="339"/>
                  <a:pt x="301" y="322"/>
                </a:cubicBezTo>
                <a:cubicBezTo>
                  <a:pt x="301" y="321"/>
                  <a:pt x="302" y="321"/>
                  <a:pt x="302" y="320"/>
                </a:cubicBezTo>
                <a:cubicBezTo>
                  <a:pt x="294" y="315"/>
                  <a:pt x="288" y="307"/>
                  <a:pt x="285" y="297"/>
                </a:cubicBezTo>
                <a:cubicBezTo>
                  <a:pt x="284" y="294"/>
                  <a:pt x="284" y="290"/>
                  <a:pt x="284" y="287"/>
                </a:cubicBezTo>
                <a:cubicBezTo>
                  <a:pt x="284" y="260"/>
                  <a:pt x="284" y="234"/>
                  <a:pt x="284" y="208"/>
                </a:cubicBezTo>
                <a:cubicBezTo>
                  <a:pt x="284" y="186"/>
                  <a:pt x="297" y="171"/>
                  <a:pt x="319" y="168"/>
                </a:cubicBezTo>
                <a:cubicBezTo>
                  <a:pt x="321" y="128"/>
                  <a:pt x="308" y="93"/>
                  <a:pt x="276" y="69"/>
                </a:cubicBezTo>
                <a:cubicBezTo>
                  <a:pt x="235" y="37"/>
                  <a:pt x="190" y="33"/>
                  <a:pt x="145" y="57"/>
                </a:cubicBezTo>
                <a:cubicBezTo>
                  <a:pt x="102" y="80"/>
                  <a:pt x="83" y="119"/>
                  <a:pt x="84" y="168"/>
                </a:cubicBezTo>
                <a:cubicBezTo>
                  <a:pt x="87" y="168"/>
                  <a:pt x="89" y="169"/>
                  <a:pt x="92" y="169"/>
                </a:cubicBezTo>
                <a:cubicBezTo>
                  <a:pt x="108" y="174"/>
                  <a:pt x="119" y="188"/>
                  <a:pt x="119" y="205"/>
                </a:cubicBezTo>
                <a:cubicBezTo>
                  <a:pt x="120" y="233"/>
                  <a:pt x="120" y="261"/>
                  <a:pt x="119" y="289"/>
                </a:cubicBezTo>
                <a:cubicBezTo>
                  <a:pt x="119" y="305"/>
                  <a:pt x="109" y="319"/>
                  <a:pt x="94" y="324"/>
                </a:cubicBezTo>
                <a:cubicBezTo>
                  <a:pt x="80" y="329"/>
                  <a:pt x="64" y="325"/>
                  <a:pt x="53" y="313"/>
                </a:cubicBezTo>
                <a:cubicBezTo>
                  <a:pt x="52" y="312"/>
                  <a:pt x="50" y="311"/>
                  <a:pt x="48" y="310"/>
                </a:cubicBezTo>
                <a:cubicBezTo>
                  <a:pt x="33" y="308"/>
                  <a:pt x="22" y="299"/>
                  <a:pt x="15" y="286"/>
                </a:cubicBezTo>
                <a:cubicBezTo>
                  <a:pt x="0" y="259"/>
                  <a:pt x="0" y="231"/>
                  <a:pt x="17" y="205"/>
                </a:cubicBezTo>
                <a:cubicBezTo>
                  <a:pt x="24" y="193"/>
                  <a:pt x="36" y="185"/>
                  <a:pt x="51" y="183"/>
                </a:cubicBezTo>
                <a:cubicBezTo>
                  <a:pt x="51" y="174"/>
                  <a:pt x="51" y="165"/>
                  <a:pt x="51" y="155"/>
                </a:cubicBezTo>
                <a:cubicBezTo>
                  <a:pt x="52" y="84"/>
                  <a:pt x="105" y="23"/>
                  <a:pt x="176" y="12"/>
                </a:cubicBezTo>
                <a:cubicBezTo>
                  <a:pt x="244" y="0"/>
                  <a:pt x="308" y="33"/>
                  <a:pt x="338" y="95"/>
                </a:cubicBezTo>
                <a:cubicBezTo>
                  <a:pt x="348" y="116"/>
                  <a:pt x="353" y="139"/>
                  <a:pt x="353" y="163"/>
                </a:cubicBezTo>
                <a:cubicBezTo>
                  <a:pt x="353" y="169"/>
                  <a:pt x="353" y="176"/>
                  <a:pt x="353" y="183"/>
                </a:cubicBezTo>
                <a:cubicBezTo>
                  <a:pt x="355" y="183"/>
                  <a:pt x="357" y="184"/>
                  <a:pt x="359" y="184"/>
                </a:cubicBezTo>
                <a:cubicBezTo>
                  <a:pt x="374" y="189"/>
                  <a:pt x="384" y="198"/>
                  <a:pt x="391" y="211"/>
                </a:cubicBezTo>
                <a:cubicBezTo>
                  <a:pt x="404" y="237"/>
                  <a:pt x="403" y="263"/>
                  <a:pt x="387" y="288"/>
                </a:cubicBezTo>
                <a:cubicBezTo>
                  <a:pt x="380" y="301"/>
                  <a:pt x="369" y="309"/>
                  <a:pt x="354" y="311"/>
                </a:cubicBezTo>
                <a:cubicBezTo>
                  <a:pt x="354" y="311"/>
                  <a:pt x="353" y="311"/>
                  <a:pt x="353" y="311"/>
                </a:cubicBezTo>
                <a:cubicBezTo>
                  <a:pt x="348" y="315"/>
                  <a:pt x="342" y="319"/>
                  <a:pt x="339" y="324"/>
                </a:cubicBezTo>
                <a:cubicBezTo>
                  <a:pt x="321" y="357"/>
                  <a:pt x="295" y="381"/>
                  <a:pt x="260" y="395"/>
                </a:cubicBezTo>
                <a:cubicBezTo>
                  <a:pt x="259" y="395"/>
                  <a:pt x="257" y="396"/>
                  <a:pt x="256" y="397"/>
                </a:cubicBezTo>
                <a:cubicBezTo>
                  <a:pt x="252" y="406"/>
                  <a:pt x="243" y="411"/>
                  <a:pt x="233" y="414"/>
                </a:cubicBezTo>
                <a:cubicBezTo>
                  <a:pt x="216" y="414"/>
                  <a:pt x="199" y="414"/>
                  <a:pt x="181" y="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3" name="Grupo 42"/>
          <p:cNvGrpSpPr/>
          <p:nvPr/>
        </p:nvGrpSpPr>
        <p:grpSpPr>
          <a:xfrm>
            <a:off x="3665441" y="2602663"/>
            <a:ext cx="1468049" cy="992302"/>
            <a:chOff x="-2646363" y="1665287"/>
            <a:chExt cx="2341563" cy="1582738"/>
          </a:xfrm>
          <a:solidFill>
            <a:schemeClr val="tx1"/>
          </a:solidFill>
        </p:grpSpPr>
        <p:sp>
          <p:nvSpPr>
            <p:cNvPr id="44" name="Freeform 5"/>
            <p:cNvSpPr>
              <a:spLocks/>
            </p:cNvSpPr>
            <p:nvPr/>
          </p:nvSpPr>
          <p:spPr bwMode="auto">
            <a:xfrm>
              <a:off x="-1431925" y="2327275"/>
              <a:ext cx="920750" cy="920750"/>
            </a:xfrm>
            <a:custGeom>
              <a:avLst/>
              <a:gdLst>
                <a:gd name="T0" fmla="*/ 177 w 178"/>
                <a:gd name="T1" fmla="*/ 8 h 178"/>
                <a:gd name="T2" fmla="*/ 173 w 178"/>
                <a:gd name="T3" fmla="*/ 8 h 178"/>
                <a:gd name="T4" fmla="*/ 49 w 178"/>
                <a:gd name="T5" fmla="*/ 50 h 178"/>
                <a:gd name="T6" fmla="*/ 44 w 178"/>
                <a:gd name="T7" fmla="*/ 49 h 178"/>
                <a:gd name="T8" fmla="*/ 6 w 178"/>
                <a:gd name="T9" fmla="*/ 2 h 178"/>
                <a:gd name="T10" fmla="*/ 2 w 178"/>
                <a:gd name="T11" fmla="*/ 1 h 178"/>
                <a:gd name="T12" fmla="*/ 0 w 178"/>
                <a:gd name="T13" fmla="*/ 4 h 178"/>
                <a:gd name="T14" fmla="*/ 0 w 178"/>
                <a:gd name="T15" fmla="*/ 175 h 178"/>
                <a:gd name="T16" fmla="*/ 2 w 178"/>
                <a:gd name="T17" fmla="*/ 178 h 178"/>
                <a:gd name="T18" fmla="*/ 4 w 178"/>
                <a:gd name="T19" fmla="*/ 178 h 178"/>
                <a:gd name="T20" fmla="*/ 5 w 178"/>
                <a:gd name="T21" fmla="*/ 178 h 178"/>
                <a:gd name="T22" fmla="*/ 176 w 178"/>
                <a:gd name="T23" fmla="*/ 107 h 178"/>
                <a:gd name="T24" fmla="*/ 178 w 178"/>
                <a:gd name="T25" fmla="*/ 104 h 178"/>
                <a:gd name="T26" fmla="*/ 178 w 178"/>
                <a:gd name="T27" fmla="*/ 11 h 178"/>
                <a:gd name="T28" fmla="*/ 177 w 178"/>
                <a:gd name="T29" fmla="*/ 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8">
                  <a:moveTo>
                    <a:pt x="177" y="8"/>
                  </a:moveTo>
                  <a:cubicBezTo>
                    <a:pt x="176" y="8"/>
                    <a:pt x="175" y="8"/>
                    <a:pt x="173" y="8"/>
                  </a:cubicBezTo>
                  <a:cubicBezTo>
                    <a:pt x="173" y="8"/>
                    <a:pt x="52" y="49"/>
                    <a:pt x="49" y="50"/>
                  </a:cubicBezTo>
                  <a:cubicBezTo>
                    <a:pt x="46" y="51"/>
                    <a:pt x="44" y="49"/>
                    <a:pt x="44" y="49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4" y="0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6"/>
                    <a:pt x="1" y="177"/>
                    <a:pt x="2" y="178"/>
                  </a:cubicBezTo>
                  <a:cubicBezTo>
                    <a:pt x="2" y="178"/>
                    <a:pt x="3" y="178"/>
                    <a:pt x="4" y="178"/>
                  </a:cubicBezTo>
                  <a:cubicBezTo>
                    <a:pt x="4" y="178"/>
                    <a:pt x="5" y="178"/>
                    <a:pt x="5" y="17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7" y="107"/>
                    <a:pt x="178" y="106"/>
                    <a:pt x="178" y="104"/>
                  </a:cubicBezTo>
                  <a:cubicBezTo>
                    <a:pt x="178" y="11"/>
                    <a:pt x="178" y="11"/>
                    <a:pt x="178" y="11"/>
                  </a:cubicBezTo>
                  <a:cubicBezTo>
                    <a:pt x="178" y="10"/>
                    <a:pt x="178" y="9"/>
                    <a:pt x="17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"/>
            <p:cNvSpPr>
              <a:spLocks noEditPoints="1"/>
            </p:cNvSpPr>
            <p:nvPr/>
          </p:nvSpPr>
          <p:spPr bwMode="auto">
            <a:xfrm>
              <a:off x="-2646363" y="1665287"/>
              <a:ext cx="2341563" cy="815975"/>
            </a:xfrm>
            <a:custGeom>
              <a:avLst/>
              <a:gdLst>
                <a:gd name="T0" fmla="*/ 452 w 453"/>
                <a:gd name="T1" fmla="*/ 98 h 158"/>
                <a:gd name="T2" fmla="*/ 419 w 453"/>
                <a:gd name="T3" fmla="*/ 55 h 158"/>
                <a:gd name="T4" fmla="*/ 417 w 453"/>
                <a:gd name="T5" fmla="*/ 53 h 158"/>
                <a:gd name="T6" fmla="*/ 227 w 453"/>
                <a:gd name="T7" fmla="*/ 0 h 158"/>
                <a:gd name="T8" fmla="*/ 225 w 453"/>
                <a:gd name="T9" fmla="*/ 0 h 158"/>
                <a:gd name="T10" fmla="*/ 36 w 453"/>
                <a:gd name="T11" fmla="*/ 53 h 158"/>
                <a:gd name="T12" fmla="*/ 34 w 453"/>
                <a:gd name="T13" fmla="*/ 55 h 158"/>
                <a:gd name="T14" fmla="*/ 1 w 453"/>
                <a:gd name="T15" fmla="*/ 98 h 158"/>
                <a:gd name="T16" fmla="*/ 0 w 453"/>
                <a:gd name="T17" fmla="*/ 101 h 158"/>
                <a:gd name="T18" fmla="*/ 3 w 453"/>
                <a:gd name="T19" fmla="*/ 104 h 158"/>
                <a:gd name="T20" fmla="*/ 163 w 453"/>
                <a:gd name="T21" fmla="*/ 158 h 158"/>
                <a:gd name="T22" fmla="*/ 164 w 453"/>
                <a:gd name="T23" fmla="*/ 158 h 158"/>
                <a:gd name="T24" fmla="*/ 167 w 453"/>
                <a:gd name="T25" fmla="*/ 157 h 158"/>
                <a:gd name="T26" fmla="*/ 212 w 453"/>
                <a:gd name="T27" fmla="*/ 102 h 158"/>
                <a:gd name="T28" fmla="*/ 225 w 453"/>
                <a:gd name="T29" fmla="*/ 105 h 158"/>
                <a:gd name="T30" fmla="*/ 227 w 453"/>
                <a:gd name="T31" fmla="*/ 105 h 158"/>
                <a:gd name="T32" fmla="*/ 227 w 453"/>
                <a:gd name="T33" fmla="*/ 105 h 158"/>
                <a:gd name="T34" fmla="*/ 227 w 453"/>
                <a:gd name="T35" fmla="*/ 105 h 158"/>
                <a:gd name="T36" fmla="*/ 241 w 453"/>
                <a:gd name="T37" fmla="*/ 102 h 158"/>
                <a:gd name="T38" fmla="*/ 286 w 453"/>
                <a:gd name="T39" fmla="*/ 157 h 158"/>
                <a:gd name="T40" fmla="*/ 288 w 453"/>
                <a:gd name="T41" fmla="*/ 158 h 158"/>
                <a:gd name="T42" fmla="*/ 290 w 453"/>
                <a:gd name="T43" fmla="*/ 158 h 158"/>
                <a:gd name="T44" fmla="*/ 450 w 453"/>
                <a:gd name="T45" fmla="*/ 104 h 158"/>
                <a:gd name="T46" fmla="*/ 452 w 453"/>
                <a:gd name="T47" fmla="*/ 101 h 158"/>
                <a:gd name="T48" fmla="*/ 452 w 453"/>
                <a:gd name="T49" fmla="*/ 98 h 158"/>
                <a:gd name="T50" fmla="*/ 226 w 453"/>
                <a:gd name="T51" fmla="*/ 90 h 158"/>
                <a:gd name="T52" fmla="*/ 90 w 453"/>
                <a:gd name="T53" fmla="*/ 53 h 158"/>
                <a:gd name="T54" fmla="*/ 226 w 453"/>
                <a:gd name="T55" fmla="*/ 15 h 158"/>
                <a:gd name="T56" fmla="*/ 362 w 453"/>
                <a:gd name="T57" fmla="*/ 53 h 158"/>
                <a:gd name="T58" fmla="*/ 226 w 453"/>
                <a:gd name="T59" fmla="*/ 9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53" h="158">
                  <a:moveTo>
                    <a:pt x="452" y="98"/>
                  </a:moveTo>
                  <a:cubicBezTo>
                    <a:pt x="419" y="55"/>
                    <a:pt x="419" y="55"/>
                    <a:pt x="419" y="55"/>
                  </a:cubicBezTo>
                  <a:cubicBezTo>
                    <a:pt x="419" y="54"/>
                    <a:pt x="418" y="53"/>
                    <a:pt x="417" y="53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6" y="0"/>
                    <a:pt x="225" y="0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5" y="54"/>
                    <a:pt x="34" y="54"/>
                    <a:pt x="34" y="55"/>
                  </a:cubicBezTo>
                  <a:cubicBezTo>
                    <a:pt x="1" y="98"/>
                    <a:pt x="1" y="98"/>
                    <a:pt x="1" y="98"/>
                  </a:cubicBezTo>
                  <a:cubicBezTo>
                    <a:pt x="0" y="99"/>
                    <a:pt x="0" y="100"/>
                    <a:pt x="0" y="101"/>
                  </a:cubicBezTo>
                  <a:cubicBezTo>
                    <a:pt x="1" y="103"/>
                    <a:pt x="2" y="103"/>
                    <a:pt x="3" y="104"/>
                  </a:cubicBezTo>
                  <a:cubicBezTo>
                    <a:pt x="163" y="158"/>
                    <a:pt x="163" y="158"/>
                    <a:pt x="163" y="158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5" y="158"/>
                    <a:pt x="166" y="158"/>
                    <a:pt x="167" y="157"/>
                  </a:cubicBezTo>
                  <a:cubicBezTo>
                    <a:pt x="212" y="102"/>
                    <a:pt x="212" y="102"/>
                    <a:pt x="212" y="102"/>
                  </a:cubicBezTo>
                  <a:cubicBezTo>
                    <a:pt x="225" y="105"/>
                    <a:pt x="225" y="105"/>
                    <a:pt x="225" y="105"/>
                  </a:cubicBezTo>
                  <a:cubicBezTo>
                    <a:pt x="226" y="106"/>
                    <a:pt x="227" y="106"/>
                    <a:pt x="227" y="105"/>
                  </a:cubicBezTo>
                  <a:cubicBezTo>
                    <a:pt x="227" y="105"/>
                    <a:pt x="227" y="105"/>
                    <a:pt x="227" y="105"/>
                  </a:cubicBezTo>
                  <a:cubicBezTo>
                    <a:pt x="227" y="105"/>
                    <a:pt x="227" y="105"/>
                    <a:pt x="227" y="105"/>
                  </a:cubicBezTo>
                  <a:cubicBezTo>
                    <a:pt x="241" y="102"/>
                    <a:pt x="241" y="102"/>
                    <a:pt x="241" y="102"/>
                  </a:cubicBezTo>
                  <a:cubicBezTo>
                    <a:pt x="286" y="157"/>
                    <a:pt x="286" y="157"/>
                    <a:pt x="286" y="157"/>
                  </a:cubicBezTo>
                  <a:cubicBezTo>
                    <a:pt x="286" y="158"/>
                    <a:pt x="287" y="158"/>
                    <a:pt x="288" y="158"/>
                  </a:cubicBezTo>
                  <a:cubicBezTo>
                    <a:pt x="289" y="158"/>
                    <a:pt x="289" y="158"/>
                    <a:pt x="290" y="158"/>
                  </a:cubicBezTo>
                  <a:cubicBezTo>
                    <a:pt x="450" y="104"/>
                    <a:pt x="450" y="104"/>
                    <a:pt x="450" y="104"/>
                  </a:cubicBezTo>
                  <a:cubicBezTo>
                    <a:pt x="451" y="103"/>
                    <a:pt x="452" y="102"/>
                    <a:pt x="452" y="101"/>
                  </a:cubicBezTo>
                  <a:cubicBezTo>
                    <a:pt x="453" y="100"/>
                    <a:pt x="452" y="99"/>
                    <a:pt x="452" y="98"/>
                  </a:cubicBezTo>
                  <a:close/>
                  <a:moveTo>
                    <a:pt x="226" y="90"/>
                  </a:moveTo>
                  <a:cubicBezTo>
                    <a:pt x="90" y="53"/>
                    <a:pt x="90" y="53"/>
                    <a:pt x="90" y="53"/>
                  </a:cubicBezTo>
                  <a:cubicBezTo>
                    <a:pt x="226" y="15"/>
                    <a:pt x="226" y="15"/>
                    <a:pt x="226" y="15"/>
                  </a:cubicBezTo>
                  <a:cubicBezTo>
                    <a:pt x="362" y="53"/>
                    <a:pt x="362" y="53"/>
                    <a:pt x="362" y="53"/>
                  </a:cubicBezTo>
                  <a:lnTo>
                    <a:pt x="226" y="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"/>
            <p:cNvSpPr>
              <a:spLocks/>
            </p:cNvSpPr>
            <p:nvPr/>
          </p:nvSpPr>
          <p:spPr bwMode="auto">
            <a:xfrm>
              <a:off x="-2439988" y="2327275"/>
              <a:ext cx="920750" cy="920750"/>
            </a:xfrm>
            <a:custGeom>
              <a:avLst/>
              <a:gdLst>
                <a:gd name="T0" fmla="*/ 175 w 178"/>
                <a:gd name="T1" fmla="*/ 1 h 178"/>
                <a:gd name="T2" fmla="*/ 171 w 178"/>
                <a:gd name="T3" fmla="*/ 2 h 178"/>
                <a:gd name="T4" fmla="*/ 133 w 178"/>
                <a:gd name="T5" fmla="*/ 49 h 178"/>
                <a:gd name="T6" fmla="*/ 129 w 178"/>
                <a:gd name="T7" fmla="*/ 50 h 178"/>
                <a:gd name="T8" fmla="*/ 4 w 178"/>
                <a:gd name="T9" fmla="*/ 8 h 178"/>
                <a:gd name="T10" fmla="*/ 1 w 178"/>
                <a:gd name="T11" fmla="*/ 8 h 178"/>
                <a:gd name="T12" fmla="*/ 0 w 178"/>
                <a:gd name="T13" fmla="*/ 11 h 178"/>
                <a:gd name="T14" fmla="*/ 0 w 178"/>
                <a:gd name="T15" fmla="*/ 104 h 178"/>
                <a:gd name="T16" fmla="*/ 2 w 178"/>
                <a:gd name="T17" fmla="*/ 107 h 178"/>
                <a:gd name="T18" fmla="*/ 173 w 178"/>
                <a:gd name="T19" fmla="*/ 178 h 178"/>
                <a:gd name="T20" fmla="*/ 174 w 178"/>
                <a:gd name="T21" fmla="*/ 178 h 178"/>
                <a:gd name="T22" fmla="*/ 176 w 178"/>
                <a:gd name="T23" fmla="*/ 178 h 178"/>
                <a:gd name="T24" fmla="*/ 178 w 178"/>
                <a:gd name="T25" fmla="*/ 175 h 178"/>
                <a:gd name="T26" fmla="*/ 178 w 178"/>
                <a:gd name="T27" fmla="*/ 4 h 178"/>
                <a:gd name="T28" fmla="*/ 175 w 178"/>
                <a:gd name="T29" fmla="*/ 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8">
                  <a:moveTo>
                    <a:pt x="175" y="1"/>
                  </a:moveTo>
                  <a:cubicBezTo>
                    <a:pt x="174" y="0"/>
                    <a:pt x="172" y="1"/>
                    <a:pt x="171" y="2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3" y="49"/>
                    <a:pt x="131" y="51"/>
                    <a:pt x="129" y="50"/>
                  </a:cubicBezTo>
                  <a:cubicBezTo>
                    <a:pt x="125" y="49"/>
                    <a:pt x="4" y="8"/>
                    <a:pt x="4" y="8"/>
                  </a:cubicBezTo>
                  <a:cubicBezTo>
                    <a:pt x="3" y="8"/>
                    <a:pt x="2" y="8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6"/>
                    <a:pt x="0" y="107"/>
                    <a:pt x="2" y="107"/>
                  </a:cubicBezTo>
                  <a:cubicBezTo>
                    <a:pt x="173" y="178"/>
                    <a:pt x="173" y="178"/>
                    <a:pt x="173" y="178"/>
                  </a:cubicBezTo>
                  <a:cubicBezTo>
                    <a:pt x="173" y="178"/>
                    <a:pt x="174" y="178"/>
                    <a:pt x="174" y="178"/>
                  </a:cubicBezTo>
                  <a:cubicBezTo>
                    <a:pt x="175" y="178"/>
                    <a:pt x="176" y="178"/>
                    <a:pt x="176" y="178"/>
                  </a:cubicBezTo>
                  <a:cubicBezTo>
                    <a:pt x="177" y="177"/>
                    <a:pt x="178" y="176"/>
                    <a:pt x="178" y="175"/>
                  </a:cubicBezTo>
                  <a:cubicBezTo>
                    <a:pt x="178" y="4"/>
                    <a:pt x="178" y="4"/>
                    <a:pt x="178" y="4"/>
                  </a:cubicBezTo>
                  <a:cubicBezTo>
                    <a:pt x="178" y="2"/>
                    <a:pt x="177" y="1"/>
                    <a:pt x="1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1" name="Conector recto 50"/>
          <p:cNvCxnSpPr/>
          <p:nvPr/>
        </p:nvCxnSpPr>
        <p:spPr>
          <a:xfrm>
            <a:off x="4497045" y="2602663"/>
            <a:ext cx="1052723" cy="0"/>
          </a:xfrm>
          <a:prstGeom prst="line">
            <a:avLst/>
          </a:prstGeom>
          <a:ln w="12700">
            <a:solidFill>
              <a:schemeClr val="bg2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/>
          <p:nvPr/>
        </p:nvCxnSpPr>
        <p:spPr>
          <a:xfrm>
            <a:off x="5549768" y="2602663"/>
            <a:ext cx="0" cy="1215358"/>
          </a:xfrm>
          <a:prstGeom prst="straightConnector1">
            <a:avLst/>
          </a:prstGeom>
          <a:ln w="12700">
            <a:solidFill>
              <a:schemeClr val="bg2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>
            <a:off x="5549768" y="4958502"/>
            <a:ext cx="0" cy="1163157"/>
          </a:xfrm>
          <a:prstGeom prst="line">
            <a:avLst/>
          </a:prstGeom>
          <a:ln w="12700">
            <a:solidFill>
              <a:schemeClr val="bg2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/>
          <p:cNvCxnSpPr/>
          <p:nvPr/>
        </p:nvCxnSpPr>
        <p:spPr>
          <a:xfrm>
            <a:off x="5550456" y="6121659"/>
            <a:ext cx="946409" cy="0"/>
          </a:xfrm>
          <a:prstGeom prst="straightConnector1">
            <a:avLst/>
          </a:prstGeom>
          <a:ln w="12700">
            <a:solidFill>
              <a:schemeClr val="bg2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5676412" y="2370675"/>
            <a:ext cx="1540182" cy="6001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67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5490912" y="2061248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8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2582417" y="4221283"/>
            <a:ext cx="1540182" cy="6001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69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2396917" y="3911856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0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7896334" y="6037621"/>
            <a:ext cx="1540182" cy="6001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71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7710834" y="5728194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2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8245643" y="2084662"/>
            <a:ext cx="3309190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s-ES" sz="18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73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7528738" y="1641624"/>
            <a:ext cx="4026094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sz="2800" spc="1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2800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041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6;p17"/>
          <p:cNvSpPr txBox="1"/>
          <p:nvPr/>
        </p:nvSpPr>
        <p:spPr>
          <a:xfrm>
            <a:off x="2829221" y="459163"/>
            <a:ext cx="6533559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n-US" sz="3200" b="1" dirty="0" smtClean="0">
                <a:latin typeface="Montserrat"/>
                <a:sym typeface="Montserrat"/>
              </a:rPr>
              <a:t>GESTI</a:t>
            </a:r>
            <a:r>
              <a:rPr lang="es-ES" sz="3200" b="1" dirty="0" smtClean="0">
                <a:latin typeface="Montserrat"/>
                <a:sym typeface="Montserrat"/>
              </a:rPr>
              <a:t>ÓN DE TRANSPORTE</a:t>
            </a:r>
            <a:endParaRPr sz="3200" dirty="0"/>
          </a:p>
        </p:txBody>
      </p:sp>
      <p:sp>
        <p:nvSpPr>
          <p:cNvPr id="4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3807448" y="944690"/>
            <a:ext cx="4577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Escribe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aquí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subtítulo</a:t>
            </a:r>
            <a:endParaRPr lang="en-US" sz="1600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2108621" y="1771650"/>
            <a:ext cx="7974758" cy="4755688"/>
            <a:chOff x="2358189" y="1918832"/>
            <a:chExt cx="7536282" cy="4494206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 rot="5400000" flipH="1">
              <a:off x="2940845" y="3256010"/>
              <a:ext cx="4322920" cy="1991135"/>
            </a:xfrm>
            <a:custGeom>
              <a:avLst/>
              <a:gdLst>
                <a:gd name="T0" fmla="*/ 1668 w 1668"/>
                <a:gd name="T1" fmla="*/ 817 h 838"/>
                <a:gd name="T2" fmla="*/ 184 w 1668"/>
                <a:gd name="T3" fmla="*/ 836 h 838"/>
                <a:gd name="T4" fmla="*/ 0 w 1668"/>
                <a:gd name="T5" fmla="*/ 635 h 838"/>
                <a:gd name="T6" fmla="*/ 0 w 1668"/>
                <a:gd name="T7" fmla="*/ 201 h 838"/>
                <a:gd name="T8" fmla="*/ 182 w 1668"/>
                <a:gd name="T9" fmla="*/ 0 h 838"/>
                <a:gd name="T10" fmla="*/ 1558 w 1668"/>
                <a:gd name="T11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8" h="838">
                  <a:moveTo>
                    <a:pt x="1668" y="817"/>
                  </a:moveTo>
                  <a:cubicBezTo>
                    <a:pt x="184" y="836"/>
                    <a:pt x="184" y="836"/>
                    <a:pt x="184" y="836"/>
                  </a:cubicBezTo>
                  <a:cubicBezTo>
                    <a:pt x="83" y="838"/>
                    <a:pt x="0" y="747"/>
                    <a:pt x="0" y="635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90"/>
                    <a:pt x="82" y="0"/>
                    <a:pt x="182" y="0"/>
                  </a:cubicBezTo>
                  <a:cubicBezTo>
                    <a:pt x="1558" y="0"/>
                    <a:pt x="1558" y="0"/>
                    <a:pt x="1558" y="0"/>
                  </a:cubicBezTo>
                </a:path>
              </a:pathLst>
            </a:custGeom>
            <a:noFill/>
            <a:ln w="38100" cap="flat">
              <a:solidFill>
                <a:schemeClr val="bg2">
                  <a:lumMod val="75000"/>
                </a:schemeClr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 rot="5400000" flipH="1">
              <a:off x="4843216" y="3170991"/>
              <a:ext cx="4494206" cy="1989887"/>
            </a:xfrm>
            <a:custGeom>
              <a:avLst/>
              <a:gdLst>
                <a:gd name="T0" fmla="*/ 1550 w 1734"/>
                <a:gd name="T1" fmla="*/ 837 h 838"/>
                <a:gd name="T2" fmla="*/ 1734 w 1734"/>
                <a:gd name="T3" fmla="*/ 636 h 838"/>
                <a:gd name="T4" fmla="*/ 1734 w 1734"/>
                <a:gd name="T5" fmla="*/ 201 h 838"/>
                <a:gd name="T6" fmla="*/ 1552 w 1734"/>
                <a:gd name="T7" fmla="*/ 0 h 838"/>
                <a:gd name="T8" fmla="*/ 176 w 1734"/>
                <a:gd name="T9" fmla="*/ 0 h 838"/>
                <a:gd name="T10" fmla="*/ 0 w 1734"/>
                <a:gd name="T11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4" h="838">
                  <a:moveTo>
                    <a:pt x="1550" y="837"/>
                  </a:moveTo>
                  <a:cubicBezTo>
                    <a:pt x="1652" y="838"/>
                    <a:pt x="1734" y="748"/>
                    <a:pt x="1734" y="636"/>
                  </a:cubicBezTo>
                  <a:cubicBezTo>
                    <a:pt x="1734" y="527"/>
                    <a:pt x="1734" y="310"/>
                    <a:pt x="1734" y="201"/>
                  </a:cubicBezTo>
                  <a:cubicBezTo>
                    <a:pt x="1734" y="90"/>
                    <a:pt x="1653" y="0"/>
                    <a:pt x="1552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38100" cap="flat">
              <a:solidFill>
                <a:schemeClr val="bg2">
                  <a:lumMod val="75000"/>
                </a:schemeClr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8" name="Conector recto 7"/>
            <p:cNvCxnSpPr/>
            <p:nvPr/>
          </p:nvCxnSpPr>
          <p:spPr>
            <a:xfrm flipH="1">
              <a:off x="2358189" y="2090117"/>
              <a:ext cx="1809208" cy="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>
            <a:xfrm flipH="1">
              <a:off x="8085263" y="6397630"/>
              <a:ext cx="1809208" cy="0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46"/>
          <p:cNvSpPr>
            <a:spLocks/>
          </p:cNvSpPr>
          <p:nvPr/>
        </p:nvSpPr>
        <p:spPr bwMode="auto">
          <a:xfrm>
            <a:off x="4105038" y="1964511"/>
            <a:ext cx="699864" cy="715077"/>
          </a:xfrm>
          <a:custGeom>
            <a:avLst/>
            <a:gdLst>
              <a:gd name="T0" fmla="*/ 181 w 404"/>
              <a:gd name="T1" fmla="*/ 414 h 414"/>
              <a:gd name="T2" fmla="*/ 171 w 404"/>
              <a:gd name="T3" fmla="*/ 410 h 414"/>
              <a:gd name="T4" fmla="*/ 156 w 404"/>
              <a:gd name="T5" fmla="*/ 375 h 414"/>
              <a:gd name="T6" fmla="*/ 185 w 404"/>
              <a:gd name="T7" fmla="*/ 352 h 414"/>
              <a:gd name="T8" fmla="*/ 230 w 404"/>
              <a:gd name="T9" fmla="*/ 352 h 414"/>
              <a:gd name="T10" fmla="*/ 250 w 404"/>
              <a:gd name="T11" fmla="*/ 360 h 414"/>
              <a:gd name="T12" fmla="*/ 254 w 404"/>
              <a:gd name="T13" fmla="*/ 361 h 414"/>
              <a:gd name="T14" fmla="*/ 301 w 404"/>
              <a:gd name="T15" fmla="*/ 322 h 414"/>
              <a:gd name="T16" fmla="*/ 302 w 404"/>
              <a:gd name="T17" fmla="*/ 320 h 414"/>
              <a:gd name="T18" fmla="*/ 285 w 404"/>
              <a:gd name="T19" fmla="*/ 297 h 414"/>
              <a:gd name="T20" fmla="*/ 284 w 404"/>
              <a:gd name="T21" fmla="*/ 287 h 414"/>
              <a:gd name="T22" fmla="*/ 284 w 404"/>
              <a:gd name="T23" fmla="*/ 208 h 414"/>
              <a:gd name="T24" fmla="*/ 319 w 404"/>
              <a:gd name="T25" fmla="*/ 168 h 414"/>
              <a:gd name="T26" fmla="*/ 276 w 404"/>
              <a:gd name="T27" fmla="*/ 69 h 414"/>
              <a:gd name="T28" fmla="*/ 145 w 404"/>
              <a:gd name="T29" fmla="*/ 57 h 414"/>
              <a:gd name="T30" fmla="*/ 84 w 404"/>
              <a:gd name="T31" fmla="*/ 168 h 414"/>
              <a:gd name="T32" fmla="*/ 92 w 404"/>
              <a:gd name="T33" fmla="*/ 169 h 414"/>
              <a:gd name="T34" fmla="*/ 119 w 404"/>
              <a:gd name="T35" fmla="*/ 205 h 414"/>
              <a:gd name="T36" fmla="*/ 119 w 404"/>
              <a:gd name="T37" fmla="*/ 289 h 414"/>
              <a:gd name="T38" fmla="*/ 94 w 404"/>
              <a:gd name="T39" fmla="*/ 324 h 414"/>
              <a:gd name="T40" fmla="*/ 53 w 404"/>
              <a:gd name="T41" fmla="*/ 313 h 414"/>
              <a:gd name="T42" fmla="*/ 48 w 404"/>
              <a:gd name="T43" fmla="*/ 310 h 414"/>
              <a:gd name="T44" fmla="*/ 15 w 404"/>
              <a:gd name="T45" fmla="*/ 286 h 414"/>
              <a:gd name="T46" fmla="*/ 17 w 404"/>
              <a:gd name="T47" fmla="*/ 205 h 414"/>
              <a:gd name="T48" fmla="*/ 51 w 404"/>
              <a:gd name="T49" fmla="*/ 183 h 414"/>
              <a:gd name="T50" fmla="*/ 51 w 404"/>
              <a:gd name="T51" fmla="*/ 155 h 414"/>
              <a:gd name="T52" fmla="*/ 176 w 404"/>
              <a:gd name="T53" fmla="*/ 12 h 414"/>
              <a:gd name="T54" fmla="*/ 338 w 404"/>
              <a:gd name="T55" fmla="*/ 95 h 414"/>
              <a:gd name="T56" fmla="*/ 353 w 404"/>
              <a:gd name="T57" fmla="*/ 163 h 414"/>
              <a:gd name="T58" fmla="*/ 353 w 404"/>
              <a:gd name="T59" fmla="*/ 183 h 414"/>
              <a:gd name="T60" fmla="*/ 359 w 404"/>
              <a:gd name="T61" fmla="*/ 184 h 414"/>
              <a:gd name="T62" fmla="*/ 391 w 404"/>
              <a:gd name="T63" fmla="*/ 211 h 414"/>
              <a:gd name="T64" fmla="*/ 387 w 404"/>
              <a:gd name="T65" fmla="*/ 288 h 414"/>
              <a:gd name="T66" fmla="*/ 354 w 404"/>
              <a:gd name="T67" fmla="*/ 311 h 414"/>
              <a:gd name="T68" fmla="*/ 353 w 404"/>
              <a:gd name="T69" fmla="*/ 311 h 414"/>
              <a:gd name="T70" fmla="*/ 339 w 404"/>
              <a:gd name="T71" fmla="*/ 324 h 414"/>
              <a:gd name="T72" fmla="*/ 260 w 404"/>
              <a:gd name="T73" fmla="*/ 395 h 414"/>
              <a:gd name="T74" fmla="*/ 256 w 404"/>
              <a:gd name="T75" fmla="*/ 397 h 414"/>
              <a:gd name="T76" fmla="*/ 233 w 404"/>
              <a:gd name="T77" fmla="*/ 414 h 414"/>
              <a:gd name="T78" fmla="*/ 181 w 404"/>
              <a:gd name="T79" fmla="*/ 41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04" h="414">
                <a:moveTo>
                  <a:pt x="181" y="414"/>
                </a:moveTo>
                <a:cubicBezTo>
                  <a:pt x="178" y="413"/>
                  <a:pt x="174" y="412"/>
                  <a:pt x="171" y="410"/>
                </a:cubicBezTo>
                <a:cubicBezTo>
                  <a:pt x="158" y="403"/>
                  <a:pt x="153" y="389"/>
                  <a:pt x="156" y="375"/>
                </a:cubicBezTo>
                <a:cubicBezTo>
                  <a:pt x="159" y="362"/>
                  <a:pt x="171" y="352"/>
                  <a:pt x="185" y="352"/>
                </a:cubicBezTo>
                <a:cubicBezTo>
                  <a:pt x="200" y="351"/>
                  <a:pt x="215" y="352"/>
                  <a:pt x="230" y="352"/>
                </a:cubicBezTo>
                <a:cubicBezTo>
                  <a:pt x="237" y="352"/>
                  <a:pt x="244" y="355"/>
                  <a:pt x="250" y="360"/>
                </a:cubicBezTo>
                <a:cubicBezTo>
                  <a:pt x="251" y="361"/>
                  <a:pt x="252" y="362"/>
                  <a:pt x="254" y="361"/>
                </a:cubicBezTo>
                <a:cubicBezTo>
                  <a:pt x="273" y="352"/>
                  <a:pt x="289" y="339"/>
                  <a:pt x="301" y="322"/>
                </a:cubicBezTo>
                <a:cubicBezTo>
                  <a:pt x="301" y="321"/>
                  <a:pt x="302" y="321"/>
                  <a:pt x="302" y="320"/>
                </a:cubicBezTo>
                <a:cubicBezTo>
                  <a:pt x="294" y="315"/>
                  <a:pt x="288" y="307"/>
                  <a:pt x="285" y="297"/>
                </a:cubicBezTo>
                <a:cubicBezTo>
                  <a:pt x="284" y="294"/>
                  <a:pt x="284" y="290"/>
                  <a:pt x="284" y="287"/>
                </a:cubicBezTo>
                <a:cubicBezTo>
                  <a:pt x="284" y="260"/>
                  <a:pt x="284" y="234"/>
                  <a:pt x="284" y="208"/>
                </a:cubicBezTo>
                <a:cubicBezTo>
                  <a:pt x="284" y="186"/>
                  <a:pt x="297" y="171"/>
                  <a:pt x="319" y="168"/>
                </a:cubicBezTo>
                <a:cubicBezTo>
                  <a:pt x="321" y="128"/>
                  <a:pt x="308" y="93"/>
                  <a:pt x="276" y="69"/>
                </a:cubicBezTo>
                <a:cubicBezTo>
                  <a:pt x="235" y="37"/>
                  <a:pt x="190" y="33"/>
                  <a:pt x="145" y="57"/>
                </a:cubicBezTo>
                <a:cubicBezTo>
                  <a:pt x="102" y="80"/>
                  <a:pt x="83" y="119"/>
                  <a:pt x="84" y="168"/>
                </a:cubicBezTo>
                <a:cubicBezTo>
                  <a:pt x="87" y="168"/>
                  <a:pt x="89" y="169"/>
                  <a:pt x="92" y="169"/>
                </a:cubicBezTo>
                <a:cubicBezTo>
                  <a:pt x="108" y="174"/>
                  <a:pt x="119" y="188"/>
                  <a:pt x="119" y="205"/>
                </a:cubicBezTo>
                <a:cubicBezTo>
                  <a:pt x="120" y="233"/>
                  <a:pt x="120" y="261"/>
                  <a:pt x="119" y="289"/>
                </a:cubicBezTo>
                <a:cubicBezTo>
                  <a:pt x="119" y="305"/>
                  <a:pt x="109" y="319"/>
                  <a:pt x="94" y="324"/>
                </a:cubicBezTo>
                <a:cubicBezTo>
                  <a:pt x="80" y="329"/>
                  <a:pt x="64" y="325"/>
                  <a:pt x="53" y="313"/>
                </a:cubicBezTo>
                <a:cubicBezTo>
                  <a:pt x="52" y="312"/>
                  <a:pt x="50" y="311"/>
                  <a:pt x="48" y="310"/>
                </a:cubicBezTo>
                <a:cubicBezTo>
                  <a:pt x="33" y="308"/>
                  <a:pt x="22" y="299"/>
                  <a:pt x="15" y="286"/>
                </a:cubicBezTo>
                <a:cubicBezTo>
                  <a:pt x="0" y="259"/>
                  <a:pt x="0" y="231"/>
                  <a:pt x="17" y="205"/>
                </a:cubicBezTo>
                <a:cubicBezTo>
                  <a:pt x="24" y="193"/>
                  <a:pt x="36" y="185"/>
                  <a:pt x="51" y="183"/>
                </a:cubicBezTo>
                <a:cubicBezTo>
                  <a:pt x="51" y="174"/>
                  <a:pt x="51" y="165"/>
                  <a:pt x="51" y="155"/>
                </a:cubicBezTo>
                <a:cubicBezTo>
                  <a:pt x="52" y="84"/>
                  <a:pt x="105" y="23"/>
                  <a:pt x="176" y="12"/>
                </a:cubicBezTo>
                <a:cubicBezTo>
                  <a:pt x="244" y="0"/>
                  <a:pt x="308" y="33"/>
                  <a:pt x="338" y="95"/>
                </a:cubicBezTo>
                <a:cubicBezTo>
                  <a:pt x="348" y="116"/>
                  <a:pt x="353" y="139"/>
                  <a:pt x="353" y="163"/>
                </a:cubicBezTo>
                <a:cubicBezTo>
                  <a:pt x="353" y="169"/>
                  <a:pt x="353" y="176"/>
                  <a:pt x="353" y="183"/>
                </a:cubicBezTo>
                <a:cubicBezTo>
                  <a:pt x="355" y="183"/>
                  <a:pt x="357" y="184"/>
                  <a:pt x="359" y="184"/>
                </a:cubicBezTo>
                <a:cubicBezTo>
                  <a:pt x="374" y="189"/>
                  <a:pt x="384" y="198"/>
                  <a:pt x="391" y="211"/>
                </a:cubicBezTo>
                <a:cubicBezTo>
                  <a:pt x="404" y="237"/>
                  <a:pt x="403" y="263"/>
                  <a:pt x="387" y="288"/>
                </a:cubicBezTo>
                <a:cubicBezTo>
                  <a:pt x="380" y="301"/>
                  <a:pt x="369" y="309"/>
                  <a:pt x="354" y="311"/>
                </a:cubicBezTo>
                <a:cubicBezTo>
                  <a:pt x="354" y="311"/>
                  <a:pt x="353" y="311"/>
                  <a:pt x="353" y="311"/>
                </a:cubicBezTo>
                <a:cubicBezTo>
                  <a:pt x="348" y="315"/>
                  <a:pt x="342" y="319"/>
                  <a:pt x="339" y="324"/>
                </a:cubicBezTo>
                <a:cubicBezTo>
                  <a:pt x="321" y="357"/>
                  <a:pt x="295" y="381"/>
                  <a:pt x="260" y="395"/>
                </a:cubicBezTo>
                <a:cubicBezTo>
                  <a:pt x="259" y="395"/>
                  <a:pt x="257" y="396"/>
                  <a:pt x="256" y="397"/>
                </a:cubicBezTo>
                <a:cubicBezTo>
                  <a:pt x="252" y="406"/>
                  <a:pt x="243" y="411"/>
                  <a:pt x="233" y="414"/>
                </a:cubicBezTo>
                <a:cubicBezTo>
                  <a:pt x="216" y="414"/>
                  <a:pt x="199" y="414"/>
                  <a:pt x="181" y="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upo 14"/>
          <p:cNvGrpSpPr/>
          <p:nvPr/>
        </p:nvGrpSpPr>
        <p:grpSpPr>
          <a:xfrm>
            <a:off x="4137329" y="3226295"/>
            <a:ext cx="762614" cy="463165"/>
            <a:chOff x="13768388" y="2509838"/>
            <a:chExt cx="865188" cy="525462"/>
          </a:xfrm>
          <a:solidFill>
            <a:schemeClr val="accent1">
              <a:lumMod val="75000"/>
            </a:schemeClr>
          </a:solidFill>
        </p:grpSpPr>
        <p:sp>
          <p:nvSpPr>
            <p:cNvPr id="16" name="Freeform 22"/>
            <p:cNvSpPr>
              <a:spLocks noEditPoints="1"/>
            </p:cNvSpPr>
            <p:nvPr/>
          </p:nvSpPr>
          <p:spPr bwMode="auto">
            <a:xfrm>
              <a:off x="13816013" y="2509838"/>
              <a:ext cx="766763" cy="468313"/>
            </a:xfrm>
            <a:custGeom>
              <a:avLst/>
              <a:gdLst>
                <a:gd name="T0" fmla="*/ 246 w 253"/>
                <a:gd name="T1" fmla="*/ 0 h 155"/>
                <a:gd name="T2" fmla="*/ 8 w 253"/>
                <a:gd name="T3" fmla="*/ 0 h 155"/>
                <a:gd name="T4" fmla="*/ 0 w 253"/>
                <a:gd name="T5" fmla="*/ 6 h 155"/>
                <a:gd name="T6" fmla="*/ 0 w 253"/>
                <a:gd name="T7" fmla="*/ 148 h 155"/>
                <a:gd name="T8" fmla="*/ 8 w 253"/>
                <a:gd name="T9" fmla="*/ 155 h 155"/>
                <a:gd name="T10" fmla="*/ 246 w 253"/>
                <a:gd name="T11" fmla="*/ 155 h 155"/>
                <a:gd name="T12" fmla="*/ 253 w 253"/>
                <a:gd name="T13" fmla="*/ 148 h 155"/>
                <a:gd name="T14" fmla="*/ 253 w 253"/>
                <a:gd name="T15" fmla="*/ 6 h 155"/>
                <a:gd name="T16" fmla="*/ 246 w 253"/>
                <a:gd name="T17" fmla="*/ 0 h 155"/>
                <a:gd name="T18" fmla="*/ 243 w 253"/>
                <a:gd name="T19" fmla="*/ 141 h 155"/>
                <a:gd name="T20" fmla="*/ 11 w 253"/>
                <a:gd name="T21" fmla="*/ 141 h 155"/>
                <a:gd name="T22" fmla="*/ 11 w 253"/>
                <a:gd name="T23" fmla="*/ 12 h 155"/>
                <a:gd name="T24" fmla="*/ 243 w 253"/>
                <a:gd name="T25" fmla="*/ 12 h 155"/>
                <a:gd name="T26" fmla="*/ 243 w 253"/>
                <a:gd name="T27" fmla="*/ 14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3" h="155">
                  <a:moveTo>
                    <a:pt x="24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2"/>
                    <a:pt x="3" y="155"/>
                    <a:pt x="8" y="155"/>
                  </a:cubicBezTo>
                  <a:cubicBezTo>
                    <a:pt x="246" y="155"/>
                    <a:pt x="246" y="155"/>
                    <a:pt x="246" y="155"/>
                  </a:cubicBezTo>
                  <a:cubicBezTo>
                    <a:pt x="250" y="155"/>
                    <a:pt x="253" y="152"/>
                    <a:pt x="253" y="148"/>
                  </a:cubicBezTo>
                  <a:cubicBezTo>
                    <a:pt x="253" y="6"/>
                    <a:pt x="253" y="6"/>
                    <a:pt x="253" y="6"/>
                  </a:cubicBezTo>
                  <a:cubicBezTo>
                    <a:pt x="253" y="3"/>
                    <a:pt x="250" y="0"/>
                    <a:pt x="246" y="0"/>
                  </a:cubicBezTo>
                  <a:close/>
                  <a:moveTo>
                    <a:pt x="243" y="141"/>
                  </a:moveTo>
                  <a:cubicBezTo>
                    <a:pt x="11" y="141"/>
                    <a:pt x="11" y="141"/>
                    <a:pt x="11" y="141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243" y="12"/>
                    <a:pt x="243" y="12"/>
                    <a:pt x="243" y="12"/>
                  </a:cubicBezTo>
                  <a:lnTo>
                    <a:pt x="243" y="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3"/>
            <p:cNvSpPr>
              <a:spLocks/>
            </p:cNvSpPr>
            <p:nvPr/>
          </p:nvSpPr>
          <p:spPr bwMode="auto">
            <a:xfrm>
              <a:off x="13768388" y="2994025"/>
              <a:ext cx="865188" cy="41275"/>
            </a:xfrm>
            <a:custGeom>
              <a:avLst/>
              <a:gdLst>
                <a:gd name="T0" fmla="*/ 286 w 286"/>
                <a:gd name="T1" fmla="*/ 0 h 14"/>
                <a:gd name="T2" fmla="*/ 273 w 286"/>
                <a:gd name="T3" fmla="*/ 14 h 14"/>
                <a:gd name="T4" fmla="*/ 13 w 286"/>
                <a:gd name="T5" fmla="*/ 14 h 14"/>
                <a:gd name="T6" fmla="*/ 0 w 286"/>
                <a:gd name="T7" fmla="*/ 0 h 14"/>
                <a:gd name="T8" fmla="*/ 286 w 28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14">
                  <a:moveTo>
                    <a:pt x="286" y="0"/>
                  </a:moveTo>
                  <a:cubicBezTo>
                    <a:pt x="286" y="8"/>
                    <a:pt x="280" y="14"/>
                    <a:pt x="27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6" y="14"/>
                    <a:pt x="0" y="8"/>
                    <a:pt x="0" y="0"/>
                  </a:cubicBezTo>
                  <a:lnTo>
                    <a:pt x="2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" name="Freeform 41"/>
          <p:cNvSpPr>
            <a:spLocks noEditPoints="1"/>
          </p:cNvSpPr>
          <p:nvPr/>
        </p:nvSpPr>
        <p:spPr bwMode="auto">
          <a:xfrm>
            <a:off x="4183536" y="4232742"/>
            <a:ext cx="670771" cy="645890"/>
          </a:xfrm>
          <a:custGeom>
            <a:avLst/>
            <a:gdLst>
              <a:gd name="T0" fmla="*/ 89 w 634"/>
              <a:gd name="T1" fmla="*/ 386 h 612"/>
              <a:gd name="T2" fmla="*/ 279 w 634"/>
              <a:gd name="T3" fmla="*/ 210 h 612"/>
              <a:gd name="T4" fmla="*/ 273 w 634"/>
              <a:gd name="T5" fmla="*/ 196 h 612"/>
              <a:gd name="T6" fmla="*/ 290 w 634"/>
              <a:gd name="T7" fmla="*/ 147 h 612"/>
              <a:gd name="T8" fmla="*/ 285 w 634"/>
              <a:gd name="T9" fmla="*/ 124 h 612"/>
              <a:gd name="T10" fmla="*/ 275 w 634"/>
              <a:gd name="T11" fmla="*/ 53 h 612"/>
              <a:gd name="T12" fmla="*/ 290 w 634"/>
              <a:gd name="T13" fmla="*/ 0 h 612"/>
              <a:gd name="T14" fmla="*/ 301 w 634"/>
              <a:gd name="T15" fmla="*/ 53 h 612"/>
              <a:gd name="T16" fmla="*/ 312 w 634"/>
              <a:gd name="T17" fmla="*/ 0 h 612"/>
              <a:gd name="T18" fmla="*/ 322 w 634"/>
              <a:gd name="T19" fmla="*/ 53 h 612"/>
              <a:gd name="T20" fmla="*/ 332 w 634"/>
              <a:gd name="T21" fmla="*/ 88 h 612"/>
              <a:gd name="T22" fmla="*/ 317 w 634"/>
              <a:gd name="T23" fmla="*/ 129 h 612"/>
              <a:gd name="T24" fmla="*/ 312 w 634"/>
              <a:gd name="T25" fmla="*/ 152 h 612"/>
              <a:gd name="T26" fmla="*/ 291 w 634"/>
              <a:gd name="T27" fmla="*/ 182 h 612"/>
              <a:gd name="T28" fmla="*/ 312 w 634"/>
              <a:gd name="T29" fmla="*/ 192 h 612"/>
              <a:gd name="T30" fmla="*/ 326 w 634"/>
              <a:gd name="T31" fmla="*/ 173 h 612"/>
              <a:gd name="T32" fmla="*/ 329 w 634"/>
              <a:gd name="T33" fmla="*/ 208 h 612"/>
              <a:gd name="T34" fmla="*/ 522 w 634"/>
              <a:gd name="T35" fmla="*/ 382 h 612"/>
              <a:gd name="T36" fmla="*/ 627 w 634"/>
              <a:gd name="T37" fmla="*/ 387 h 612"/>
              <a:gd name="T38" fmla="*/ 634 w 634"/>
              <a:gd name="T39" fmla="*/ 612 h 612"/>
              <a:gd name="T40" fmla="*/ 7 w 634"/>
              <a:gd name="T41" fmla="*/ 612 h 612"/>
              <a:gd name="T42" fmla="*/ 0 w 634"/>
              <a:gd name="T43" fmla="*/ 387 h 612"/>
              <a:gd name="T44" fmla="*/ 111 w 634"/>
              <a:gd name="T45" fmla="*/ 386 h 612"/>
              <a:gd name="T46" fmla="*/ 507 w 634"/>
              <a:gd name="T47" fmla="*/ 383 h 612"/>
              <a:gd name="T48" fmla="*/ 314 w 634"/>
              <a:gd name="T49" fmla="*/ 214 h 612"/>
              <a:gd name="T50" fmla="*/ 287 w 634"/>
              <a:gd name="T51" fmla="*/ 217 h 612"/>
              <a:gd name="T52" fmla="*/ 110 w 634"/>
              <a:gd name="T53" fmla="*/ 385 h 612"/>
              <a:gd name="T54" fmla="*/ 323 w 634"/>
              <a:gd name="T55" fmla="*/ 580 h 612"/>
              <a:gd name="T56" fmla="*/ 344 w 634"/>
              <a:gd name="T57" fmla="*/ 419 h 612"/>
              <a:gd name="T58" fmla="*/ 215 w 634"/>
              <a:gd name="T59" fmla="*/ 419 h 612"/>
              <a:gd name="T60" fmla="*/ 194 w 634"/>
              <a:gd name="T61" fmla="*/ 580 h 612"/>
              <a:gd name="T62" fmla="*/ 215 w 634"/>
              <a:gd name="T63" fmla="*/ 419 h 612"/>
              <a:gd name="T64" fmla="*/ 452 w 634"/>
              <a:gd name="T65" fmla="*/ 580 h 612"/>
              <a:gd name="T66" fmla="*/ 473 w 634"/>
              <a:gd name="T67" fmla="*/ 419 h 612"/>
              <a:gd name="T68" fmla="*/ 495 w 634"/>
              <a:gd name="T69" fmla="*/ 419 h 612"/>
              <a:gd name="T70" fmla="*/ 516 w 634"/>
              <a:gd name="T71" fmla="*/ 580 h 612"/>
              <a:gd name="T72" fmla="*/ 495 w 634"/>
              <a:gd name="T73" fmla="*/ 419 h 612"/>
              <a:gd name="T74" fmla="*/ 85 w 634"/>
              <a:gd name="T75" fmla="*/ 580 h 612"/>
              <a:gd name="T76" fmla="*/ 65 w 634"/>
              <a:gd name="T77" fmla="*/ 419 h 612"/>
              <a:gd name="T78" fmla="*/ 108 w 634"/>
              <a:gd name="T79" fmla="*/ 419 h 612"/>
              <a:gd name="T80" fmla="*/ 128 w 634"/>
              <a:gd name="T81" fmla="*/ 580 h 612"/>
              <a:gd name="T82" fmla="*/ 108 w 634"/>
              <a:gd name="T83" fmla="*/ 419 h 612"/>
              <a:gd name="T84" fmla="*/ 151 w 634"/>
              <a:gd name="T85" fmla="*/ 419 h 612"/>
              <a:gd name="T86" fmla="*/ 172 w 634"/>
              <a:gd name="T87" fmla="*/ 580 h 612"/>
              <a:gd name="T88" fmla="*/ 237 w 634"/>
              <a:gd name="T89" fmla="*/ 419 h 612"/>
              <a:gd name="T90" fmla="*/ 257 w 634"/>
              <a:gd name="T91" fmla="*/ 580 h 612"/>
              <a:gd name="T92" fmla="*/ 237 w 634"/>
              <a:gd name="T93" fmla="*/ 419 h 612"/>
              <a:gd name="T94" fmla="*/ 301 w 634"/>
              <a:gd name="T95" fmla="*/ 419 h 612"/>
              <a:gd name="T96" fmla="*/ 280 w 634"/>
              <a:gd name="T97" fmla="*/ 580 h 612"/>
              <a:gd name="T98" fmla="*/ 366 w 634"/>
              <a:gd name="T99" fmla="*/ 419 h 612"/>
              <a:gd name="T100" fmla="*/ 387 w 634"/>
              <a:gd name="T101" fmla="*/ 580 h 612"/>
              <a:gd name="T102" fmla="*/ 366 w 634"/>
              <a:gd name="T103" fmla="*/ 419 h 612"/>
              <a:gd name="T104" fmla="*/ 429 w 634"/>
              <a:gd name="T105" fmla="*/ 419 h 612"/>
              <a:gd name="T106" fmla="*/ 409 w 634"/>
              <a:gd name="T107" fmla="*/ 580 h 612"/>
              <a:gd name="T108" fmla="*/ 538 w 634"/>
              <a:gd name="T109" fmla="*/ 580 h 612"/>
              <a:gd name="T110" fmla="*/ 559 w 634"/>
              <a:gd name="T111" fmla="*/ 419 h 612"/>
              <a:gd name="T112" fmla="*/ 538 w 634"/>
              <a:gd name="T113" fmla="*/ 580 h 612"/>
              <a:gd name="T114" fmla="*/ 581 w 634"/>
              <a:gd name="T115" fmla="*/ 580 h 612"/>
              <a:gd name="T116" fmla="*/ 602 w 634"/>
              <a:gd name="T117" fmla="*/ 419 h 612"/>
              <a:gd name="T118" fmla="*/ 42 w 634"/>
              <a:gd name="T119" fmla="*/ 580 h 612"/>
              <a:gd name="T120" fmla="*/ 33 w 634"/>
              <a:gd name="T121" fmla="*/ 419 h 612"/>
              <a:gd name="T122" fmla="*/ 42 w 634"/>
              <a:gd name="T123" fmla="*/ 580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34" h="612">
                <a:moveTo>
                  <a:pt x="0" y="387"/>
                </a:moveTo>
                <a:cubicBezTo>
                  <a:pt x="30" y="387"/>
                  <a:pt x="59" y="387"/>
                  <a:pt x="89" y="386"/>
                </a:cubicBezTo>
                <a:cubicBezTo>
                  <a:pt x="91" y="386"/>
                  <a:pt x="94" y="385"/>
                  <a:pt x="96" y="384"/>
                </a:cubicBezTo>
                <a:cubicBezTo>
                  <a:pt x="157" y="326"/>
                  <a:pt x="218" y="268"/>
                  <a:pt x="279" y="210"/>
                </a:cubicBezTo>
                <a:cubicBezTo>
                  <a:pt x="280" y="210"/>
                  <a:pt x="280" y="209"/>
                  <a:pt x="281" y="209"/>
                </a:cubicBezTo>
                <a:cubicBezTo>
                  <a:pt x="278" y="204"/>
                  <a:pt x="275" y="200"/>
                  <a:pt x="273" y="196"/>
                </a:cubicBezTo>
                <a:cubicBezTo>
                  <a:pt x="266" y="179"/>
                  <a:pt x="271" y="163"/>
                  <a:pt x="286" y="153"/>
                </a:cubicBezTo>
                <a:cubicBezTo>
                  <a:pt x="288" y="152"/>
                  <a:pt x="290" y="149"/>
                  <a:pt x="290" y="147"/>
                </a:cubicBezTo>
                <a:cubicBezTo>
                  <a:pt x="290" y="142"/>
                  <a:pt x="290" y="136"/>
                  <a:pt x="290" y="132"/>
                </a:cubicBezTo>
                <a:cubicBezTo>
                  <a:pt x="288" y="128"/>
                  <a:pt x="285" y="126"/>
                  <a:pt x="285" y="124"/>
                </a:cubicBezTo>
                <a:cubicBezTo>
                  <a:pt x="281" y="102"/>
                  <a:pt x="278" y="80"/>
                  <a:pt x="275" y="57"/>
                </a:cubicBezTo>
                <a:cubicBezTo>
                  <a:pt x="275" y="56"/>
                  <a:pt x="275" y="55"/>
                  <a:pt x="275" y="53"/>
                </a:cubicBezTo>
                <a:cubicBezTo>
                  <a:pt x="280" y="53"/>
                  <a:pt x="285" y="53"/>
                  <a:pt x="290" y="53"/>
                </a:cubicBezTo>
                <a:cubicBezTo>
                  <a:pt x="290" y="35"/>
                  <a:pt x="290" y="18"/>
                  <a:pt x="290" y="0"/>
                </a:cubicBezTo>
                <a:cubicBezTo>
                  <a:pt x="294" y="0"/>
                  <a:pt x="297" y="0"/>
                  <a:pt x="301" y="0"/>
                </a:cubicBezTo>
                <a:cubicBezTo>
                  <a:pt x="301" y="17"/>
                  <a:pt x="301" y="35"/>
                  <a:pt x="301" y="53"/>
                </a:cubicBezTo>
                <a:cubicBezTo>
                  <a:pt x="305" y="53"/>
                  <a:pt x="308" y="53"/>
                  <a:pt x="312" y="53"/>
                </a:cubicBezTo>
                <a:cubicBezTo>
                  <a:pt x="312" y="35"/>
                  <a:pt x="312" y="18"/>
                  <a:pt x="312" y="0"/>
                </a:cubicBezTo>
                <a:cubicBezTo>
                  <a:pt x="315" y="0"/>
                  <a:pt x="318" y="0"/>
                  <a:pt x="322" y="0"/>
                </a:cubicBezTo>
                <a:cubicBezTo>
                  <a:pt x="322" y="17"/>
                  <a:pt x="322" y="35"/>
                  <a:pt x="322" y="53"/>
                </a:cubicBezTo>
                <a:cubicBezTo>
                  <a:pt x="328" y="53"/>
                  <a:pt x="333" y="53"/>
                  <a:pt x="339" y="53"/>
                </a:cubicBezTo>
                <a:cubicBezTo>
                  <a:pt x="336" y="65"/>
                  <a:pt x="334" y="76"/>
                  <a:pt x="332" y="88"/>
                </a:cubicBezTo>
                <a:cubicBezTo>
                  <a:pt x="330" y="99"/>
                  <a:pt x="327" y="110"/>
                  <a:pt x="325" y="122"/>
                </a:cubicBezTo>
                <a:cubicBezTo>
                  <a:pt x="324" y="127"/>
                  <a:pt x="322" y="130"/>
                  <a:pt x="317" y="129"/>
                </a:cubicBezTo>
                <a:cubicBezTo>
                  <a:pt x="315" y="128"/>
                  <a:pt x="314" y="129"/>
                  <a:pt x="312" y="129"/>
                </a:cubicBezTo>
                <a:cubicBezTo>
                  <a:pt x="312" y="136"/>
                  <a:pt x="312" y="144"/>
                  <a:pt x="312" y="152"/>
                </a:cubicBezTo>
                <a:cubicBezTo>
                  <a:pt x="312" y="161"/>
                  <a:pt x="310" y="169"/>
                  <a:pt x="299" y="171"/>
                </a:cubicBezTo>
                <a:cubicBezTo>
                  <a:pt x="295" y="172"/>
                  <a:pt x="291" y="176"/>
                  <a:pt x="291" y="182"/>
                </a:cubicBezTo>
                <a:cubicBezTo>
                  <a:pt x="291" y="186"/>
                  <a:pt x="292" y="191"/>
                  <a:pt x="298" y="193"/>
                </a:cubicBezTo>
                <a:cubicBezTo>
                  <a:pt x="302" y="189"/>
                  <a:pt x="306" y="185"/>
                  <a:pt x="312" y="192"/>
                </a:cubicBezTo>
                <a:cubicBezTo>
                  <a:pt x="313" y="188"/>
                  <a:pt x="313" y="186"/>
                  <a:pt x="314" y="183"/>
                </a:cubicBezTo>
                <a:cubicBezTo>
                  <a:pt x="315" y="176"/>
                  <a:pt x="320" y="173"/>
                  <a:pt x="326" y="173"/>
                </a:cubicBezTo>
                <a:cubicBezTo>
                  <a:pt x="332" y="174"/>
                  <a:pt x="336" y="179"/>
                  <a:pt x="335" y="186"/>
                </a:cubicBezTo>
                <a:cubicBezTo>
                  <a:pt x="334" y="193"/>
                  <a:pt x="331" y="200"/>
                  <a:pt x="329" y="208"/>
                </a:cubicBezTo>
                <a:cubicBezTo>
                  <a:pt x="329" y="208"/>
                  <a:pt x="330" y="209"/>
                  <a:pt x="332" y="211"/>
                </a:cubicBezTo>
                <a:cubicBezTo>
                  <a:pt x="395" y="268"/>
                  <a:pt x="459" y="325"/>
                  <a:pt x="522" y="382"/>
                </a:cubicBezTo>
                <a:cubicBezTo>
                  <a:pt x="525" y="385"/>
                  <a:pt x="529" y="386"/>
                  <a:pt x="533" y="386"/>
                </a:cubicBezTo>
                <a:cubicBezTo>
                  <a:pt x="564" y="387"/>
                  <a:pt x="595" y="387"/>
                  <a:pt x="627" y="387"/>
                </a:cubicBezTo>
                <a:cubicBezTo>
                  <a:pt x="629" y="387"/>
                  <a:pt x="631" y="387"/>
                  <a:pt x="634" y="387"/>
                </a:cubicBezTo>
                <a:cubicBezTo>
                  <a:pt x="634" y="462"/>
                  <a:pt x="634" y="537"/>
                  <a:pt x="634" y="612"/>
                </a:cubicBezTo>
                <a:cubicBezTo>
                  <a:pt x="632" y="612"/>
                  <a:pt x="629" y="612"/>
                  <a:pt x="627" y="612"/>
                </a:cubicBezTo>
                <a:cubicBezTo>
                  <a:pt x="420" y="612"/>
                  <a:pt x="213" y="612"/>
                  <a:pt x="7" y="612"/>
                </a:cubicBezTo>
                <a:cubicBezTo>
                  <a:pt x="4" y="612"/>
                  <a:pt x="2" y="612"/>
                  <a:pt x="0" y="612"/>
                </a:cubicBezTo>
                <a:cubicBezTo>
                  <a:pt x="0" y="537"/>
                  <a:pt x="0" y="462"/>
                  <a:pt x="0" y="387"/>
                </a:cubicBezTo>
                <a:close/>
                <a:moveTo>
                  <a:pt x="110" y="385"/>
                </a:moveTo>
                <a:cubicBezTo>
                  <a:pt x="110" y="385"/>
                  <a:pt x="111" y="386"/>
                  <a:pt x="111" y="386"/>
                </a:cubicBezTo>
                <a:cubicBezTo>
                  <a:pt x="244" y="386"/>
                  <a:pt x="376" y="386"/>
                  <a:pt x="510" y="386"/>
                </a:cubicBezTo>
                <a:cubicBezTo>
                  <a:pt x="508" y="385"/>
                  <a:pt x="508" y="384"/>
                  <a:pt x="507" y="383"/>
                </a:cubicBezTo>
                <a:cubicBezTo>
                  <a:pt x="445" y="327"/>
                  <a:pt x="383" y="271"/>
                  <a:pt x="321" y="216"/>
                </a:cubicBezTo>
                <a:cubicBezTo>
                  <a:pt x="320" y="214"/>
                  <a:pt x="317" y="214"/>
                  <a:pt x="314" y="214"/>
                </a:cubicBezTo>
                <a:cubicBezTo>
                  <a:pt x="309" y="214"/>
                  <a:pt x="303" y="216"/>
                  <a:pt x="297" y="215"/>
                </a:cubicBezTo>
                <a:cubicBezTo>
                  <a:pt x="293" y="214"/>
                  <a:pt x="290" y="215"/>
                  <a:pt x="287" y="217"/>
                </a:cubicBezTo>
                <a:cubicBezTo>
                  <a:pt x="230" y="272"/>
                  <a:pt x="173" y="326"/>
                  <a:pt x="115" y="381"/>
                </a:cubicBezTo>
                <a:cubicBezTo>
                  <a:pt x="114" y="382"/>
                  <a:pt x="112" y="384"/>
                  <a:pt x="110" y="385"/>
                </a:cubicBezTo>
                <a:close/>
                <a:moveTo>
                  <a:pt x="323" y="419"/>
                </a:moveTo>
                <a:cubicBezTo>
                  <a:pt x="323" y="473"/>
                  <a:pt x="323" y="526"/>
                  <a:pt x="323" y="580"/>
                </a:cubicBezTo>
                <a:cubicBezTo>
                  <a:pt x="330" y="580"/>
                  <a:pt x="337" y="580"/>
                  <a:pt x="344" y="580"/>
                </a:cubicBezTo>
                <a:cubicBezTo>
                  <a:pt x="344" y="526"/>
                  <a:pt x="344" y="473"/>
                  <a:pt x="344" y="419"/>
                </a:cubicBezTo>
                <a:cubicBezTo>
                  <a:pt x="337" y="419"/>
                  <a:pt x="330" y="419"/>
                  <a:pt x="323" y="419"/>
                </a:cubicBezTo>
                <a:close/>
                <a:moveTo>
                  <a:pt x="215" y="419"/>
                </a:moveTo>
                <a:cubicBezTo>
                  <a:pt x="207" y="419"/>
                  <a:pt x="201" y="419"/>
                  <a:pt x="194" y="419"/>
                </a:cubicBezTo>
                <a:cubicBezTo>
                  <a:pt x="194" y="473"/>
                  <a:pt x="194" y="526"/>
                  <a:pt x="194" y="580"/>
                </a:cubicBezTo>
                <a:cubicBezTo>
                  <a:pt x="201" y="580"/>
                  <a:pt x="208" y="580"/>
                  <a:pt x="215" y="580"/>
                </a:cubicBezTo>
                <a:cubicBezTo>
                  <a:pt x="215" y="526"/>
                  <a:pt x="215" y="473"/>
                  <a:pt x="215" y="419"/>
                </a:cubicBezTo>
                <a:close/>
                <a:moveTo>
                  <a:pt x="452" y="419"/>
                </a:moveTo>
                <a:cubicBezTo>
                  <a:pt x="452" y="473"/>
                  <a:pt x="452" y="526"/>
                  <a:pt x="452" y="580"/>
                </a:cubicBezTo>
                <a:cubicBezTo>
                  <a:pt x="459" y="580"/>
                  <a:pt x="466" y="580"/>
                  <a:pt x="473" y="580"/>
                </a:cubicBezTo>
                <a:cubicBezTo>
                  <a:pt x="473" y="526"/>
                  <a:pt x="473" y="473"/>
                  <a:pt x="473" y="419"/>
                </a:cubicBezTo>
                <a:cubicBezTo>
                  <a:pt x="466" y="419"/>
                  <a:pt x="459" y="419"/>
                  <a:pt x="452" y="419"/>
                </a:cubicBezTo>
                <a:close/>
                <a:moveTo>
                  <a:pt x="495" y="419"/>
                </a:moveTo>
                <a:cubicBezTo>
                  <a:pt x="495" y="473"/>
                  <a:pt x="495" y="526"/>
                  <a:pt x="495" y="580"/>
                </a:cubicBezTo>
                <a:cubicBezTo>
                  <a:pt x="502" y="580"/>
                  <a:pt x="509" y="580"/>
                  <a:pt x="516" y="580"/>
                </a:cubicBezTo>
                <a:cubicBezTo>
                  <a:pt x="516" y="526"/>
                  <a:pt x="516" y="473"/>
                  <a:pt x="516" y="419"/>
                </a:cubicBezTo>
                <a:cubicBezTo>
                  <a:pt x="509" y="419"/>
                  <a:pt x="502" y="419"/>
                  <a:pt x="495" y="419"/>
                </a:cubicBezTo>
                <a:close/>
                <a:moveTo>
                  <a:pt x="65" y="580"/>
                </a:moveTo>
                <a:cubicBezTo>
                  <a:pt x="72" y="580"/>
                  <a:pt x="78" y="580"/>
                  <a:pt x="85" y="580"/>
                </a:cubicBezTo>
                <a:cubicBezTo>
                  <a:pt x="85" y="526"/>
                  <a:pt x="85" y="473"/>
                  <a:pt x="85" y="419"/>
                </a:cubicBezTo>
                <a:cubicBezTo>
                  <a:pt x="78" y="419"/>
                  <a:pt x="72" y="419"/>
                  <a:pt x="65" y="419"/>
                </a:cubicBezTo>
                <a:cubicBezTo>
                  <a:pt x="65" y="473"/>
                  <a:pt x="65" y="526"/>
                  <a:pt x="65" y="580"/>
                </a:cubicBezTo>
                <a:close/>
                <a:moveTo>
                  <a:pt x="108" y="419"/>
                </a:moveTo>
                <a:cubicBezTo>
                  <a:pt x="108" y="473"/>
                  <a:pt x="108" y="526"/>
                  <a:pt x="108" y="580"/>
                </a:cubicBezTo>
                <a:cubicBezTo>
                  <a:pt x="115" y="580"/>
                  <a:pt x="122" y="580"/>
                  <a:pt x="128" y="580"/>
                </a:cubicBezTo>
                <a:cubicBezTo>
                  <a:pt x="128" y="526"/>
                  <a:pt x="128" y="473"/>
                  <a:pt x="128" y="419"/>
                </a:cubicBezTo>
                <a:cubicBezTo>
                  <a:pt x="121" y="419"/>
                  <a:pt x="115" y="419"/>
                  <a:pt x="108" y="419"/>
                </a:cubicBezTo>
                <a:close/>
                <a:moveTo>
                  <a:pt x="172" y="419"/>
                </a:moveTo>
                <a:cubicBezTo>
                  <a:pt x="164" y="419"/>
                  <a:pt x="158" y="419"/>
                  <a:pt x="151" y="419"/>
                </a:cubicBezTo>
                <a:cubicBezTo>
                  <a:pt x="151" y="473"/>
                  <a:pt x="151" y="526"/>
                  <a:pt x="151" y="580"/>
                </a:cubicBezTo>
                <a:cubicBezTo>
                  <a:pt x="158" y="580"/>
                  <a:pt x="165" y="580"/>
                  <a:pt x="172" y="580"/>
                </a:cubicBezTo>
                <a:cubicBezTo>
                  <a:pt x="172" y="526"/>
                  <a:pt x="172" y="473"/>
                  <a:pt x="172" y="419"/>
                </a:cubicBezTo>
                <a:close/>
                <a:moveTo>
                  <a:pt x="237" y="419"/>
                </a:moveTo>
                <a:cubicBezTo>
                  <a:pt x="237" y="473"/>
                  <a:pt x="237" y="526"/>
                  <a:pt x="237" y="580"/>
                </a:cubicBezTo>
                <a:cubicBezTo>
                  <a:pt x="244" y="580"/>
                  <a:pt x="251" y="580"/>
                  <a:pt x="257" y="580"/>
                </a:cubicBezTo>
                <a:cubicBezTo>
                  <a:pt x="257" y="526"/>
                  <a:pt x="257" y="473"/>
                  <a:pt x="257" y="419"/>
                </a:cubicBezTo>
                <a:cubicBezTo>
                  <a:pt x="251" y="419"/>
                  <a:pt x="244" y="419"/>
                  <a:pt x="237" y="419"/>
                </a:cubicBezTo>
                <a:close/>
                <a:moveTo>
                  <a:pt x="301" y="580"/>
                </a:moveTo>
                <a:cubicBezTo>
                  <a:pt x="301" y="526"/>
                  <a:pt x="301" y="473"/>
                  <a:pt x="301" y="419"/>
                </a:cubicBezTo>
                <a:cubicBezTo>
                  <a:pt x="293" y="419"/>
                  <a:pt x="287" y="419"/>
                  <a:pt x="280" y="419"/>
                </a:cubicBezTo>
                <a:cubicBezTo>
                  <a:pt x="280" y="473"/>
                  <a:pt x="280" y="526"/>
                  <a:pt x="280" y="580"/>
                </a:cubicBezTo>
                <a:cubicBezTo>
                  <a:pt x="287" y="580"/>
                  <a:pt x="294" y="580"/>
                  <a:pt x="301" y="580"/>
                </a:cubicBezTo>
                <a:close/>
                <a:moveTo>
                  <a:pt x="366" y="419"/>
                </a:moveTo>
                <a:cubicBezTo>
                  <a:pt x="366" y="473"/>
                  <a:pt x="366" y="526"/>
                  <a:pt x="366" y="580"/>
                </a:cubicBezTo>
                <a:cubicBezTo>
                  <a:pt x="373" y="580"/>
                  <a:pt x="380" y="580"/>
                  <a:pt x="387" y="580"/>
                </a:cubicBezTo>
                <a:cubicBezTo>
                  <a:pt x="387" y="526"/>
                  <a:pt x="387" y="473"/>
                  <a:pt x="387" y="419"/>
                </a:cubicBezTo>
                <a:cubicBezTo>
                  <a:pt x="380" y="419"/>
                  <a:pt x="373" y="419"/>
                  <a:pt x="366" y="419"/>
                </a:cubicBezTo>
                <a:close/>
                <a:moveTo>
                  <a:pt x="429" y="580"/>
                </a:moveTo>
                <a:cubicBezTo>
                  <a:pt x="429" y="526"/>
                  <a:pt x="429" y="473"/>
                  <a:pt x="429" y="419"/>
                </a:cubicBezTo>
                <a:cubicBezTo>
                  <a:pt x="422" y="419"/>
                  <a:pt x="416" y="419"/>
                  <a:pt x="409" y="419"/>
                </a:cubicBezTo>
                <a:cubicBezTo>
                  <a:pt x="409" y="473"/>
                  <a:pt x="409" y="526"/>
                  <a:pt x="409" y="580"/>
                </a:cubicBezTo>
                <a:cubicBezTo>
                  <a:pt x="416" y="580"/>
                  <a:pt x="423" y="580"/>
                  <a:pt x="429" y="580"/>
                </a:cubicBezTo>
                <a:close/>
                <a:moveTo>
                  <a:pt x="538" y="580"/>
                </a:moveTo>
                <a:cubicBezTo>
                  <a:pt x="545" y="580"/>
                  <a:pt x="552" y="580"/>
                  <a:pt x="559" y="580"/>
                </a:cubicBezTo>
                <a:cubicBezTo>
                  <a:pt x="559" y="526"/>
                  <a:pt x="559" y="473"/>
                  <a:pt x="559" y="419"/>
                </a:cubicBezTo>
                <a:cubicBezTo>
                  <a:pt x="552" y="419"/>
                  <a:pt x="545" y="419"/>
                  <a:pt x="538" y="419"/>
                </a:cubicBezTo>
                <a:cubicBezTo>
                  <a:pt x="538" y="473"/>
                  <a:pt x="538" y="526"/>
                  <a:pt x="538" y="580"/>
                </a:cubicBezTo>
                <a:close/>
                <a:moveTo>
                  <a:pt x="581" y="419"/>
                </a:moveTo>
                <a:cubicBezTo>
                  <a:pt x="581" y="473"/>
                  <a:pt x="581" y="526"/>
                  <a:pt x="581" y="580"/>
                </a:cubicBezTo>
                <a:cubicBezTo>
                  <a:pt x="588" y="580"/>
                  <a:pt x="595" y="580"/>
                  <a:pt x="602" y="580"/>
                </a:cubicBezTo>
                <a:cubicBezTo>
                  <a:pt x="602" y="526"/>
                  <a:pt x="602" y="473"/>
                  <a:pt x="602" y="419"/>
                </a:cubicBezTo>
                <a:cubicBezTo>
                  <a:pt x="595" y="419"/>
                  <a:pt x="588" y="419"/>
                  <a:pt x="581" y="419"/>
                </a:cubicBezTo>
                <a:close/>
                <a:moveTo>
                  <a:pt x="42" y="580"/>
                </a:moveTo>
                <a:cubicBezTo>
                  <a:pt x="42" y="526"/>
                  <a:pt x="42" y="472"/>
                  <a:pt x="42" y="419"/>
                </a:cubicBezTo>
                <a:cubicBezTo>
                  <a:pt x="39" y="419"/>
                  <a:pt x="36" y="419"/>
                  <a:pt x="33" y="419"/>
                </a:cubicBezTo>
                <a:cubicBezTo>
                  <a:pt x="33" y="473"/>
                  <a:pt x="33" y="527"/>
                  <a:pt x="33" y="580"/>
                </a:cubicBezTo>
                <a:cubicBezTo>
                  <a:pt x="36" y="580"/>
                  <a:pt x="39" y="580"/>
                  <a:pt x="42" y="58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9" name="Grupo 38"/>
          <p:cNvGrpSpPr/>
          <p:nvPr/>
        </p:nvGrpSpPr>
        <p:grpSpPr>
          <a:xfrm>
            <a:off x="4099711" y="5587103"/>
            <a:ext cx="825869" cy="422548"/>
            <a:chOff x="4383088" y="1719263"/>
            <a:chExt cx="2863850" cy="1465263"/>
          </a:xfrm>
          <a:solidFill>
            <a:schemeClr val="accent6"/>
          </a:solidFill>
        </p:grpSpPr>
        <p:sp>
          <p:nvSpPr>
            <p:cNvPr id="40" name="Freeform 22"/>
            <p:cNvSpPr>
              <a:spLocks/>
            </p:cNvSpPr>
            <p:nvPr/>
          </p:nvSpPr>
          <p:spPr bwMode="auto">
            <a:xfrm>
              <a:off x="4422775" y="2182813"/>
              <a:ext cx="736600" cy="1001713"/>
            </a:xfrm>
            <a:custGeom>
              <a:avLst/>
              <a:gdLst>
                <a:gd name="T0" fmla="*/ 67 w 72"/>
                <a:gd name="T1" fmla="*/ 0 h 97"/>
                <a:gd name="T2" fmla="*/ 0 w 72"/>
                <a:gd name="T3" fmla="*/ 0 h 97"/>
                <a:gd name="T4" fmla="*/ 0 w 72"/>
                <a:gd name="T5" fmla="*/ 97 h 97"/>
                <a:gd name="T6" fmla="*/ 29 w 72"/>
                <a:gd name="T7" fmla="*/ 97 h 97"/>
                <a:gd name="T8" fmla="*/ 29 w 72"/>
                <a:gd name="T9" fmla="*/ 55 h 97"/>
                <a:gd name="T10" fmla="*/ 44 w 72"/>
                <a:gd name="T11" fmla="*/ 55 h 97"/>
                <a:gd name="T12" fmla="*/ 44 w 72"/>
                <a:gd name="T13" fmla="*/ 97 h 97"/>
                <a:gd name="T14" fmla="*/ 72 w 72"/>
                <a:gd name="T15" fmla="*/ 97 h 97"/>
                <a:gd name="T16" fmla="*/ 72 w 72"/>
                <a:gd name="T17" fmla="*/ 6 h 97"/>
                <a:gd name="T18" fmla="*/ 68 w 72"/>
                <a:gd name="T19" fmla="*/ 0 h 97"/>
                <a:gd name="T20" fmla="*/ 67 w 72"/>
                <a:gd name="T2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97">
                  <a:moveTo>
                    <a:pt x="6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7" y="0"/>
                    <a:pt x="67" y="0"/>
                    <a:pt x="6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3"/>
            <p:cNvSpPr>
              <a:spLocks/>
            </p:cNvSpPr>
            <p:nvPr/>
          </p:nvSpPr>
          <p:spPr bwMode="auto">
            <a:xfrm>
              <a:off x="5948363" y="3111500"/>
              <a:ext cx="817563" cy="73025"/>
            </a:xfrm>
            <a:custGeom>
              <a:avLst/>
              <a:gdLst>
                <a:gd name="T0" fmla="*/ 425 w 515"/>
                <a:gd name="T1" fmla="*/ 7 h 46"/>
                <a:gd name="T2" fmla="*/ 393 w 515"/>
                <a:gd name="T3" fmla="*/ 0 h 46"/>
                <a:gd name="T4" fmla="*/ 0 w 515"/>
                <a:gd name="T5" fmla="*/ 0 h 46"/>
                <a:gd name="T6" fmla="*/ 0 w 515"/>
                <a:gd name="T7" fmla="*/ 46 h 46"/>
                <a:gd name="T8" fmla="*/ 515 w 515"/>
                <a:gd name="T9" fmla="*/ 46 h 46"/>
                <a:gd name="T10" fmla="*/ 515 w 515"/>
                <a:gd name="T11" fmla="*/ 20 h 46"/>
                <a:gd name="T12" fmla="*/ 464 w 515"/>
                <a:gd name="T13" fmla="*/ 13 h 46"/>
                <a:gd name="T14" fmla="*/ 425 w 515"/>
                <a:gd name="T15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5" h="46">
                  <a:moveTo>
                    <a:pt x="425" y="7"/>
                  </a:moveTo>
                  <a:lnTo>
                    <a:pt x="393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515" y="46"/>
                  </a:lnTo>
                  <a:lnTo>
                    <a:pt x="515" y="20"/>
                  </a:lnTo>
                  <a:lnTo>
                    <a:pt x="464" y="13"/>
                  </a:lnTo>
                  <a:lnTo>
                    <a:pt x="425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24"/>
            <p:cNvSpPr>
              <a:spLocks noChangeArrowheads="1"/>
            </p:cNvSpPr>
            <p:nvPr/>
          </p:nvSpPr>
          <p:spPr bwMode="auto">
            <a:xfrm>
              <a:off x="5897563" y="2822575"/>
              <a:ext cx="674688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25"/>
            <p:cNvSpPr>
              <a:spLocks noChangeArrowheads="1"/>
            </p:cNvSpPr>
            <p:nvPr/>
          </p:nvSpPr>
          <p:spPr bwMode="auto">
            <a:xfrm>
              <a:off x="5897563" y="2781300"/>
              <a:ext cx="674688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26"/>
            <p:cNvSpPr>
              <a:spLocks noChangeArrowheads="1"/>
            </p:cNvSpPr>
            <p:nvPr/>
          </p:nvSpPr>
          <p:spPr bwMode="auto">
            <a:xfrm>
              <a:off x="5897563" y="2730500"/>
              <a:ext cx="6746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27"/>
            <p:cNvSpPr>
              <a:spLocks noChangeArrowheads="1"/>
            </p:cNvSpPr>
            <p:nvPr/>
          </p:nvSpPr>
          <p:spPr bwMode="auto">
            <a:xfrm>
              <a:off x="5897563" y="2689225"/>
              <a:ext cx="6746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28"/>
            <p:cNvSpPr>
              <a:spLocks noChangeArrowheads="1"/>
            </p:cNvSpPr>
            <p:nvPr/>
          </p:nvSpPr>
          <p:spPr bwMode="auto">
            <a:xfrm>
              <a:off x="5897563" y="2647950"/>
              <a:ext cx="674688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29"/>
            <p:cNvSpPr>
              <a:spLocks noChangeArrowheads="1"/>
            </p:cNvSpPr>
            <p:nvPr/>
          </p:nvSpPr>
          <p:spPr bwMode="auto">
            <a:xfrm>
              <a:off x="5897563" y="2595563"/>
              <a:ext cx="674688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30"/>
            <p:cNvSpPr>
              <a:spLocks noChangeArrowheads="1"/>
            </p:cNvSpPr>
            <p:nvPr/>
          </p:nvSpPr>
          <p:spPr bwMode="auto">
            <a:xfrm>
              <a:off x="5897563" y="2554288"/>
              <a:ext cx="674688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1"/>
            <p:cNvSpPr>
              <a:spLocks noEditPoints="1"/>
            </p:cNvSpPr>
            <p:nvPr/>
          </p:nvSpPr>
          <p:spPr bwMode="auto">
            <a:xfrm>
              <a:off x="4383088" y="1719263"/>
              <a:ext cx="2863850" cy="1465263"/>
            </a:xfrm>
            <a:custGeom>
              <a:avLst/>
              <a:gdLst>
                <a:gd name="T0" fmla="*/ 1695 w 1804"/>
                <a:gd name="T1" fmla="*/ 201 h 923"/>
                <a:gd name="T2" fmla="*/ 1695 w 1804"/>
                <a:gd name="T3" fmla="*/ 221 h 923"/>
                <a:gd name="T4" fmla="*/ 644 w 1804"/>
                <a:gd name="T5" fmla="*/ 201 h 923"/>
                <a:gd name="T6" fmla="*/ 612 w 1804"/>
                <a:gd name="T7" fmla="*/ 201 h 923"/>
                <a:gd name="T8" fmla="*/ 612 w 1804"/>
                <a:gd name="T9" fmla="*/ 162 h 923"/>
                <a:gd name="T10" fmla="*/ 612 w 1804"/>
                <a:gd name="T11" fmla="*/ 0 h 923"/>
                <a:gd name="T12" fmla="*/ 0 w 1804"/>
                <a:gd name="T13" fmla="*/ 247 h 923"/>
                <a:gd name="T14" fmla="*/ 464 w 1804"/>
                <a:gd name="T15" fmla="*/ 247 h 923"/>
                <a:gd name="T16" fmla="*/ 502 w 1804"/>
                <a:gd name="T17" fmla="*/ 247 h 923"/>
                <a:gd name="T18" fmla="*/ 528 w 1804"/>
                <a:gd name="T19" fmla="*/ 279 h 923"/>
                <a:gd name="T20" fmla="*/ 528 w 1804"/>
                <a:gd name="T21" fmla="*/ 923 h 923"/>
                <a:gd name="T22" fmla="*/ 954 w 1804"/>
                <a:gd name="T23" fmla="*/ 923 h 923"/>
                <a:gd name="T24" fmla="*/ 954 w 1804"/>
                <a:gd name="T25" fmla="*/ 747 h 923"/>
                <a:gd name="T26" fmla="*/ 1379 w 1804"/>
                <a:gd name="T27" fmla="*/ 747 h 923"/>
                <a:gd name="T28" fmla="*/ 1379 w 1804"/>
                <a:gd name="T29" fmla="*/ 858 h 923"/>
                <a:gd name="T30" fmla="*/ 1527 w 1804"/>
                <a:gd name="T31" fmla="*/ 884 h 923"/>
                <a:gd name="T32" fmla="*/ 1527 w 1804"/>
                <a:gd name="T33" fmla="*/ 923 h 923"/>
                <a:gd name="T34" fmla="*/ 1779 w 1804"/>
                <a:gd name="T35" fmla="*/ 923 h 923"/>
                <a:gd name="T36" fmla="*/ 1779 w 1804"/>
                <a:gd name="T37" fmla="*/ 279 h 923"/>
                <a:gd name="T38" fmla="*/ 1804 w 1804"/>
                <a:gd name="T39" fmla="*/ 292 h 923"/>
                <a:gd name="T40" fmla="*/ 1804 w 1804"/>
                <a:gd name="T41" fmla="*/ 247 h 923"/>
                <a:gd name="T42" fmla="*/ 1695 w 1804"/>
                <a:gd name="T43" fmla="*/ 201 h 923"/>
                <a:gd name="T44" fmla="*/ 1398 w 1804"/>
                <a:gd name="T45" fmla="*/ 728 h 923"/>
                <a:gd name="T46" fmla="*/ 1398 w 1804"/>
                <a:gd name="T47" fmla="*/ 728 h 923"/>
                <a:gd name="T48" fmla="*/ 934 w 1804"/>
                <a:gd name="T49" fmla="*/ 728 h 923"/>
                <a:gd name="T50" fmla="*/ 934 w 1804"/>
                <a:gd name="T51" fmla="*/ 728 h 923"/>
                <a:gd name="T52" fmla="*/ 934 w 1804"/>
                <a:gd name="T53" fmla="*/ 728 h 923"/>
                <a:gd name="T54" fmla="*/ 934 w 1804"/>
                <a:gd name="T55" fmla="*/ 513 h 923"/>
                <a:gd name="T56" fmla="*/ 934 w 1804"/>
                <a:gd name="T57" fmla="*/ 513 h 923"/>
                <a:gd name="T58" fmla="*/ 1398 w 1804"/>
                <a:gd name="T59" fmla="*/ 513 h 923"/>
                <a:gd name="T60" fmla="*/ 1398 w 1804"/>
                <a:gd name="T61" fmla="*/ 728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04" h="923">
                  <a:moveTo>
                    <a:pt x="1695" y="201"/>
                  </a:moveTo>
                  <a:lnTo>
                    <a:pt x="1695" y="221"/>
                  </a:lnTo>
                  <a:lnTo>
                    <a:pt x="644" y="201"/>
                  </a:lnTo>
                  <a:lnTo>
                    <a:pt x="612" y="201"/>
                  </a:lnTo>
                  <a:lnTo>
                    <a:pt x="612" y="162"/>
                  </a:lnTo>
                  <a:lnTo>
                    <a:pt x="612" y="0"/>
                  </a:lnTo>
                  <a:lnTo>
                    <a:pt x="0" y="247"/>
                  </a:lnTo>
                  <a:lnTo>
                    <a:pt x="464" y="247"/>
                  </a:lnTo>
                  <a:lnTo>
                    <a:pt x="502" y="247"/>
                  </a:lnTo>
                  <a:lnTo>
                    <a:pt x="528" y="279"/>
                  </a:lnTo>
                  <a:lnTo>
                    <a:pt x="528" y="923"/>
                  </a:lnTo>
                  <a:lnTo>
                    <a:pt x="954" y="923"/>
                  </a:lnTo>
                  <a:lnTo>
                    <a:pt x="954" y="747"/>
                  </a:lnTo>
                  <a:lnTo>
                    <a:pt x="1379" y="747"/>
                  </a:lnTo>
                  <a:lnTo>
                    <a:pt x="1379" y="858"/>
                  </a:lnTo>
                  <a:lnTo>
                    <a:pt x="1527" y="884"/>
                  </a:lnTo>
                  <a:lnTo>
                    <a:pt x="1527" y="923"/>
                  </a:lnTo>
                  <a:lnTo>
                    <a:pt x="1779" y="923"/>
                  </a:lnTo>
                  <a:lnTo>
                    <a:pt x="1779" y="279"/>
                  </a:lnTo>
                  <a:lnTo>
                    <a:pt x="1804" y="292"/>
                  </a:lnTo>
                  <a:lnTo>
                    <a:pt x="1804" y="247"/>
                  </a:lnTo>
                  <a:lnTo>
                    <a:pt x="1695" y="201"/>
                  </a:lnTo>
                  <a:close/>
                  <a:moveTo>
                    <a:pt x="1398" y="728"/>
                  </a:moveTo>
                  <a:lnTo>
                    <a:pt x="1398" y="728"/>
                  </a:lnTo>
                  <a:lnTo>
                    <a:pt x="934" y="728"/>
                  </a:lnTo>
                  <a:lnTo>
                    <a:pt x="934" y="728"/>
                  </a:lnTo>
                  <a:lnTo>
                    <a:pt x="934" y="728"/>
                  </a:lnTo>
                  <a:lnTo>
                    <a:pt x="934" y="513"/>
                  </a:lnTo>
                  <a:lnTo>
                    <a:pt x="934" y="513"/>
                  </a:lnTo>
                  <a:lnTo>
                    <a:pt x="1398" y="513"/>
                  </a:lnTo>
                  <a:lnTo>
                    <a:pt x="1398" y="7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2"/>
            <p:cNvSpPr>
              <a:spLocks/>
            </p:cNvSpPr>
            <p:nvPr/>
          </p:nvSpPr>
          <p:spPr bwMode="auto">
            <a:xfrm>
              <a:off x="5375275" y="1719263"/>
              <a:ext cx="1687513" cy="319088"/>
            </a:xfrm>
            <a:custGeom>
              <a:avLst/>
              <a:gdLst>
                <a:gd name="T0" fmla="*/ 0 w 1063"/>
                <a:gd name="T1" fmla="*/ 0 h 201"/>
                <a:gd name="T2" fmla="*/ 0 w 1063"/>
                <a:gd name="T3" fmla="*/ 175 h 201"/>
                <a:gd name="T4" fmla="*/ 1057 w 1063"/>
                <a:gd name="T5" fmla="*/ 201 h 201"/>
                <a:gd name="T6" fmla="*/ 1063 w 1063"/>
                <a:gd name="T7" fmla="*/ 26 h 201"/>
                <a:gd name="T8" fmla="*/ 0 w 1063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3" h="201">
                  <a:moveTo>
                    <a:pt x="0" y="0"/>
                  </a:moveTo>
                  <a:lnTo>
                    <a:pt x="0" y="175"/>
                  </a:lnTo>
                  <a:lnTo>
                    <a:pt x="1057" y="201"/>
                  </a:lnTo>
                  <a:lnTo>
                    <a:pt x="1063" y="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5345626" y="4337283"/>
            <a:ext cx="652586" cy="600953"/>
            <a:chOff x="6791325" y="1690688"/>
            <a:chExt cx="1444625" cy="1330325"/>
          </a:xfrm>
          <a:solidFill>
            <a:schemeClr val="accent4"/>
          </a:solidFill>
        </p:grpSpPr>
        <p:sp>
          <p:nvSpPr>
            <p:cNvPr id="52" name="Rectangle 36"/>
            <p:cNvSpPr>
              <a:spLocks noChangeArrowheads="1"/>
            </p:cNvSpPr>
            <p:nvPr/>
          </p:nvSpPr>
          <p:spPr bwMode="auto">
            <a:xfrm>
              <a:off x="7656513" y="2535238"/>
              <a:ext cx="322263" cy="69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38"/>
            <p:cNvSpPr>
              <a:spLocks noChangeArrowheads="1"/>
            </p:cNvSpPr>
            <p:nvPr/>
          </p:nvSpPr>
          <p:spPr bwMode="auto">
            <a:xfrm>
              <a:off x="7656513" y="2698751"/>
              <a:ext cx="322263" cy="69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9"/>
            <p:cNvSpPr>
              <a:spLocks noEditPoints="1"/>
            </p:cNvSpPr>
            <p:nvPr/>
          </p:nvSpPr>
          <p:spPr bwMode="auto">
            <a:xfrm>
              <a:off x="7673975" y="2230438"/>
              <a:ext cx="280988" cy="63500"/>
            </a:xfrm>
            <a:custGeom>
              <a:avLst/>
              <a:gdLst>
                <a:gd name="T0" fmla="*/ 177 w 177"/>
                <a:gd name="T1" fmla="*/ 0 h 40"/>
                <a:gd name="T2" fmla="*/ 0 w 177"/>
                <a:gd name="T3" fmla="*/ 0 h 40"/>
                <a:gd name="T4" fmla="*/ 0 w 177"/>
                <a:gd name="T5" fmla="*/ 40 h 40"/>
                <a:gd name="T6" fmla="*/ 177 w 177"/>
                <a:gd name="T7" fmla="*/ 40 h 40"/>
                <a:gd name="T8" fmla="*/ 177 w 177"/>
                <a:gd name="T9" fmla="*/ 0 h 40"/>
                <a:gd name="T10" fmla="*/ 115 w 177"/>
                <a:gd name="T11" fmla="*/ 29 h 40"/>
                <a:gd name="T12" fmla="*/ 89 w 177"/>
                <a:gd name="T13" fmla="*/ 29 h 40"/>
                <a:gd name="T14" fmla="*/ 89 w 177"/>
                <a:gd name="T15" fmla="*/ 18 h 40"/>
                <a:gd name="T16" fmla="*/ 115 w 177"/>
                <a:gd name="T17" fmla="*/ 18 h 40"/>
                <a:gd name="T18" fmla="*/ 115 w 177"/>
                <a:gd name="T19" fmla="*/ 29 h 40"/>
                <a:gd name="T20" fmla="*/ 166 w 177"/>
                <a:gd name="T21" fmla="*/ 29 h 40"/>
                <a:gd name="T22" fmla="*/ 122 w 177"/>
                <a:gd name="T23" fmla="*/ 29 h 40"/>
                <a:gd name="T24" fmla="*/ 122 w 177"/>
                <a:gd name="T25" fmla="*/ 11 h 40"/>
                <a:gd name="T26" fmla="*/ 166 w 177"/>
                <a:gd name="T27" fmla="*/ 11 h 40"/>
                <a:gd name="T28" fmla="*/ 166 w 177"/>
                <a:gd name="T2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40">
                  <a:moveTo>
                    <a:pt x="177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177" y="40"/>
                  </a:lnTo>
                  <a:lnTo>
                    <a:pt x="177" y="0"/>
                  </a:lnTo>
                  <a:close/>
                  <a:moveTo>
                    <a:pt x="115" y="29"/>
                  </a:moveTo>
                  <a:lnTo>
                    <a:pt x="89" y="29"/>
                  </a:lnTo>
                  <a:lnTo>
                    <a:pt x="89" y="18"/>
                  </a:lnTo>
                  <a:lnTo>
                    <a:pt x="115" y="18"/>
                  </a:lnTo>
                  <a:lnTo>
                    <a:pt x="115" y="29"/>
                  </a:lnTo>
                  <a:close/>
                  <a:moveTo>
                    <a:pt x="166" y="29"/>
                  </a:moveTo>
                  <a:lnTo>
                    <a:pt x="122" y="29"/>
                  </a:lnTo>
                  <a:lnTo>
                    <a:pt x="122" y="11"/>
                  </a:lnTo>
                  <a:lnTo>
                    <a:pt x="166" y="11"/>
                  </a:lnTo>
                  <a:lnTo>
                    <a:pt x="166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40"/>
            <p:cNvSpPr>
              <a:spLocks noChangeArrowheads="1"/>
            </p:cNvSpPr>
            <p:nvPr/>
          </p:nvSpPr>
          <p:spPr bwMode="auto">
            <a:xfrm>
              <a:off x="7673975" y="2154238"/>
              <a:ext cx="2809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41"/>
            <p:cNvSpPr>
              <a:spLocks noChangeArrowheads="1"/>
            </p:cNvSpPr>
            <p:nvPr/>
          </p:nvSpPr>
          <p:spPr bwMode="auto">
            <a:xfrm>
              <a:off x="7673975" y="2084388"/>
              <a:ext cx="280988" cy="57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42"/>
            <p:cNvSpPr>
              <a:spLocks noChangeArrowheads="1"/>
            </p:cNvSpPr>
            <p:nvPr/>
          </p:nvSpPr>
          <p:spPr bwMode="auto">
            <a:xfrm>
              <a:off x="7673975" y="2008188"/>
              <a:ext cx="2809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43"/>
            <p:cNvSpPr>
              <a:spLocks noChangeArrowheads="1"/>
            </p:cNvSpPr>
            <p:nvPr/>
          </p:nvSpPr>
          <p:spPr bwMode="auto">
            <a:xfrm>
              <a:off x="7223125" y="2640013"/>
              <a:ext cx="2936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44"/>
            <p:cNvSpPr>
              <a:spLocks noChangeArrowheads="1"/>
            </p:cNvSpPr>
            <p:nvPr/>
          </p:nvSpPr>
          <p:spPr bwMode="auto">
            <a:xfrm>
              <a:off x="7223125" y="2563813"/>
              <a:ext cx="293688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45"/>
            <p:cNvSpPr>
              <a:spLocks noChangeArrowheads="1"/>
            </p:cNvSpPr>
            <p:nvPr/>
          </p:nvSpPr>
          <p:spPr bwMode="auto">
            <a:xfrm>
              <a:off x="7223125" y="2487613"/>
              <a:ext cx="293688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6"/>
            <p:cNvSpPr>
              <a:spLocks noEditPoints="1"/>
            </p:cNvSpPr>
            <p:nvPr/>
          </p:nvSpPr>
          <p:spPr bwMode="auto">
            <a:xfrm>
              <a:off x="7235825" y="2289176"/>
              <a:ext cx="257175" cy="57150"/>
            </a:xfrm>
            <a:custGeom>
              <a:avLst/>
              <a:gdLst>
                <a:gd name="T0" fmla="*/ 0 w 162"/>
                <a:gd name="T1" fmla="*/ 36 h 36"/>
                <a:gd name="T2" fmla="*/ 162 w 162"/>
                <a:gd name="T3" fmla="*/ 36 h 36"/>
                <a:gd name="T4" fmla="*/ 162 w 162"/>
                <a:gd name="T5" fmla="*/ 0 h 36"/>
                <a:gd name="T6" fmla="*/ 0 w 162"/>
                <a:gd name="T7" fmla="*/ 0 h 36"/>
                <a:gd name="T8" fmla="*/ 0 w 162"/>
                <a:gd name="T9" fmla="*/ 36 h 36"/>
                <a:gd name="T10" fmla="*/ 114 w 162"/>
                <a:gd name="T11" fmla="*/ 11 h 36"/>
                <a:gd name="T12" fmla="*/ 151 w 162"/>
                <a:gd name="T13" fmla="*/ 11 h 36"/>
                <a:gd name="T14" fmla="*/ 151 w 162"/>
                <a:gd name="T15" fmla="*/ 29 h 36"/>
                <a:gd name="T16" fmla="*/ 114 w 162"/>
                <a:gd name="T17" fmla="*/ 29 h 36"/>
                <a:gd name="T18" fmla="*/ 114 w 162"/>
                <a:gd name="T19" fmla="*/ 11 h 36"/>
                <a:gd name="T20" fmla="*/ 81 w 162"/>
                <a:gd name="T21" fmla="*/ 18 h 36"/>
                <a:gd name="T22" fmla="*/ 107 w 162"/>
                <a:gd name="T23" fmla="*/ 18 h 36"/>
                <a:gd name="T24" fmla="*/ 107 w 162"/>
                <a:gd name="T25" fmla="*/ 29 h 36"/>
                <a:gd name="T26" fmla="*/ 81 w 162"/>
                <a:gd name="T27" fmla="*/ 29 h 36"/>
                <a:gd name="T28" fmla="*/ 81 w 162"/>
                <a:gd name="T2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" h="36">
                  <a:moveTo>
                    <a:pt x="0" y="36"/>
                  </a:moveTo>
                  <a:lnTo>
                    <a:pt x="162" y="36"/>
                  </a:lnTo>
                  <a:lnTo>
                    <a:pt x="162" y="0"/>
                  </a:lnTo>
                  <a:lnTo>
                    <a:pt x="0" y="0"/>
                  </a:lnTo>
                  <a:lnTo>
                    <a:pt x="0" y="36"/>
                  </a:lnTo>
                  <a:close/>
                  <a:moveTo>
                    <a:pt x="114" y="11"/>
                  </a:moveTo>
                  <a:lnTo>
                    <a:pt x="151" y="11"/>
                  </a:lnTo>
                  <a:lnTo>
                    <a:pt x="151" y="29"/>
                  </a:lnTo>
                  <a:lnTo>
                    <a:pt x="114" y="29"/>
                  </a:lnTo>
                  <a:lnTo>
                    <a:pt x="114" y="11"/>
                  </a:lnTo>
                  <a:close/>
                  <a:moveTo>
                    <a:pt x="81" y="18"/>
                  </a:moveTo>
                  <a:lnTo>
                    <a:pt x="107" y="18"/>
                  </a:lnTo>
                  <a:lnTo>
                    <a:pt x="107" y="29"/>
                  </a:lnTo>
                  <a:lnTo>
                    <a:pt x="81" y="29"/>
                  </a:lnTo>
                  <a:lnTo>
                    <a:pt x="81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47"/>
            <p:cNvSpPr>
              <a:spLocks noChangeArrowheads="1"/>
            </p:cNvSpPr>
            <p:nvPr/>
          </p:nvSpPr>
          <p:spPr bwMode="auto">
            <a:xfrm>
              <a:off x="7235825" y="2224088"/>
              <a:ext cx="257175" cy="58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48"/>
            <p:cNvSpPr>
              <a:spLocks noChangeArrowheads="1"/>
            </p:cNvSpPr>
            <p:nvPr/>
          </p:nvSpPr>
          <p:spPr bwMode="auto">
            <a:xfrm>
              <a:off x="7235825" y="2159001"/>
              <a:ext cx="257175" cy="53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49"/>
            <p:cNvSpPr>
              <a:spLocks noChangeArrowheads="1"/>
            </p:cNvSpPr>
            <p:nvPr/>
          </p:nvSpPr>
          <p:spPr bwMode="auto">
            <a:xfrm>
              <a:off x="7235825" y="2089151"/>
              <a:ext cx="257175" cy="58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0"/>
            <p:cNvSpPr>
              <a:spLocks/>
            </p:cNvSpPr>
            <p:nvPr/>
          </p:nvSpPr>
          <p:spPr bwMode="auto">
            <a:xfrm>
              <a:off x="6791325" y="2030413"/>
              <a:ext cx="1444625" cy="990600"/>
            </a:xfrm>
            <a:custGeom>
              <a:avLst/>
              <a:gdLst>
                <a:gd name="T0" fmla="*/ 177 w 910"/>
                <a:gd name="T1" fmla="*/ 528 h 624"/>
                <a:gd name="T2" fmla="*/ 177 w 910"/>
                <a:gd name="T3" fmla="*/ 0 h 624"/>
                <a:gd name="T4" fmla="*/ 129 w 910"/>
                <a:gd name="T5" fmla="*/ 0 h 624"/>
                <a:gd name="T6" fmla="*/ 129 w 910"/>
                <a:gd name="T7" fmla="*/ 528 h 624"/>
                <a:gd name="T8" fmla="*/ 0 w 910"/>
                <a:gd name="T9" fmla="*/ 528 h 624"/>
                <a:gd name="T10" fmla="*/ 0 w 910"/>
                <a:gd name="T11" fmla="*/ 605 h 624"/>
                <a:gd name="T12" fmla="*/ 73 w 910"/>
                <a:gd name="T13" fmla="*/ 605 h 624"/>
                <a:gd name="T14" fmla="*/ 73 w 910"/>
                <a:gd name="T15" fmla="*/ 624 h 624"/>
                <a:gd name="T16" fmla="*/ 188 w 910"/>
                <a:gd name="T17" fmla="*/ 624 h 624"/>
                <a:gd name="T18" fmla="*/ 188 w 910"/>
                <a:gd name="T19" fmla="*/ 605 h 624"/>
                <a:gd name="T20" fmla="*/ 722 w 910"/>
                <a:gd name="T21" fmla="*/ 605 h 624"/>
                <a:gd name="T22" fmla="*/ 722 w 910"/>
                <a:gd name="T23" fmla="*/ 624 h 624"/>
                <a:gd name="T24" fmla="*/ 837 w 910"/>
                <a:gd name="T25" fmla="*/ 624 h 624"/>
                <a:gd name="T26" fmla="*/ 837 w 910"/>
                <a:gd name="T27" fmla="*/ 605 h 624"/>
                <a:gd name="T28" fmla="*/ 910 w 910"/>
                <a:gd name="T29" fmla="*/ 605 h 624"/>
                <a:gd name="T30" fmla="*/ 910 w 910"/>
                <a:gd name="T31" fmla="*/ 528 h 624"/>
                <a:gd name="T32" fmla="*/ 177 w 910"/>
                <a:gd name="T33" fmla="*/ 528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0" h="624">
                  <a:moveTo>
                    <a:pt x="177" y="528"/>
                  </a:moveTo>
                  <a:lnTo>
                    <a:pt x="177" y="0"/>
                  </a:lnTo>
                  <a:lnTo>
                    <a:pt x="129" y="0"/>
                  </a:lnTo>
                  <a:lnTo>
                    <a:pt x="129" y="528"/>
                  </a:lnTo>
                  <a:lnTo>
                    <a:pt x="0" y="528"/>
                  </a:lnTo>
                  <a:lnTo>
                    <a:pt x="0" y="605"/>
                  </a:lnTo>
                  <a:lnTo>
                    <a:pt x="73" y="605"/>
                  </a:lnTo>
                  <a:lnTo>
                    <a:pt x="73" y="624"/>
                  </a:lnTo>
                  <a:lnTo>
                    <a:pt x="188" y="624"/>
                  </a:lnTo>
                  <a:lnTo>
                    <a:pt x="188" y="605"/>
                  </a:lnTo>
                  <a:lnTo>
                    <a:pt x="722" y="605"/>
                  </a:lnTo>
                  <a:lnTo>
                    <a:pt x="722" y="624"/>
                  </a:lnTo>
                  <a:lnTo>
                    <a:pt x="837" y="624"/>
                  </a:lnTo>
                  <a:lnTo>
                    <a:pt x="837" y="605"/>
                  </a:lnTo>
                  <a:lnTo>
                    <a:pt x="910" y="605"/>
                  </a:lnTo>
                  <a:lnTo>
                    <a:pt x="910" y="528"/>
                  </a:lnTo>
                  <a:lnTo>
                    <a:pt x="177" y="5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1"/>
            <p:cNvSpPr>
              <a:spLocks/>
            </p:cNvSpPr>
            <p:nvPr/>
          </p:nvSpPr>
          <p:spPr bwMode="auto">
            <a:xfrm>
              <a:off x="7024688" y="1773238"/>
              <a:ext cx="87313" cy="93663"/>
            </a:xfrm>
            <a:custGeom>
              <a:avLst/>
              <a:gdLst>
                <a:gd name="T0" fmla="*/ 7 w 55"/>
                <a:gd name="T1" fmla="*/ 59 h 59"/>
                <a:gd name="T2" fmla="*/ 55 w 55"/>
                <a:gd name="T3" fmla="*/ 0 h 59"/>
                <a:gd name="T4" fmla="*/ 0 w 55"/>
                <a:gd name="T5" fmla="*/ 52 h 59"/>
                <a:gd name="T6" fmla="*/ 7 w 55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9">
                  <a:moveTo>
                    <a:pt x="7" y="59"/>
                  </a:moveTo>
                  <a:lnTo>
                    <a:pt x="55" y="0"/>
                  </a:lnTo>
                  <a:lnTo>
                    <a:pt x="0" y="52"/>
                  </a:lnTo>
                  <a:lnTo>
                    <a:pt x="7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2"/>
            <p:cNvSpPr>
              <a:spLocks noEditPoints="1"/>
            </p:cNvSpPr>
            <p:nvPr/>
          </p:nvSpPr>
          <p:spPr bwMode="auto">
            <a:xfrm>
              <a:off x="7604125" y="1936751"/>
              <a:ext cx="422275" cy="422275"/>
            </a:xfrm>
            <a:custGeom>
              <a:avLst/>
              <a:gdLst>
                <a:gd name="T0" fmla="*/ 0 w 266"/>
                <a:gd name="T1" fmla="*/ 0 h 266"/>
                <a:gd name="T2" fmla="*/ 0 w 266"/>
                <a:gd name="T3" fmla="*/ 266 h 266"/>
                <a:gd name="T4" fmla="*/ 266 w 266"/>
                <a:gd name="T5" fmla="*/ 266 h 266"/>
                <a:gd name="T6" fmla="*/ 266 w 266"/>
                <a:gd name="T7" fmla="*/ 0 h 266"/>
                <a:gd name="T8" fmla="*/ 0 w 266"/>
                <a:gd name="T9" fmla="*/ 0 h 266"/>
                <a:gd name="T10" fmla="*/ 229 w 266"/>
                <a:gd name="T11" fmla="*/ 229 h 266"/>
                <a:gd name="T12" fmla="*/ 229 w 266"/>
                <a:gd name="T13" fmla="*/ 229 h 266"/>
                <a:gd name="T14" fmla="*/ 229 w 266"/>
                <a:gd name="T15" fmla="*/ 229 h 266"/>
                <a:gd name="T16" fmla="*/ 37 w 266"/>
                <a:gd name="T17" fmla="*/ 229 h 266"/>
                <a:gd name="T18" fmla="*/ 37 w 266"/>
                <a:gd name="T19" fmla="*/ 37 h 266"/>
                <a:gd name="T20" fmla="*/ 37 w 266"/>
                <a:gd name="T21" fmla="*/ 37 h 266"/>
                <a:gd name="T22" fmla="*/ 37 w 266"/>
                <a:gd name="T23" fmla="*/ 37 h 266"/>
                <a:gd name="T24" fmla="*/ 229 w 266"/>
                <a:gd name="T25" fmla="*/ 37 h 266"/>
                <a:gd name="T26" fmla="*/ 229 w 266"/>
                <a:gd name="T27" fmla="*/ 229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266">
                  <a:moveTo>
                    <a:pt x="0" y="0"/>
                  </a:moveTo>
                  <a:lnTo>
                    <a:pt x="0" y="266"/>
                  </a:lnTo>
                  <a:lnTo>
                    <a:pt x="266" y="266"/>
                  </a:lnTo>
                  <a:lnTo>
                    <a:pt x="266" y="0"/>
                  </a:lnTo>
                  <a:lnTo>
                    <a:pt x="0" y="0"/>
                  </a:lnTo>
                  <a:close/>
                  <a:moveTo>
                    <a:pt x="229" y="229"/>
                  </a:moveTo>
                  <a:lnTo>
                    <a:pt x="229" y="229"/>
                  </a:lnTo>
                  <a:lnTo>
                    <a:pt x="229" y="229"/>
                  </a:lnTo>
                  <a:lnTo>
                    <a:pt x="37" y="229"/>
                  </a:lnTo>
                  <a:lnTo>
                    <a:pt x="37" y="37"/>
                  </a:lnTo>
                  <a:lnTo>
                    <a:pt x="37" y="37"/>
                  </a:lnTo>
                  <a:lnTo>
                    <a:pt x="37" y="37"/>
                  </a:lnTo>
                  <a:lnTo>
                    <a:pt x="229" y="37"/>
                  </a:lnTo>
                  <a:lnTo>
                    <a:pt x="229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3"/>
            <p:cNvSpPr>
              <a:spLocks noEditPoints="1"/>
            </p:cNvSpPr>
            <p:nvPr/>
          </p:nvSpPr>
          <p:spPr bwMode="auto">
            <a:xfrm>
              <a:off x="7656513" y="2446338"/>
              <a:ext cx="322263" cy="76200"/>
            </a:xfrm>
            <a:custGeom>
              <a:avLst/>
              <a:gdLst>
                <a:gd name="T0" fmla="*/ 0 w 203"/>
                <a:gd name="T1" fmla="*/ 0 h 48"/>
                <a:gd name="T2" fmla="*/ 0 w 203"/>
                <a:gd name="T3" fmla="*/ 48 h 48"/>
                <a:gd name="T4" fmla="*/ 203 w 203"/>
                <a:gd name="T5" fmla="*/ 48 h 48"/>
                <a:gd name="T6" fmla="*/ 203 w 203"/>
                <a:gd name="T7" fmla="*/ 0 h 48"/>
                <a:gd name="T8" fmla="*/ 0 w 203"/>
                <a:gd name="T9" fmla="*/ 0 h 48"/>
                <a:gd name="T10" fmla="*/ 63 w 203"/>
                <a:gd name="T11" fmla="*/ 11 h 48"/>
                <a:gd name="T12" fmla="*/ 63 w 203"/>
                <a:gd name="T13" fmla="*/ 33 h 48"/>
                <a:gd name="T14" fmla="*/ 63 w 203"/>
                <a:gd name="T15" fmla="*/ 33 h 48"/>
                <a:gd name="T16" fmla="*/ 15 w 203"/>
                <a:gd name="T17" fmla="*/ 33 h 48"/>
                <a:gd name="T18" fmla="*/ 15 w 203"/>
                <a:gd name="T19" fmla="*/ 11 h 48"/>
                <a:gd name="T20" fmla="*/ 15 w 203"/>
                <a:gd name="T21" fmla="*/ 11 h 48"/>
                <a:gd name="T22" fmla="*/ 15 w 203"/>
                <a:gd name="T23" fmla="*/ 11 h 48"/>
                <a:gd name="T24" fmla="*/ 63 w 203"/>
                <a:gd name="T25" fmla="*/ 11 h 48"/>
                <a:gd name="T26" fmla="*/ 63 w 203"/>
                <a:gd name="T27" fmla="*/ 11 h 48"/>
                <a:gd name="T28" fmla="*/ 104 w 203"/>
                <a:gd name="T29" fmla="*/ 26 h 48"/>
                <a:gd name="T30" fmla="*/ 104 w 203"/>
                <a:gd name="T31" fmla="*/ 26 h 48"/>
                <a:gd name="T32" fmla="*/ 104 w 203"/>
                <a:gd name="T33" fmla="*/ 26 h 48"/>
                <a:gd name="T34" fmla="*/ 74 w 203"/>
                <a:gd name="T35" fmla="*/ 26 h 48"/>
                <a:gd name="T36" fmla="*/ 74 w 203"/>
                <a:gd name="T37" fmla="*/ 11 h 48"/>
                <a:gd name="T38" fmla="*/ 74 w 203"/>
                <a:gd name="T39" fmla="*/ 11 h 48"/>
                <a:gd name="T40" fmla="*/ 74 w 203"/>
                <a:gd name="T41" fmla="*/ 11 h 48"/>
                <a:gd name="T42" fmla="*/ 104 w 203"/>
                <a:gd name="T43" fmla="*/ 11 h 48"/>
                <a:gd name="T44" fmla="*/ 104 w 203"/>
                <a:gd name="T45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3" h="48">
                  <a:moveTo>
                    <a:pt x="0" y="0"/>
                  </a:moveTo>
                  <a:lnTo>
                    <a:pt x="0" y="48"/>
                  </a:lnTo>
                  <a:lnTo>
                    <a:pt x="203" y="48"/>
                  </a:lnTo>
                  <a:lnTo>
                    <a:pt x="203" y="0"/>
                  </a:lnTo>
                  <a:lnTo>
                    <a:pt x="0" y="0"/>
                  </a:lnTo>
                  <a:close/>
                  <a:moveTo>
                    <a:pt x="63" y="11"/>
                  </a:moveTo>
                  <a:lnTo>
                    <a:pt x="63" y="33"/>
                  </a:lnTo>
                  <a:lnTo>
                    <a:pt x="63" y="33"/>
                  </a:lnTo>
                  <a:lnTo>
                    <a:pt x="15" y="33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63" y="11"/>
                  </a:lnTo>
                  <a:lnTo>
                    <a:pt x="63" y="11"/>
                  </a:lnTo>
                  <a:close/>
                  <a:moveTo>
                    <a:pt x="104" y="26"/>
                  </a:moveTo>
                  <a:lnTo>
                    <a:pt x="104" y="26"/>
                  </a:lnTo>
                  <a:lnTo>
                    <a:pt x="104" y="26"/>
                  </a:lnTo>
                  <a:lnTo>
                    <a:pt x="74" y="26"/>
                  </a:lnTo>
                  <a:lnTo>
                    <a:pt x="74" y="11"/>
                  </a:lnTo>
                  <a:lnTo>
                    <a:pt x="74" y="11"/>
                  </a:lnTo>
                  <a:lnTo>
                    <a:pt x="74" y="11"/>
                  </a:lnTo>
                  <a:lnTo>
                    <a:pt x="104" y="11"/>
                  </a:lnTo>
                  <a:lnTo>
                    <a:pt x="10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4"/>
            <p:cNvSpPr>
              <a:spLocks noEditPoints="1"/>
            </p:cNvSpPr>
            <p:nvPr/>
          </p:nvSpPr>
          <p:spPr bwMode="auto">
            <a:xfrm>
              <a:off x="7159625" y="2376488"/>
              <a:ext cx="895350" cy="468313"/>
            </a:xfrm>
            <a:custGeom>
              <a:avLst/>
              <a:gdLst>
                <a:gd name="T0" fmla="*/ 269 w 564"/>
                <a:gd name="T1" fmla="*/ 0 h 295"/>
                <a:gd name="T2" fmla="*/ 269 w 564"/>
                <a:gd name="T3" fmla="*/ 29 h 295"/>
                <a:gd name="T4" fmla="*/ 0 w 564"/>
                <a:gd name="T5" fmla="*/ 29 h 295"/>
                <a:gd name="T6" fmla="*/ 0 w 564"/>
                <a:gd name="T7" fmla="*/ 295 h 295"/>
                <a:gd name="T8" fmla="*/ 269 w 564"/>
                <a:gd name="T9" fmla="*/ 295 h 295"/>
                <a:gd name="T10" fmla="*/ 564 w 564"/>
                <a:gd name="T11" fmla="*/ 295 h 295"/>
                <a:gd name="T12" fmla="*/ 564 w 564"/>
                <a:gd name="T13" fmla="*/ 0 h 295"/>
                <a:gd name="T14" fmla="*/ 269 w 564"/>
                <a:gd name="T15" fmla="*/ 0 h 295"/>
                <a:gd name="T16" fmla="*/ 232 w 564"/>
                <a:gd name="T17" fmla="*/ 262 h 295"/>
                <a:gd name="T18" fmla="*/ 232 w 564"/>
                <a:gd name="T19" fmla="*/ 262 h 295"/>
                <a:gd name="T20" fmla="*/ 33 w 564"/>
                <a:gd name="T21" fmla="*/ 262 h 295"/>
                <a:gd name="T22" fmla="*/ 33 w 564"/>
                <a:gd name="T23" fmla="*/ 262 h 295"/>
                <a:gd name="T24" fmla="*/ 33 w 564"/>
                <a:gd name="T25" fmla="*/ 63 h 295"/>
                <a:gd name="T26" fmla="*/ 33 w 564"/>
                <a:gd name="T27" fmla="*/ 63 h 295"/>
                <a:gd name="T28" fmla="*/ 33 w 564"/>
                <a:gd name="T29" fmla="*/ 63 h 295"/>
                <a:gd name="T30" fmla="*/ 232 w 564"/>
                <a:gd name="T31" fmla="*/ 63 h 295"/>
                <a:gd name="T32" fmla="*/ 232 w 564"/>
                <a:gd name="T33" fmla="*/ 262 h 295"/>
                <a:gd name="T34" fmla="*/ 527 w 564"/>
                <a:gd name="T35" fmla="*/ 258 h 295"/>
                <a:gd name="T36" fmla="*/ 527 w 564"/>
                <a:gd name="T37" fmla="*/ 258 h 295"/>
                <a:gd name="T38" fmla="*/ 527 w 564"/>
                <a:gd name="T39" fmla="*/ 258 h 295"/>
                <a:gd name="T40" fmla="*/ 306 w 564"/>
                <a:gd name="T41" fmla="*/ 258 h 295"/>
                <a:gd name="T42" fmla="*/ 306 w 564"/>
                <a:gd name="T43" fmla="*/ 37 h 295"/>
                <a:gd name="T44" fmla="*/ 527 w 564"/>
                <a:gd name="T45" fmla="*/ 37 h 295"/>
                <a:gd name="T46" fmla="*/ 527 w 564"/>
                <a:gd name="T47" fmla="*/ 37 h 295"/>
                <a:gd name="T48" fmla="*/ 527 w 564"/>
                <a:gd name="T49" fmla="*/ 37 h 295"/>
                <a:gd name="T50" fmla="*/ 527 w 564"/>
                <a:gd name="T51" fmla="*/ 25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4" h="295">
                  <a:moveTo>
                    <a:pt x="269" y="0"/>
                  </a:moveTo>
                  <a:lnTo>
                    <a:pt x="269" y="29"/>
                  </a:lnTo>
                  <a:lnTo>
                    <a:pt x="0" y="29"/>
                  </a:lnTo>
                  <a:lnTo>
                    <a:pt x="0" y="295"/>
                  </a:lnTo>
                  <a:lnTo>
                    <a:pt x="269" y="295"/>
                  </a:lnTo>
                  <a:lnTo>
                    <a:pt x="564" y="295"/>
                  </a:lnTo>
                  <a:lnTo>
                    <a:pt x="564" y="0"/>
                  </a:lnTo>
                  <a:lnTo>
                    <a:pt x="269" y="0"/>
                  </a:lnTo>
                  <a:close/>
                  <a:moveTo>
                    <a:pt x="232" y="262"/>
                  </a:moveTo>
                  <a:lnTo>
                    <a:pt x="232" y="262"/>
                  </a:lnTo>
                  <a:lnTo>
                    <a:pt x="33" y="262"/>
                  </a:lnTo>
                  <a:lnTo>
                    <a:pt x="33" y="262"/>
                  </a:lnTo>
                  <a:lnTo>
                    <a:pt x="33" y="63"/>
                  </a:lnTo>
                  <a:lnTo>
                    <a:pt x="33" y="63"/>
                  </a:lnTo>
                  <a:lnTo>
                    <a:pt x="33" y="63"/>
                  </a:lnTo>
                  <a:lnTo>
                    <a:pt x="232" y="63"/>
                  </a:lnTo>
                  <a:lnTo>
                    <a:pt x="232" y="262"/>
                  </a:lnTo>
                  <a:close/>
                  <a:moveTo>
                    <a:pt x="527" y="258"/>
                  </a:moveTo>
                  <a:lnTo>
                    <a:pt x="527" y="258"/>
                  </a:lnTo>
                  <a:lnTo>
                    <a:pt x="527" y="258"/>
                  </a:lnTo>
                  <a:lnTo>
                    <a:pt x="306" y="258"/>
                  </a:lnTo>
                  <a:lnTo>
                    <a:pt x="306" y="37"/>
                  </a:lnTo>
                  <a:lnTo>
                    <a:pt x="527" y="37"/>
                  </a:lnTo>
                  <a:lnTo>
                    <a:pt x="527" y="37"/>
                  </a:lnTo>
                  <a:lnTo>
                    <a:pt x="527" y="37"/>
                  </a:lnTo>
                  <a:lnTo>
                    <a:pt x="527" y="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5"/>
            <p:cNvSpPr>
              <a:spLocks noEditPoints="1"/>
            </p:cNvSpPr>
            <p:nvPr/>
          </p:nvSpPr>
          <p:spPr bwMode="auto">
            <a:xfrm>
              <a:off x="7223125" y="2716213"/>
              <a:ext cx="293688" cy="63500"/>
            </a:xfrm>
            <a:custGeom>
              <a:avLst/>
              <a:gdLst>
                <a:gd name="T0" fmla="*/ 0 w 185"/>
                <a:gd name="T1" fmla="*/ 0 h 40"/>
                <a:gd name="T2" fmla="*/ 0 w 185"/>
                <a:gd name="T3" fmla="*/ 40 h 40"/>
                <a:gd name="T4" fmla="*/ 185 w 185"/>
                <a:gd name="T5" fmla="*/ 40 h 40"/>
                <a:gd name="T6" fmla="*/ 185 w 185"/>
                <a:gd name="T7" fmla="*/ 0 h 40"/>
                <a:gd name="T8" fmla="*/ 0 w 185"/>
                <a:gd name="T9" fmla="*/ 0 h 40"/>
                <a:gd name="T10" fmla="*/ 122 w 185"/>
                <a:gd name="T11" fmla="*/ 33 h 40"/>
                <a:gd name="T12" fmla="*/ 122 w 185"/>
                <a:gd name="T13" fmla="*/ 33 h 40"/>
                <a:gd name="T14" fmla="*/ 122 w 185"/>
                <a:gd name="T15" fmla="*/ 33 h 40"/>
                <a:gd name="T16" fmla="*/ 93 w 185"/>
                <a:gd name="T17" fmla="*/ 33 h 40"/>
                <a:gd name="T18" fmla="*/ 93 w 185"/>
                <a:gd name="T19" fmla="*/ 18 h 40"/>
                <a:gd name="T20" fmla="*/ 93 w 185"/>
                <a:gd name="T21" fmla="*/ 18 h 40"/>
                <a:gd name="T22" fmla="*/ 93 w 185"/>
                <a:gd name="T23" fmla="*/ 18 h 40"/>
                <a:gd name="T24" fmla="*/ 122 w 185"/>
                <a:gd name="T25" fmla="*/ 18 h 40"/>
                <a:gd name="T26" fmla="*/ 122 w 185"/>
                <a:gd name="T27" fmla="*/ 33 h 40"/>
                <a:gd name="T28" fmla="*/ 174 w 185"/>
                <a:gd name="T29" fmla="*/ 33 h 40"/>
                <a:gd name="T30" fmla="*/ 174 w 185"/>
                <a:gd name="T31" fmla="*/ 33 h 40"/>
                <a:gd name="T32" fmla="*/ 174 w 185"/>
                <a:gd name="T33" fmla="*/ 33 h 40"/>
                <a:gd name="T34" fmla="*/ 130 w 185"/>
                <a:gd name="T35" fmla="*/ 33 h 40"/>
                <a:gd name="T36" fmla="*/ 130 w 185"/>
                <a:gd name="T37" fmla="*/ 11 h 40"/>
                <a:gd name="T38" fmla="*/ 174 w 185"/>
                <a:gd name="T39" fmla="*/ 11 h 40"/>
                <a:gd name="T40" fmla="*/ 174 w 185"/>
                <a:gd name="T41" fmla="*/ 11 h 40"/>
                <a:gd name="T42" fmla="*/ 174 w 185"/>
                <a:gd name="T43" fmla="*/ 11 h 40"/>
                <a:gd name="T44" fmla="*/ 174 w 185"/>
                <a:gd name="T45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5" h="40">
                  <a:moveTo>
                    <a:pt x="0" y="0"/>
                  </a:moveTo>
                  <a:lnTo>
                    <a:pt x="0" y="40"/>
                  </a:lnTo>
                  <a:lnTo>
                    <a:pt x="185" y="40"/>
                  </a:lnTo>
                  <a:lnTo>
                    <a:pt x="185" y="0"/>
                  </a:lnTo>
                  <a:lnTo>
                    <a:pt x="0" y="0"/>
                  </a:lnTo>
                  <a:close/>
                  <a:moveTo>
                    <a:pt x="122" y="33"/>
                  </a:moveTo>
                  <a:lnTo>
                    <a:pt x="122" y="33"/>
                  </a:lnTo>
                  <a:lnTo>
                    <a:pt x="122" y="33"/>
                  </a:lnTo>
                  <a:lnTo>
                    <a:pt x="93" y="33"/>
                  </a:lnTo>
                  <a:lnTo>
                    <a:pt x="93" y="18"/>
                  </a:lnTo>
                  <a:lnTo>
                    <a:pt x="93" y="18"/>
                  </a:lnTo>
                  <a:lnTo>
                    <a:pt x="93" y="18"/>
                  </a:lnTo>
                  <a:lnTo>
                    <a:pt x="122" y="18"/>
                  </a:lnTo>
                  <a:lnTo>
                    <a:pt x="122" y="33"/>
                  </a:lnTo>
                  <a:close/>
                  <a:moveTo>
                    <a:pt x="174" y="33"/>
                  </a:moveTo>
                  <a:lnTo>
                    <a:pt x="174" y="33"/>
                  </a:lnTo>
                  <a:lnTo>
                    <a:pt x="174" y="33"/>
                  </a:lnTo>
                  <a:lnTo>
                    <a:pt x="130" y="33"/>
                  </a:lnTo>
                  <a:lnTo>
                    <a:pt x="130" y="11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6"/>
            <p:cNvSpPr>
              <a:spLocks noEditPoints="1"/>
            </p:cNvSpPr>
            <p:nvPr/>
          </p:nvSpPr>
          <p:spPr bwMode="auto">
            <a:xfrm>
              <a:off x="7177088" y="2030413"/>
              <a:ext cx="374650" cy="374650"/>
            </a:xfrm>
            <a:custGeom>
              <a:avLst/>
              <a:gdLst>
                <a:gd name="T0" fmla="*/ 0 w 236"/>
                <a:gd name="T1" fmla="*/ 0 h 236"/>
                <a:gd name="T2" fmla="*/ 0 w 236"/>
                <a:gd name="T3" fmla="*/ 236 h 236"/>
                <a:gd name="T4" fmla="*/ 236 w 236"/>
                <a:gd name="T5" fmla="*/ 236 h 236"/>
                <a:gd name="T6" fmla="*/ 236 w 236"/>
                <a:gd name="T7" fmla="*/ 0 h 236"/>
                <a:gd name="T8" fmla="*/ 0 w 236"/>
                <a:gd name="T9" fmla="*/ 0 h 236"/>
                <a:gd name="T10" fmla="*/ 206 w 236"/>
                <a:gd name="T11" fmla="*/ 207 h 236"/>
                <a:gd name="T12" fmla="*/ 206 w 236"/>
                <a:gd name="T13" fmla="*/ 207 h 236"/>
                <a:gd name="T14" fmla="*/ 206 w 236"/>
                <a:gd name="T15" fmla="*/ 207 h 236"/>
                <a:gd name="T16" fmla="*/ 33 w 236"/>
                <a:gd name="T17" fmla="*/ 207 h 236"/>
                <a:gd name="T18" fmla="*/ 33 w 236"/>
                <a:gd name="T19" fmla="*/ 207 h 236"/>
                <a:gd name="T20" fmla="*/ 33 w 236"/>
                <a:gd name="T21" fmla="*/ 207 h 236"/>
                <a:gd name="T22" fmla="*/ 33 w 236"/>
                <a:gd name="T23" fmla="*/ 30 h 236"/>
                <a:gd name="T24" fmla="*/ 206 w 236"/>
                <a:gd name="T25" fmla="*/ 30 h 236"/>
                <a:gd name="T26" fmla="*/ 206 w 236"/>
                <a:gd name="T27" fmla="*/ 207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6" h="236">
                  <a:moveTo>
                    <a:pt x="0" y="0"/>
                  </a:moveTo>
                  <a:lnTo>
                    <a:pt x="0" y="236"/>
                  </a:lnTo>
                  <a:lnTo>
                    <a:pt x="236" y="236"/>
                  </a:lnTo>
                  <a:lnTo>
                    <a:pt x="236" y="0"/>
                  </a:lnTo>
                  <a:lnTo>
                    <a:pt x="0" y="0"/>
                  </a:lnTo>
                  <a:close/>
                  <a:moveTo>
                    <a:pt x="206" y="207"/>
                  </a:moveTo>
                  <a:lnTo>
                    <a:pt x="206" y="207"/>
                  </a:lnTo>
                  <a:lnTo>
                    <a:pt x="206" y="207"/>
                  </a:lnTo>
                  <a:lnTo>
                    <a:pt x="33" y="207"/>
                  </a:lnTo>
                  <a:lnTo>
                    <a:pt x="33" y="207"/>
                  </a:lnTo>
                  <a:lnTo>
                    <a:pt x="33" y="207"/>
                  </a:lnTo>
                  <a:lnTo>
                    <a:pt x="33" y="30"/>
                  </a:lnTo>
                  <a:lnTo>
                    <a:pt x="206" y="30"/>
                  </a:lnTo>
                  <a:lnTo>
                    <a:pt x="206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7"/>
            <p:cNvSpPr>
              <a:spLocks noEditPoints="1"/>
            </p:cNvSpPr>
            <p:nvPr/>
          </p:nvSpPr>
          <p:spPr bwMode="auto">
            <a:xfrm>
              <a:off x="6791325" y="1690688"/>
              <a:ext cx="490538" cy="304800"/>
            </a:xfrm>
            <a:custGeom>
              <a:avLst/>
              <a:gdLst>
                <a:gd name="T0" fmla="*/ 42 w 84"/>
                <a:gd name="T1" fmla="*/ 0 h 52"/>
                <a:gd name="T2" fmla="*/ 0 w 84"/>
                <a:gd name="T3" fmla="*/ 41 h 52"/>
                <a:gd name="T4" fmla="*/ 0 w 84"/>
                <a:gd name="T5" fmla="*/ 52 h 52"/>
                <a:gd name="T6" fmla="*/ 84 w 84"/>
                <a:gd name="T7" fmla="*/ 52 h 52"/>
                <a:gd name="T8" fmla="*/ 84 w 84"/>
                <a:gd name="T9" fmla="*/ 41 h 52"/>
                <a:gd name="T10" fmla="*/ 42 w 84"/>
                <a:gd name="T11" fmla="*/ 0 h 52"/>
                <a:gd name="T12" fmla="*/ 74 w 84"/>
                <a:gd name="T13" fmla="*/ 33 h 52"/>
                <a:gd name="T14" fmla="*/ 10 w 84"/>
                <a:gd name="T15" fmla="*/ 33 h 52"/>
                <a:gd name="T16" fmla="*/ 18 w 84"/>
                <a:gd name="T17" fmla="*/ 19 h 52"/>
                <a:gd name="T18" fmla="*/ 42 w 84"/>
                <a:gd name="T19" fmla="*/ 8 h 52"/>
                <a:gd name="T20" fmla="*/ 74 w 84"/>
                <a:gd name="T21" fmla="*/ 33 h 52"/>
                <a:gd name="T22" fmla="*/ 74 w 84"/>
                <a:gd name="T23" fmla="*/ 33 h 52"/>
                <a:gd name="T24" fmla="*/ 74 w 84"/>
                <a:gd name="T25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52">
                  <a:moveTo>
                    <a:pt x="42" y="0"/>
                  </a:moveTo>
                  <a:cubicBezTo>
                    <a:pt x="19" y="0"/>
                    <a:pt x="0" y="18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4" y="18"/>
                    <a:pt x="65" y="0"/>
                    <a:pt x="42" y="0"/>
                  </a:cubicBezTo>
                  <a:close/>
                  <a:moveTo>
                    <a:pt x="74" y="33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1" y="27"/>
                    <a:pt x="14" y="23"/>
                    <a:pt x="18" y="19"/>
                  </a:cubicBezTo>
                  <a:cubicBezTo>
                    <a:pt x="24" y="12"/>
                    <a:pt x="32" y="8"/>
                    <a:pt x="42" y="8"/>
                  </a:cubicBezTo>
                  <a:cubicBezTo>
                    <a:pt x="57" y="8"/>
                    <a:pt x="70" y="19"/>
                    <a:pt x="74" y="33"/>
                  </a:cubicBezTo>
                  <a:cubicBezTo>
                    <a:pt x="74" y="33"/>
                    <a:pt x="74" y="33"/>
                    <a:pt x="74" y="33"/>
                  </a:cubicBezTo>
                  <a:cubicBezTo>
                    <a:pt x="74" y="33"/>
                    <a:pt x="74" y="33"/>
                    <a:pt x="7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3" name="Grupo 72"/>
          <p:cNvGrpSpPr/>
          <p:nvPr/>
        </p:nvGrpSpPr>
        <p:grpSpPr>
          <a:xfrm>
            <a:off x="5394817" y="3147942"/>
            <a:ext cx="498931" cy="655262"/>
            <a:chOff x="4516438" y="4359275"/>
            <a:chExt cx="952500" cy="1250950"/>
          </a:xfrm>
          <a:solidFill>
            <a:schemeClr val="accent3"/>
          </a:solidFill>
        </p:grpSpPr>
        <p:sp>
          <p:nvSpPr>
            <p:cNvPr id="74" name="Freeform 61"/>
            <p:cNvSpPr>
              <a:spLocks noEditPoints="1"/>
            </p:cNvSpPr>
            <p:nvPr/>
          </p:nvSpPr>
          <p:spPr bwMode="auto">
            <a:xfrm>
              <a:off x="4516438" y="4359275"/>
              <a:ext cx="952500" cy="1250950"/>
            </a:xfrm>
            <a:custGeom>
              <a:avLst/>
              <a:gdLst>
                <a:gd name="T0" fmla="*/ 162 w 174"/>
                <a:gd name="T1" fmla="*/ 0 h 230"/>
                <a:gd name="T2" fmla="*/ 12 w 174"/>
                <a:gd name="T3" fmla="*/ 0 h 230"/>
                <a:gd name="T4" fmla="*/ 0 w 174"/>
                <a:gd name="T5" fmla="*/ 11 h 230"/>
                <a:gd name="T6" fmla="*/ 0 w 174"/>
                <a:gd name="T7" fmla="*/ 218 h 230"/>
                <a:gd name="T8" fmla="*/ 12 w 174"/>
                <a:gd name="T9" fmla="*/ 230 h 230"/>
                <a:gd name="T10" fmla="*/ 162 w 174"/>
                <a:gd name="T11" fmla="*/ 230 h 230"/>
                <a:gd name="T12" fmla="*/ 174 w 174"/>
                <a:gd name="T13" fmla="*/ 218 h 230"/>
                <a:gd name="T14" fmla="*/ 174 w 174"/>
                <a:gd name="T15" fmla="*/ 11 h 230"/>
                <a:gd name="T16" fmla="*/ 162 w 174"/>
                <a:gd name="T17" fmla="*/ 0 h 230"/>
                <a:gd name="T18" fmla="*/ 160 w 174"/>
                <a:gd name="T19" fmla="*/ 212 h 230"/>
                <a:gd name="T20" fmla="*/ 14 w 174"/>
                <a:gd name="T21" fmla="*/ 212 h 230"/>
                <a:gd name="T22" fmla="*/ 14 w 174"/>
                <a:gd name="T23" fmla="*/ 25 h 230"/>
                <a:gd name="T24" fmla="*/ 51 w 174"/>
                <a:gd name="T25" fmla="*/ 25 h 230"/>
                <a:gd name="T26" fmla="*/ 51 w 174"/>
                <a:gd name="T27" fmla="*/ 15 h 230"/>
                <a:gd name="T28" fmla="*/ 58 w 174"/>
                <a:gd name="T29" fmla="*/ 8 h 230"/>
                <a:gd name="T30" fmla="*/ 116 w 174"/>
                <a:gd name="T31" fmla="*/ 8 h 230"/>
                <a:gd name="T32" fmla="*/ 123 w 174"/>
                <a:gd name="T33" fmla="*/ 15 h 230"/>
                <a:gd name="T34" fmla="*/ 123 w 174"/>
                <a:gd name="T35" fmla="*/ 15 h 230"/>
                <a:gd name="T36" fmla="*/ 123 w 174"/>
                <a:gd name="T37" fmla="*/ 25 h 230"/>
                <a:gd name="T38" fmla="*/ 160 w 174"/>
                <a:gd name="T39" fmla="*/ 25 h 230"/>
                <a:gd name="T40" fmla="*/ 160 w 174"/>
                <a:gd name="T41" fmla="*/ 21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230">
                  <a:moveTo>
                    <a:pt x="16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25"/>
                    <a:pt x="5" y="230"/>
                    <a:pt x="12" y="230"/>
                  </a:cubicBezTo>
                  <a:cubicBezTo>
                    <a:pt x="162" y="230"/>
                    <a:pt x="162" y="230"/>
                    <a:pt x="162" y="230"/>
                  </a:cubicBezTo>
                  <a:cubicBezTo>
                    <a:pt x="169" y="230"/>
                    <a:pt x="174" y="225"/>
                    <a:pt x="174" y="218"/>
                  </a:cubicBezTo>
                  <a:cubicBezTo>
                    <a:pt x="174" y="11"/>
                    <a:pt x="174" y="11"/>
                    <a:pt x="174" y="11"/>
                  </a:cubicBezTo>
                  <a:cubicBezTo>
                    <a:pt x="174" y="5"/>
                    <a:pt x="169" y="0"/>
                    <a:pt x="162" y="0"/>
                  </a:cubicBezTo>
                  <a:close/>
                  <a:moveTo>
                    <a:pt x="160" y="212"/>
                  </a:moveTo>
                  <a:cubicBezTo>
                    <a:pt x="14" y="212"/>
                    <a:pt x="14" y="212"/>
                    <a:pt x="14" y="212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1"/>
                    <a:pt x="55" y="8"/>
                    <a:pt x="58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9" y="8"/>
                    <a:pt x="123" y="11"/>
                    <a:pt x="123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25"/>
                    <a:pt x="123" y="25"/>
                    <a:pt x="123" y="25"/>
                  </a:cubicBezTo>
                  <a:cubicBezTo>
                    <a:pt x="160" y="25"/>
                    <a:pt x="160" y="25"/>
                    <a:pt x="160" y="25"/>
                  </a:cubicBezTo>
                  <a:lnTo>
                    <a:pt x="160" y="2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2"/>
            <p:cNvSpPr>
              <a:spLocks/>
            </p:cNvSpPr>
            <p:nvPr/>
          </p:nvSpPr>
          <p:spPr bwMode="auto">
            <a:xfrm>
              <a:off x="4818063" y="4424363"/>
              <a:ext cx="350838" cy="125413"/>
            </a:xfrm>
            <a:custGeom>
              <a:avLst/>
              <a:gdLst>
                <a:gd name="T0" fmla="*/ 3 w 64"/>
                <a:gd name="T1" fmla="*/ 23 h 23"/>
                <a:gd name="T2" fmla="*/ 61 w 64"/>
                <a:gd name="T3" fmla="*/ 23 h 23"/>
                <a:gd name="T4" fmla="*/ 64 w 64"/>
                <a:gd name="T5" fmla="*/ 20 h 23"/>
                <a:gd name="T6" fmla="*/ 64 w 64"/>
                <a:gd name="T7" fmla="*/ 3 h 23"/>
                <a:gd name="T8" fmla="*/ 61 w 64"/>
                <a:gd name="T9" fmla="*/ 0 h 23"/>
                <a:gd name="T10" fmla="*/ 58 w 64"/>
                <a:gd name="T11" fmla="*/ 3 h 23"/>
                <a:gd name="T12" fmla="*/ 58 w 64"/>
                <a:gd name="T13" fmla="*/ 17 h 23"/>
                <a:gd name="T14" fmla="*/ 6 w 64"/>
                <a:gd name="T15" fmla="*/ 17 h 23"/>
                <a:gd name="T16" fmla="*/ 6 w 64"/>
                <a:gd name="T17" fmla="*/ 3 h 23"/>
                <a:gd name="T18" fmla="*/ 3 w 64"/>
                <a:gd name="T19" fmla="*/ 0 h 23"/>
                <a:gd name="T20" fmla="*/ 0 w 64"/>
                <a:gd name="T21" fmla="*/ 3 h 23"/>
                <a:gd name="T22" fmla="*/ 0 w 64"/>
                <a:gd name="T23" fmla="*/ 20 h 23"/>
                <a:gd name="T24" fmla="*/ 3 w 64"/>
                <a:gd name="T2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3">
                  <a:moveTo>
                    <a:pt x="3" y="23"/>
                  </a:moveTo>
                  <a:cubicBezTo>
                    <a:pt x="61" y="23"/>
                    <a:pt x="61" y="23"/>
                    <a:pt x="61" y="23"/>
                  </a:cubicBezTo>
                  <a:cubicBezTo>
                    <a:pt x="63" y="23"/>
                    <a:pt x="64" y="22"/>
                    <a:pt x="64" y="20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59" y="0"/>
                    <a:pt x="58" y="1"/>
                    <a:pt x="58" y="3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5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3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63"/>
            <p:cNvSpPr>
              <a:spLocks noChangeArrowheads="1"/>
            </p:cNvSpPr>
            <p:nvPr/>
          </p:nvSpPr>
          <p:spPr bwMode="auto">
            <a:xfrm>
              <a:off x="4670425" y="4630738"/>
              <a:ext cx="312738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64"/>
            <p:cNvSpPr>
              <a:spLocks noChangeArrowheads="1"/>
            </p:cNvSpPr>
            <p:nvPr/>
          </p:nvSpPr>
          <p:spPr bwMode="auto">
            <a:xfrm>
              <a:off x="5207000" y="4630738"/>
              <a:ext cx="103188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65"/>
            <p:cNvSpPr>
              <a:spLocks noChangeArrowheads="1"/>
            </p:cNvSpPr>
            <p:nvPr/>
          </p:nvSpPr>
          <p:spPr bwMode="auto">
            <a:xfrm>
              <a:off x="4724400" y="4724400"/>
              <a:ext cx="585788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66"/>
            <p:cNvSpPr>
              <a:spLocks noChangeArrowheads="1"/>
            </p:cNvSpPr>
            <p:nvPr/>
          </p:nvSpPr>
          <p:spPr bwMode="auto">
            <a:xfrm>
              <a:off x="4670425" y="4816475"/>
              <a:ext cx="6397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67"/>
            <p:cNvSpPr>
              <a:spLocks noChangeArrowheads="1"/>
            </p:cNvSpPr>
            <p:nvPr/>
          </p:nvSpPr>
          <p:spPr bwMode="auto">
            <a:xfrm>
              <a:off x="4670425" y="4995863"/>
              <a:ext cx="350838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68"/>
            <p:cNvSpPr>
              <a:spLocks noChangeArrowheads="1"/>
            </p:cNvSpPr>
            <p:nvPr/>
          </p:nvSpPr>
          <p:spPr bwMode="auto">
            <a:xfrm>
              <a:off x="4670425" y="5087938"/>
              <a:ext cx="3937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69"/>
            <p:cNvSpPr>
              <a:spLocks noChangeArrowheads="1"/>
            </p:cNvSpPr>
            <p:nvPr/>
          </p:nvSpPr>
          <p:spPr bwMode="auto">
            <a:xfrm>
              <a:off x="4670425" y="5181600"/>
              <a:ext cx="371475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0"/>
            <p:cNvSpPr>
              <a:spLocks noEditPoints="1"/>
            </p:cNvSpPr>
            <p:nvPr/>
          </p:nvSpPr>
          <p:spPr bwMode="auto">
            <a:xfrm>
              <a:off x="4670425" y="5267325"/>
              <a:ext cx="174625" cy="169863"/>
            </a:xfrm>
            <a:custGeom>
              <a:avLst/>
              <a:gdLst>
                <a:gd name="T0" fmla="*/ 16 w 32"/>
                <a:gd name="T1" fmla="*/ 0 h 31"/>
                <a:gd name="T2" fmla="*/ 0 w 32"/>
                <a:gd name="T3" fmla="*/ 16 h 31"/>
                <a:gd name="T4" fmla="*/ 16 w 32"/>
                <a:gd name="T5" fmla="*/ 31 h 31"/>
                <a:gd name="T6" fmla="*/ 32 w 32"/>
                <a:gd name="T7" fmla="*/ 16 h 31"/>
                <a:gd name="T8" fmla="*/ 16 w 32"/>
                <a:gd name="T9" fmla="*/ 0 h 31"/>
                <a:gd name="T10" fmla="*/ 16 w 32"/>
                <a:gd name="T11" fmla="*/ 28 h 31"/>
                <a:gd name="T12" fmla="*/ 4 w 32"/>
                <a:gd name="T13" fmla="*/ 16 h 31"/>
                <a:gd name="T14" fmla="*/ 16 w 32"/>
                <a:gd name="T15" fmla="*/ 3 h 31"/>
                <a:gd name="T16" fmla="*/ 28 w 32"/>
                <a:gd name="T17" fmla="*/ 16 h 31"/>
                <a:gd name="T18" fmla="*/ 16 w 32"/>
                <a:gd name="T19" fmla="*/ 2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1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4"/>
                    <a:pt x="7" y="31"/>
                    <a:pt x="16" y="31"/>
                  </a:cubicBezTo>
                  <a:cubicBezTo>
                    <a:pt x="24" y="31"/>
                    <a:pt x="32" y="24"/>
                    <a:pt x="32" y="16"/>
                  </a:cubicBezTo>
                  <a:cubicBezTo>
                    <a:pt x="32" y="7"/>
                    <a:pt x="24" y="0"/>
                    <a:pt x="16" y="0"/>
                  </a:cubicBezTo>
                  <a:close/>
                  <a:moveTo>
                    <a:pt x="16" y="28"/>
                  </a:moveTo>
                  <a:cubicBezTo>
                    <a:pt x="9" y="28"/>
                    <a:pt x="4" y="22"/>
                    <a:pt x="4" y="16"/>
                  </a:cubicBezTo>
                  <a:cubicBezTo>
                    <a:pt x="4" y="9"/>
                    <a:pt x="9" y="3"/>
                    <a:pt x="16" y="3"/>
                  </a:cubicBezTo>
                  <a:cubicBezTo>
                    <a:pt x="22" y="3"/>
                    <a:pt x="28" y="9"/>
                    <a:pt x="28" y="16"/>
                  </a:cubicBezTo>
                  <a:cubicBezTo>
                    <a:pt x="28" y="22"/>
                    <a:pt x="22" y="28"/>
                    <a:pt x="1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2"/>
            <p:cNvSpPr>
              <a:spLocks/>
            </p:cNvSpPr>
            <p:nvPr/>
          </p:nvSpPr>
          <p:spPr bwMode="auto">
            <a:xfrm>
              <a:off x="5168900" y="4953000"/>
              <a:ext cx="114300" cy="107950"/>
            </a:xfrm>
            <a:custGeom>
              <a:avLst/>
              <a:gdLst>
                <a:gd name="T0" fmla="*/ 8 w 21"/>
                <a:gd name="T1" fmla="*/ 18 h 20"/>
                <a:gd name="T2" fmla="*/ 12 w 21"/>
                <a:gd name="T3" fmla="*/ 18 h 20"/>
                <a:gd name="T4" fmla="*/ 19 w 21"/>
                <a:gd name="T5" fmla="*/ 2 h 20"/>
                <a:gd name="T6" fmla="*/ 16 w 21"/>
                <a:gd name="T7" fmla="*/ 2 h 20"/>
                <a:gd name="T8" fmla="*/ 9 w 21"/>
                <a:gd name="T9" fmla="*/ 12 h 20"/>
                <a:gd name="T10" fmla="*/ 4 w 21"/>
                <a:gd name="T11" fmla="*/ 9 h 20"/>
                <a:gd name="T12" fmla="*/ 2 w 21"/>
                <a:gd name="T13" fmla="*/ 10 h 20"/>
                <a:gd name="T14" fmla="*/ 8 w 21"/>
                <a:gd name="T15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0">
                  <a:moveTo>
                    <a:pt x="8" y="18"/>
                  </a:moveTo>
                  <a:cubicBezTo>
                    <a:pt x="9" y="19"/>
                    <a:pt x="11" y="20"/>
                    <a:pt x="12" y="18"/>
                  </a:cubicBezTo>
                  <a:cubicBezTo>
                    <a:pt x="13" y="12"/>
                    <a:pt x="16" y="7"/>
                    <a:pt x="19" y="2"/>
                  </a:cubicBezTo>
                  <a:cubicBezTo>
                    <a:pt x="21" y="0"/>
                    <a:pt x="19" y="0"/>
                    <a:pt x="16" y="2"/>
                  </a:cubicBezTo>
                  <a:cubicBezTo>
                    <a:pt x="13" y="5"/>
                    <a:pt x="11" y="8"/>
                    <a:pt x="9" y="12"/>
                  </a:cubicBezTo>
                  <a:cubicBezTo>
                    <a:pt x="8" y="11"/>
                    <a:pt x="6" y="9"/>
                    <a:pt x="4" y="9"/>
                  </a:cubicBezTo>
                  <a:cubicBezTo>
                    <a:pt x="1" y="7"/>
                    <a:pt x="0" y="8"/>
                    <a:pt x="2" y="10"/>
                  </a:cubicBezTo>
                  <a:cubicBezTo>
                    <a:pt x="6" y="14"/>
                    <a:pt x="6" y="15"/>
                    <a:pt x="8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3"/>
            <p:cNvSpPr>
              <a:spLocks/>
            </p:cNvSpPr>
            <p:nvPr/>
          </p:nvSpPr>
          <p:spPr bwMode="auto">
            <a:xfrm>
              <a:off x="5184775" y="5029200"/>
              <a:ext cx="120650" cy="107950"/>
            </a:xfrm>
            <a:custGeom>
              <a:avLst/>
              <a:gdLst>
                <a:gd name="T0" fmla="*/ 17 w 22"/>
                <a:gd name="T1" fmla="*/ 3 h 20"/>
                <a:gd name="T2" fmla="*/ 9 w 22"/>
                <a:gd name="T3" fmla="*/ 13 h 20"/>
                <a:gd name="T4" fmla="*/ 5 w 22"/>
                <a:gd name="T5" fmla="*/ 9 h 20"/>
                <a:gd name="T6" fmla="*/ 3 w 22"/>
                <a:gd name="T7" fmla="*/ 11 h 20"/>
                <a:gd name="T8" fmla="*/ 9 w 22"/>
                <a:gd name="T9" fmla="*/ 19 h 20"/>
                <a:gd name="T10" fmla="*/ 12 w 22"/>
                <a:gd name="T11" fmla="*/ 18 h 20"/>
                <a:gd name="T12" fmla="*/ 19 w 22"/>
                <a:gd name="T13" fmla="*/ 3 h 20"/>
                <a:gd name="T14" fmla="*/ 17 w 22"/>
                <a:gd name="T15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0">
                  <a:moveTo>
                    <a:pt x="17" y="3"/>
                  </a:moveTo>
                  <a:cubicBezTo>
                    <a:pt x="14" y="6"/>
                    <a:pt x="11" y="9"/>
                    <a:pt x="9" y="13"/>
                  </a:cubicBezTo>
                  <a:cubicBezTo>
                    <a:pt x="8" y="12"/>
                    <a:pt x="6" y="10"/>
                    <a:pt x="5" y="9"/>
                  </a:cubicBezTo>
                  <a:cubicBezTo>
                    <a:pt x="2" y="8"/>
                    <a:pt x="0" y="9"/>
                    <a:pt x="3" y="11"/>
                  </a:cubicBezTo>
                  <a:cubicBezTo>
                    <a:pt x="7" y="14"/>
                    <a:pt x="6" y="16"/>
                    <a:pt x="9" y="19"/>
                  </a:cubicBezTo>
                  <a:cubicBezTo>
                    <a:pt x="10" y="20"/>
                    <a:pt x="12" y="20"/>
                    <a:pt x="12" y="18"/>
                  </a:cubicBezTo>
                  <a:cubicBezTo>
                    <a:pt x="14" y="13"/>
                    <a:pt x="16" y="7"/>
                    <a:pt x="19" y="3"/>
                  </a:cubicBezTo>
                  <a:cubicBezTo>
                    <a:pt x="22" y="0"/>
                    <a:pt x="19" y="1"/>
                    <a:pt x="1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4"/>
            <p:cNvSpPr>
              <a:spLocks/>
            </p:cNvSpPr>
            <p:nvPr/>
          </p:nvSpPr>
          <p:spPr bwMode="auto">
            <a:xfrm>
              <a:off x="5180013" y="5126038"/>
              <a:ext cx="114300" cy="109538"/>
            </a:xfrm>
            <a:custGeom>
              <a:avLst/>
              <a:gdLst>
                <a:gd name="T0" fmla="*/ 16 w 21"/>
                <a:gd name="T1" fmla="*/ 2 h 20"/>
                <a:gd name="T2" fmla="*/ 9 w 21"/>
                <a:gd name="T3" fmla="*/ 12 h 20"/>
                <a:gd name="T4" fmla="*/ 4 w 21"/>
                <a:gd name="T5" fmla="*/ 9 h 20"/>
                <a:gd name="T6" fmla="*/ 2 w 21"/>
                <a:gd name="T7" fmla="*/ 10 h 20"/>
                <a:gd name="T8" fmla="*/ 8 w 21"/>
                <a:gd name="T9" fmla="*/ 18 h 20"/>
                <a:gd name="T10" fmla="*/ 12 w 21"/>
                <a:gd name="T11" fmla="*/ 18 h 20"/>
                <a:gd name="T12" fmla="*/ 19 w 21"/>
                <a:gd name="T13" fmla="*/ 2 h 20"/>
                <a:gd name="T14" fmla="*/ 16 w 21"/>
                <a:gd name="T15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13" y="5"/>
                    <a:pt x="10" y="8"/>
                    <a:pt x="9" y="12"/>
                  </a:cubicBezTo>
                  <a:cubicBezTo>
                    <a:pt x="7" y="11"/>
                    <a:pt x="6" y="9"/>
                    <a:pt x="4" y="9"/>
                  </a:cubicBezTo>
                  <a:cubicBezTo>
                    <a:pt x="1" y="7"/>
                    <a:pt x="0" y="8"/>
                    <a:pt x="2" y="10"/>
                  </a:cubicBezTo>
                  <a:cubicBezTo>
                    <a:pt x="6" y="14"/>
                    <a:pt x="6" y="15"/>
                    <a:pt x="8" y="18"/>
                  </a:cubicBezTo>
                  <a:cubicBezTo>
                    <a:pt x="9" y="19"/>
                    <a:pt x="11" y="20"/>
                    <a:pt x="12" y="18"/>
                  </a:cubicBezTo>
                  <a:cubicBezTo>
                    <a:pt x="13" y="12"/>
                    <a:pt x="15" y="7"/>
                    <a:pt x="19" y="2"/>
                  </a:cubicBezTo>
                  <a:cubicBezTo>
                    <a:pt x="21" y="0"/>
                    <a:pt x="18" y="0"/>
                    <a:pt x="1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5"/>
            <p:cNvSpPr>
              <a:spLocks noEditPoints="1"/>
            </p:cNvSpPr>
            <p:nvPr/>
          </p:nvSpPr>
          <p:spPr bwMode="auto">
            <a:xfrm>
              <a:off x="4692650" y="5284788"/>
              <a:ext cx="131763" cy="134938"/>
            </a:xfrm>
            <a:custGeom>
              <a:avLst/>
              <a:gdLst>
                <a:gd name="T0" fmla="*/ 12 w 24"/>
                <a:gd name="T1" fmla="*/ 0 h 25"/>
                <a:gd name="T2" fmla="*/ 0 w 24"/>
                <a:gd name="T3" fmla="*/ 13 h 25"/>
                <a:gd name="T4" fmla="*/ 12 w 24"/>
                <a:gd name="T5" fmla="*/ 25 h 25"/>
                <a:gd name="T6" fmla="*/ 24 w 24"/>
                <a:gd name="T7" fmla="*/ 13 h 25"/>
                <a:gd name="T8" fmla="*/ 12 w 24"/>
                <a:gd name="T9" fmla="*/ 0 h 25"/>
                <a:gd name="T10" fmla="*/ 12 w 24"/>
                <a:gd name="T11" fmla="*/ 22 h 25"/>
                <a:gd name="T12" fmla="*/ 2 w 24"/>
                <a:gd name="T13" fmla="*/ 13 h 25"/>
                <a:gd name="T14" fmla="*/ 12 w 24"/>
                <a:gd name="T15" fmla="*/ 3 h 25"/>
                <a:gd name="T16" fmla="*/ 21 w 24"/>
                <a:gd name="T17" fmla="*/ 13 h 25"/>
                <a:gd name="T18" fmla="*/ 12 w 24"/>
                <a:gd name="T19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8" y="25"/>
                    <a:pt x="24" y="19"/>
                    <a:pt x="24" y="13"/>
                  </a:cubicBezTo>
                  <a:cubicBezTo>
                    <a:pt x="24" y="6"/>
                    <a:pt x="18" y="0"/>
                    <a:pt x="12" y="0"/>
                  </a:cubicBezTo>
                  <a:close/>
                  <a:moveTo>
                    <a:pt x="12" y="22"/>
                  </a:moveTo>
                  <a:cubicBezTo>
                    <a:pt x="6" y="22"/>
                    <a:pt x="2" y="18"/>
                    <a:pt x="2" y="13"/>
                  </a:cubicBezTo>
                  <a:cubicBezTo>
                    <a:pt x="2" y="7"/>
                    <a:pt x="6" y="3"/>
                    <a:pt x="12" y="3"/>
                  </a:cubicBezTo>
                  <a:cubicBezTo>
                    <a:pt x="17" y="3"/>
                    <a:pt x="21" y="7"/>
                    <a:pt x="21" y="13"/>
                  </a:cubicBezTo>
                  <a:cubicBezTo>
                    <a:pt x="21" y="18"/>
                    <a:pt x="17" y="22"/>
                    <a:pt x="1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7" name="Grupo 106"/>
          <p:cNvGrpSpPr/>
          <p:nvPr/>
        </p:nvGrpSpPr>
        <p:grpSpPr>
          <a:xfrm>
            <a:off x="5514862" y="1894030"/>
            <a:ext cx="410582" cy="800186"/>
            <a:chOff x="13019416" y="1709737"/>
            <a:chExt cx="434975" cy="847725"/>
          </a:xfrm>
          <a:solidFill>
            <a:schemeClr val="accent6"/>
          </a:solidFill>
        </p:grpSpPr>
        <p:sp>
          <p:nvSpPr>
            <p:cNvPr id="108" name="Freeform 5"/>
            <p:cNvSpPr>
              <a:spLocks/>
            </p:cNvSpPr>
            <p:nvPr/>
          </p:nvSpPr>
          <p:spPr bwMode="auto">
            <a:xfrm>
              <a:off x="13141653" y="2206625"/>
              <a:ext cx="82550" cy="317500"/>
            </a:xfrm>
            <a:custGeom>
              <a:avLst/>
              <a:gdLst>
                <a:gd name="T0" fmla="*/ 0 w 27"/>
                <a:gd name="T1" fmla="*/ 92 h 105"/>
                <a:gd name="T2" fmla="*/ 0 w 27"/>
                <a:gd name="T3" fmla="*/ 92 h 105"/>
                <a:gd name="T4" fmla="*/ 10 w 27"/>
                <a:gd name="T5" fmla="*/ 0 h 105"/>
                <a:gd name="T6" fmla="*/ 16 w 27"/>
                <a:gd name="T7" fmla="*/ 0 h 105"/>
                <a:gd name="T8" fmla="*/ 17 w 27"/>
                <a:gd name="T9" fmla="*/ 0 h 105"/>
                <a:gd name="T10" fmla="*/ 8 w 27"/>
                <a:gd name="T11" fmla="*/ 92 h 105"/>
                <a:gd name="T12" fmla="*/ 8 w 27"/>
                <a:gd name="T13" fmla="*/ 92 h 105"/>
                <a:gd name="T14" fmla="*/ 27 w 27"/>
                <a:gd name="T15" fmla="*/ 100 h 105"/>
                <a:gd name="T16" fmla="*/ 27 w 27"/>
                <a:gd name="T17" fmla="*/ 105 h 105"/>
                <a:gd name="T18" fmla="*/ 18 w 27"/>
                <a:gd name="T19" fmla="*/ 105 h 105"/>
                <a:gd name="T20" fmla="*/ 0 w 27"/>
                <a:gd name="T21" fmla="*/ 99 h 105"/>
                <a:gd name="T22" fmla="*/ 0 w 27"/>
                <a:gd name="T23" fmla="*/ 9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05">
                  <a:moveTo>
                    <a:pt x="0" y="92"/>
                  </a:moveTo>
                  <a:cubicBezTo>
                    <a:pt x="0" y="92"/>
                    <a:pt x="0" y="92"/>
                    <a:pt x="0" y="9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18" y="105"/>
                    <a:pt x="18" y="105"/>
                    <a:pt x="18" y="105"/>
                  </a:cubicBezTo>
                  <a:cubicBezTo>
                    <a:pt x="0" y="99"/>
                    <a:pt x="0" y="99"/>
                    <a:pt x="0" y="99"/>
                  </a:cubicBezTo>
                  <a:lnTo>
                    <a:pt x="0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6"/>
            <p:cNvSpPr>
              <a:spLocks/>
            </p:cNvSpPr>
            <p:nvPr/>
          </p:nvSpPr>
          <p:spPr bwMode="auto">
            <a:xfrm>
              <a:off x="13221028" y="1970087"/>
              <a:ext cx="30163" cy="66675"/>
            </a:xfrm>
            <a:custGeom>
              <a:avLst/>
              <a:gdLst>
                <a:gd name="T0" fmla="*/ 0 w 19"/>
                <a:gd name="T1" fmla="*/ 0 h 42"/>
                <a:gd name="T2" fmla="*/ 15 w 19"/>
                <a:gd name="T3" fmla="*/ 19 h 42"/>
                <a:gd name="T4" fmla="*/ 19 w 19"/>
                <a:gd name="T5" fmla="*/ 19 h 42"/>
                <a:gd name="T6" fmla="*/ 19 w 19"/>
                <a:gd name="T7" fmla="*/ 42 h 42"/>
                <a:gd name="T8" fmla="*/ 0 w 19"/>
                <a:gd name="T9" fmla="*/ 38 h 42"/>
                <a:gd name="T10" fmla="*/ 0 w 19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42">
                  <a:moveTo>
                    <a:pt x="0" y="0"/>
                  </a:moveTo>
                  <a:lnTo>
                    <a:pt x="15" y="19"/>
                  </a:lnTo>
                  <a:lnTo>
                    <a:pt x="19" y="19"/>
                  </a:lnTo>
                  <a:lnTo>
                    <a:pt x="19" y="42"/>
                  </a:lnTo>
                  <a:lnTo>
                    <a:pt x="0" y="3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7"/>
            <p:cNvSpPr>
              <a:spLocks noEditPoints="1"/>
            </p:cNvSpPr>
            <p:nvPr/>
          </p:nvSpPr>
          <p:spPr bwMode="auto">
            <a:xfrm>
              <a:off x="13019416" y="1709737"/>
              <a:ext cx="314325" cy="847725"/>
            </a:xfrm>
            <a:custGeom>
              <a:avLst/>
              <a:gdLst>
                <a:gd name="T0" fmla="*/ 0 w 103"/>
                <a:gd name="T1" fmla="*/ 71 h 280"/>
                <a:gd name="T2" fmla="*/ 0 w 103"/>
                <a:gd name="T3" fmla="*/ 154 h 280"/>
                <a:gd name="T4" fmla="*/ 5 w 103"/>
                <a:gd name="T5" fmla="*/ 160 h 280"/>
                <a:gd name="T6" fmla="*/ 5 w 103"/>
                <a:gd name="T7" fmla="*/ 265 h 280"/>
                <a:gd name="T8" fmla="*/ 6 w 103"/>
                <a:gd name="T9" fmla="*/ 265 h 280"/>
                <a:gd name="T10" fmla="*/ 6 w 103"/>
                <a:gd name="T11" fmla="*/ 280 h 280"/>
                <a:gd name="T12" fmla="*/ 57 w 103"/>
                <a:gd name="T13" fmla="*/ 279 h 280"/>
                <a:gd name="T14" fmla="*/ 57 w 103"/>
                <a:gd name="T15" fmla="*/ 273 h 280"/>
                <a:gd name="T16" fmla="*/ 36 w 103"/>
                <a:gd name="T17" fmla="*/ 265 h 280"/>
                <a:gd name="T18" fmla="*/ 46 w 103"/>
                <a:gd name="T19" fmla="*/ 160 h 280"/>
                <a:gd name="T20" fmla="*/ 56 w 103"/>
                <a:gd name="T21" fmla="*/ 160 h 280"/>
                <a:gd name="T22" fmla="*/ 62 w 103"/>
                <a:gd name="T23" fmla="*/ 154 h 280"/>
                <a:gd name="T24" fmla="*/ 62 w 103"/>
                <a:gd name="T25" fmla="*/ 135 h 280"/>
                <a:gd name="T26" fmla="*/ 87 w 103"/>
                <a:gd name="T27" fmla="*/ 141 h 280"/>
                <a:gd name="T28" fmla="*/ 88 w 103"/>
                <a:gd name="T29" fmla="*/ 139 h 280"/>
                <a:gd name="T30" fmla="*/ 100 w 103"/>
                <a:gd name="T31" fmla="*/ 134 h 280"/>
                <a:gd name="T32" fmla="*/ 96 w 103"/>
                <a:gd name="T33" fmla="*/ 118 h 280"/>
                <a:gd name="T34" fmla="*/ 92 w 103"/>
                <a:gd name="T35" fmla="*/ 117 h 280"/>
                <a:gd name="T36" fmla="*/ 93 w 103"/>
                <a:gd name="T37" fmla="*/ 116 h 280"/>
                <a:gd name="T38" fmla="*/ 62 w 103"/>
                <a:gd name="T39" fmla="*/ 109 h 280"/>
                <a:gd name="T40" fmla="*/ 62 w 103"/>
                <a:gd name="T41" fmla="*/ 71 h 280"/>
                <a:gd name="T42" fmla="*/ 56 w 103"/>
                <a:gd name="T43" fmla="*/ 65 h 280"/>
                <a:gd name="T44" fmla="*/ 50 w 103"/>
                <a:gd name="T45" fmla="*/ 65 h 280"/>
                <a:gd name="T46" fmla="*/ 50 w 103"/>
                <a:gd name="T47" fmla="*/ 63 h 280"/>
                <a:gd name="T48" fmla="*/ 64 w 103"/>
                <a:gd name="T49" fmla="*/ 49 h 280"/>
                <a:gd name="T50" fmla="*/ 64 w 103"/>
                <a:gd name="T51" fmla="*/ 18 h 280"/>
                <a:gd name="T52" fmla="*/ 64 w 103"/>
                <a:gd name="T53" fmla="*/ 18 h 280"/>
                <a:gd name="T54" fmla="*/ 65 w 103"/>
                <a:gd name="T55" fmla="*/ 13 h 280"/>
                <a:gd name="T56" fmla="*/ 53 w 103"/>
                <a:gd name="T57" fmla="*/ 0 h 280"/>
                <a:gd name="T58" fmla="*/ 27 w 103"/>
                <a:gd name="T59" fmla="*/ 0 h 280"/>
                <a:gd name="T60" fmla="*/ 15 w 103"/>
                <a:gd name="T61" fmla="*/ 13 h 280"/>
                <a:gd name="T62" fmla="*/ 15 w 103"/>
                <a:gd name="T63" fmla="*/ 13 h 280"/>
                <a:gd name="T64" fmla="*/ 15 w 103"/>
                <a:gd name="T65" fmla="*/ 23 h 280"/>
                <a:gd name="T66" fmla="*/ 15 w 103"/>
                <a:gd name="T67" fmla="*/ 26 h 280"/>
                <a:gd name="T68" fmla="*/ 15 w 103"/>
                <a:gd name="T69" fmla="*/ 43 h 280"/>
                <a:gd name="T70" fmla="*/ 15 w 103"/>
                <a:gd name="T71" fmla="*/ 43 h 280"/>
                <a:gd name="T72" fmla="*/ 16 w 103"/>
                <a:gd name="T73" fmla="*/ 49 h 280"/>
                <a:gd name="T74" fmla="*/ 16 w 103"/>
                <a:gd name="T75" fmla="*/ 65 h 280"/>
                <a:gd name="T76" fmla="*/ 16 w 103"/>
                <a:gd name="T77" fmla="*/ 65 h 280"/>
                <a:gd name="T78" fmla="*/ 6 w 103"/>
                <a:gd name="T79" fmla="*/ 65 h 280"/>
                <a:gd name="T80" fmla="*/ 0 w 103"/>
                <a:gd name="T81" fmla="*/ 71 h 280"/>
                <a:gd name="T82" fmla="*/ 46 w 103"/>
                <a:gd name="T83" fmla="*/ 60 h 280"/>
                <a:gd name="T84" fmla="*/ 46 w 103"/>
                <a:gd name="T85" fmla="*/ 65 h 280"/>
                <a:gd name="T86" fmla="*/ 22 w 103"/>
                <a:gd name="T87" fmla="*/ 65 h 280"/>
                <a:gd name="T88" fmla="*/ 20 w 103"/>
                <a:gd name="T89" fmla="*/ 66 h 280"/>
                <a:gd name="T90" fmla="*/ 19 w 103"/>
                <a:gd name="T91" fmla="*/ 43 h 280"/>
                <a:gd name="T92" fmla="*/ 28 w 103"/>
                <a:gd name="T93" fmla="*/ 43 h 280"/>
                <a:gd name="T94" fmla="*/ 28 w 103"/>
                <a:gd name="T95" fmla="*/ 34 h 280"/>
                <a:gd name="T96" fmla="*/ 36 w 103"/>
                <a:gd name="T97" fmla="*/ 26 h 280"/>
                <a:gd name="T98" fmla="*/ 43 w 103"/>
                <a:gd name="T99" fmla="*/ 30 h 280"/>
                <a:gd name="T100" fmla="*/ 47 w 103"/>
                <a:gd name="T101" fmla="*/ 30 h 280"/>
                <a:gd name="T102" fmla="*/ 49 w 103"/>
                <a:gd name="T103" fmla="*/ 25 h 280"/>
                <a:gd name="T104" fmla="*/ 60 w 103"/>
                <a:gd name="T105" fmla="*/ 18 h 280"/>
                <a:gd name="T106" fmla="*/ 60 w 103"/>
                <a:gd name="T107" fmla="*/ 49 h 280"/>
                <a:gd name="T108" fmla="*/ 50 w 103"/>
                <a:gd name="T109" fmla="*/ 59 h 280"/>
                <a:gd name="T110" fmla="*/ 46 w 103"/>
                <a:gd name="T111" fmla="*/ 6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3" h="280">
                  <a:moveTo>
                    <a:pt x="0" y="71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0" y="157"/>
                    <a:pt x="2" y="159"/>
                    <a:pt x="5" y="160"/>
                  </a:cubicBezTo>
                  <a:cubicBezTo>
                    <a:pt x="5" y="265"/>
                    <a:pt x="5" y="265"/>
                    <a:pt x="5" y="265"/>
                  </a:cubicBezTo>
                  <a:cubicBezTo>
                    <a:pt x="6" y="265"/>
                    <a:pt x="6" y="265"/>
                    <a:pt x="6" y="265"/>
                  </a:cubicBezTo>
                  <a:cubicBezTo>
                    <a:pt x="6" y="280"/>
                    <a:pt x="6" y="280"/>
                    <a:pt x="6" y="280"/>
                  </a:cubicBezTo>
                  <a:cubicBezTo>
                    <a:pt x="57" y="279"/>
                    <a:pt x="57" y="279"/>
                    <a:pt x="57" y="279"/>
                  </a:cubicBezTo>
                  <a:cubicBezTo>
                    <a:pt x="57" y="273"/>
                    <a:pt x="57" y="273"/>
                    <a:pt x="57" y="273"/>
                  </a:cubicBezTo>
                  <a:cubicBezTo>
                    <a:pt x="36" y="265"/>
                    <a:pt x="36" y="265"/>
                    <a:pt x="36" y="265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56" y="160"/>
                    <a:pt x="56" y="160"/>
                    <a:pt x="56" y="160"/>
                  </a:cubicBezTo>
                  <a:cubicBezTo>
                    <a:pt x="60" y="160"/>
                    <a:pt x="62" y="157"/>
                    <a:pt x="62" y="154"/>
                  </a:cubicBezTo>
                  <a:cubicBezTo>
                    <a:pt x="62" y="135"/>
                    <a:pt x="62" y="135"/>
                    <a:pt x="62" y="135"/>
                  </a:cubicBezTo>
                  <a:cubicBezTo>
                    <a:pt x="87" y="141"/>
                    <a:pt x="87" y="141"/>
                    <a:pt x="87" y="141"/>
                  </a:cubicBezTo>
                  <a:cubicBezTo>
                    <a:pt x="88" y="139"/>
                    <a:pt x="88" y="139"/>
                    <a:pt x="88" y="139"/>
                  </a:cubicBezTo>
                  <a:cubicBezTo>
                    <a:pt x="92" y="140"/>
                    <a:pt x="97" y="138"/>
                    <a:pt x="100" y="134"/>
                  </a:cubicBezTo>
                  <a:cubicBezTo>
                    <a:pt x="103" y="128"/>
                    <a:pt x="101" y="121"/>
                    <a:pt x="96" y="118"/>
                  </a:cubicBezTo>
                  <a:cubicBezTo>
                    <a:pt x="95" y="118"/>
                    <a:pt x="94" y="117"/>
                    <a:pt x="92" y="117"/>
                  </a:cubicBezTo>
                  <a:cubicBezTo>
                    <a:pt x="93" y="116"/>
                    <a:pt x="93" y="116"/>
                    <a:pt x="93" y="116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62" y="68"/>
                    <a:pt x="59" y="65"/>
                    <a:pt x="56" y="65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50" y="63"/>
                    <a:pt x="50" y="63"/>
                    <a:pt x="50" y="63"/>
                  </a:cubicBezTo>
                  <a:cubicBezTo>
                    <a:pt x="58" y="63"/>
                    <a:pt x="64" y="57"/>
                    <a:pt x="64" y="49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5" y="16"/>
                    <a:pt x="65" y="15"/>
                    <a:pt x="65" y="13"/>
                  </a:cubicBezTo>
                  <a:cubicBezTo>
                    <a:pt x="65" y="6"/>
                    <a:pt x="60" y="0"/>
                    <a:pt x="5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0" y="0"/>
                    <a:pt x="15" y="6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3" y="65"/>
                    <a:pt x="0" y="68"/>
                    <a:pt x="0" y="71"/>
                  </a:cubicBezTo>
                  <a:close/>
                  <a:moveTo>
                    <a:pt x="46" y="60"/>
                  </a:moveTo>
                  <a:cubicBezTo>
                    <a:pt x="46" y="65"/>
                    <a:pt x="46" y="65"/>
                    <a:pt x="46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21" y="65"/>
                    <a:pt x="20" y="65"/>
                    <a:pt x="20" y="66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29"/>
                    <a:pt x="31" y="26"/>
                    <a:pt x="36" y="26"/>
                  </a:cubicBezTo>
                  <a:cubicBezTo>
                    <a:pt x="39" y="26"/>
                    <a:pt x="42" y="27"/>
                    <a:pt x="43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50" y="23"/>
                    <a:pt x="53" y="20"/>
                    <a:pt x="60" y="18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0" y="54"/>
                    <a:pt x="56" y="59"/>
                    <a:pt x="50" y="59"/>
                  </a:cubicBezTo>
                  <a:lnTo>
                    <a:pt x="46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8"/>
            <p:cNvSpPr>
              <a:spLocks/>
            </p:cNvSpPr>
            <p:nvPr/>
          </p:nvSpPr>
          <p:spPr bwMode="auto">
            <a:xfrm>
              <a:off x="13263891" y="1903412"/>
              <a:ext cx="190500" cy="200025"/>
            </a:xfrm>
            <a:custGeom>
              <a:avLst/>
              <a:gdLst>
                <a:gd name="T0" fmla="*/ 24 w 63"/>
                <a:gd name="T1" fmla="*/ 57 h 66"/>
                <a:gd name="T2" fmla="*/ 18 w 63"/>
                <a:gd name="T3" fmla="*/ 51 h 66"/>
                <a:gd name="T4" fmla="*/ 18 w 63"/>
                <a:gd name="T5" fmla="*/ 51 h 66"/>
                <a:gd name="T6" fmla="*/ 17 w 63"/>
                <a:gd name="T7" fmla="*/ 51 h 66"/>
                <a:gd name="T8" fmla="*/ 17 w 63"/>
                <a:gd name="T9" fmla="*/ 49 h 66"/>
                <a:gd name="T10" fmla="*/ 0 w 63"/>
                <a:gd name="T11" fmla="*/ 45 h 66"/>
                <a:gd name="T12" fmla="*/ 0 w 63"/>
                <a:gd name="T13" fmla="*/ 6 h 66"/>
                <a:gd name="T14" fmla="*/ 5 w 63"/>
                <a:gd name="T15" fmla="*/ 0 h 66"/>
                <a:gd name="T16" fmla="*/ 26 w 63"/>
                <a:gd name="T17" fmla="*/ 0 h 66"/>
                <a:gd name="T18" fmla="*/ 24 w 63"/>
                <a:gd name="T19" fmla="*/ 6 h 66"/>
                <a:gd name="T20" fmla="*/ 24 w 63"/>
                <a:gd name="T21" fmla="*/ 29 h 66"/>
                <a:gd name="T22" fmla="*/ 39 w 63"/>
                <a:gd name="T23" fmla="*/ 29 h 66"/>
                <a:gd name="T24" fmla="*/ 39 w 63"/>
                <a:gd name="T25" fmla="*/ 6 h 66"/>
                <a:gd name="T26" fmla="*/ 38 w 63"/>
                <a:gd name="T27" fmla="*/ 0 h 66"/>
                <a:gd name="T28" fmla="*/ 58 w 63"/>
                <a:gd name="T29" fmla="*/ 0 h 66"/>
                <a:gd name="T30" fmla="*/ 63 w 63"/>
                <a:gd name="T31" fmla="*/ 6 h 66"/>
                <a:gd name="T32" fmla="*/ 63 w 63"/>
                <a:gd name="T33" fmla="*/ 66 h 66"/>
                <a:gd name="T34" fmla="*/ 25 w 63"/>
                <a:gd name="T35" fmla="*/ 66 h 66"/>
                <a:gd name="T36" fmla="*/ 24 w 63"/>
                <a:gd name="T37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3" h="66">
                  <a:moveTo>
                    <a:pt x="24" y="57"/>
                  </a:moveTo>
                  <a:cubicBezTo>
                    <a:pt x="21" y="56"/>
                    <a:pt x="19" y="54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7" y="51"/>
                    <a:pt x="17" y="51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6" y="63"/>
                    <a:pt x="25" y="60"/>
                    <a:pt x="2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Oval 9"/>
            <p:cNvSpPr>
              <a:spLocks noChangeArrowheads="1"/>
            </p:cNvSpPr>
            <p:nvPr/>
          </p:nvSpPr>
          <p:spPr bwMode="auto">
            <a:xfrm>
              <a:off x="13178166" y="1797050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3" name="Grupo 112"/>
          <p:cNvGrpSpPr/>
          <p:nvPr/>
        </p:nvGrpSpPr>
        <p:grpSpPr>
          <a:xfrm>
            <a:off x="7201682" y="2048663"/>
            <a:ext cx="894426" cy="419317"/>
            <a:chOff x="-3068638" y="3429000"/>
            <a:chExt cx="1628775" cy="763588"/>
          </a:xfrm>
          <a:solidFill>
            <a:schemeClr val="accent1"/>
          </a:solidFill>
        </p:grpSpPr>
        <p:sp>
          <p:nvSpPr>
            <p:cNvPr id="114" name="Freeform 5"/>
            <p:cNvSpPr>
              <a:spLocks noEditPoints="1"/>
            </p:cNvSpPr>
            <p:nvPr/>
          </p:nvSpPr>
          <p:spPr bwMode="auto">
            <a:xfrm>
              <a:off x="-1892301" y="3462338"/>
              <a:ext cx="452438" cy="587375"/>
            </a:xfrm>
            <a:custGeom>
              <a:avLst/>
              <a:gdLst>
                <a:gd name="T0" fmla="*/ 149 w 149"/>
                <a:gd name="T1" fmla="*/ 187 h 192"/>
                <a:gd name="T2" fmla="*/ 139 w 149"/>
                <a:gd name="T3" fmla="*/ 191 h 192"/>
                <a:gd name="T4" fmla="*/ 113 w 149"/>
                <a:gd name="T5" fmla="*/ 191 h 192"/>
                <a:gd name="T6" fmla="*/ 107 w 149"/>
                <a:gd name="T7" fmla="*/ 188 h 192"/>
                <a:gd name="T8" fmla="*/ 30 w 149"/>
                <a:gd name="T9" fmla="*/ 188 h 192"/>
                <a:gd name="T10" fmla="*/ 25 w 149"/>
                <a:gd name="T11" fmla="*/ 191 h 192"/>
                <a:gd name="T12" fmla="*/ 8 w 149"/>
                <a:gd name="T13" fmla="*/ 191 h 192"/>
                <a:gd name="T14" fmla="*/ 1 w 149"/>
                <a:gd name="T15" fmla="*/ 185 h 192"/>
                <a:gd name="T16" fmla="*/ 0 w 149"/>
                <a:gd name="T17" fmla="*/ 169 h 192"/>
                <a:gd name="T18" fmla="*/ 0 w 149"/>
                <a:gd name="T19" fmla="*/ 9 h 192"/>
                <a:gd name="T20" fmla="*/ 9 w 149"/>
                <a:gd name="T21" fmla="*/ 0 h 192"/>
                <a:gd name="T22" fmla="*/ 113 w 149"/>
                <a:gd name="T23" fmla="*/ 0 h 192"/>
                <a:gd name="T24" fmla="*/ 117 w 149"/>
                <a:gd name="T25" fmla="*/ 0 h 192"/>
                <a:gd name="T26" fmla="*/ 129 w 149"/>
                <a:gd name="T27" fmla="*/ 10 h 192"/>
                <a:gd name="T28" fmla="*/ 147 w 149"/>
                <a:gd name="T29" fmla="*/ 92 h 192"/>
                <a:gd name="T30" fmla="*/ 149 w 149"/>
                <a:gd name="T31" fmla="*/ 95 h 192"/>
                <a:gd name="T32" fmla="*/ 149 w 149"/>
                <a:gd name="T33" fmla="*/ 118 h 192"/>
                <a:gd name="T34" fmla="*/ 143 w 149"/>
                <a:gd name="T35" fmla="*/ 118 h 192"/>
                <a:gd name="T36" fmla="*/ 143 w 149"/>
                <a:gd name="T37" fmla="*/ 153 h 192"/>
                <a:gd name="T38" fmla="*/ 149 w 149"/>
                <a:gd name="T39" fmla="*/ 153 h 192"/>
                <a:gd name="T40" fmla="*/ 149 w 149"/>
                <a:gd name="T41" fmla="*/ 187 h 192"/>
                <a:gd name="T42" fmla="*/ 111 w 149"/>
                <a:gd name="T43" fmla="*/ 17 h 192"/>
                <a:gd name="T44" fmla="*/ 20 w 149"/>
                <a:gd name="T45" fmla="*/ 17 h 192"/>
                <a:gd name="T46" fmla="*/ 20 w 149"/>
                <a:gd name="T47" fmla="*/ 84 h 192"/>
                <a:gd name="T48" fmla="*/ 121 w 149"/>
                <a:gd name="T49" fmla="*/ 84 h 192"/>
                <a:gd name="T50" fmla="*/ 111 w 149"/>
                <a:gd name="T51" fmla="*/ 17 h 192"/>
                <a:gd name="T52" fmla="*/ 95 w 149"/>
                <a:gd name="T53" fmla="*/ 161 h 192"/>
                <a:gd name="T54" fmla="*/ 108 w 149"/>
                <a:gd name="T55" fmla="*/ 175 h 192"/>
                <a:gd name="T56" fmla="*/ 110 w 149"/>
                <a:gd name="T57" fmla="*/ 176 h 192"/>
                <a:gd name="T58" fmla="*/ 125 w 149"/>
                <a:gd name="T59" fmla="*/ 176 h 192"/>
                <a:gd name="T60" fmla="*/ 125 w 149"/>
                <a:gd name="T61" fmla="*/ 161 h 192"/>
                <a:gd name="T62" fmla="*/ 95 w 149"/>
                <a:gd name="T63" fmla="*/ 161 h 192"/>
                <a:gd name="T64" fmla="*/ 25 w 149"/>
                <a:gd name="T65" fmla="*/ 97 h 192"/>
                <a:gd name="T66" fmla="*/ 48 w 149"/>
                <a:gd name="T67" fmla="*/ 97 h 192"/>
                <a:gd name="T68" fmla="*/ 45 w 149"/>
                <a:gd name="T69" fmla="*/ 92 h 192"/>
                <a:gd name="T70" fmla="*/ 28 w 149"/>
                <a:gd name="T71" fmla="*/ 92 h 192"/>
                <a:gd name="T72" fmla="*/ 25 w 149"/>
                <a:gd name="T73" fmla="*/ 9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92">
                  <a:moveTo>
                    <a:pt x="149" y="187"/>
                  </a:moveTo>
                  <a:cubicBezTo>
                    <a:pt x="145" y="188"/>
                    <a:pt x="142" y="191"/>
                    <a:pt x="139" y="191"/>
                  </a:cubicBezTo>
                  <a:cubicBezTo>
                    <a:pt x="130" y="192"/>
                    <a:pt x="122" y="191"/>
                    <a:pt x="113" y="191"/>
                  </a:cubicBezTo>
                  <a:cubicBezTo>
                    <a:pt x="110" y="191"/>
                    <a:pt x="109" y="190"/>
                    <a:pt x="107" y="188"/>
                  </a:cubicBezTo>
                  <a:cubicBezTo>
                    <a:pt x="90" y="157"/>
                    <a:pt x="48" y="157"/>
                    <a:pt x="30" y="188"/>
                  </a:cubicBezTo>
                  <a:cubicBezTo>
                    <a:pt x="29" y="189"/>
                    <a:pt x="27" y="191"/>
                    <a:pt x="25" y="191"/>
                  </a:cubicBezTo>
                  <a:cubicBezTo>
                    <a:pt x="19" y="191"/>
                    <a:pt x="14" y="191"/>
                    <a:pt x="8" y="191"/>
                  </a:cubicBezTo>
                  <a:cubicBezTo>
                    <a:pt x="4" y="191"/>
                    <a:pt x="1" y="190"/>
                    <a:pt x="1" y="185"/>
                  </a:cubicBezTo>
                  <a:cubicBezTo>
                    <a:pt x="0" y="180"/>
                    <a:pt x="0" y="174"/>
                    <a:pt x="0" y="169"/>
                  </a:cubicBezTo>
                  <a:cubicBezTo>
                    <a:pt x="0" y="116"/>
                    <a:pt x="0" y="63"/>
                    <a:pt x="0" y="9"/>
                  </a:cubicBezTo>
                  <a:cubicBezTo>
                    <a:pt x="0" y="0"/>
                    <a:pt x="0" y="0"/>
                    <a:pt x="9" y="0"/>
                  </a:cubicBezTo>
                  <a:cubicBezTo>
                    <a:pt x="44" y="0"/>
                    <a:pt x="78" y="0"/>
                    <a:pt x="113" y="0"/>
                  </a:cubicBezTo>
                  <a:cubicBezTo>
                    <a:pt x="114" y="0"/>
                    <a:pt x="115" y="0"/>
                    <a:pt x="117" y="0"/>
                  </a:cubicBezTo>
                  <a:cubicBezTo>
                    <a:pt x="126" y="0"/>
                    <a:pt x="127" y="1"/>
                    <a:pt x="129" y="10"/>
                  </a:cubicBezTo>
                  <a:cubicBezTo>
                    <a:pt x="135" y="37"/>
                    <a:pt x="141" y="65"/>
                    <a:pt x="147" y="92"/>
                  </a:cubicBezTo>
                  <a:cubicBezTo>
                    <a:pt x="148" y="93"/>
                    <a:pt x="148" y="94"/>
                    <a:pt x="149" y="95"/>
                  </a:cubicBezTo>
                  <a:cubicBezTo>
                    <a:pt x="149" y="102"/>
                    <a:pt x="149" y="110"/>
                    <a:pt x="149" y="118"/>
                  </a:cubicBezTo>
                  <a:cubicBezTo>
                    <a:pt x="147" y="118"/>
                    <a:pt x="145" y="118"/>
                    <a:pt x="143" y="118"/>
                  </a:cubicBezTo>
                  <a:cubicBezTo>
                    <a:pt x="143" y="130"/>
                    <a:pt x="143" y="141"/>
                    <a:pt x="143" y="153"/>
                  </a:cubicBezTo>
                  <a:cubicBezTo>
                    <a:pt x="145" y="153"/>
                    <a:pt x="147" y="153"/>
                    <a:pt x="149" y="153"/>
                  </a:cubicBezTo>
                  <a:cubicBezTo>
                    <a:pt x="149" y="164"/>
                    <a:pt x="149" y="176"/>
                    <a:pt x="149" y="187"/>
                  </a:cubicBezTo>
                  <a:close/>
                  <a:moveTo>
                    <a:pt x="111" y="17"/>
                  </a:moveTo>
                  <a:cubicBezTo>
                    <a:pt x="80" y="17"/>
                    <a:pt x="50" y="17"/>
                    <a:pt x="20" y="17"/>
                  </a:cubicBezTo>
                  <a:cubicBezTo>
                    <a:pt x="20" y="39"/>
                    <a:pt x="20" y="62"/>
                    <a:pt x="20" y="84"/>
                  </a:cubicBezTo>
                  <a:cubicBezTo>
                    <a:pt x="54" y="84"/>
                    <a:pt x="87" y="84"/>
                    <a:pt x="121" y="84"/>
                  </a:cubicBezTo>
                  <a:cubicBezTo>
                    <a:pt x="118" y="62"/>
                    <a:pt x="114" y="39"/>
                    <a:pt x="111" y="17"/>
                  </a:cubicBezTo>
                  <a:close/>
                  <a:moveTo>
                    <a:pt x="95" y="161"/>
                  </a:moveTo>
                  <a:cubicBezTo>
                    <a:pt x="100" y="166"/>
                    <a:pt x="104" y="170"/>
                    <a:pt x="108" y="175"/>
                  </a:cubicBezTo>
                  <a:cubicBezTo>
                    <a:pt x="108" y="175"/>
                    <a:pt x="109" y="176"/>
                    <a:pt x="110" y="176"/>
                  </a:cubicBezTo>
                  <a:cubicBezTo>
                    <a:pt x="115" y="176"/>
                    <a:pt x="120" y="176"/>
                    <a:pt x="125" y="176"/>
                  </a:cubicBezTo>
                  <a:cubicBezTo>
                    <a:pt x="125" y="171"/>
                    <a:pt x="125" y="166"/>
                    <a:pt x="125" y="161"/>
                  </a:cubicBezTo>
                  <a:cubicBezTo>
                    <a:pt x="115" y="161"/>
                    <a:pt x="105" y="161"/>
                    <a:pt x="95" y="161"/>
                  </a:cubicBezTo>
                  <a:close/>
                  <a:moveTo>
                    <a:pt x="25" y="97"/>
                  </a:moveTo>
                  <a:cubicBezTo>
                    <a:pt x="33" y="97"/>
                    <a:pt x="40" y="97"/>
                    <a:pt x="48" y="97"/>
                  </a:cubicBezTo>
                  <a:cubicBezTo>
                    <a:pt x="48" y="92"/>
                    <a:pt x="48" y="92"/>
                    <a:pt x="45" y="92"/>
                  </a:cubicBezTo>
                  <a:cubicBezTo>
                    <a:pt x="39" y="92"/>
                    <a:pt x="34" y="92"/>
                    <a:pt x="28" y="92"/>
                  </a:cubicBezTo>
                  <a:cubicBezTo>
                    <a:pt x="25" y="92"/>
                    <a:pt x="24" y="93"/>
                    <a:pt x="25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"/>
            <p:cNvSpPr>
              <a:spLocks/>
            </p:cNvSpPr>
            <p:nvPr/>
          </p:nvSpPr>
          <p:spPr bwMode="auto">
            <a:xfrm>
              <a:off x="-3068638" y="3429000"/>
              <a:ext cx="1127125" cy="625475"/>
            </a:xfrm>
            <a:custGeom>
              <a:avLst/>
              <a:gdLst>
                <a:gd name="T0" fmla="*/ 366 w 371"/>
                <a:gd name="T1" fmla="*/ 158 h 205"/>
                <a:gd name="T2" fmla="*/ 26 w 371"/>
                <a:gd name="T3" fmla="*/ 158 h 205"/>
                <a:gd name="T4" fmla="*/ 26 w 371"/>
                <a:gd name="T5" fmla="*/ 166 h 205"/>
                <a:gd name="T6" fmla="*/ 371 w 371"/>
                <a:gd name="T7" fmla="*/ 166 h 205"/>
                <a:gd name="T8" fmla="*/ 371 w 371"/>
                <a:gd name="T9" fmla="*/ 205 h 205"/>
                <a:gd name="T10" fmla="*/ 366 w 371"/>
                <a:gd name="T11" fmla="*/ 205 h 205"/>
                <a:gd name="T12" fmla="*/ 193 w 371"/>
                <a:gd name="T13" fmla="*/ 205 h 205"/>
                <a:gd name="T14" fmla="*/ 186 w 371"/>
                <a:gd name="T15" fmla="*/ 201 h 205"/>
                <a:gd name="T16" fmla="*/ 146 w 371"/>
                <a:gd name="T17" fmla="*/ 176 h 205"/>
                <a:gd name="T18" fmla="*/ 106 w 371"/>
                <a:gd name="T19" fmla="*/ 201 h 205"/>
                <a:gd name="T20" fmla="*/ 103 w 371"/>
                <a:gd name="T21" fmla="*/ 205 h 205"/>
                <a:gd name="T22" fmla="*/ 99 w 371"/>
                <a:gd name="T23" fmla="*/ 202 h 205"/>
                <a:gd name="T24" fmla="*/ 59 w 371"/>
                <a:gd name="T25" fmla="*/ 176 h 205"/>
                <a:gd name="T26" fmla="*/ 19 w 371"/>
                <a:gd name="T27" fmla="*/ 201 h 205"/>
                <a:gd name="T28" fmla="*/ 17 w 371"/>
                <a:gd name="T29" fmla="*/ 204 h 205"/>
                <a:gd name="T30" fmla="*/ 5 w 371"/>
                <a:gd name="T31" fmla="*/ 177 h 205"/>
                <a:gd name="T32" fmla="*/ 7 w 371"/>
                <a:gd name="T33" fmla="*/ 168 h 205"/>
                <a:gd name="T34" fmla="*/ 7 w 371"/>
                <a:gd name="T35" fmla="*/ 7 h 205"/>
                <a:gd name="T36" fmla="*/ 7 w 371"/>
                <a:gd name="T37" fmla="*/ 0 h 205"/>
                <a:gd name="T38" fmla="*/ 366 w 371"/>
                <a:gd name="T39" fmla="*/ 0 h 205"/>
                <a:gd name="T40" fmla="*/ 366 w 371"/>
                <a:gd name="T41" fmla="*/ 158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1" h="205">
                  <a:moveTo>
                    <a:pt x="366" y="158"/>
                  </a:moveTo>
                  <a:cubicBezTo>
                    <a:pt x="252" y="158"/>
                    <a:pt x="139" y="158"/>
                    <a:pt x="26" y="158"/>
                  </a:cubicBezTo>
                  <a:cubicBezTo>
                    <a:pt x="26" y="160"/>
                    <a:pt x="26" y="163"/>
                    <a:pt x="26" y="166"/>
                  </a:cubicBezTo>
                  <a:cubicBezTo>
                    <a:pt x="141" y="166"/>
                    <a:pt x="256" y="166"/>
                    <a:pt x="371" y="166"/>
                  </a:cubicBezTo>
                  <a:cubicBezTo>
                    <a:pt x="371" y="179"/>
                    <a:pt x="371" y="192"/>
                    <a:pt x="371" y="205"/>
                  </a:cubicBezTo>
                  <a:cubicBezTo>
                    <a:pt x="369" y="205"/>
                    <a:pt x="368" y="205"/>
                    <a:pt x="366" y="205"/>
                  </a:cubicBezTo>
                  <a:cubicBezTo>
                    <a:pt x="308" y="205"/>
                    <a:pt x="251" y="205"/>
                    <a:pt x="193" y="205"/>
                  </a:cubicBezTo>
                  <a:cubicBezTo>
                    <a:pt x="190" y="205"/>
                    <a:pt x="188" y="204"/>
                    <a:pt x="186" y="201"/>
                  </a:cubicBezTo>
                  <a:cubicBezTo>
                    <a:pt x="178" y="185"/>
                    <a:pt x="164" y="176"/>
                    <a:pt x="146" y="176"/>
                  </a:cubicBezTo>
                  <a:cubicBezTo>
                    <a:pt x="128" y="176"/>
                    <a:pt x="115" y="185"/>
                    <a:pt x="106" y="201"/>
                  </a:cubicBezTo>
                  <a:cubicBezTo>
                    <a:pt x="105" y="203"/>
                    <a:pt x="104" y="205"/>
                    <a:pt x="103" y="205"/>
                  </a:cubicBezTo>
                  <a:cubicBezTo>
                    <a:pt x="102" y="205"/>
                    <a:pt x="100" y="203"/>
                    <a:pt x="99" y="202"/>
                  </a:cubicBezTo>
                  <a:cubicBezTo>
                    <a:pt x="91" y="185"/>
                    <a:pt x="77" y="176"/>
                    <a:pt x="59" y="176"/>
                  </a:cubicBezTo>
                  <a:cubicBezTo>
                    <a:pt x="41" y="176"/>
                    <a:pt x="27" y="185"/>
                    <a:pt x="19" y="201"/>
                  </a:cubicBezTo>
                  <a:cubicBezTo>
                    <a:pt x="18" y="202"/>
                    <a:pt x="18" y="203"/>
                    <a:pt x="17" y="204"/>
                  </a:cubicBezTo>
                  <a:cubicBezTo>
                    <a:pt x="6" y="201"/>
                    <a:pt x="0" y="188"/>
                    <a:pt x="5" y="177"/>
                  </a:cubicBezTo>
                  <a:cubicBezTo>
                    <a:pt x="7" y="174"/>
                    <a:pt x="7" y="171"/>
                    <a:pt x="7" y="168"/>
                  </a:cubicBezTo>
                  <a:cubicBezTo>
                    <a:pt x="7" y="114"/>
                    <a:pt x="7" y="61"/>
                    <a:pt x="7" y="7"/>
                  </a:cubicBezTo>
                  <a:cubicBezTo>
                    <a:pt x="7" y="5"/>
                    <a:pt x="7" y="3"/>
                    <a:pt x="7" y="0"/>
                  </a:cubicBezTo>
                  <a:cubicBezTo>
                    <a:pt x="127" y="0"/>
                    <a:pt x="246" y="0"/>
                    <a:pt x="366" y="0"/>
                  </a:cubicBezTo>
                  <a:cubicBezTo>
                    <a:pt x="366" y="52"/>
                    <a:pt x="366" y="105"/>
                    <a:pt x="366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"/>
            <p:cNvSpPr>
              <a:spLocks noEditPoints="1"/>
            </p:cNvSpPr>
            <p:nvPr/>
          </p:nvSpPr>
          <p:spPr bwMode="auto">
            <a:xfrm>
              <a:off x="-2995613" y="3984625"/>
              <a:ext cx="203200" cy="207963"/>
            </a:xfrm>
            <a:custGeom>
              <a:avLst/>
              <a:gdLst>
                <a:gd name="T0" fmla="*/ 66 w 67"/>
                <a:gd name="T1" fmla="*/ 33 h 68"/>
                <a:gd name="T2" fmla="*/ 34 w 67"/>
                <a:gd name="T3" fmla="*/ 67 h 68"/>
                <a:gd name="T4" fmla="*/ 0 w 67"/>
                <a:gd name="T5" fmla="*/ 35 h 68"/>
                <a:gd name="T6" fmla="*/ 33 w 67"/>
                <a:gd name="T7" fmla="*/ 1 h 68"/>
                <a:gd name="T8" fmla="*/ 66 w 67"/>
                <a:gd name="T9" fmla="*/ 33 h 68"/>
                <a:gd name="T10" fmla="*/ 33 w 67"/>
                <a:gd name="T11" fmla="*/ 57 h 68"/>
                <a:gd name="T12" fmla="*/ 56 w 67"/>
                <a:gd name="T13" fmla="*/ 34 h 68"/>
                <a:gd name="T14" fmla="*/ 33 w 67"/>
                <a:gd name="T15" fmla="*/ 11 h 68"/>
                <a:gd name="T16" fmla="*/ 10 w 67"/>
                <a:gd name="T17" fmla="*/ 34 h 68"/>
                <a:gd name="T18" fmla="*/ 33 w 67"/>
                <a:gd name="T19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68">
                  <a:moveTo>
                    <a:pt x="66" y="33"/>
                  </a:moveTo>
                  <a:cubicBezTo>
                    <a:pt x="67" y="51"/>
                    <a:pt x="52" y="66"/>
                    <a:pt x="34" y="67"/>
                  </a:cubicBezTo>
                  <a:cubicBezTo>
                    <a:pt x="16" y="68"/>
                    <a:pt x="1" y="53"/>
                    <a:pt x="0" y="35"/>
                  </a:cubicBezTo>
                  <a:cubicBezTo>
                    <a:pt x="0" y="17"/>
                    <a:pt x="14" y="2"/>
                    <a:pt x="33" y="1"/>
                  </a:cubicBezTo>
                  <a:cubicBezTo>
                    <a:pt x="50" y="0"/>
                    <a:pt x="66" y="15"/>
                    <a:pt x="66" y="33"/>
                  </a:cubicBezTo>
                  <a:close/>
                  <a:moveTo>
                    <a:pt x="33" y="57"/>
                  </a:moveTo>
                  <a:cubicBezTo>
                    <a:pt x="46" y="57"/>
                    <a:pt x="56" y="47"/>
                    <a:pt x="56" y="34"/>
                  </a:cubicBezTo>
                  <a:cubicBezTo>
                    <a:pt x="56" y="22"/>
                    <a:pt x="46" y="11"/>
                    <a:pt x="33" y="11"/>
                  </a:cubicBezTo>
                  <a:cubicBezTo>
                    <a:pt x="20" y="11"/>
                    <a:pt x="10" y="21"/>
                    <a:pt x="10" y="34"/>
                  </a:cubicBezTo>
                  <a:cubicBezTo>
                    <a:pt x="10" y="47"/>
                    <a:pt x="21" y="57"/>
                    <a:pt x="3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8"/>
            <p:cNvSpPr>
              <a:spLocks noEditPoints="1"/>
            </p:cNvSpPr>
            <p:nvPr/>
          </p:nvSpPr>
          <p:spPr bwMode="auto">
            <a:xfrm>
              <a:off x="-1792288" y="3984625"/>
              <a:ext cx="206375" cy="207963"/>
            </a:xfrm>
            <a:custGeom>
              <a:avLst/>
              <a:gdLst>
                <a:gd name="T0" fmla="*/ 67 w 68"/>
                <a:gd name="T1" fmla="*/ 33 h 68"/>
                <a:gd name="T2" fmla="*/ 36 w 68"/>
                <a:gd name="T3" fmla="*/ 67 h 68"/>
                <a:gd name="T4" fmla="*/ 1 w 68"/>
                <a:gd name="T5" fmla="*/ 36 h 68"/>
                <a:gd name="T6" fmla="*/ 33 w 68"/>
                <a:gd name="T7" fmla="*/ 1 h 68"/>
                <a:gd name="T8" fmla="*/ 67 w 68"/>
                <a:gd name="T9" fmla="*/ 33 h 68"/>
                <a:gd name="T10" fmla="*/ 34 w 68"/>
                <a:gd name="T11" fmla="*/ 57 h 68"/>
                <a:gd name="T12" fmla="*/ 57 w 68"/>
                <a:gd name="T13" fmla="*/ 34 h 68"/>
                <a:gd name="T14" fmla="*/ 34 w 68"/>
                <a:gd name="T15" fmla="*/ 11 h 68"/>
                <a:gd name="T16" fmla="*/ 11 w 68"/>
                <a:gd name="T17" fmla="*/ 34 h 68"/>
                <a:gd name="T18" fmla="*/ 34 w 68"/>
                <a:gd name="T19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68">
                  <a:moveTo>
                    <a:pt x="67" y="33"/>
                  </a:moveTo>
                  <a:cubicBezTo>
                    <a:pt x="68" y="50"/>
                    <a:pt x="54" y="66"/>
                    <a:pt x="36" y="67"/>
                  </a:cubicBezTo>
                  <a:cubicBezTo>
                    <a:pt x="18" y="68"/>
                    <a:pt x="2" y="54"/>
                    <a:pt x="1" y="36"/>
                  </a:cubicBezTo>
                  <a:cubicBezTo>
                    <a:pt x="0" y="18"/>
                    <a:pt x="14" y="2"/>
                    <a:pt x="33" y="1"/>
                  </a:cubicBezTo>
                  <a:cubicBezTo>
                    <a:pt x="51" y="0"/>
                    <a:pt x="66" y="14"/>
                    <a:pt x="67" y="33"/>
                  </a:cubicBezTo>
                  <a:close/>
                  <a:moveTo>
                    <a:pt x="34" y="57"/>
                  </a:moveTo>
                  <a:cubicBezTo>
                    <a:pt x="47" y="57"/>
                    <a:pt x="57" y="47"/>
                    <a:pt x="57" y="34"/>
                  </a:cubicBezTo>
                  <a:cubicBezTo>
                    <a:pt x="57" y="22"/>
                    <a:pt x="47" y="11"/>
                    <a:pt x="34" y="11"/>
                  </a:cubicBezTo>
                  <a:cubicBezTo>
                    <a:pt x="22" y="11"/>
                    <a:pt x="11" y="21"/>
                    <a:pt x="11" y="34"/>
                  </a:cubicBezTo>
                  <a:cubicBezTo>
                    <a:pt x="11" y="47"/>
                    <a:pt x="22" y="57"/>
                    <a:pt x="3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"/>
            <p:cNvSpPr>
              <a:spLocks noEditPoints="1"/>
            </p:cNvSpPr>
            <p:nvPr/>
          </p:nvSpPr>
          <p:spPr bwMode="auto">
            <a:xfrm>
              <a:off x="-2727326" y="3987800"/>
              <a:ext cx="200025" cy="201613"/>
            </a:xfrm>
            <a:custGeom>
              <a:avLst/>
              <a:gdLst>
                <a:gd name="T0" fmla="*/ 33 w 66"/>
                <a:gd name="T1" fmla="*/ 66 h 66"/>
                <a:gd name="T2" fmla="*/ 0 w 66"/>
                <a:gd name="T3" fmla="*/ 33 h 66"/>
                <a:gd name="T4" fmla="*/ 33 w 66"/>
                <a:gd name="T5" fmla="*/ 0 h 66"/>
                <a:gd name="T6" fmla="*/ 66 w 66"/>
                <a:gd name="T7" fmla="*/ 33 h 66"/>
                <a:gd name="T8" fmla="*/ 33 w 66"/>
                <a:gd name="T9" fmla="*/ 66 h 66"/>
                <a:gd name="T10" fmla="*/ 33 w 66"/>
                <a:gd name="T11" fmla="*/ 56 h 66"/>
                <a:gd name="T12" fmla="*/ 56 w 66"/>
                <a:gd name="T13" fmla="*/ 33 h 66"/>
                <a:gd name="T14" fmla="*/ 33 w 66"/>
                <a:gd name="T15" fmla="*/ 10 h 66"/>
                <a:gd name="T16" fmla="*/ 10 w 66"/>
                <a:gd name="T17" fmla="*/ 33 h 66"/>
                <a:gd name="T18" fmla="*/ 33 w 66"/>
                <a:gd name="T19" fmla="*/ 5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6">
                  <a:moveTo>
                    <a:pt x="33" y="66"/>
                  </a:moveTo>
                  <a:cubicBezTo>
                    <a:pt x="15" y="66"/>
                    <a:pt x="0" y="51"/>
                    <a:pt x="0" y="33"/>
                  </a:cubicBezTo>
                  <a:cubicBezTo>
                    <a:pt x="0" y="15"/>
                    <a:pt x="14" y="0"/>
                    <a:pt x="33" y="0"/>
                  </a:cubicBezTo>
                  <a:cubicBezTo>
                    <a:pt x="51" y="0"/>
                    <a:pt x="66" y="15"/>
                    <a:pt x="66" y="33"/>
                  </a:cubicBezTo>
                  <a:cubicBezTo>
                    <a:pt x="66" y="51"/>
                    <a:pt x="51" y="66"/>
                    <a:pt x="33" y="66"/>
                  </a:cubicBezTo>
                  <a:close/>
                  <a:moveTo>
                    <a:pt x="33" y="56"/>
                  </a:moveTo>
                  <a:cubicBezTo>
                    <a:pt x="46" y="56"/>
                    <a:pt x="56" y="46"/>
                    <a:pt x="56" y="33"/>
                  </a:cubicBezTo>
                  <a:cubicBezTo>
                    <a:pt x="56" y="20"/>
                    <a:pt x="45" y="10"/>
                    <a:pt x="33" y="10"/>
                  </a:cubicBezTo>
                  <a:cubicBezTo>
                    <a:pt x="20" y="10"/>
                    <a:pt x="10" y="21"/>
                    <a:pt x="10" y="33"/>
                  </a:cubicBezTo>
                  <a:cubicBezTo>
                    <a:pt x="10" y="46"/>
                    <a:pt x="20" y="56"/>
                    <a:pt x="33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9" name="Grupo 118"/>
          <p:cNvGrpSpPr/>
          <p:nvPr/>
        </p:nvGrpSpPr>
        <p:grpSpPr>
          <a:xfrm>
            <a:off x="5182942" y="5496242"/>
            <a:ext cx="768008" cy="568509"/>
            <a:chOff x="3057525" y="7419976"/>
            <a:chExt cx="3049588" cy="2257425"/>
          </a:xfrm>
        </p:grpSpPr>
        <p:sp>
          <p:nvSpPr>
            <p:cNvPr id="120" name="Rectangle 5"/>
            <p:cNvSpPr>
              <a:spLocks noChangeArrowheads="1"/>
            </p:cNvSpPr>
            <p:nvPr/>
          </p:nvSpPr>
          <p:spPr bwMode="auto">
            <a:xfrm>
              <a:off x="5540375" y="7507288"/>
              <a:ext cx="392113" cy="873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"/>
            <p:cNvSpPr>
              <a:spLocks/>
            </p:cNvSpPr>
            <p:nvPr/>
          </p:nvSpPr>
          <p:spPr bwMode="auto">
            <a:xfrm>
              <a:off x="3297238" y="9383713"/>
              <a:ext cx="512763" cy="293688"/>
            </a:xfrm>
            <a:custGeom>
              <a:avLst/>
              <a:gdLst>
                <a:gd name="T0" fmla="*/ 40 w 47"/>
                <a:gd name="T1" fmla="*/ 0 h 27"/>
                <a:gd name="T2" fmla="*/ 40 w 47"/>
                <a:gd name="T3" fmla="*/ 3 h 27"/>
                <a:gd name="T4" fmla="*/ 40 w 47"/>
                <a:gd name="T5" fmla="*/ 4 h 27"/>
                <a:gd name="T6" fmla="*/ 40 w 47"/>
                <a:gd name="T7" fmla="*/ 5 h 27"/>
                <a:gd name="T8" fmla="*/ 24 w 47"/>
                <a:gd name="T9" fmla="*/ 20 h 27"/>
                <a:gd name="T10" fmla="*/ 7 w 47"/>
                <a:gd name="T11" fmla="*/ 5 h 27"/>
                <a:gd name="T12" fmla="*/ 7 w 47"/>
                <a:gd name="T13" fmla="*/ 4 h 27"/>
                <a:gd name="T14" fmla="*/ 7 w 47"/>
                <a:gd name="T15" fmla="*/ 3 h 27"/>
                <a:gd name="T16" fmla="*/ 7 w 47"/>
                <a:gd name="T17" fmla="*/ 0 h 27"/>
                <a:gd name="T18" fmla="*/ 2 w 47"/>
                <a:gd name="T19" fmla="*/ 0 h 27"/>
                <a:gd name="T20" fmla="*/ 0 w 47"/>
                <a:gd name="T21" fmla="*/ 5 h 27"/>
                <a:gd name="T22" fmla="*/ 24 w 47"/>
                <a:gd name="T23" fmla="*/ 27 h 27"/>
                <a:gd name="T24" fmla="*/ 47 w 47"/>
                <a:gd name="T25" fmla="*/ 4 h 27"/>
                <a:gd name="T26" fmla="*/ 46 w 47"/>
                <a:gd name="T27" fmla="*/ 0 h 27"/>
                <a:gd name="T28" fmla="*/ 40 w 47"/>
                <a:gd name="T2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27">
                  <a:moveTo>
                    <a:pt x="40" y="0"/>
                  </a:moveTo>
                  <a:cubicBezTo>
                    <a:pt x="40" y="1"/>
                    <a:pt x="40" y="2"/>
                    <a:pt x="40" y="3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5"/>
                    <a:pt x="40" y="5"/>
                  </a:cubicBezTo>
                  <a:cubicBezTo>
                    <a:pt x="39" y="13"/>
                    <a:pt x="32" y="20"/>
                    <a:pt x="24" y="20"/>
                  </a:cubicBezTo>
                  <a:cubicBezTo>
                    <a:pt x="15" y="20"/>
                    <a:pt x="8" y="13"/>
                    <a:pt x="7" y="5"/>
                  </a:cubicBezTo>
                  <a:cubicBezTo>
                    <a:pt x="7" y="5"/>
                    <a:pt x="7" y="4"/>
                    <a:pt x="7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2"/>
                    <a:pt x="7" y="1"/>
                    <a:pt x="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17"/>
                    <a:pt x="11" y="27"/>
                    <a:pt x="24" y="27"/>
                  </a:cubicBezTo>
                  <a:cubicBezTo>
                    <a:pt x="36" y="27"/>
                    <a:pt x="47" y="16"/>
                    <a:pt x="47" y="4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"/>
            <p:cNvSpPr>
              <a:spLocks/>
            </p:cNvSpPr>
            <p:nvPr/>
          </p:nvSpPr>
          <p:spPr bwMode="auto">
            <a:xfrm>
              <a:off x="3427413" y="9383713"/>
              <a:ext cx="261938" cy="163513"/>
            </a:xfrm>
            <a:custGeom>
              <a:avLst/>
              <a:gdLst>
                <a:gd name="T0" fmla="*/ 4 w 24"/>
                <a:gd name="T1" fmla="*/ 0 h 15"/>
                <a:gd name="T2" fmla="*/ 0 w 24"/>
                <a:gd name="T3" fmla="*/ 0 h 15"/>
                <a:gd name="T4" fmla="*/ 0 w 24"/>
                <a:gd name="T5" fmla="*/ 0 h 15"/>
                <a:gd name="T6" fmla="*/ 0 w 24"/>
                <a:gd name="T7" fmla="*/ 1 h 15"/>
                <a:gd name="T8" fmla="*/ 0 w 24"/>
                <a:gd name="T9" fmla="*/ 2 h 15"/>
                <a:gd name="T10" fmla="*/ 0 w 24"/>
                <a:gd name="T11" fmla="*/ 3 h 15"/>
                <a:gd name="T12" fmla="*/ 0 w 24"/>
                <a:gd name="T13" fmla="*/ 4 h 15"/>
                <a:gd name="T14" fmla="*/ 0 w 24"/>
                <a:gd name="T15" fmla="*/ 5 h 15"/>
                <a:gd name="T16" fmla="*/ 0 w 24"/>
                <a:gd name="T17" fmla="*/ 6 h 15"/>
                <a:gd name="T18" fmla="*/ 0 w 24"/>
                <a:gd name="T19" fmla="*/ 8 h 15"/>
                <a:gd name="T20" fmla="*/ 1 w 24"/>
                <a:gd name="T21" fmla="*/ 8 h 15"/>
                <a:gd name="T22" fmla="*/ 1 w 24"/>
                <a:gd name="T23" fmla="*/ 9 h 15"/>
                <a:gd name="T24" fmla="*/ 2 w 24"/>
                <a:gd name="T25" fmla="*/ 10 h 15"/>
                <a:gd name="T26" fmla="*/ 3 w 24"/>
                <a:gd name="T27" fmla="*/ 12 h 15"/>
                <a:gd name="T28" fmla="*/ 6 w 24"/>
                <a:gd name="T29" fmla="*/ 14 h 15"/>
                <a:gd name="T30" fmla="*/ 7 w 24"/>
                <a:gd name="T31" fmla="*/ 14 h 15"/>
                <a:gd name="T32" fmla="*/ 8 w 24"/>
                <a:gd name="T33" fmla="*/ 15 h 15"/>
                <a:gd name="T34" fmla="*/ 8 w 24"/>
                <a:gd name="T35" fmla="*/ 15 h 15"/>
                <a:gd name="T36" fmla="*/ 12 w 24"/>
                <a:gd name="T37" fmla="*/ 15 h 15"/>
                <a:gd name="T38" fmla="*/ 15 w 24"/>
                <a:gd name="T39" fmla="*/ 15 h 15"/>
                <a:gd name="T40" fmla="*/ 16 w 24"/>
                <a:gd name="T41" fmla="*/ 14 h 15"/>
                <a:gd name="T42" fmla="*/ 17 w 24"/>
                <a:gd name="T43" fmla="*/ 14 h 15"/>
                <a:gd name="T44" fmla="*/ 20 w 24"/>
                <a:gd name="T45" fmla="*/ 12 h 15"/>
                <a:gd name="T46" fmla="*/ 21 w 24"/>
                <a:gd name="T47" fmla="*/ 10 h 15"/>
                <a:gd name="T48" fmla="*/ 22 w 24"/>
                <a:gd name="T49" fmla="*/ 9 h 15"/>
                <a:gd name="T50" fmla="*/ 22 w 24"/>
                <a:gd name="T51" fmla="*/ 9 h 15"/>
                <a:gd name="T52" fmla="*/ 23 w 24"/>
                <a:gd name="T53" fmla="*/ 7 h 15"/>
                <a:gd name="T54" fmla="*/ 23 w 24"/>
                <a:gd name="T55" fmla="*/ 6 h 15"/>
                <a:gd name="T56" fmla="*/ 23 w 24"/>
                <a:gd name="T57" fmla="*/ 5 h 15"/>
                <a:gd name="T58" fmla="*/ 24 w 24"/>
                <a:gd name="T59" fmla="*/ 4 h 15"/>
                <a:gd name="T60" fmla="*/ 24 w 24"/>
                <a:gd name="T61" fmla="*/ 3 h 15"/>
                <a:gd name="T62" fmla="*/ 23 w 24"/>
                <a:gd name="T63" fmla="*/ 2 h 15"/>
                <a:gd name="T64" fmla="*/ 23 w 24"/>
                <a:gd name="T65" fmla="*/ 1 h 15"/>
                <a:gd name="T66" fmla="*/ 23 w 24"/>
                <a:gd name="T67" fmla="*/ 0 h 15"/>
                <a:gd name="T68" fmla="*/ 23 w 24"/>
                <a:gd name="T69" fmla="*/ 0 h 15"/>
                <a:gd name="T70" fmla="*/ 20 w 24"/>
                <a:gd name="T71" fmla="*/ 0 h 15"/>
                <a:gd name="T72" fmla="*/ 15 w 24"/>
                <a:gd name="T73" fmla="*/ 0 h 15"/>
                <a:gd name="T74" fmla="*/ 16 w 24"/>
                <a:gd name="T75" fmla="*/ 3 h 15"/>
                <a:gd name="T76" fmla="*/ 12 w 24"/>
                <a:gd name="T77" fmla="*/ 8 h 15"/>
                <a:gd name="T78" fmla="*/ 7 w 24"/>
                <a:gd name="T79" fmla="*/ 3 h 15"/>
                <a:gd name="T80" fmla="*/ 9 w 24"/>
                <a:gd name="T81" fmla="*/ 0 h 15"/>
                <a:gd name="T82" fmla="*/ 4 w 24"/>
                <a:gd name="T8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" h="15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9"/>
                    <a:pt x="1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3" y="11"/>
                    <a:pt x="3" y="12"/>
                  </a:cubicBezTo>
                  <a:cubicBezTo>
                    <a:pt x="4" y="13"/>
                    <a:pt x="5" y="13"/>
                    <a:pt x="6" y="14"/>
                  </a:cubicBezTo>
                  <a:cubicBezTo>
                    <a:pt x="6" y="14"/>
                    <a:pt x="7" y="14"/>
                    <a:pt x="7" y="14"/>
                  </a:cubicBezTo>
                  <a:cubicBezTo>
                    <a:pt x="7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5"/>
                    <a:pt x="10" y="15"/>
                    <a:pt x="12" y="15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5" y="15"/>
                    <a:pt x="16" y="15"/>
                    <a:pt x="16" y="14"/>
                  </a:cubicBezTo>
                  <a:cubicBezTo>
                    <a:pt x="16" y="14"/>
                    <a:pt x="17" y="14"/>
                    <a:pt x="17" y="14"/>
                  </a:cubicBezTo>
                  <a:cubicBezTo>
                    <a:pt x="18" y="13"/>
                    <a:pt x="19" y="13"/>
                    <a:pt x="20" y="12"/>
                  </a:cubicBezTo>
                  <a:cubicBezTo>
                    <a:pt x="20" y="11"/>
                    <a:pt x="21" y="11"/>
                    <a:pt x="21" y="10"/>
                  </a:cubicBezTo>
                  <a:cubicBezTo>
                    <a:pt x="21" y="10"/>
                    <a:pt x="22" y="10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8"/>
                    <a:pt x="23" y="8"/>
                    <a:pt x="23" y="7"/>
                  </a:cubicBezTo>
                  <a:cubicBezTo>
                    <a:pt x="23" y="7"/>
                    <a:pt x="23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3" y="5"/>
                    <a:pt x="24" y="4"/>
                    <a:pt x="24" y="4"/>
                  </a:cubicBezTo>
                  <a:cubicBezTo>
                    <a:pt x="24" y="4"/>
                    <a:pt x="24" y="4"/>
                    <a:pt x="24" y="3"/>
                  </a:cubicBezTo>
                  <a:cubicBezTo>
                    <a:pt x="24" y="3"/>
                    <a:pt x="24" y="2"/>
                    <a:pt x="23" y="2"/>
                  </a:cubicBezTo>
                  <a:cubicBezTo>
                    <a:pt x="23" y="2"/>
                    <a:pt x="23" y="1"/>
                    <a:pt x="23" y="1"/>
                  </a:cubicBezTo>
                  <a:cubicBezTo>
                    <a:pt x="23" y="1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6" y="2"/>
                    <a:pt x="16" y="3"/>
                  </a:cubicBezTo>
                  <a:cubicBezTo>
                    <a:pt x="16" y="6"/>
                    <a:pt x="14" y="8"/>
                    <a:pt x="12" y="8"/>
                  </a:cubicBezTo>
                  <a:cubicBezTo>
                    <a:pt x="9" y="8"/>
                    <a:pt x="7" y="6"/>
                    <a:pt x="7" y="3"/>
                  </a:cubicBezTo>
                  <a:cubicBezTo>
                    <a:pt x="7" y="2"/>
                    <a:pt x="7" y="0"/>
                    <a:pt x="9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"/>
            <p:cNvSpPr>
              <a:spLocks noEditPoints="1"/>
            </p:cNvSpPr>
            <p:nvPr/>
          </p:nvSpPr>
          <p:spPr bwMode="auto">
            <a:xfrm>
              <a:off x="4560888" y="9088438"/>
              <a:ext cx="587375" cy="588963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27 w 54"/>
                <a:gd name="T5" fmla="*/ 54 h 54"/>
                <a:gd name="T6" fmla="*/ 54 w 54"/>
                <a:gd name="T7" fmla="*/ 27 h 54"/>
                <a:gd name="T8" fmla="*/ 27 w 54"/>
                <a:gd name="T9" fmla="*/ 0 h 54"/>
                <a:gd name="T10" fmla="*/ 46 w 54"/>
                <a:gd name="T11" fmla="*/ 30 h 54"/>
                <a:gd name="T12" fmla="*/ 27 w 54"/>
                <a:gd name="T13" fmla="*/ 46 h 54"/>
                <a:gd name="T14" fmla="*/ 9 w 54"/>
                <a:gd name="T15" fmla="*/ 30 h 54"/>
                <a:gd name="T16" fmla="*/ 8 w 54"/>
                <a:gd name="T17" fmla="*/ 27 h 54"/>
                <a:gd name="T18" fmla="*/ 8 w 54"/>
                <a:gd name="T19" fmla="*/ 25 h 54"/>
                <a:gd name="T20" fmla="*/ 10 w 54"/>
                <a:gd name="T21" fmla="*/ 18 h 54"/>
                <a:gd name="T22" fmla="*/ 15 w 54"/>
                <a:gd name="T23" fmla="*/ 12 h 54"/>
                <a:gd name="T24" fmla="*/ 20 w 54"/>
                <a:gd name="T25" fmla="*/ 9 h 54"/>
                <a:gd name="T26" fmla="*/ 20 w 54"/>
                <a:gd name="T27" fmla="*/ 9 h 54"/>
                <a:gd name="T28" fmla="*/ 27 w 54"/>
                <a:gd name="T29" fmla="*/ 7 h 54"/>
                <a:gd name="T30" fmla="*/ 27 w 54"/>
                <a:gd name="T31" fmla="*/ 7 h 54"/>
                <a:gd name="T32" fmla="*/ 34 w 54"/>
                <a:gd name="T33" fmla="*/ 9 h 54"/>
                <a:gd name="T34" fmla="*/ 34 w 54"/>
                <a:gd name="T35" fmla="*/ 9 h 54"/>
                <a:gd name="T36" fmla="*/ 40 w 54"/>
                <a:gd name="T37" fmla="*/ 12 h 54"/>
                <a:gd name="T38" fmla="*/ 44 w 54"/>
                <a:gd name="T39" fmla="*/ 18 h 54"/>
                <a:gd name="T40" fmla="*/ 47 w 54"/>
                <a:gd name="T41" fmla="*/ 27 h 54"/>
                <a:gd name="T42" fmla="*/ 46 w 54"/>
                <a:gd name="T43" fmla="*/ 3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46" y="30"/>
                  </a:moveTo>
                  <a:cubicBezTo>
                    <a:pt x="45" y="39"/>
                    <a:pt x="37" y="46"/>
                    <a:pt x="27" y="46"/>
                  </a:cubicBezTo>
                  <a:cubicBezTo>
                    <a:pt x="18" y="46"/>
                    <a:pt x="10" y="39"/>
                    <a:pt x="9" y="30"/>
                  </a:cubicBezTo>
                  <a:cubicBezTo>
                    <a:pt x="8" y="29"/>
                    <a:pt x="8" y="28"/>
                    <a:pt x="8" y="27"/>
                  </a:cubicBezTo>
                  <a:cubicBezTo>
                    <a:pt x="8" y="26"/>
                    <a:pt x="8" y="25"/>
                    <a:pt x="8" y="25"/>
                  </a:cubicBezTo>
                  <a:cubicBezTo>
                    <a:pt x="8" y="22"/>
                    <a:pt x="9" y="20"/>
                    <a:pt x="10" y="18"/>
                  </a:cubicBezTo>
                  <a:cubicBezTo>
                    <a:pt x="12" y="15"/>
                    <a:pt x="13" y="13"/>
                    <a:pt x="15" y="12"/>
                  </a:cubicBezTo>
                  <a:cubicBezTo>
                    <a:pt x="17" y="10"/>
                    <a:pt x="19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2" y="8"/>
                    <a:pt x="25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0" y="7"/>
                    <a:pt x="32" y="8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9"/>
                    <a:pt x="38" y="10"/>
                    <a:pt x="40" y="12"/>
                  </a:cubicBezTo>
                  <a:cubicBezTo>
                    <a:pt x="42" y="13"/>
                    <a:pt x="43" y="15"/>
                    <a:pt x="44" y="18"/>
                  </a:cubicBezTo>
                  <a:cubicBezTo>
                    <a:pt x="46" y="20"/>
                    <a:pt x="47" y="23"/>
                    <a:pt x="47" y="27"/>
                  </a:cubicBezTo>
                  <a:cubicBezTo>
                    <a:pt x="47" y="28"/>
                    <a:pt x="47" y="29"/>
                    <a:pt x="46" y="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"/>
            <p:cNvSpPr>
              <a:spLocks noEditPoints="1"/>
            </p:cNvSpPr>
            <p:nvPr/>
          </p:nvSpPr>
          <p:spPr bwMode="auto">
            <a:xfrm>
              <a:off x="4713288" y="9229726"/>
              <a:ext cx="293688" cy="295275"/>
            </a:xfrm>
            <a:custGeom>
              <a:avLst/>
              <a:gdLst>
                <a:gd name="T0" fmla="*/ 27 w 27"/>
                <a:gd name="T1" fmla="*/ 10 h 27"/>
                <a:gd name="T2" fmla="*/ 27 w 27"/>
                <a:gd name="T3" fmla="*/ 9 h 27"/>
                <a:gd name="T4" fmla="*/ 26 w 27"/>
                <a:gd name="T5" fmla="*/ 9 h 27"/>
                <a:gd name="T6" fmla="*/ 26 w 27"/>
                <a:gd name="T7" fmla="*/ 7 h 27"/>
                <a:gd name="T8" fmla="*/ 25 w 27"/>
                <a:gd name="T9" fmla="*/ 6 h 27"/>
                <a:gd name="T10" fmla="*/ 24 w 27"/>
                <a:gd name="T11" fmla="*/ 4 h 27"/>
                <a:gd name="T12" fmla="*/ 22 w 27"/>
                <a:gd name="T13" fmla="*/ 3 h 27"/>
                <a:gd name="T14" fmla="*/ 20 w 27"/>
                <a:gd name="T15" fmla="*/ 1 h 27"/>
                <a:gd name="T16" fmla="*/ 18 w 27"/>
                <a:gd name="T17" fmla="*/ 0 h 27"/>
                <a:gd name="T18" fmla="*/ 17 w 27"/>
                <a:gd name="T19" fmla="*/ 0 h 27"/>
                <a:gd name="T20" fmla="*/ 13 w 27"/>
                <a:gd name="T21" fmla="*/ 0 h 27"/>
                <a:gd name="T22" fmla="*/ 10 w 27"/>
                <a:gd name="T23" fmla="*/ 0 h 27"/>
                <a:gd name="T24" fmla="*/ 9 w 27"/>
                <a:gd name="T25" fmla="*/ 0 h 27"/>
                <a:gd name="T26" fmla="*/ 4 w 27"/>
                <a:gd name="T27" fmla="*/ 3 h 27"/>
                <a:gd name="T28" fmla="*/ 3 w 27"/>
                <a:gd name="T29" fmla="*/ 4 h 27"/>
                <a:gd name="T30" fmla="*/ 3 w 27"/>
                <a:gd name="T31" fmla="*/ 4 h 27"/>
                <a:gd name="T32" fmla="*/ 2 w 27"/>
                <a:gd name="T33" fmla="*/ 6 h 27"/>
                <a:gd name="T34" fmla="*/ 1 w 27"/>
                <a:gd name="T35" fmla="*/ 7 h 27"/>
                <a:gd name="T36" fmla="*/ 1 w 27"/>
                <a:gd name="T37" fmla="*/ 8 h 27"/>
                <a:gd name="T38" fmla="*/ 0 w 27"/>
                <a:gd name="T39" fmla="*/ 10 h 27"/>
                <a:gd name="T40" fmla="*/ 0 w 27"/>
                <a:gd name="T41" fmla="*/ 12 h 27"/>
                <a:gd name="T42" fmla="*/ 0 w 27"/>
                <a:gd name="T43" fmla="*/ 15 h 27"/>
                <a:gd name="T44" fmla="*/ 0 w 27"/>
                <a:gd name="T45" fmla="*/ 17 h 27"/>
                <a:gd name="T46" fmla="*/ 1 w 27"/>
                <a:gd name="T47" fmla="*/ 19 h 27"/>
                <a:gd name="T48" fmla="*/ 2 w 27"/>
                <a:gd name="T49" fmla="*/ 21 h 27"/>
                <a:gd name="T50" fmla="*/ 3 w 27"/>
                <a:gd name="T51" fmla="*/ 23 h 27"/>
                <a:gd name="T52" fmla="*/ 6 w 27"/>
                <a:gd name="T53" fmla="*/ 25 h 27"/>
                <a:gd name="T54" fmla="*/ 8 w 27"/>
                <a:gd name="T55" fmla="*/ 26 h 27"/>
                <a:gd name="T56" fmla="*/ 11 w 27"/>
                <a:gd name="T57" fmla="*/ 27 h 27"/>
                <a:gd name="T58" fmla="*/ 13 w 27"/>
                <a:gd name="T59" fmla="*/ 27 h 27"/>
                <a:gd name="T60" fmla="*/ 16 w 27"/>
                <a:gd name="T61" fmla="*/ 27 h 27"/>
                <a:gd name="T62" fmla="*/ 20 w 27"/>
                <a:gd name="T63" fmla="*/ 26 h 27"/>
                <a:gd name="T64" fmla="*/ 22 w 27"/>
                <a:gd name="T65" fmla="*/ 24 h 27"/>
                <a:gd name="T66" fmla="*/ 26 w 27"/>
                <a:gd name="T67" fmla="*/ 20 h 27"/>
                <a:gd name="T68" fmla="*/ 27 w 27"/>
                <a:gd name="T69" fmla="*/ 18 h 27"/>
                <a:gd name="T70" fmla="*/ 27 w 27"/>
                <a:gd name="T71" fmla="*/ 15 h 27"/>
                <a:gd name="T72" fmla="*/ 27 w 27"/>
                <a:gd name="T73" fmla="*/ 12 h 27"/>
                <a:gd name="T74" fmla="*/ 13 w 27"/>
                <a:gd name="T75" fmla="*/ 19 h 27"/>
                <a:gd name="T76" fmla="*/ 13 w 27"/>
                <a:gd name="T77" fmla="*/ 8 h 27"/>
                <a:gd name="T78" fmla="*/ 13 w 27"/>
                <a:gd name="T79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" h="27">
                  <a:moveTo>
                    <a:pt x="27" y="11"/>
                  </a:move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6" y="7"/>
                    <a:pt x="26" y="7"/>
                  </a:cubicBezTo>
                  <a:cubicBezTo>
                    <a:pt x="25" y="7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4" y="5"/>
                    <a:pt x="24" y="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2" y="3"/>
                    <a:pt x="22" y="2"/>
                    <a:pt x="21" y="2"/>
                  </a:cubicBezTo>
                  <a:cubicBezTo>
                    <a:pt x="21" y="2"/>
                    <a:pt x="20" y="2"/>
                    <a:pt x="20" y="1"/>
                  </a:cubicBezTo>
                  <a:cubicBezTo>
                    <a:pt x="20" y="1"/>
                    <a:pt x="19" y="1"/>
                    <a:pt x="18" y="1"/>
                  </a:cubicBezTo>
                  <a:cubicBezTo>
                    <a:pt x="18" y="1"/>
                    <a:pt x="18" y="1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1"/>
                    <a:pt x="6" y="2"/>
                    <a:pt x="4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8"/>
                    <a:pt x="1" y="8"/>
                  </a:cubicBezTo>
                  <a:cubicBezTo>
                    <a:pt x="1" y="8"/>
                    <a:pt x="0" y="9"/>
                    <a:pt x="0" y="9"/>
                  </a:cubicBezTo>
                  <a:cubicBezTo>
                    <a:pt x="0" y="9"/>
                    <a:pt x="0" y="10"/>
                    <a:pt x="0" y="10"/>
                  </a:cubicBezTo>
                  <a:cubicBezTo>
                    <a:pt x="0" y="10"/>
                    <a:pt x="0" y="10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1"/>
                    <a:pt x="2" y="21"/>
                    <a:pt x="2" y="21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5" y="25"/>
                    <a:pt x="5" y="25"/>
                    <a:pt x="6" y="25"/>
                  </a:cubicBezTo>
                  <a:cubicBezTo>
                    <a:pt x="6" y="25"/>
                    <a:pt x="6" y="26"/>
                    <a:pt x="7" y="26"/>
                  </a:cubicBezTo>
                  <a:cubicBezTo>
                    <a:pt x="7" y="26"/>
                    <a:pt x="8" y="26"/>
                    <a:pt x="8" y="26"/>
                  </a:cubicBezTo>
                  <a:cubicBezTo>
                    <a:pt x="8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7"/>
                    <a:pt x="12" y="27"/>
                    <a:pt x="12" y="27"/>
                  </a:cubicBezTo>
                  <a:cubicBezTo>
                    <a:pt x="12" y="27"/>
                    <a:pt x="13" y="27"/>
                    <a:pt x="13" y="27"/>
                  </a:cubicBezTo>
                  <a:cubicBezTo>
                    <a:pt x="14" y="27"/>
                    <a:pt x="14" y="27"/>
                    <a:pt x="15" y="27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7" y="27"/>
                    <a:pt x="17" y="27"/>
                    <a:pt x="18" y="27"/>
                  </a:cubicBezTo>
                  <a:cubicBezTo>
                    <a:pt x="19" y="27"/>
                    <a:pt x="19" y="26"/>
                    <a:pt x="20" y="26"/>
                  </a:cubicBezTo>
                  <a:cubicBezTo>
                    <a:pt x="20" y="26"/>
                    <a:pt x="21" y="25"/>
                    <a:pt x="21" y="25"/>
                  </a:cubicBezTo>
                  <a:cubicBezTo>
                    <a:pt x="22" y="25"/>
                    <a:pt x="22" y="25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4" y="23"/>
                    <a:pt x="25" y="22"/>
                    <a:pt x="26" y="20"/>
                  </a:cubicBezTo>
                  <a:cubicBezTo>
                    <a:pt x="26" y="20"/>
                    <a:pt x="26" y="19"/>
                    <a:pt x="26" y="19"/>
                  </a:cubicBezTo>
                  <a:cubicBezTo>
                    <a:pt x="26" y="19"/>
                    <a:pt x="27" y="18"/>
                    <a:pt x="27" y="18"/>
                  </a:cubicBezTo>
                  <a:cubicBezTo>
                    <a:pt x="27" y="17"/>
                    <a:pt x="27" y="17"/>
                    <a:pt x="27" y="16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7" y="15"/>
                    <a:pt x="27" y="14"/>
                    <a:pt x="27" y="14"/>
                  </a:cubicBezTo>
                  <a:cubicBezTo>
                    <a:pt x="27" y="13"/>
                    <a:pt x="27" y="12"/>
                    <a:pt x="27" y="12"/>
                  </a:cubicBezTo>
                  <a:cubicBezTo>
                    <a:pt x="27" y="12"/>
                    <a:pt x="27" y="11"/>
                    <a:pt x="27" y="11"/>
                  </a:cubicBezTo>
                  <a:close/>
                  <a:moveTo>
                    <a:pt x="13" y="19"/>
                  </a:moveTo>
                  <a:cubicBezTo>
                    <a:pt x="10" y="19"/>
                    <a:pt x="8" y="17"/>
                    <a:pt x="8" y="14"/>
                  </a:cubicBezTo>
                  <a:cubicBezTo>
                    <a:pt x="8" y="11"/>
                    <a:pt x="10" y="8"/>
                    <a:pt x="13" y="8"/>
                  </a:cubicBezTo>
                  <a:cubicBezTo>
                    <a:pt x="17" y="8"/>
                    <a:pt x="19" y="11"/>
                    <a:pt x="19" y="14"/>
                  </a:cubicBezTo>
                  <a:cubicBezTo>
                    <a:pt x="19" y="17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0"/>
            <p:cNvSpPr>
              <a:spLocks noEditPoints="1"/>
            </p:cNvSpPr>
            <p:nvPr/>
          </p:nvSpPr>
          <p:spPr bwMode="auto">
            <a:xfrm>
              <a:off x="3733800" y="7910513"/>
              <a:ext cx="914400" cy="1189038"/>
            </a:xfrm>
            <a:custGeom>
              <a:avLst/>
              <a:gdLst>
                <a:gd name="T0" fmla="*/ 66 w 84"/>
                <a:gd name="T1" fmla="*/ 46 h 109"/>
                <a:gd name="T2" fmla="*/ 75 w 84"/>
                <a:gd name="T3" fmla="*/ 39 h 109"/>
                <a:gd name="T4" fmla="*/ 64 w 84"/>
                <a:gd name="T5" fmla="*/ 43 h 109"/>
                <a:gd name="T6" fmla="*/ 62 w 84"/>
                <a:gd name="T7" fmla="*/ 42 h 109"/>
                <a:gd name="T8" fmla="*/ 62 w 84"/>
                <a:gd name="T9" fmla="*/ 41 h 109"/>
                <a:gd name="T10" fmla="*/ 62 w 84"/>
                <a:gd name="T11" fmla="*/ 40 h 109"/>
                <a:gd name="T12" fmla="*/ 42 w 84"/>
                <a:gd name="T13" fmla="*/ 30 h 109"/>
                <a:gd name="T14" fmla="*/ 39 w 84"/>
                <a:gd name="T15" fmla="*/ 27 h 109"/>
                <a:gd name="T16" fmla="*/ 37 w 84"/>
                <a:gd name="T17" fmla="*/ 27 h 109"/>
                <a:gd name="T18" fmla="*/ 43 w 84"/>
                <a:gd name="T19" fmla="*/ 20 h 109"/>
                <a:gd name="T20" fmla="*/ 43 w 84"/>
                <a:gd name="T21" fmla="*/ 7 h 109"/>
                <a:gd name="T22" fmla="*/ 38 w 84"/>
                <a:gd name="T23" fmla="*/ 0 h 109"/>
                <a:gd name="T24" fmla="*/ 23 w 84"/>
                <a:gd name="T25" fmla="*/ 6 h 109"/>
                <a:gd name="T26" fmla="*/ 23 w 84"/>
                <a:gd name="T27" fmla="*/ 11 h 109"/>
                <a:gd name="T28" fmla="*/ 23 w 84"/>
                <a:gd name="T29" fmla="*/ 18 h 109"/>
                <a:gd name="T30" fmla="*/ 23 w 84"/>
                <a:gd name="T31" fmla="*/ 27 h 109"/>
                <a:gd name="T32" fmla="*/ 23 w 84"/>
                <a:gd name="T33" fmla="*/ 27 h 109"/>
                <a:gd name="T34" fmla="*/ 17 w 84"/>
                <a:gd name="T35" fmla="*/ 29 h 109"/>
                <a:gd name="T36" fmla="*/ 17 w 84"/>
                <a:gd name="T37" fmla="*/ 64 h 109"/>
                <a:gd name="T38" fmla="*/ 13 w 84"/>
                <a:gd name="T39" fmla="*/ 39 h 109"/>
                <a:gd name="T40" fmla="*/ 9 w 84"/>
                <a:gd name="T41" fmla="*/ 70 h 109"/>
                <a:gd name="T42" fmla="*/ 5 w 84"/>
                <a:gd name="T43" fmla="*/ 73 h 109"/>
                <a:gd name="T44" fmla="*/ 44 w 84"/>
                <a:gd name="T45" fmla="*/ 73 h 109"/>
                <a:gd name="T46" fmla="*/ 36 w 84"/>
                <a:gd name="T47" fmla="*/ 109 h 109"/>
                <a:gd name="T48" fmla="*/ 62 w 84"/>
                <a:gd name="T49" fmla="*/ 100 h 109"/>
                <a:gd name="T50" fmla="*/ 64 w 84"/>
                <a:gd name="T51" fmla="*/ 97 h 109"/>
                <a:gd name="T52" fmla="*/ 63 w 84"/>
                <a:gd name="T53" fmla="*/ 97 h 109"/>
                <a:gd name="T54" fmla="*/ 57 w 84"/>
                <a:gd name="T55" fmla="*/ 95 h 109"/>
                <a:gd name="T56" fmla="*/ 62 w 84"/>
                <a:gd name="T57" fmla="*/ 64 h 109"/>
                <a:gd name="T58" fmla="*/ 42 w 84"/>
                <a:gd name="T59" fmla="*/ 49 h 109"/>
                <a:gd name="T60" fmla="*/ 51 w 84"/>
                <a:gd name="T61" fmla="*/ 50 h 109"/>
                <a:gd name="T62" fmla="*/ 52 w 84"/>
                <a:gd name="T63" fmla="*/ 54 h 109"/>
                <a:gd name="T64" fmla="*/ 60 w 84"/>
                <a:gd name="T65" fmla="*/ 50 h 109"/>
                <a:gd name="T66" fmla="*/ 61 w 84"/>
                <a:gd name="T67" fmla="*/ 50 h 109"/>
                <a:gd name="T68" fmla="*/ 62 w 84"/>
                <a:gd name="T69" fmla="*/ 52 h 109"/>
                <a:gd name="T70" fmla="*/ 81 w 84"/>
                <a:gd name="T71" fmla="*/ 84 h 109"/>
                <a:gd name="T72" fmla="*/ 67 w 84"/>
                <a:gd name="T73" fmla="*/ 51 h 109"/>
                <a:gd name="T74" fmla="*/ 39 w 84"/>
                <a:gd name="T75" fmla="*/ 13 h 109"/>
                <a:gd name="T76" fmla="*/ 39 w 84"/>
                <a:gd name="T77" fmla="*/ 15 h 109"/>
                <a:gd name="T78" fmla="*/ 39 w 84"/>
                <a:gd name="T79" fmla="*/ 13 h 109"/>
                <a:gd name="T80" fmla="*/ 40 w 84"/>
                <a:gd name="T81" fmla="*/ 23 h 109"/>
                <a:gd name="T82" fmla="*/ 41 w 84"/>
                <a:gd name="T83" fmla="*/ 2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4" h="109">
                  <a:moveTo>
                    <a:pt x="67" y="49"/>
                  </a:moveTo>
                  <a:cubicBezTo>
                    <a:pt x="66" y="46"/>
                    <a:pt x="66" y="46"/>
                    <a:pt x="66" y="46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5" y="41"/>
                    <a:pt x="75" y="40"/>
                    <a:pt x="75" y="39"/>
                  </a:cubicBezTo>
                  <a:cubicBezTo>
                    <a:pt x="74" y="38"/>
                    <a:pt x="73" y="38"/>
                    <a:pt x="72" y="38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4" y="43"/>
                    <a:pt x="64" y="42"/>
                    <a:pt x="64" y="42"/>
                  </a:cubicBezTo>
                  <a:cubicBezTo>
                    <a:pt x="63" y="42"/>
                    <a:pt x="63" y="42"/>
                    <a:pt x="62" y="42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2" y="41"/>
                    <a:pt x="62" y="41"/>
                    <a:pt x="61" y="41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8"/>
                    <a:pt x="41" y="27"/>
                    <a:pt x="39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40" y="26"/>
                    <a:pt x="43" y="23"/>
                    <a:pt x="43" y="20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7"/>
                    <a:pt x="43" y="6"/>
                    <a:pt x="43" y="6"/>
                  </a:cubicBezTo>
                  <a:cubicBezTo>
                    <a:pt x="43" y="3"/>
                    <a:pt x="41" y="0"/>
                    <a:pt x="38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5" y="1"/>
                    <a:pt x="23" y="3"/>
                    <a:pt x="23" y="6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8" y="27"/>
                    <a:pt x="17" y="28"/>
                    <a:pt x="17" y="29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7" y="63"/>
                    <a:pt x="17" y="63"/>
                    <a:pt x="17" y="64"/>
                  </a:cubicBezTo>
                  <a:cubicBezTo>
                    <a:pt x="16" y="65"/>
                    <a:pt x="15" y="65"/>
                    <a:pt x="15" y="65"/>
                  </a:cubicBezTo>
                  <a:cubicBezTo>
                    <a:pt x="15" y="65"/>
                    <a:pt x="16" y="48"/>
                    <a:pt x="13" y="39"/>
                  </a:cubicBezTo>
                  <a:cubicBezTo>
                    <a:pt x="10" y="30"/>
                    <a:pt x="3" y="28"/>
                    <a:pt x="0" y="32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36" y="109"/>
                    <a:pt x="36" y="109"/>
                    <a:pt x="3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9" y="105"/>
                    <a:pt x="60" y="102"/>
                    <a:pt x="62" y="100"/>
                  </a:cubicBezTo>
                  <a:cubicBezTo>
                    <a:pt x="64" y="100"/>
                    <a:pt x="64" y="100"/>
                    <a:pt x="64" y="100"/>
                  </a:cubicBezTo>
                  <a:cubicBezTo>
                    <a:pt x="64" y="97"/>
                    <a:pt x="64" y="97"/>
                    <a:pt x="64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57" y="95"/>
                    <a:pt x="57" y="95"/>
                    <a:pt x="57" y="95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0" y="51"/>
                    <a:pt x="49" y="52"/>
                    <a:pt x="50" y="53"/>
                  </a:cubicBezTo>
                  <a:cubicBezTo>
                    <a:pt x="50" y="54"/>
                    <a:pt x="51" y="54"/>
                    <a:pt x="52" y="54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0" y="50"/>
                    <a:pt x="60" y="50"/>
                    <a:pt x="61" y="50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2" y="52"/>
                    <a:pt x="63" y="53"/>
                    <a:pt x="64" y="53"/>
                  </a:cubicBezTo>
                  <a:cubicBezTo>
                    <a:pt x="81" y="84"/>
                    <a:pt x="81" y="84"/>
                    <a:pt x="81" y="84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68" y="50"/>
                    <a:pt x="68" y="49"/>
                    <a:pt x="67" y="49"/>
                  </a:cubicBezTo>
                  <a:close/>
                  <a:moveTo>
                    <a:pt x="39" y="13"/>
                  </a:moveTo>
                  <a:cubicBezTo>
                    <a:pt x="40" y="13"/>
                    <a:pt x="40" y="13"/>
                    <a:pt x="40" y="14"/>
                  </a:cubicBezTo>
                  <a:cubicBezTo>
                    <a:pt x="40" y="14"/>
                    <a:pt x="40" y="15"/>
                    <a:pt x="39" y="15"/>
                  </a:cubicBezTo>
                  <a:cubicBezTo>
                    <a:pt x="39" y="15"/>
                    <a:pt x="38" y="14"/>
                    <a:pt x="38" y="14"/>
                  </a:cubicBezTo>
                  <a:cubicBezTo>
                    <a:pt x="38" y="13"/>
                    <a:pt x="39" y="13"/>
                    <a:pt x="39" y="13"/>
                  </a:cubicBezTo>
                  <a:close/>
                  <a:moveTo>
                    <a:pt x="41" y="20"/>
                  </a:moveTo>
                  <a:cubicBezTo>
                    <a:pt x="41" y="22"/>
                    <a:pt x="41" y="23"/>
                    <a:pt x="40" y="23"/>
                  </a:cubicBezTo>
                  <a:cubicBezTo>
                    <a:pt x="37" y="20"/>
                    <a:pt x="37" y="20"/>
                    <a:pt x="37" y="20"/>
                  </a:cubicBezTo>
                  <a:lnTo>
                    <a:pt x="41" y="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"/>
            <p:cNvSpPr>
              <a:spLocks noEditPoints="1"/>
            </p:cNvSpPr>
            <p:nvPr/>
          </p:nvSpPr>
          <p:spPr bwMode="auto">
            <a:xfrm>
              <a:off x="3057525" y="7626351"/>
              <a:ext cx="3049588" cy="1822450"/>
            </a:xfrm>
            <a:custGeom>
              <a:avLst/>
              <a:gdLst>
                <a:gd name="T0" fmla="*/ 206 w 280"/>
                <a:gd name="T1" fmla="*/ 0 h 167"/>
                <a:gd name="T2" fmla="*/ 200 w 280"/>
                <a:gd name="T3" fmla="*/ 0 h 167"/>
                <a:gd name="T4" fmla="*/ 186 w 280"/>
                <a:gd name="T5" fmla="*/ 100 h 167"/>
                <a:gd name="T6" fmla="*/ 186 w 280"/>
                <a:gd name="T7" fmla="*/ 31 h 167"/>
                <a:gd name="T8" fmla="*/ 172 w 280"/>
                <a:gd name="T9" fmla="*/ 31 h 167"/>
                <a:gd name="T10" fmla="*/ 172 w 280"/>
                <a:gd name="T11" fmla="*/ 100 h 167"/>
                <a:gd name="T12" fmla="*/ 161 w 280"/>
                <a:gd name="T13" fmla="*/ 91 h 167"/>
                <a:gd name="T14" fmla="*/ 122 w 280"/>
                <a:gd name="T15" fmla="*/ 4 h 167"/>
                <a:gd name="T16" fmla="*/ 49 w 280"/>
                <a:gd name="T17" fmla="*/ 103 h 167"/>
                <a:gd name="T18" fmla="*/ 12 w 280"/>
                <a:gd name="T19" fmla="*/ 91 h 167"/>
                <a:gd name="T20" fmla="*/ 5 w 280"/>
                <a:gd name="T21" fmla="*/ 105 h 167"/>
                <a:gd name="T22" fmla="*/ 8 w 280"/>
                <a:gd name="T23" fmla="*/ 107 h 167"/>
                <a:gd name="T24" fmla="*/ 8 w 280"/>
                <a:gd name="T25" fmla="*/ 108 h 167"/>
                <a:gd name="T26" fmla="*/ 9 w 280"/>
                <a:gd name="T27" fmla="*/ 114 h 167"/>
                <a:gd name="T28" fmla="*/ 5 w 280"/>
                <a:gd name="T29" fmla="*/ 131 h 167"/>
                <a:gd name="T30" fmla="*/ 12 w 280"/>
                <a:gd name="T31" fmla="*/ 167 h 167"/>
                <a:gd name="T32" fmla="*/ 22 w 280"/>
                <a:gd name="T33" fmla="*/ 154 h 167"/>
                <a:gd name="T34" fmla="*/ 76 w 280"/>
                <a:gd name="T35" fmla="*/ 167 h 167"/>
                <a:gd name="T36" fmla="*/ 135 w 280"/>
                <a:gd name="T37" fmla="*/ 167 h 167"/>
                <a:gd name="T38" fmla="*/ 135 w 280"/>
                <a:gd name="T39" fmla="*/ 147 h 167"/>
                <a:gd name="T40" fmla="*/ 177 w 280"/>
                <a:gd name="T41" fmla="*/ 118 h 167"/>
                <a:gd name="T42" fmla="*/ 200 w 280"/>
                <a:gd name="T43" fmla="*/ 146 h 167"/>
                <a:gd name="T44" fmla="*/ 206 w 280"/>
                <a:gd name="T45" fmla="*/ 93 h 167"/>
                <a:gd name="T46" fmla="*/ 280 w 280"/>
                <a:gd name="T47" fmla="*/ 98 h 167"/>
                <a:gd name="T48" fmla="*/ 24 w 280"/>
                <a:gd name="T49" fmla="*/ 118 h 167"/>
                <a:gd name="T50" fmla="*/ 24 w 280"/>
                <a:gd name="T51" fmla="*/ 121 h 167"/>
                <a:gd name="T52" fmla="*/ 56 w 280"/>
                <a:gd name="T53" fmla="*/ 125 h 167"/>
                <a:gd name="T54" fmla="*/ 24 w 280"/>
                <a:gd name="T55" fmla="*/ 125 h 167"/>
                <a:gd name="T56" fmla="*/ 24 w 280"/>
                <a:gd name="T57" fmla="*/ 138 h 167"/>
                <a:gd name="T58" fmla="*/ 62 w 280"/>
                <a:gd name="T59" fmla="*/ 134 h 167"/>
                <a:gd name="T60" fmla="*/ 62 w 280"/>
                <a:gd name="T61" fmla="*/ 131 h 167"/>
                <a:gd name="T62" fmla="*/ 131 w 280"/>
                <a:gd name="T63" fmla="*/ 144 h 167"/>
                <a:gd name="T64" fmla="*/ 132 w 280"/>
                <a:gd name="T65" fmla="*/ 140 h 167"/>
                <a:gd name="T66" fmla="*/ 133 w 280"/>
                <a:gd name="T67" fmla="*/ 136 h 167"/>
                <a:gd name="T68" fmla="*/ 131 w 280"/>
                <a:gd name="T69" fmla="*/ 144 h 167"/>
                <a:gd name="T70" fmla="*/ 135 w 280"/>
                <a:gd name="T71" fmla="*/ 132 h 167"/>
                <a:gd name="T72" fmla="*/ 137 w 280"/>
                <a:gd name="T73" fmla="*/ 129 h 167"/>
                <a:gd name="T74" fmla="*/ 141 w 280"/>
                <a:gd name="T75" fmla="*/ 124 h 167"/>
                <a:gd name="T76" fmla="*/ 142 w 280"/>
                <a:gd name="T77" fmla="*/ 122 h 167"/>
                <a:gd name="T78" fmla="*/ 133 w 280"/>
                <a:gd name="T79" fmla="*/ 123 h 167"/>
                <a:gd name="T80" fmla="*/ 56 w 280"/>
                <a:gd name="T81" fmla="*/ 101 h 167"/>
                <a:gd name="T82" fmla="*/ 122 w 280"/>
                <a:gd name="T83" fmla="*/ 10 h 167"/>
                <a:gd name="T84" fmla="*/ 159 w 280"/>
                <a:gd name="T85" fmla="*/ 108 h 167"/>
                <a:gd name="T86" fmla="*/ 145 w 280"/>
                <a:gd name="T87" fmla="*/ 120 h 167"/>
                <a:gd name="T88" fmla="*/ 149 w 280"/>
                <a:gd name="T89" fmla="*/ 118 h 167"/>
                <a:gd name="T90" fmla="*/ 151 w 280"/>
                <a:gd name="T91" fmla="*/ 117 h 167"/>
                <a:gd name="T92" fmla="*/ 153 w 280"/>
                <a:gd name="T93" fmla="*/ 116 h 167"/>
                <a:gd name="T94" fmla="*/ 154 w 280"/>
                <a:gd name="T95" fmla="*/ 116 h 167"/>
                <a:gd name="T96" fmla="*/ 156 w 280"/>
                <a:gd name="T97" fmla="*/ 115 h 167"/>
                <a:gd name="T98" fmla="*/ 159 w 280"/>
                <a:gd name="T99" fmla="*/ 115 h 167"/>
                <a:gd name="T100" fmla="*/ 162 w 280"/>
                <a:gd name="T101" fmla="*/ 114 h 167"/>
                <a:gd name="T102" fmla="*/ 162 w 280"/>
                <a:gd name="T103" fmla="*/ 114 h 167"/>
                <a:gd name="T104" fmla="*/ 175 w 280"/>
                <a:gd name="T105" fmla="*/ 42 h 167"/>
                <a:gd name="T106" fmla="*/ 206 w 280"/>
                <a:gd name="T107" fmla="*/ 65 h 167"/>
                <a:gd name="T108" fmla="*/ 206 w 280"/>
                <a:gd name="T109" fmla="*/ 56 h 167"/>
                <a:gd name="T110" fmla="*/ 200 w 280"/>
                <a:gd name="T111" fmla="*/ 40 h 167"/>
                <a:gd name="T112" fmla="*/ 206 w 280"/>
                <a:gd name="T113" fmla="*/ 4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0" h="167">
                  <a:moveTo>
                    <a:pt x="215" y="93"/>
                  </a:moveTo>
                  <a:cubicBezTo>
                    <a:pt x="215" y="0"/>
                    <a:pt x="215" y="0"/>
                    <a:pt x="215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14"/>
                    <a:pt x="206" y="14"/>
                    <a:pt x="206" y="14"/>
                  </a:cubicBezTo>
                  <a:cubicBezTo>
                    <a:pt x="200" y="14"/>
                    <a:pt x="200" y="14"/>
                    <a:pt x="200" y="14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100"/>
                    <a:pt x="188" y="100"/>
                    <a:pt x="188" y="100"/>
                  </a:cubicBezTo>
                  <a:cubicBezTo>
                    <a:pt x="186" y="100"/>
                    <a:pt x="186" y="100"/>
                    <a:pt x="186" y="100"/>
                  </a:cubicBezTo>
                  <a:cubicBezTo>
                    <a:pt x="186" y="97"/>
                    <a:pt x="186" y="97"/>
                    <a:pt x="186" y="97"/>
                  </a:cubicBezTo>
                  <a:cubicBezTo>
                    <a:pt x="186" y="42"/>
                    <a:pt x="186" y="42"/>
                    <a:pt x="186" y="42"/>
                  </a:cubicBezTo>
                  <a:cubicBezTo>
                    <a:pt x="186" y="31"/>
                    <a:pt x="186" y="31"/>
                    <a:pt x="186" y="31"/>
                  </a:cubicBezTo>
                  <a:cubicBezTo>
                    <a:pt x="179" y="31"/>
                    <a:pt x="179" y="31"/>
                    <a:pt x="179" y="31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2" y="31"/>
                    <a:pt x="172" y="31"/>
                    <a:pt x="172" y="31"/>
                  </a:cubicBezTo>
                  <a:cubicBezTo>
                    <a:pt x="172" y="42"/>
                    <a:pt x="172" y="42"/>
                    <a:pt x="172" y="42"/>
                  </a:cubicBezTo>
                  <a:cubicBezTo>
                    <a:pt x="172" y="97"/>
                    <a:pt x="172" y="97"/>
                    <a:pt x="172" y="97"/>
                  </a:cubicBezTo>
                  <a:cubicBezTo>
                    <a:pt x="172" y="100"/>
                    <a:pt x="172" y="100"/>
                    <a:pt x="172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61" y="91"/>
                    <a:pt x="161" y="91"/>
                    <a:pt x="161" y="91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37" y="14"/>
                    <a:pt x="137" y="14"/>
                    <a:pt x="137" y="14"/>
                  </a:cubicBezTo>
                  <a:cubicBezTo>
                    <a:pt x="134" y="8"/>
                    <a:pt x="129" y="4"/>
                    <a:pt x="122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5" y="91"/>
                    <a:pt x="0" y="96"/>
                    <a:pt x="0" y="103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5"/>
                    <a:pt x="7" y="106"/>
                    <a:pt x="8" y="106"/>
                  </a:cubicBezTo>
                  <a:cubicBezTo>
                    <a:pt x="8" y="106"/>
                    <a:pt x="8" y="107"/>
                    <a:pt x="8" y="107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8" y="107"/>
                    <a:pt x="8" y="107"/>
                    <a:pt x="8" y="108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9" y="108"/>
                    <a:pt x="9" y="109"/>
                    <a:pt x="9" y="109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28"/>
                    <a:pt x="9" y="128"/>
                    <a:pt x="9" y="128"/>
                  </a:cubicBezTo>
                  <a:cubicBezTo>
                    <a:pt x="9" y="129"/>
                    <a:pt x="8" y="130"/>
                    <a:pt x="7" y="130"/>
                  </a:cubicBezTo>
                  <a:cubicBezTo>
                    <a:pt x="7" y="131"/>
                    <a:pt x="6" y="131"/>
                    <a:pt x="5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62"/>
                    <a:pt x="5" y="167"/>
                    <a:pt x="12" y="167"/>
                  </a:cubicBezTo>
                  <a:cubicBezTo>
                    <a:pt x="16" y="167"/>
                    <a:pt x="16" y="167"/>
                    <a:pt x="16" y="167"/>
                  </a:cubicBezTo>
                  <a:cubicBezTo>
                    <a:pt x="18" y="158"/>
                    <a:pt x="18" y="158"/>
                    <a:pt x="18" y="158"/>
                  </a:cubicBezTo>
                  <a:cubicBezTo>
                    <a:pt x="18" y="156"/>
                    <a:pt x="20" y="154"/>
                    <a:pt x="22" y="154"/>
                  </a:cubicBezTo>
                  <a:cubicBezTo>
                    <a:pt x="70" y="154"/>
                    <a:pt x="70" y="154"/>
                    <a:pt x="70" y="154"/>
                  </a:cubicBezTo>
                  <a:cubicBezTo>
                    <a:pt x="72" y="154"/>
                    <a:pt x="73" y="156"/>
                    <a:pt x="73" y="158"/>
                  </a:cubicBezTo>
                  <a:cubicBezTo>
                    <a:pt x="76" y="167"/>
                    <a:pt x="76" y="167"/>
                    <a:pt x="76" y="167"/>
                  </a:cubicBezTo>
                  <a:cubicBezTo>
                    <a:pt x="90" y="167"/>
                    <a:pt x="90" y="167"/>
                    <a:pt x="90" y="167"/>
                  </a:cubicBezTo>
                  <a:cubicBezTo>
                    <a:pt x="90" y="167"/>
                    <a:pt x="90" y="167"/>
                    <a:pt x="90" y="167"/>
                  </a:cubicBezTo>
                  <a:cubicBezTo>
                    <a:pt x="135" y="167"/>
                    <a:pt x="135" y="167"/>
                    <a:pt x="135" y="167"/>
                  </a:cubicBezTo>
                  <a:cubicBezTo>
                    <a:pt x="135" y="167"/>
                    <a:pt x="135" y="167"/>
                    <a:pt x="135" y="167"/>
                  </a:cubicBezTo>
                  <a:cubicBezTo>
                    <a:pt x="135" y="161"/>
                    <a:pt x="135" y="161"/>
                    <a:pt x="135" y="161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35" y="131"/>
                    <a:pt x="148" y="118"/>
                    <a:pt x="164" y="118"/>
                  </a:cubicBezTo>
                  <a:cubicBezTo>
                    <a:pt x="177" y="118"/>
                    <a:pt x="177" y="118"/>
                    <a:pt x="177" y="118"/>
                  </a:cubicBezTo>
                  <a:cubicBezTo>
                    <a:pt x="177" y="118"/>
                    <a:pt x="177" y="118"/>
                    <a:pt x="177" y="118"/>
                  </a:cubicBezTo>
                  <a:cubicBezTo>
                    <a:pt x="188" y="118"/>
                    <a:pt x="188" y="118"/>
                    <a:pt x="188" y="118"/>
                  </a:cubicBezTo>
                  <a:cubicBezTo>
                    <a:pt x="188" y="134"/>
                    <a:pt x="188" y="134"/>
                    <a:pt x="188" y="134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200" y="81"/>
                    <a:pt x="200" y="81"/>
                    <a:pt x="200" y="81"/>
                  </a:cubicBezTo>
                  <a:cubicBezTo>
                    <a:pt x="206" y="81"/>
                    <a:pt x="206" y="81"/>
                    <a:pt x="206" y="81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7" y="93"/>
                    <a:pt x="207" y="93"/>
                    <a:pt x="207" y="93"/>
                  </a:cubicBezTo>
                  <a:cubicBezTo>
                    <a:pt x="210" y="99"/>
                    <a:pt x="210" y="99"/>
                    <a:pt x="210" y="99"/>
                  </a:cubicBezTo>
                  <a:cubicBezTo>
                    <a:pt x="280" y="98"/>
                    <a:pt x="280" y="98"/>
                    <a:pt x="280" y="98"/>
                  </a:cubicBezTo>
                  <a:cubicBezTo>
                    <a:pt x="280" y="94"/>
                    <a:pt x="280" y="94"/>
                    <a:pt x="280" y="94"/>
                  </a:cubicBezTo>
                  <a:lnTo>
                    <a:pt x="215" y="93"/>
                  </a:lnTo>
                  <a:close/>
                  <a:moveTo>
                    <a:pt x="24" y="118"/>
                  </a:moveTo>
                  <a:cubicBezTo>
                    <a:pt x="50" y="118"/>
                    <a:pt x="50" y="118"/>
                    <a:pt x="50" y="118"/>
                  </a:cubicBezTo>
                  <a:cubicBezTo>
                    <a:pt x="52" y="121"/>
                    <a:pt x="52" y="121"/>
                    <a:pt x="52" y="121"/>
                  </a:cubicBezTo>
                  <a:cubicBezTo>
                    <a:pt x="24" y="121"/>
                    <a:pt x="24" y="121"/>
                    <a:pt x="24" y="121"/>
                  </a:cubicBezTo>
                  <a:lnTo>
                    <a:pt x="24" y="118"/>
                  </a:lnTo>
                  <a:close/>
                  <a:moveTo>
                    <a:pt x="24" y="125"/>
                  </a:moveTo>
                  <a:cubicBezTo>
                    <a:pt x="56" y="125"/>
                    <a:pt x="56" y="125"/>
                    <a:pt x="56" y="125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24" y="128"/>
                    <a:pt x="24" y="128"/>
                    <a:pt x="24" y="128"/>
                  </a:cubicBezTo>
                  <a:lnTo>
                    <a:pt x="24" y="125"/>
                  </a:lnTo>
                  <a:close/>
                  <a:moveTo>
                    <a:pt x="62" y="141"/>
                  </a:moveTo>
                  <a:cubicBezTo>
                    <a:pt x="24" y="141"/>
                    <a:pt x="24" y="141"/>
                    <a:pt x="24" y="141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62" y="138"/>
                    <a:pt x="62" y="138"/>
                    <a:pt x="62" y="138"/>
                  </a:cubicBezTo>
                  <a:lnTo>
                    <a:pt x="62" y="141"/>
                  </a:lnTo>
                  <a:close/>
                  <a:moveTo>
                    <a:pt x="62" y="134"/>
                  </a:moveTo>
                  <a:cubicBezTo>
                    <a:pt x="24" y="134"/>
                    <a:pt x="24" y="134"/>
                    <a:pt x="24" y="134"/>
                  </a:cubicBezTo>
                  <a:cubicBezTo>
                    <a:pt x="24" y="131"/>
                    <a:pt x="24" y="131"/>
                    <a:pt x="24" y="131"/>
                  </a:cubicBezTo>
                  <a:cubicBezTo>
                    <a:pt x="62" y="131"/>
                    <a:pt x="62" y="131"/>
                    <a:pt x="62" y="131"/>
                  </a:cubicBezTo>
                  <a:lnTo>
                    <a:pt x="62" y="134"/>
                  </a:lnTo>
                  <a:close/>
                  <a:moveTo>
                    <a:pt x="131" y="144"/>
                  </a:moveTo>
                  <a:cubicBezTo>
                    <a:pt x="131" y="144"/>
                    <a:pt x="131" y="144"/>
                    <a:pt x="131" y="144"/>
                  </a:cubicBezTo>
                  <a:cubicBezTo>
                    <a:pt x="131" y="143"/>
                    <a:pt x="131" y="142"/>
                    <a:pt x="132" y="142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32" y="141"/>
                    <a:pt x="132" y="140"/>
                    <a:pt x="132" y="140"/>
                  </a:cubicBezTo>
                  <a:cubicBezTo>
                    <a:pt x="132" y="139"/>
                    <a:pt x="132" y="139"/>
                    <a:pt x="132" y="138"/>
                  </a:cubicBezTo>
                  <a:cubicBezTo>
                    <a:pt x="132" y="138"/>
                    <a:pt x="132" y="138"/>
                    <a:pt x="133" y="137"/>
                  </a:cubicBezTo>
                  <a:cubicBezTo>
                    <a:pt x="133" y="137"/>
                    <a:pt x="133" y="136"/>
                    <a:pt x="133" y="136"/>
                  </a:cubicBezTo>
                  <a:cubicBezTo>
                    <a:pt x="133" y="136"/>
                    <a:pt x="133" y="135"/>
                    <a:pt x="134" y="135"/>
                  </a:cubicBezTo>
                  <a:cubicBezTo>
                    <a:pt x="134" y="135"/>
                    <a:pt x="134" y="135"/>
                    <a:pt x="134" y="134"/>
                  </a:cubicBezTo>
                  <a:cubicBezTo>
                    <a:pt x="132" y="137"/>
                    <a:pt x="132" y="141"/>
                    <a:pt x="131" y="144"/>
                  </a:cubicBezTo>
                  <a:close/>
                  <a:moveTo>
                    <a:pt x="134" y="134"/>
                  </a:moveTo>
                  <a:cubicBezTo>
                    <a:pt x="134" y="134"/>
                    <a:pt x="134" y="134"/>
                    <a:pt x="134" y="134"/>
                  </a:cubicBezTo>
                  <a:cubicBezTo>
                    <a:pt x="134" y="134"/>
                    <a:pt x="134" y="133"/>
                    <a:pt x="135" y="132"/>
                  </a:cubicBezTo>
                  <a:cubicBezTo>
                    <a:pt x="135" y="132"/>
                    <a:pt x="135" y="132"/>
                    <a:pt x="135" y="132"/>
                  </a:cubicBezTo>
                  <a:cubicBezTo>
                    <a:pt x="135" y="131"/>
                    <a:pt x="136" y="130"/>
                    <a:pt x="136" y="129"/>
                  </a:cubicBezTo>
                  <a:cubicBezTo>
                    <a:pt x="136" y="129"/>
                    <a:pt x="137" y="129"/>
                    <a:pt x="137" y="129"/>
                  </a:cubicBezTo>
                  <a:cubicBezTo>
                    <a:pt x="137" y="128"/>
                    <a:pt x="138" y="127"/>
                    <a:pt x="139" y="126"/>
                  </a:cubicBezTo>
                  <a:cubicBezTo>
                    <a:pt x="139" y="126"/>
                    <a:pt x="139" y="125"/>
                    <a:pt x="140" y="125"/>
                  </a:cubicBezTo>
                  <a:cubicBezTo>
                    <a:pt x="140" y="124"/>
                    <a:pt x="140" y="124"/>
                    <a:pt x="141" y="124"/>
                  </a:cubicBezTo>
                  <a:cubicBezTo>
                    <a:pt x="138" y="127"/>
                    <a:pt x="135" y="131"/>
                    <a:pt x="134" y="134"/>
                  </a:cubicBezTo>
                  <a:close/>
                  <a:moveTo>
                    <a:pt x="141" y="123"/>
                  </a:moveTo>
                  <a:cubicBezTo>
                    <a:pt x="142" y="123"/>
                    <a:pt x="142" y="123"/>
                    <a:pt x="142" y="122"/>
                  </a:cubicBezTo>
                  <a:cubicBezTo>
                    <a:pt x="142" y="122"/>
                    <a:pt x="143" y="122"/>
                    <a:pt x="143" y="122"/>
                  </a:cubicBezTo>
                  <a:cubicBezTo>
                    <a:pt x="142" y="122"/>
                    <a:pt x="142" y="123"/>
                    <a:pt x="141" y="123"/>
                  </a:cubicBezTo>
                  <a:close/>
                  <a:moveTo>
                    <a:pt x="133" y="123"/>
                  </a:moveTo>
                  <a:cubicBezTo>
                    <a:pt x="129" y="128"/>
                    <a:pt x="126" y="134"/>
                    <a:pt x="125" y="141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56" y="101"/>
                    <a:pt x="56" y="101"/>
                    <a:pt x="56" y="101"/>
                  </a:cubicBezTo>
                  <a:cubicBezTo>
                    <a:pt x="56" y="91"/>
                    <a:pt x="56" y="91"/>
                    <a:pt x="56" y="91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122" y="10"/>
                    <a:pt x="122" y="10"/>
                    <a:pt x="122" y="10"/>
                  </a:cubicBezTo>
                  <a:cubicBezTo>
                    <a:pt x="126" y="10"/>
                    <a:pt x="129" y="13"/>
                    <a:pt x="130" y="16"/>
                  </a:cubicBezTo>
                  <a:cubicBezTo>
                    <a:pt x="156" y="97"/>
                    <a:pt x="156" y="97"/>
                    <a:pt x="156" y="97"/>
                  </a:cubicBezTo>
                  <a:cubicBezTo>
                    <a:pt x="159" y="108"/>
                    <a:pt x="159" y="108"/>
                    <a:pt x="159" y="108"/>
                  </a:cubicBezTo>
                  <a:cubicBezTo>
                    <a:pt x="149" y="109"/>
                    <a:pt x="139" y="115"/>
                    <a:pt x="133" y="123"/>
                  </a:cubicBezTo>
                  <a:close/>
                  <a:moveTo>
                    <a:pt x="144" y="121"/>
                  </a:moveTo>
                  <a:cubicBezTo>
                    <a:pt x="144" y="121"/>
                    <a:pt x="145" y="121"/>
                    <a:pt x="145" y="120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5" y="121"/>
                    <a:pt x="144" y="121"/>
                    <a:pt x="144" y="121"/>
                  </a:cubicBezTo>
                  <a:close/>
                  <a:moveTo>
                    <a:pt x="149" y="118"/>
                  </a:moveTo>
                  <a:cubicBezTo>
                    <a:pt x="149" y="118"/>
                    <a:pt x="149" y="118"/>
                    <a:pt x="149" y="118"/>
                  </a:cubicBezTo>
                  <a:cubicBezTo>
                    <a:pt x="149" y="118"/>
                    <a:pt x="150" y="117"/>
                    <a:pt x="150" y="117"/>
                  </a:cubicBezTo>
                  <a:cubicBezTo>
                    <a:pt x="150" y="117"/>
                    <a:pt x="150" y="117"/>
                    <a:pt x="151" y="117"/>
                  </a:cubicBezTo>
                  <a:cubicBezTo>
                    <a:pt x="150" y="117"/>
                    <a:pt x="149" y="118"/>
                    <a:pt x="149" y="118"/>
                  </a:cubicBezTo>
                  <a:close/>
                  <a:moveTo>
                    <a:pt x="152" y="116"/>
                  </a:moveTo>
                  <a:cubicBezTo>
                    <a:pt x="153" y="116"/>
                    <a:pt x="153" y="116"/>
                    <a:pt x="153" y="116"/>
                  </a:cubicBezTo>
                  <a:cubicBezTo>
                    <a:pt x="153" y="116"/>
                    <a:pt x="153" y="116"/>
                    <a:pt x="154" y="116"/>
                  </a:cubicBezTo>
                  <a:cubicBezTo>
                    <a:pt x="153" y="116"/>
                    <a:pt x="153" y="116"/>
                    <a:pt x="152" y="116"/>
                  </a:cubicBezTo>
                  <a:close/>
                  <a:moveTo>
                    <a:pt x="154" y="116"/>
                  </a:moveTo>
                  <a:cubicBezTo>
                    <a:pt x="154" y="116"/>
                    <a:pt x="155" y="116"/>
                    <a:pt x="155" y="116"/>
                  </a:cubicBezTo>
                  <a:cubicBezTo>
                    <a:pt x="155" y="115"/>
                    <a:pt x="156" y="115"/>
                    <a:pt x="156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6" y="115"/>
                    <a:pt x="155" y="115"/>
                    <a:pt x="154" y="116"/>
                  </a:cubicBezTo>
                  <a:close/>
                  <a:moveTo>
                    <a:pt x="159" y="115"/>
                  </a:moveTo>
                  <a:cubicBezTo>
                    <a:pt x="159" y="115"/>
                    <a:pt x="159" y="115"/>
                    <a:pt x="159" y="115"/>
                  </a:cubicBezTo>
                  <a:cubicBezTo>
                    <a:pt x="159" y="115"/>
                    <a:pt x="160" y="115"/>
                    <a:pt x="160" y="115"/>
                  </a:cubicBezTo>
                  <a:cubicBezTo>
                    <a:pt x="159" y="115"/>
                    <a:pt x="159" y="115"/>
                    <a:pt x="159" y="115"/>
                  </a:cubicBezTo>
                  <a:close/>
                  <a:moveTo>
                    <a:pt x="162" y="114"/>
                  </a:moveTo>
                  <a:cubicBezTo>
                    <a:pt x="162" y="114"/>
                    <a:pt x="162" y="114"/>
                    <a:pt x="162" y="114"/>
                  </a:cubicBezTo>
                  <a:cubicBezTo>
                    <a:pt x="162" y="114"/>
                    <a:pt x="162" y="114"/>
                    <a:pt x="162" y="114"/>
                  </a:cubicBezTo>
                  <a:cubicBezTo>
                    <a:pt x="162" y="114"/>
                    <a:pt x="162" y="114"/>
                    <a:pt x="162" y="114"/>
                  </a:cubicBezTo>
                  <a:close/>
                  <a:moveTo>
                    <a:pt x="179" y="97"/>
                  </a:moveTo>
                  <a:cubicBezTo>
                    <a:pt x="175" y="97"/>
                    <a:pt x="175" y="97"/>
                    <a:pt x="175" y="97"/>
                  </a:cubicBezTo>
                  <a:cubicBezTo>
                    <a:pt x="175" y="42"/>
                    <a:pt x="175" y="42"/>
                    <a:pt x="175" y="42"/>
                  </a:cubicBezTo>
                  <a:cubicBezTo>
                    <a:pt x="179" y="42"/>
                    <a:pt x="179" y="42"/>
                    <a:pt x="179" y="42"/>
                  </a:cubicBezTo>
                  <a:lnTo>
                    <a:pt x="179" y="97"/>
                  </a:lnTo>
                  <a:close/>
                  <a:moveTo>
                    <a:pt x="206" y="65"/>
                  </a:moveTo>
                  <a:cubicBezTo>
                    <a:pt x="200" y="65"/>
                    <a:pt x="200" y="65"/>
                    <a:pt x="200" y="65"/>
                  </a:cubicBezTo>
                  <a:cubicBezTo>
                    <a:pt x="200" y="56"/>
                    <a:pt x="200" y="56"/>
                    <a:pt x="200" y="56"/>
                  </a:cubicBezTo>
                  <a:cubicBezTo>
                    <a:pt x="206" y="56"/>
                    <a:pt x="206" y="56"/>
                    <a:pt x="206" y="56"/>
                  </a:cubicBezTo>
                  <a:lnTo>
                    <a:pt x="206" y="65"/>
                  </a:lnTo>
                  <a:close/>
                  <a:moveTo>
                    <a:pt x="206" y="40"/>
                  </a:moveTo>
                  <a:cubicBezTo>
                    <a:pt x="200" y="40"/>
                    <a:pt x="200" y="40"/>
                    <a:pt x="200" y="40"/>
                  </a:cubicBezTo>
                  <a:cubicBezTo>
                    <a:pt x="200" y="30"/>
                    <a:pt x="200" y="30"/>
                    <a:pt x="200" y="30"/>
                  </a:cubicBezTo>
                  <a:cubicBezTo>
                    <a:pt x="206" y="30"/>
                    <a:pt x="206" y="30"/>
                    <a:pt x="206" y="30"/>
                  </a:cubicBezTo>
                  <a:lnTo>
                    <a:pt x="206" y="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"/>
            <p:cNvSpPr>
              <a:spLocks noEditPoints="1"/>
            </p:cNvSpPr>
            <p:nvPr/>
          </p:nvSpPr>
          <p:spPr bwMode="auto">
            <a:xfrm>
              <a:off x="5421313" y="7419976"/>
              <a:ext cx="654050" cy="1220788"/>
            </a:xfrm>
            <a:custGeom>
              <a:avLst/>
              <a:gdLst>
                <a:gd name="T0" fmla="*/ 412 w 412"/>
                <a:gd name="T1" fmla="*/ 364 h 769"/>
                <a:gd name="T2" fmla="*/ 384 w 412"/>
                <a:gd name="T3" fmla="*/ 364 h 769"/>
                <a:gd name="T4" fmla="*/ 384 w 412"/>
                <a:gd name="T5" fmla="*/ 0 h 769"/>
                <a:gd name="T6" fmla="*/ 21 w 412"/>
                <a:gd name="T7" fmla="*/ 0 h 769"/>
                <a:gd name="T8" fmla="*/ 21 w 412"/>
                <a:gd name="T9" fmla="*/ 364 h 769"/>
                <a:gd name="T10" fmla="*/ 0 w 412"/>
                <a:gd name="T11" fmla="*/ 364 h 769"/>
                <a:gd name="T12" fmla="*/ 0 w 412"/>
                <a:gd name="T13" fmla="*/ 769 h 769"/>
                <a:gd name="T14" fmla="*/ 412 w 412"/>
                <a:gd name="T15" fmla="*/ 769 h 769"/>
                <a:gd name="T16" fmla="*/ 412 w 412"/>
                <a:gd name="T17" fmla="*/ 364 h 769"/>
                <a:gd name="T18" fmla="*/ 69 w 412"/>
                <a:gd name="T19" fmla="*/ 48 h 769"/>
                <a:gd name="T20" fmla="*/ 336 w 412"/>
                <a:gd name="T21" fmla="*/ 48 h 769"/>
                <a:gd name="T22" fmla="*/ 336 w 412"/>
                <a:gd name="T23" fmla="*/ 309 h 769"/>
                <a:gd name="T24" fmla="*/ 69 w 412"/>
                <a:gd name="T25" fmla="*/ 309 h 769"/>
                <a:gd name="T26" fmla="*/ 69 w 412"/>
                <a:gd name="T27" fmla="*/ 48 h 769"/>
                <a:gd name="T28" fmla="*/ 357 w 412"/>
                <a:gd name="T29" fmla="*/ 714 h 769"/>
                <a:gd name="T30" fmla="*/ 55 w 412"/>
                <a:gd name="T31" fmla="*/ 714 h 769"/>
                <a:gd name="T32" fmla="*/ 55 w 412"/>
                <a:gd name="T33" fmla="*/ 419 h 769"/>
                <a:gd name="T34" fmla="*/ 357 w 412"/>
                <a:gd name="T35" fmla="*/ 419 h 769"/>
                <a:gd name="T36" fmla="*/ 357 w 412"/>
                <a:gd name="T37" fmla="*/ 714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2" h="769">
                  <a:moveTo>
                    <a:pt x="412" y="364"/>
                  </a:moveTo>
                  <a:lnTo>
                    <a:pt x="384" y="364"/>
                  </a:lnTo>
                  <a:lnTo>
                    <a:pt x="384" y="0"/>
                  </a:lnTo>
                  <a:lnTo>
                    <a:pt x="21" y="0"/>
                  </a:lnTo>
                  <a:lnTo>
                    <a:pt x="21" y="364"/>
                  </a:lnTo>
                  <a:lnTo>
                    <a:pt x="0" y="364"/>
                  </a:lnTo>
                  <a:lnTo>
                    <a:pt x="0" y="769"/>
                  </a:lnTo>
                  <a:lnTo>
                    <a:pt x="412" y="769"/>
                  </a:lnTo>
                  <a:lnTo>
                    <a:pt x="412" y="364"/>
                  </a:lnTo>
                  <a:close/>
                  <a:moveTo>
                    <a:pt x="69" y="48"/>
                  </a:moveTo>
                  <a:lnTo>
                    <a:pt x="336" y="48"/>
                  </a:lnTo>
                  <a:lnTo>
                    <a:pt x="336" y="309"/>
                  </a:lnTo>
                  <a:lnTo>
                    <a:pt x="69" y="309"/>
                  </a:lnTo>
                  <a:lnTo>
                    <a:pt x="69" y="48"/>
                  </a:lnTo>
                  <a:close/>
                  <a:moveTo>
                    <a:pt x="357" y="714"/>
                  </a:moveTo>
                  <a:lnTo>
                    <a:pt x="55" y="714"/>
                  </a:lnTo>
                  <a:lnTo>
                    <a:pt x="55" y="419"/>
                  </a:lnTo>
                  <a:lnTo>
                    <a:pt x="357" y="419"/>
                  </a:lnTo>
                  <a:lnTo>
                    <a:pt x="357" y="71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"/>
            <p:cNvSpPr>
              <a:spLocks noEditPoints="1"/>
            </p:cNvSpPr>
            <p:nvPr/>
          </p:nvSpPr>
          <p:spPr bwMode="auto">
            <a:xfrm>
              <a:off x="5530850" y="8096251"/>
              <a:ext cx="434975" cy="98425"/>
            </a:xfrm>
            <a:custGeom>
              <a:avLst/>
              <a:gdLst>
                <a:gd name="T0" fmla="*/ 274 w 274"/>
                <a:gd name="T1" fmla="*/ 0 h 62"/>
                <a:gd name="T2" fmla="*/ 0 w 274"/>
                <a:gd name="T3" fmla="*/ 0 h 62"/>
                <a:gd name="T4" fmla="*/ 0 w 274"/>
                <a:gd name="T5" fmla="*/ 62 h 62"/>
                <a:gd name="T6" fmla="*/ 274 w 274"/>
                <a:gd name="T7" fmla="*/ 62 h 62"/>
                <a:gd name="T8" fmla="*/ 274 w 274"/>
                <a:gd name="T9" fmla="*/ 0 h 62"/>
                <a:gd name="T10" fmla="*/ 82 w 274"/>
                <a:gd name="T11" fmla="*/ 48 h 62"/>
                <a:gd name="T12" fmla="*/ 13 w 274"/>
                <a:gd name="T13" fmla="*/ 48 h 62"/>
                <a:gd name="T14" fmla="*/ 13 w 274"/>
                <a:gd name="T15" fmla="*/ 14 h 62"/>
                <a:gd name="T16" fmla="*/ 82 w 274"/>
                <a:gd name="T17" fmla="*/ 14 h 62"/>
                <a:gd name="T18" fmla="*/ 82 w 274"/>
                <a:gd name="T19" fmla="*/ 48 h 62"/>
                <a:gd name="T20" fmla="*/ 137 w 274"/>
                <a:gd name="T21" fmla="*/ 34 h 62"/>
                <a:gd name="T22" fmla="*/ 96 w 274"/>
                <a:gd name="T23" fmla="*/ 34 h 62"/>
                <a:gd name="T24" fmla="*/ 96 w 274"/>
                <a:gd name="T25" fmla="*/ 14 h 62"/>
                <a:gd name="T26" fmla="*/ 137 w 274"/>
                <a:gd name="T27" fmla="*/ 14 h 62"/>
                <a:gd name="T28" fmla="*/ 137 w 274"/>
                <a:gd name="T29" fmla="*/ 3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4" h="62">
                  <a:moveTo>
                    <a:pt x="274" y="0"/>
                  </a:moveTo>
                  <a:lnTo>
                    <a:pt x="0" y="0"/>
                  </a:lnTo>
                  <a:lnTo>
                    <a:pt x="0" y="62"/>
                  </a:lnTo>
                  <a:lnTo>
                    <a:pt x="274" y="62"/>
                  </a:lnTo>
                  <a:lnTo>
                    <a:pt x="274" y="0"/>
                  </a:lnTo>
                  <a:close/>
                  <a:moveTo>
                    <a:pt x="82" y="48"/>
                  </a:moveTo>
                  <a:lnTo>
                    <a:pt x="13" y="48"/>
                  </a:lnTo>
                  <a:lnTo>
                    <a:pt x="13" y="14"/>
                  </a:lnTo>
                  <a:lnTo>
                    <a:pt x="82" y="14"/>
                  </a:lnTo>
                  <a:lnTo>
                    <a:pt x="82" y="48"/>
                  </a:lnTo>
                  <a:close/>
                  <a:moveTo>
                    <a:pt x="137" y="34"/>
                  </a:moveTo>
                  <a:lnTo>
                    <a:pt x="96" y="34"/>
                  </a:lnTo>
                  <a:lnTo>
                    <a:pt x="96" y="14"/>
                  </a:lnTo>
                  <a:lnTo>
                    <a:pt x="137" y="14"/>
                  </a:lnTo>
                  <a:lnTo>
                    <a:pt x="137" y="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14"/>
            <p:cNvSpPr>
              <a:spLocks noChangeArrowheads="1"/>
            </p:cNvSpPr>
            <p:nvPr/>
          </p:nvSpPr>
          <p:spPr bwMode="auto">
            <a:xfrm>
              <a:off x="5530850" y="8215313"/>
              <a:ext cx="434975" cy="984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15"/>
            <p:cNvSpPr>
              <a:spLocks noChangeArrowheads="1"/>
            </p:cNvSpPr>
            <p:nvPr/>
          </p:nvSpPr>
          <p:spPr bwMode="auto">
            <a:xfrm>
              <a:off x="5530850" y="8324851"/>
              <a:ext cx="434975" cy="984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16"/>
            <p:cNvSpPr>
              <a:spLocks noChangeArrowheads="1"/>
            </p:cNvSpPr>
            <p:nvPr/>
          </p:nvSpPr>
          <p:spPr bwMode="auto">
            <a:xfrm>
              <a:off x="5530850" y="8445501"/>
              <a:ext cx="434975" cy="968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7"/>
            <p:cNvSpPr>
              <a:spLocks noEditPoints="1"/>
            </p:cNvSpPr>
            <p:nvPr/>
          </p:nvSpPr>
          <p:spPr bwMode="auto">
            <a:xfrm>
              <a:off x="5540375" y="7812088"/>
              <a:ext cx="392113" cy="87313"/>
            </a:xfrm>
            <a:custGeom>
              <a:avLst/>
              <a:gdLst>
                <a:gd name="T0" fmla="*/ 0 w 247"/>
                <a:gd name="T1" fmla="*/ 55 h 55"/>
                <a:gd name="T2" fmla="*/ 247 w 247"/>
                <a:gd name="T3" fmla="*/ 55 h 55"/>
                <a:gd name="T4" fmla="*/ 247 w 247"/>
                <a:gd name="T5" fmla="*/ 0 h 55"/>
                <a:gd name="T6" fmla="*/ 0 w 247"/>
                <a:gd name="T7" fmla="*/ 0 h 55"/>
                <a:gd name="T8" fmla="*/ 0 w 247"/>
                <a:gd name="T9" fmla="*/ 55 h 55"/>
                <a:gd name="T10" fmla="*/ 172 w 247"/>
                <a:gd name="T11" fmla="*/ 14 h 55"/>
                <a:gd name="T12" fmla="*/ 234 w 247"/>
                <a:gd name="T13" fmla="*/ 14 h 55"/>
                <a:gd name="T14" fmla="*/ 234 w 247"/>
                <a:gd name="T15" fmla="*/ 41 h 55"/>
                <a:gd name="T16" fmla="*/ 172 w 247"/>
                <a:gd name="T17" fmla="*/ 41 h 55"/>
                <a:gd name="T18" fmla="*/ 172 w 247"/>
                <a:gd name="T19" fmla="*/ 14 h 55"/>
                <a:gd name="T20" fmla="*/ 124 w 247"/>
                <a:gd name="T21" fmla="*/ 28 h 55"/>
                <a:gd name="T22" fmla="*/ 165 w 247"/>
                <a:gd name="T23" fmla="*/ 28 h 55"/>
                <a:gd name="T24" fmla="*/ 165 w 247"/>
                <a:gd name="T25" fmla="*/ 41 h 55"/>
                <a:gd name="T26" fmla="*/ 124 w 247"/>
                <a:gd name="T27" fmla="*/ 41 h 55"/>
                <a:gd name="T28" fmla="*/ 124 w 247"/>
                <a:gd name="T29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7" h="55">
                  <a:moveTo>
                    <a:pt x="0" y="55"/>
                  </a:moveTo>
                  <a:lnTo>
                    <a:pt x="247" y="55"/>
                  </a:lnTo>
                  <a:lnTo>
                    <a:pt x="247" y="0"/>
                  </a:lnTo>
                  <a:lnTo>
                    <a:pt x="0" y="0"/>
                  </a:lnTo>
                  <a:lnTo>
                    <a:pt x="0" y="55"/>
                  </a:lnTo>
                  <a:close/>
                  <a:moveTo>
                    <a:pt x="172" y="14"/>
                  </a:moveTo>
                  <a:lnTo>
                    <a:pt x="234" y="14"/>
                  </a:lnTo>
                  <a:lnTo>
                    <a:pt x="234" y="41"/>
                  </a:lnTo>
                  <a:lnTo>
                    <a:pt x="172" y="41"/>
                  </a:lnTo>
                  <a:lnTo>
                    <a:pt x="172" y="14"/>
                  </a:lnTo>
                  <a:close/>
                  <a:moveTo>
                    <a:pt x="124" y="28"/>
                  </a:moveTo>
                  <a:lnTo>
                    <a:pt x="165" y="28"/>
                  </a:lnTo>
                  <a:lnTo>
                    <a:pt x="165" y="41"/>
                  </a:lnTo>
                  <a:lnTo>
                    <a:pt x="124" y="41"/>
                  </a:lnTo>
                  <a:lnTo>
                    <a:pt x="124" y="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18"/>
            <p:cNvSpPr>
              <a:spLocks noChangeArrowheads="1"/>
            </p:cNvSpPr>
            <p:nvPr/>
          </p:nvSpPr>
          <p:spPr bwMode="auto">
            <a:xfrm>
              <a:off x="5540375" y="7713663"/>
              <a:ext cx="392113" cy="873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19"/>
            <p:cNvSpPr>
              <a:spLocks noChangeArrowheads="1"/>
            </p:cNvSpPr>
            <p:nvPr/>
          </p:nvSpPr>
          <p:spPr bwMode="auto">
            <a:xfrm>
              <a:off x="5540375" y="7616826"/>
              <a:ext cx="392113" cy="857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5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2652681" y="2216243"/>
            <a:ext cx="1240733" cy="4885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8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136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2261858" y="2010175"/>
            <a:ext cx="2022379" cy="2768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1100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7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2652681" y="3293805"/>
            <a:ext cx="1240733" cy="4885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8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138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2261858" y="3087736"/>
            <a:ext cx="2022379" cy="2768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1100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9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2652681" y="4438632"/>
            <a:ext cx="1240733" cy="4885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8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140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2261858" y="4232563"/>
            <a:ext cx="2022379" cy="2768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1100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3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2652681" y="5504084"/>
            <a:ext cx="1240733" cy="4885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8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144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2261858" y="5298016"/>
            <a:ext cx="2022379" cy="2768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1100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5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6066477" y="2216243"/>
            <a:ext cx="1240733" cy="4885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8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146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5675654" y="2010175"/>
            <a:ext cx="2022379" cy="2768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1100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7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6066477" y="3293805"/>
            <a:ext cx="1240733" cy="4885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8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148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5675654" y="3087736"/>
            <a:ext cx="2022379" cy="2768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1100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9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6066477" y="4438632"/>
            <a:ext cx="1240733" cy="4885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8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150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5675654" y="4232563"/>
            <a:ext cx="2022379" cy="2768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1100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1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6066477" y="5504084"/>
            <a:ext cx="1240733" cy="4885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8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152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5675654" y="5298016"/>
            <a:ext cx="2022379" cy="2768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1100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3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8234608" y="2216243"/>
            <a:ext cx="1240733" cy="4885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8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154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7843785" y="2010175"/>
            <a:ext cx="2022379" cy="2768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1100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5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8234608" y="3293805"/>
            <a:ext cx="1240733" cy="4885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8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156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7843785" y="3087736"/>
            <a:ext cx="2022379" cy="2768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1100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7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8234608" y="4438632"/>
            <a:ext cx="1240733" cy="4885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8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158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7843785" y="4232563"/>
            <a:ext cx="2022379" cy="2768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1100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9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8234608" y="5504084"/>
            <a:ext cx="1240733" cy="4885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8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160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7843785" y="5298016"/>
            <a:ext cx="2022379" cy="2768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1100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61" name="Grupo 160"/>
          <p:cNvGrpSpPr/>
          <p:nvPr/>
        </p:nvGrpSpPr>
        <p:grpSpPr>
          <a:xfrm>
            <a:off x="7267687" y="3051393"/>
            <a:ext cx="876272" cy="618057"/>
            <a:chOff x="4757738" y="2486025"/>
            <a:chExt cx="2682876" cy="1892301"/>
          </a:xfrm>
          <a:solidFill>
            <a:schemeClr val="accent2"/>
          </a:solidFill>
        </p:grpSpPr>
        <p:sp>
          <p:nvSpPr>
            <p:cNvPr id="162" name="Freeform 5"/>
            <p:cNvSpPr>
              <a:spLocks noEditPoints="1"/>
            </p:cNvSpPr>
            <p:nvPr/>
          </p:nvSpPr>
          <p:spPr bwMode="auto">
            <a:xfrm>
              <a:off x="4757738" y="2486025"/>
              <a:ext cx="706438" cy="1152525"/>
            </a:xfrm>
            <a:custGeom>
              <a:avLst/>
              <a:gdLst>
                <a:gd name="T0" fmla="*/ 0 w 233"/>
                <a:gd name="T1" fmla="*/ 151 h 380"/>
                <a:gd name="T2" fmla="*/ 69 w 233"/>
                <a:gd name="T3" fmla="*/ 152 h 380"/>
                <a:gd name="T4" fmla="*/ 106 w 233"/>
                <a:gd name="T5" fmla="*/ 152 h 380"/>
                <a:gd name="T6" fmla="*/ 106 w 233"/>
                <a:gd name="T7" fmla="*/ 108 h 380"/>
                <a:gd name="T8" fmla="*/ 67 w 233"/>
                <a:gd name="T9" fmla="*/ 108 h 380"/>
                <a:gd name="T10" fmla="*/ 67 w 233"/>
                <a:gd name="T11" fmla="*/ 90 h 380"/>
                <a:gd name="T12" fmla="*/ 106 w 233"/>
                <a:gd name="T13" fmla="*/ 90 h 380"/>
                <a:gd name="T14" fmla="*/ 106 w 233"/>
                <a:gd name="T15" fmla="*/ 0 h 380"/>
                <a:gd name="T16" fmla="*/ 121 w 233"/>
                <a:gd name="T17" fmla="*/ 0 h 380"/>
                <a:gd name="T18" fmla="*/ 121 w 233"/>
                <a:gd name="T19" fmla="*/ 89 h 380"/>
                <a:gd name="T20" fmla="*/ 160 w 233"/>
                <a:gd name="T21" fmla="*/ 89 h 380"/>
                <a:gd name="T22" fmla="*/ 160 w 233"/>
                <a:gd name="T23" fmla="*/ 107 h 380"/>
                <a:gd name="T24" fmla="*/ 122 w 233"/>
                <a:gd name="T25" fmla="*/ 107 h 380"/>
                <a:gd name="T26" fmla="*/ 122 w 233"/>
                <a:gd name="T27" fmla="*/ 151 h 380"/>
                <a:gd name="T28" fmla="*/ 233 w 233"/>
                <a:gd name="T29" fmla="*/ 151 h 380"/>
                <a:gd name="T30" fmla="*/ 233 w 233"/>
                <a:gd name="T31" fmla="*/ 153 h 380"/>
                <a:gd name="T32" fmla="*/ 207 w 233"/>
                <a:gd name="T33" fmla="*/ 175 h 380"/>
                <a:gd name="T34" fmla="*/ 198 w 233"/>
                <a:gd name="T35" fmla="*/ 193 h 380"/>
                <a:gd name="T36" fmla="*/ 198 w 233"/>
                <a:gd name="T37" fmla="*/ 369 h 380"/>
                <a:gd name="T38" fmla="*/ 198 w 233"/>
                <a:gd name="T39" fmla="*/ 380 h 380"/>
                <a:gd name="T40" fmla="*/ 45 w 233"/>
                <a:gd name="T41" fmla="*/ 380 h 380"/>
                <a:gd name="T42" fmla="*/ 45 w 233"/>
                <a:gd name="T43" fmla="*/ 182 h 380"/>
                <a:gd name="T44" fmla="*/ 0 w 233"/>
                <a:gd name="T45" fmla="*/ 182 h 380"/>
                <a:gd name="T46" fmla="*/ 0 w 233"/>
                <a:gd name="T47" fmla="*/ 151 h 380"/>
                <a:gd name="T48" fmla="*/ 121 w 233"/>
                <a:gd name="T49" fmla="*/ 205 h 380"/>
                <a:gd name="T50" fmla="*/ 121 w 233"/>
                <a:gd name="T51" fmla="*/ 249 h 380"/>
                <a:gd name="T52" fmla="*/ 170 w 233"/>
                <a:gd name="T53" fmla="*/ 249 h 380"/>
                <a:gd name="T54" fmla="*/ 170 w 233"/>
                <a:gd name="T55" fmla="*/ 205 h 380"/>
                <a:gd name="T56" fmla="*/ 121 w 233"/>
                <a:gd name="T57" fmla="*/ 205 h 380"/>
                <a:gd name="T58" fmla="*/ 170 w 233"/>
                <a:gd name="T59" fmla="*/ 278 h 380"/>
                <a:gd name="T60" fmla="*/ 121 w 233"/>
                <a:gd name="T61" fmla="*/ 278 h 380"/>
                <a:gd name="T62" fmla="*/ 121 w 233"/>
                <a:gd name="T63" fmla="*/ 322 h 380"/>
                <a:gd name="T64" fmla="*/ 170 w 233"/>
                <a:gd name="T65" fmla="*/ 322 h 380"/>
                <a:gd name="T66" fmla="*/ 170 w 233"/>
                <a:gd name="T67" fmla="*/ 27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3" h="380">
                  <a:moveTo>
                    <a:pt x="0" y="151"/>
                  </a:moveTo>
                  <a:cubicBezTo>
                    <a:pt x="23" y="151"/>
                    <a:pt x="46" y="151"/>
                    <a:pt x="69" y="152"/>
                  </a:cubicBezTo>
                  <a:cubicBezTo>
                    <a:pt x="81" y="152"/>
                    <a:pt x="93" y="152"/>
                    <a:pt x="106" y="152"/>
                  </a:cubicBezTo>
                  <a:cubicBezTo>
                    <a:pt x="106" y="136"/>
                    <a:pt x="106" y="122"/>
                    <a:pt x="106" y="108"/>
                  </a:cubicBezTo>
                  <a:cubicBezTo>
                    <a:pt x="93" y="108"/>
                    <a:pt x="80" y="108"/>
                    <a:pt x="67" y="108"/>
                  </a:cubicBezTo>
                  <a:cubicBezTo>
                    <a:pt x="67" y="101"/>
                    <a:pt x="67" y="96"/>
                    <a:pt x="67" y="90"/>
                  </a:cubicBezTo>
                  <a:cubicBezTo>
                    <a:pt x="80" y="90"/>
                    <a:pt x="93" y="90"/>
                    <a:pt x="106" y="90"/>
                  </a:cubicBezTo>
                  <a:cubicBezTo>
                    <a:pt x="106" y="59"/>
                    <a:pt x="106" y="30"/>
                    <a:pt x="106" y="0"/>
                  </a:cubicBezTo>
                  <a:cubicBezTo>
                    <a:pt x="112" y="0"/>
                    <a:pt x="116" y="0"/>
                    <a:pt x="121" y="0"/>
                  </a:cubicBezTo>
                  <a:cubicBezTo>
                    <a:pt x="121" y="29"/>
                    <a:pt x="121" y="59"/>
                    <a:pt x="121" y="89"/>
                  </a:cubicBezTo>
                  <a:cubicBezTo>
                    <a:pt x="135" y="89"/>
                    <a:pt x="147" y="89"/>
                    <a:pt x="160" y="89"/>
                  </a:cubicBezTo>
                  <a:cubicBezTo>
                    <a:pt x="160" y="95"/>
                    <a:pt x="160" y="101"/>
                    <a:pt x="160" y="107"/>
                  </a:cubicBezTo>
                  <a:cubicBezTo>
                    <a:pt x="148" y="107"/>
                    <a:pt x="135" y="107"/>
                    <a:pt x="122" y="107"/>
                  </a:cubicBezTo>
                  <a:cubicBezTo>
                    <a:pt x="122" y="122"/>
                    <a:pt x="122" y="136"/>
                    <a:pt x="122" y="151"/>
                  </a:cubicBezTo>
                  <a:cubicBezTo>
                    <a:pt x="159" y="151"/>
                    <a:pt x="196" y="151"/>
                    <a:pt x="233" y="151"/>
                  </a:cubicBezTo>
                  <a:cubicBezTo>
                    <a:pt x="233" y="152"/>
                    <a:pt x="233" y="153"/>
                    <a:pt x="233" y="153"/>
                  </a:cubicBezTo>
                  <a:cubicBezTo>
                    <a:pt x="225" y="160"/>
                    <a:pt x="216" y="168"/>
                    <a:pt x="207" y="175"/>
                  </a:cubicBezTo>
                  <a:cubicBezTo>
                    <a:pt x="200" y="179"/>
                    <a:pt x="198" y="185"/>
                    <a:pt x="198" y="193"/>
                  </a:cubicBezTo>
                  <a:cubicBezTo>
                    <a:pt x="198" y="252"/>
                    <a:pt x="198" y="310"/>
                    <a:pt x="198" y="369"/>
                  </a:cubicBezTo>
                  <a:cubicBezTo>
                    <a:pt x="198" y="372"/>
                    <a:pt x="198" y="376"/>
                    <a:pt x="198" y="380"/>
                  </a:cubicBezTo>
                  <a:cubicBezTo>
                    <a:pt x="147" y="380"/>
                    <a:pt x="97" y="380"/>
                    <a:pt x="45" y="380"/>
                  </a:cubicBezTo>
                  <a:cubicBezTo>
                    <a:pt x="45" y="314"/>
                    <a:pt x="45" y="248"/>
                    <a:pt x="45" y="182"/>
                  </a:cubicBezTo>
                  <a:cubicBezTo>
                    <a:pt x="29" y="182"/>
                    <a:pt x="14" y="182"/>
                    <a:pt x="0" y="182"/>
                  </a:cubicBezTo>
                  <a:cubicBezTo>
                    <a:pt x="0" y="172"/>
                    <a:pt x="0" y="161"/>
                    <a:pt x="0" y="151"/>
                  </a:cubicBezTo>
                  <a:close/>
                  <a:moveTo>
                    <a:pt x="121" y="205"/>
                  </a:moveTo>
                  <a:cubicBezTo>
                    <a:pt x="121" y="220"/>
                    <a:pt x="121" y="235"/>
                    <a:pt x="121" y="249"/>
                  </a:cubicBezTo>
                  <a:cubicBezTo>
                    <a:pt x="138" y="249"/>
                    <a:pt x="154" y="249"/>
                    <a:pt x="170" y="249"/>
                  </a:cubicBezTo>
                  <a:cubicBezTo>
                    <a:pt x="170" y="234"/>
                    <a:pt x="170" y="219"/>
                    <a:pt x="170" y="205"/>
                  </a:cubicBezTo>
                  <a:cubicBezTo>
                    <a:pt x="153" y="205"/>
                    <a:pt x="138" y="205"/>
                    <a:pt x="121" y="205"/>
                  </a:cubicBezTo>
                  <a:close/>
                  <a:moveTo>
                    <a:pt x="170" y="278"/>
                  </a:moveTo>
                  <a:cubicBezTo>
                    <a:pt x="153" y="278"/>
                    <a:pt x="137" y="278"/>
                    <a:pt x="121" y="278"/>
                  </a:cubicBezTo>
                  <a:cubicBezTo>
                    <a:pt x="121" y="293"/>
                    <a:pt x="121" y="307"/>
                    <a:pt x="121" y="322"/>
                  </a:cubicBezTo>
                  <a:cubicBezTo>
                    <a:pt x="138" y="322"/>
                    <a:pt x="154" y="322"/>
                    <a:pt x="170" y="322"/>
                  </a:cubicBezTo>
                  <a:cubicBezTo>
                    <a:pt x="170" y="307"/>
                    <a:pt x="170" y="292"/>
                    <a:pt x="170" y="2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"/>
            <p:cNvSpPr>
              <a:spLocks/>
            </p:cNvSpPr>
            <p:nvPr/>
          </p:nvSpPr>
          <p:spPr bwMode="auto">
            <a:xfrm>
              <a:off x="4803776" y="3592513"/>
              <a:ext cx="2636838" cy="785813"/>
            </a:xfrm>
            <a:custGeom>
              <a:avLst/>
              <a:gdLst>
                <a:gd name="T0" fmla="*/ 870 w 870"/>
                <a:gd name="T1" fmla="*/ 0 h 259"/>
                <a:gd name="T2" fmla="*/ 866 w 870"/>
                <a:gd name="T3" fmla="*/ 9 h 259"/>
                <a:gd name="T4" fmla="*/ 768 w 870"/>
                <a:gd name="T5" fmla="*/ 212 h 259"/>
                <a:gd name="T6" fmla="*/ 695 w 870"/>
                <a:gd name="T7" fmla="*/ 259 h 259"/>
                <a:gd name="T8" fmla="*/ 86 w 870"/>
                <a:gd name="T9" fmla="*/ 259 h 259"/>
                <a:gd name="T10" fmla="*/ 69 w 870"/>
                <a:gd name="T11" fmla="*/ 234 h 259"/>
                <a:gd name="T12" fmla="*/ 55 w 870"/>
                <a:gd name="T13" fmla="*/ 188 h 259"/>
                <a:gd name="T14" fmla="*/ 5 w 870"/>
                <a:gd name="T15" fmla="*/ 115 h 259"/>
                <a:gd name="T16" fmla="*/ 0 w 870"/>
                <a:gd name="T17" fmla="*/ 87 h 259"/>
                <a:gd name="T18" fmla="*/ 0 w 870"/>
                <a:gd name="T19" fmla="*/ 31 h 259"/>
                <a:gd name="T20" fmla="*/ 548 w 870"/>
                <a:gd name="T21" fmla="*/ 31 h 259"/>
                <a:gd name="T22" fmla="*/ 549 w 870"/>
                <a:gd name="T23" fmla="*/ 25 h 259"/>
                <a:gd name="T24" fmla="*/ 580 w 870"/>
                <a:gd name="T25" fmla="*/ 0 h 259"/>
                <a:gd name="T26" fmla="*/ 619 w 870"/>
                <a:gd name="T27" fmla="*/ 0 h 259"/>
                <a:gd name="T28" fmla="*/ 859 w 870"/>
                <a:gd name="T29" fmla="*/ 0 h 259"/>
                <a:gd name="T30" fmla="*/ 870 w 870"/>
                <a:gd name="T3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0" h="259">
                  <a:moveTo>
                    <a:pt x="870" y="0"/>
                  </a:moveTo>
                  <a:cubicBezTo>
                    <a:pt x="868" y="4"/>
                    <a:pt x="867" y="7"/>
                    <a:pt x="866" y="9"/>
                  </a:cubicBezTo>
                  <a:cubicBezTo>
                    <a:pt x="833" y="77"/>
                    <a:pt x="801" y="145"/>
                    <a:pt x="768" y="212"/>
                  </a:cubicBezTo>
                  <a:cubicBezTo>
                    <a:pt x="753" y="243"/>
                    <a:pt x="729" y="259"/>
                    <a:pt x="695" y="259"/>
                  </a:cubicBezTo>
                  <a:cubicBezTo>
                    <a:pt x="492" y="259"/>
                    <a:pt x="289" y="259"/>
                    <a:pt x="86" y="259"/>
                  </a:cubicBezTo>
                  <a:cubicBezTo>
                    <a:pt x="69" y="259"/>
                    <a:pt x="63" y="250"/>
                    <a:pt x="69" y="234"/>
                  </a:cubicBezTo>
                  <a:cubicBezTo>
                    <a:pt x="76" y="216"/>
                    <a:pt x="72" y="201"/>
                    <a:pt x="55" y="188"/>
                  </a:cubicBezTo>
                  <a:cubicBezTo>
                    <a:pt x="30" y="169"/>
                    <a:pt x="13" y="145"/>
                    <a:pt x="5" y="115"/>
                  </a:cubicBezTo>
                  <a:cubicBezTo>
                    <a:pt x="3" y="106"/>
                    <a:pt x="1" y="97"/>
                    <a:pt x="0" y="87"/>
                  </a:cubicBezTo>
                  <a:cubicBezTo>
                    <a:pt x="0" y="69"/>
                    <a:pt x="0" y="50"/>
                    <a:pt x="0" y="31"/>
                  </a:cubicBezTo>
                  <a:cubicBezTo>
                    <a:pt x="183" y="31"/>
                    <a:pt x="365" y="31"/>
                    <a:pt x="548" y="31"/>
                  </a:cubicBezTo>
                  <a:cubicBezTo>
                    <a:pt x="548" y="28"/>
                    <a:pt x="549" y="27"/>
                    <a:pt x="549" y="25"/>
                  </a:cubicBezTo>
                  <a:cubicBezTo>
                    <a:pt x="553" y="9"/>
                    <a:pt x="564" y="0"/>
                    <a:pt x="580" y="0"/>
                  </a:cubicBezTo>
                  <a:cubicBezTo>
                    <a:pt x="593" y="0"/>
                    <a:pt x="606" y="0"/>
                    <a:pt x="619" y="0"/>
                  </a:cubicBezTo>
                  <a:cubicBezTo>
                    <a:pt x="699" y="0"/>
                    <a:pt x="779" y="0"/>
                    <a:pt x="859" y="0"/>
                  </a:cubicBezTo>
                  <a:cubicBezTo>
                    <a:pt x="862" y="0"/>
                    <a:pt x="865" y="0"/>
                    <a:pt x="87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7"/>
            <p:cNvSpPr>
              <a:spLocks/>
            </p:cNvSpPr>
            <p:nvPr/>
          </p:nvSpPr>
          <p:spPr bwMode="auto">
            <a:xfrm>
              <a:off x="6003926" y="3038475"/>
              <a:ext cx="414338" cy="600075"/>
            </a:xfrm>
            <a:custGeom>
              <a:avLst/>
              <a:gdLst>
                <a:gd name="T0" fmla="*/ 0 w 137"/>
                <a:gd name="T1" fmla="*/ 98 h 198"/>
                <a:gd name="T2" fmla="*/ 0 w 137"/>
                <a:gd name="T3" fmla="*/ 20 h 198"/>
                <a:gd name="T4" fmla="*/ 20 w 137"/>
                <a:gd name="T5" fmla="*/ 0 h 198"/>
                <a:gd name="T6" fmla="*/ 118 w 137"/>
                <a:gd name="T7" fmla="*/ 0 h 198"/>
                <a:gd name="T8" fmla="*/ 137 w 137"/>
                <a:gd name="T9" fmla="*/ 19 h 198"/>
                <a:gd name="T10" fmla="*/ 137 w 137"/>
                <a:gd name="T11" fmla="*/ 179 h 198"/>
                <a:gd name="T12" fmla="*/ 118 w 137"/>
                <a:gd name="T13" fmla="*/ 198 h 198"/>
                <a:gd name="T14" fmla="*/ 20 w 137"/>
                <a:gd name="T15" fmla="*/ 198 h 198"/>
                <a:gd name="T16" fmla="*/ 0 w 137"/>
                <a:gd name="T17" fmla="*/ 179 h 198"/>
                <a:gd name="T18" fmla="*/ 0 w 137"/>
                <a:gd name="T19" fmla="*/ 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98">
                  <a:moveTo>
                    <a:pt x="0" y="98"/>
                  </a:moveTo>
                  <a:cubicBezTo>
                    <a:pt x="0" y="72"/>
                    <a:pt x="0" y="46"/>
                    <a:pt x="0" y="20"/>
                  </a:cubicBezTo>
                  <a:cubicBezTo>
                    <a:pt x="0" y="5"/>
                    <a:pt x="6" y="0"/>
                    <a:pt x="20" y="0"/>
                  </a:cubicBezTo>
                  <a:cubicBezTo>
                    <a:pt x="53" y="0"/>
                    <a:pt x="85" y="0"/>
                    <a:pt x="118" y="0"/>
                  </a:cubicBezTo>
                  <a:cubicBezTo>
                    <a:pt x="132" y="0"/>
                    <a:pt x="137" y="5"/>
                    <a:pt x="137" y="19"/>
                  </a:cubicBezTo>
                  <a:cubicBezTo>
                    <a:pt x="137" y="73"/>
                    <a:pt x="137" y="126"/>
                    <a:pt x="137" y="179"/>
                  </a:cubicBezTo>
                  <a:cubicBezTo>
                    <a:pt x="137" y="193"/>
                    <a:pt x="132" y="198"/>
                    <a:pt x="118" y="198"/>
                  </a:cubicBezTo>
                  <a:cubicBezTo>
                    <a:pt x="85" y="198"/>
                    <a:pt x="53" y="198"/>
                    <a:pt x="20" y="198"/>
                  </a:cubicBezTo>
                  <a:cubicBezTo>
                    <a:pt x="6" y="198"/>
                    <a:pt x="0" y="193"/>
                    <a:pt x="0" y="179"/>
                  </a:cubicBezTo>
                  <a:cubicBezTo>
                    <a:pt x="0" y="152"/>
                    <a:pt x="0" y="125"/>
                    <a:pt x="0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8"/>
            <p:cNvSpPr>
              <a:spLocks/>
            </p:cNvSpPr>
            <p:nvPr/>
          </p:nvSpPr>
          <p:spPr bwMode="auto">
            <a:xfrm>
              <a:off x="5448301" y="3176588"/>
              <a:ext cx="463550" cy="461963"/>
            </a:xfrm>
            <a:custGeom>
              <a:avLst/>
              <a:gdLst>
                <a:gd name="T0" fmla="*/ 152 w 153"/>
                <a:gd name="T1" fmla="*/ 76 h 152"/>
                <a:gd name="T2" fmla="*/ 152 w 153"/>
                <a:gd name="T3" fmla="*/ 133 h 152"/>
                <a:gd name="T4" fmla="*/ 133 w 153"/>
                <a:gd name="T5" fmla="*/ 152 h 152"/>
                <a:gd name="T6" fmla="*/ 20 w 153"/>
                <a:gd name="T7" fmla="*/ 152 h 152"/>
                <a:gd name="T8" fmla="*/ 0 w 153"/>
                <a:gd name="T9" fmla="*/ 132 h 152"/>
                <a:gd name="T10" fmla="*/ 0 w 153"/>
                <a:gd name="T11" fmla="*/ 20 h 152"/>
                <a:gd name="T12" fmla="*/ 20 w 153"/>
                <a:gd name="T13" fmla="*/ 0 h 152"/>
                <a:gd name="T14" fmla="*/ 133 w 153"/>
                <a:gd name="T15" fmla="*/ 0 h 152"/>
                <a:gd name="T16" fmla="*/ 152 w 153"/>
                <a:gd name="T17" fmla="*/ 20 h 152"/>
                <a:gd name="T18" fmla="*/ 152 w 153"/>
                <a:gd name="T19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" h="152">
                  <a:moveTo>
                    <a:pt x="152" y="76"/>
                  </a:moveTo>
                  <a:cubicBezTo>
                    <a:pt x="152" y="95"/>
                    <a:pt x="153" y="114"/>
                    <a:pt x="152" y="133"/>
                  </a:cubicBezTo>
                  <a:cubicBezTo>
                    <a:pt x="152" y="147"/>
                    <a:pt x="147" y="152"/>
                    <a:pt x="133" y="152"/>
                  </a:cubicBezTo>
                  <a:cubicBezTo>
                    <a:pt x="95" y="152"/>
                    <a:pt x="58" y="152"/>
                    <a:pt x="20" y="152"/>
                  </a:cubicBezTo>
                  <a:cubicBezTo>
                    <a:pt x="6" y="152"/>
                    <a:pt x="0" y="146"/>
                    <a:pt x="0" y="132"/>
                  </a:cubicBezTo>
                  <a:cubicBezTo>
                    <a:pt x="0" y="95"/>
                    <a:pt x="0" y="57"/>
                    <a:pt x="0" y="20"/>
                  </a:cubicBezTo>
                  <a:cubicBezTo>
                    <a:pt x="0" y="5"/>
                    <a:pt x="5" y="0"/>
                    <a:pt x="20" y="0"/>
                  </a:cubicBezTo>
                  <a:cubicBezTo>
                    <a:pt x="57" y="0"/>
                    <a:pt x="95" y="0"/>
                    <a:pt x="133" y="0"/>
                  </a:cubicBezTo>
                  <a:cubicBezTo>
                    <a:pt x="148" y="0"/>
                    <a:pt x="152" y="5"/>
                    <a:pt x="152" y="20"/>
                  </a:cubicBezTo>
                  <a:cubicBezTo>
                    <a:pt x="153" y="38"/>
                    <a:pt x="152" y="57"/>
                    <a:pt x="15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9"/>
            <p:cNvSpPr>
              <a:spLocks/>
            </p:cNvSpPr>
            <p:nvPr/>
          </p:nvSpPr>
          <p:spPr bwMode="auto">
            <a:xfrm>
              <a:off x="6513513" y="3222625"/>
              <a:ext cx="460375" cy="276225"/>
            </a:xfrm>
            <a:custGeom>
              <a:avLst/>
              <a:gdLst>
                <a:gd name="T0" fmla="*/ 76 w 152"/>
                <a:gd name="T1" fmla="*/ 91 h 91"/>
                <a:gd name="T2" fmla="*/ 18 w 152"/>
                <a:gd name="T3" fmla="*/ 91 h 91"/>
                <a:gd name="T4" fmla="*/ 0 w 152"/>
                <a:gd name="T5" fmla="*/ 73 h 91"/>
                <a:gd name="T6" fmla="*/ 0 w 152"/>
                <a:gd name="T7" fmla="*/ 18 h 91"/>
                <a:gd name="T8" fmla="*/ 18 w 152"/>
                <a:gd name="T9" fmla="*/ 0 h 91"/>
                <a:gd name="T10" fmla="*/ 134 w 152"/>
                <a:gd name="T11" fmla="*/ 0 h 91"/>
                <a:gd name="T12" fmla="*/ 152 w 152"/>
                <a:gd name="T13" fmla="*/ 18 h 91"/>
                <a:gd name="T14" fmla="*/ 152 w 152"/>
                <a:gd name="T15" fmla="*/ 73 h 91"/>
                <a:gd name="T16" fmla="*/ 134 w 152"/>
                <a:gd name="T17" fmla="*/ 91 h 91"/>
                <a:gd name="T18" fmla="*/ 76 w 152"/>
                <a:gd name="T1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" h="91">
                  <a:moveTo>
                    <a:pt x="76" y="91"/>
                  </a:moveTo>
                  <a:cubicBezTo>
                    <a:pt x="57" y="91"/>
                    <a:pt x="38" y="91"/>
                    <a:pt x="18" y="91"/>
                  </a:cubicBezTo>
                  <a:cubicBezTo>
                    <a:pt x="5" y="91"/>
                    <a:pt x="0" y="86"/>
                    <a:pt x="0" y="73"/>
                  </a:cubicBezTo>
                  <a:cubicBezTo>
                    <a:pt x="0" y="55"/>
                    <a:pt x="0" y="37"/>
                    <a:pt x="0" y="18"/>
                  </a:cubicBezTo>
                  <a:cubicBezTo>
                    <a:pt x="0" y="6"/>
                    <a:pt x="5" y="0"/>
                    <a:pt x="18" y="0"/>
                  </a:cubicBezTo>
                  <a:cubicBezTo>
                    <a:pt x="57" y="0"/>
                    <a:pt x="95" y="0"/>
                    <a:pt x="134" y="0"/>
                  </a:cubicBezTo>
                  <a:cubicBezTo>
                    <a:pt x="146" y="0"/>
                    <a:pt x="152" y="6"/>
                    <a:pt x="152" y="18"/>
                  </a:cubicBezTo>
                  <a:cubicBezTo>
                    <a:pt x="152" y="37"/>
                    <a:pt x="152" y="55"/>
                    <a:pt x="152" y="73"/>
                  </a:cubicBezTo>
                  <a:cubicBezTo>
                    <a:pt x="152" y="86"/>
                    <a:pt x="146" y="91"/>
                    <a:pt x="134" y="91"/>
                  </a:cubicBezTo>
                  <a:cubicBezTo>
                    <a:pt x="115" y="91"/>
                    <a:pt x="95" y="91"/>
                    <a:pt x="76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7" name="Freeform 33"/>
          <p:cNvSpPr>
            <a:spLocks/>
          </p:cNvSpPr>
          <p:nvPr/>
        </p:nvSpPr>
        <p:spPr bwMode="auto">
          <a:xfrm rot="20105284">
            <a:off x="7329281" y="4143321"/>
            <a:ext cx="768117" cy="729324"/>
          </a:xfrm>
          <a:custGeom>
            <a:avLst/>
            <a:gdLst>
              <a:gd name="T0" fmla="*/ 517 w 517"/>
              <a:gd name="T1" fmla="*/ 251 h 492"/>
              <a:gd name="T2" fmla="*/ 505 w 517"/>
              <a:gd name="T3" fmla="*/ 274 h 492"/>
              <a:gd name="T4" fmla="*/ 475 w 517"/>
              <a:gd name="T5" fmla="*/ 285 h 492"/>
              <a:gd name="T6" fmla="*/ 342 w 517"/>
              <a:gd name="T7" fmla="*/ 285 h 492"/>
              <a:gd name="T8" fmla="*/ 333 w 517"/>
              <a:gd name="T9" fmla="*/ 290 h 492"/>
              <a:gd name="T10" fmla="*/ 210 w 517"/>
              <a:gd name="T11" fmla="*/ 487 h 492"/>
              <a:gd name="T12" fmla="*/ 201 w 517"/>
              <a:gd name="T13" fmla="*/ 492 h 492"/>
              <a:gd name="T14" fmla="*/ 155 w 517"/>
              <a:gd name="T15" fmla="*/ 492 h 492"/>
              <a:gd name="T16" fmla="*/ 220 w 517"/>
              <a:gd name="T17" fmla="*/ 285 h 492"/>
              <a:gd name="T18" fmla="*/ 214 w 517"/>
              <a:gd name="T19" fmla="*/ 285 h 492"/>
              <a:gd name="T20" fmla="*/ 82 w 517"/>
              <a:gd name="T21" fmla="*/ 285 h 492"/>
              <a:gd name="T22" fmla="*/ 75 w 517"/>
              <a:gd name="T23" fmla="*/ 289 h 492"/>
              <a:gd name="T24" fmla="*/ 41 w 517"/>
              <a:gd name="T25" fmla="*/ 333 h 492"/>
              <a:gd name="T26" fmla="*/ 34 w 517"/>
              <a:gd name="T27" fmla="*/ 337 h 492"/>
              <a:gd name="T28" fmla="*/ 0 w 517"/>
              <a:gd name="T29" fmla="*/ 337 h 492"/>
              <a:gd name="T30" fmla="*/ 3 w 517"/>
              <a:gd name="T31" fmla="*/ 325 h 492"/>
              <a:gd name="T32" fmla="*/ 24 w 517"/>
              <a:gd name="T33" fmla="*/ 251 h 492"/>
              <a:gd name="T34" fmla="*/ 24 w 517"/>
              <a:gd name="T35" fmla="*/ 242 h 492"/>
              <a:gd name="T36" fmla="*/ 2 w 517"/>
              <a:gd name="T37" fmla="*/ 161 h 492"/>
              <a:gd name="T38" fmla="*/ 0 w 517"/>
              <a:gd name="T39" fmla="*/ 156 h 492"/>
              <a:gd name="T40" fmla="*/ 14 w 517"/>
              <a:gd name="T41" fmla="*/ 156 h 492"/>
              <a:gd name="T42" fmla="*/ 34 w 517"/>
              <a:gd name="T43" fmla="*/ 156 h 492"/>
              <a:gd name="T44" fmla="*/ 41 w 517"/>
              <a:gd name="T45" fmla="*/ 159 h 492"/>
              <a:gd name="T46" fmla="*/ 75 w 517"/>
              <a:gd name="T47" fmla="*/ 204 h 492"/>
              <a:gd name="T48" fmla="*/ 81 w 517"/>
              <a:gd name="T49" fmla="*/ 207 h 492"/>
              <a:gd name="T50" fmla="*/ 215 w 517"/>
              <a:gd name="T51" fmla="*/ 207 h 492"/>
              <a:gd name="T52" fmla="*/ 220 w 517"/>
              <a:gd name="T53" fmla="*/ 207 h 492"/>
              <a:gd name="T54" fmla="*/ 155 w 517"/>
              <a:gd name="T55" fmla="*/ 1 h 492"/>
              <a:gd name="T56" fmla="*/ 160 w 517"/>
              <a:gd name="T57" fmla="*/ 1 h 492"/>
              <a:gd name="T58" fmla="*/ 202 w 517"/>
              <a:gd name="T59" fmla="*/ 1 h 492"/>
              <a:gd name="T60" fmla="*/ 209 w 517"/>
              <a:gd name="T61" fmla="*/ 5 h 492"/>
              <a:gd name="T62" fmla="*/ 333 w 517"/>
              <a:gd name="T63" fmla="*/ 203 h 492"/>
              <a:gd name="T64" fmla="*/ 342 w 517"/>
              <a:gd name="T65" fmla="*/ 208 h 492"/>
              <a:gd name="T66" fmla="*/ 469 w 517"/>
              <a:gd name="T67" fmla="*/ 207 h 492"/>
              <a:gd name="T68" fmla="*/ 517 w 517"/>
              <a:gd name="T69" fmla="*/ 241 h 492"/>
              <a:gd name="T70" fmla="*/ 517 w 517"/>
              <a:gd name="T71" fmla="*/ 25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17" h="492">
                <a:moveTo>
                  <a:pt x="517" y="251"/>
                </a:moveTo>
                <a:cubicBezTo>
                  <a:pt x="515" y="260"/>
                  <a:pt x="511" y="268"/>
                  <a:pt x="505" y="274"/>
                </a:cubicBezTo>
                <a:cubicBezTo>
                  <a:pt x="496" y="282"/>
                  <a:pt x="486" y="285"/>
                  <a:pt x="475" y="285"/>
                </a:cubicBezTo>
                <a:cubicBezTo>
                  <a:pt x="430" y="285"/>
                  <a:pt x="386" y="285"/>
                  <a:pt x="342" y="285"/>
                </a:cubicBezTo>
                <a:cubicBezTo>
                  <a:pt x="338" y="285"/>
                  <a:pt x="335" y="286"/>
                  <a:pt x="333" y="290"/>
                </a:cubicBezTo>
                <a:cubicBezTo>
                  <a:pt x="292" y="355"/>
                  <a:pt x="251" y="421"/>
                  <a:pt x="210" y="487"/>
                </a:cubicBezTo>
                <a:cubicBezTo>
                  <a:pt x="208" y="491"/>
                  <a:pt x="205" y="492"/>
                  <a:pt x="201" y="492"/>
                </a:cubicBezTo>
                <a:cubicBezTo>
                  <a:pt x="186" y="492"/>
                  <a:pt x="171" y="492"/>
                  <a:pt x="155" y="492"/>
                </a:cubicBezTo>
                <a:cubicBezTo>
                  <a:pt x="177" y="423"/>
                  <a:pt x="198" y="354"/>
                  <a:pt x="220" y="285"/>
                </a:cubicBezTo>
                <a:cubicBezTo>
                  <a:pt x="217" y="285"/>
                  <a:pt x="216" y="285"/>
                  <a:pt x="214" y="285"/>
                </a:cubicBezTo>
                <a:cubicBezTo>
                  <a:pt x="170" y="285"/>
                  <a:pt x="126" y="285"/>
                  <a:pt x="82" y="285"/>
                </a:cubicBezTo>
                <a:cubicBezTo>
                  <a:pt x="79" y="285"/>
                  <a:pt x="77" y="286"/>
                  <a:pt x="75" y="289"/>
                </a:cubicBezTo>
                <a:cubicBezTo>
                  <a:pt x="64" y="304"/>
                  <a:pt x="52" y="318"/>
                  <a:pt x="41" y="333"/>
                </a:cubicBezTo>
                <a:cubicBezTo>
                  <a:pt x="39" y="336"/>
                  <a:pt x="37" y="337"/>
                  <a:pt x="34" y="337"/>
                </a:cubicBezTo>
                <a:cubicBezTo>
                  <a:pt x="23" y="337"/>
                  <a:pt x="12" y="337"/>
                  <a:pt x="0" y="337"/>
                </a:cubicBezTo>
                <a:cubicBezTo>
                  <a:pt x="1" y="332"/>
                  <a:pt x="2" y="329"/>
                  <a:pt x="3" y="325"/>
                </a:cubicBezTo>
                <a:cubicBezTo>
                  <a:pt x="10" y="300"/>
                  <a:pt x="17" y="275"/>
                  <a:pt x="24" y="251"/>
                </a:cubicBezTo>
                <a:cubicBezTo>
                  <a:pt x="25" y="248"/>
                  <a:pt x="25" y="245"/>
                  <a:pt x="24" y="242"/>
                </a:cubicBezTo>
                <a:cubicBezTo>
                  <a:pt x="17" y="215"/>
                  <a:pt x="9" y="188"/>
                  <a:pt x="2" y="161"/>
                </a:cubicBezTo>
                <a:cubicBezTo>
                  <a:pt x="1" y="160"/>
                  <a:pt x="1" y="158"/>
                  <a:pt x="0" y="156"/>
                </a:cubicBezTo>
                <a:cubicBezTo>
                  <a:pt x="5" y="156"/>
                  <a:pt x="10" y="156"/>
                  <a:pt x="14" y="156"/>
                </a:cubicBezTo>
                <a:cubicBezTo>
                  <a:pt x="21" y="156"/>
                  <a:pt x="28" y="155"/>
                  <a:pt x="34" y="156"/>
                </a:cubicBezTo>
                <a:cubicBezTo>
                  <a:pt x="37" y="156"/>
                  <a:pt x="40" y="157"/>
                  <a:pt x="41" y="159"/>
                </a:cubicBezTo>
                <a:cubicBezTo>
                  <a:pt x="53" y="174"/>
                  <a:pt x="64" y="189"/>
                  <a:pt x="75" y="204"/>
                </a:cubicBezTo>
                <a:cubicBezTo>
                  <a:pt x="76" y="206"/>
                  <a:pt x="79" y="207"/>
                  <a:pt x="81" y="207"/>
                </a:cubicBezTo>
                <a:cubicBezTo>
                  <a:pt x="126" y="208"/>
                  <a:pt x="170" y="207"/>
                  <a:pt x="215" y="207"/>
                </a:cubicBezTo>
                <a:cubicBezTo>
                  <a:pt x="216" y="207"/>
                  <a:pt x="218" y="207"/>
                  <a:pt x="220" y="207"/>
                </a:cubicBezTo>
                <a:cubicBezTo>
                  <a:pt x="198" y="138"/>
                  <a:pt x="177" y="70"/>
                  <a:pt x="155" y="1"/>
                </a:cubicBezTo>
                <a:cubicBezTo>
                  <a:pt x="157" y="1"/>
                  <a:pt x="159" y="1"/>
                  <a:pt x="160" y="1"/>
                </a:cubicBezTo>
                <a:cubicBezTo>
                  <a:pt x="174" y="1"/>
                  <a:pt x="188" y="1"/>
                  <a:pt x="202" y="1"/>
                </a:cubicBezTo>
                <a:cubicBezTo>
                  <a:pt x="205" y="0"/>
                  <a:pt x="208" y="2"/>
                  <a:pt x="209" y="5"/>
                </a:cubicBezTo>
                <a:cubicBezTo>
                  <a:pt x="251" y="71"/>
                  <a:pt x="292" y="137"/>
                  <a:pt x="333" y="203"/>
                </a:cubicBezTo>
                <a:cubicBezTo>
                  <a:pt x="335" y="206"/>
                  <a:pt x="338" y="208"/>
                  <a:pt x="342" y="208"/>
                </a:cubicBezTo>
                <a:cubicBezTo>
                  <a:pt x="384" y="207"/>
                  <a:pt x="427" y="208"/>
                  <a:pt x="469" y="207"/>
                </a:cubicBezTo>
                <a:cubicBezTo>
                  <a:pt x="494" y="207"/>
                  <a:pt x="511" y="218"/>
                  <a:pt x="517" y="241"/>
                </a:cubicBezTo>
                <a:cubicBezTo>
                  <a:pt x="517" y="245"/>
                  <a:pt x="517" y="248"/>
                  <a:pt x="517" y="2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Freeform 13"/>
          <p:cNvSpPr>
            <a:spLocks noEditPoints="1"/>
          </p:cNvSpPr>
          <p:nvPr/>
        </p:nvSpPr>
        <p:spPr bwMode="auto">
          <a:xfrm flipH="1">
            <a:off x="7738490" y="5258203"/>
            <a:ext cx="302658" cy="654919"/>
          </a:xfrm>
          <a:custGeom>
            <a:avLst/>
            <a:gdLst>
              <a:gd name="T0" fmla="*/ 112 w 374"/>
              <a:gd name="T1" fmla="*/ 0 h 629"/>
              <a:gd name="T2" fmla="*/ 155 w 374"/>
              <a:gd name="T3" fmla="*/ 8 h 629"/>
              <a:gd name="T4" fmla="*/ 369 w 374"/>
              <a:gd name="T5" fmla="*/ 47 h 629"/>
              <a:gd name="T6" fmla="*/ 374 w 374"/>
              <a:gd name="T7" fmla="*/ 48 h 629"/>
              <a:gd name="T8" fmla="*/ 374 w 374"/>
              <a:gd name="T9" fmla="*/ 581 h 629"/>
              <a:gd name="T10" fmla="*/ 109 w 374"/>
              <a:gd name="T11" fmla="*/ 629 h 629"/>
              <a:gd name="T12" fmla="*/ 109 w 374"/>
              <a:gd name="T13" fmla="*/ 68 h 629"/>
              <a:gd name="T14" fmla="*/ 40 w 374"/>
              <a:gd name="T15" fmla="*/ 68 h 629"/>
              <a:gd name="T16" fmla="*/ 40 w 374"/>
              <a:gd name="T17" fmla="*/ 581 h 629"/>
              <a:gd name="T18" fmla="*/ 0 w 374"/>
              <a:gd name="T19" fmla="*/ 581 h 629"/>
              <a:gd name="T20" fmla="*/ 0 w 374"/>
              <a:gd name="T21" fmla="*/ 28 h 629"/>
              <a:gd name="T22" fmla="*/ 108 w 374"/>
              <a:gd name="T23" fmla="*/ 28 h 629"/>
              <a:gd name="T24" fmla="*/ 108 w 374"/>
              <a:gd name="T25" fmla="*/ 0 h 629"/>
              <a:gd name="T26" fmla="*/ 112 w 374"/>
              <a:gd name="T27" fmla="*/ 0 h 629"/>
              <a:gd name="T28" fmla="*/ 173 w 374"/>
              <a:gd name="T29" fmla="*/ 315 h 629"/>
              <a:gd name="T30" fmla="*/ 157 w 374"/>
              <a:gd name="T31" fmla="*/ 294 h 629"/>
              <a:gd name="T32" fmla="*/ 141 w 374"/>
              <a:gd name="T33" fmla="*/ 315 h 629"/>
              <a:gd name="T34" fmla="*/ 141 w 374"/>
              <a:gd name="T35" fmla="*/ 315 h 629"/>
              <a:gd name="T36" fmla="*/ 157 w 374"/>
              <a:gd name="T37" fmla="*/ 336 h 629"/>
              <a:gd name="T38" fmla="*/ 173 w 374"/>
              <a:gd name="T39" fmla="*/ 315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74" h="629">
                <a:moveTo>
                  <a:pt x="112" y="0"/>
                </a:moveTo>
                <a:cubicBezTo>
                  <a:pt x="126" y="3"/>
                  <a:pt x="141" y="6"/>
                  <a:pt x="155" y="8"/>
                </a:cubicBezTo>
                <a:cubicBezTo>
                  <a:pt x="226" y="21"/>
                  <a:pt x="298" y="34"/>
                  <a:pt x="369" y="47"/>
                </a:cubicBezTo>
                <a:cubicBezTo>
                  <a:pt x="371" y="47"/>
                  <a:pt x="372" y="48"/>
                  <a:pt x="374" y="48"/>
                </a:cubicBezTo>
                <a:cubicBezTo>
                  <a:pt x="374" y="226"/>
                  <a:pt x="374" y="403"/>
                  <a:pt x="374" y="581"/>
                </a:cubicBezTo>
                <a:cubicBezTo>
                  <a:pt x="285" y="597"/>
                  <a:pt x="197" y="613"/>
                  <a:pt x="109" y="629"/>
                </a:cubicBezTo>
                <a:cubicBezTo>
                  <a:pt x="109" y="442"/>
                  <a:pt x="109" y="255"/>
                  <a:pt x="109" y="68"/>
                </a:cubicBezTo>
                <a:cubicBezTo>
                  <a:pt x="86" y="68"/>
                  <a:pt x="63" y="68"/>
                  <a:pt x="40" y="68"/>
                </a:cubicBezTo>
                <a:cubicBezTo>
                  <a:pt x="40" y="239"/>
                  <a:pt x="40" y="410"/>
                  <a:pt x="40" y="581"/>
                </a:cubicBezTo>
                <a:cubicBezTo>
                  <a:pt x="26" y="581"/>
                  <a:pt x="14" y="581"/>
                  <a:pt x="0" y="581"/>
                </a:cubicBezTo>
                <a:cubicBezTo>
                  <a:pt x="0" y="397"/>
                  <a:pt x="0" y="213"/>
                  <a:pt x="0" y="28"/>
                </a:cubicBezTo>
                <a:cubicBezTo>
                  <a:pt x="36" y="28"/>
                  <a:pt x="72" y="28"/>
                  <a:pt x="108" y="28"/>
                </a:cubicBezTo>
                <a:cubicBezTo>
                  <a:pt x="108" y="18"/>
                  <a:pt x="108" y="9"/>
                  <a:pt x="108" y="0"/>
                </a:cubicBezTo>
                <a:cubicBezTo>
                  <a:pt x="110" y="0"/>
                  <a:pt x="111" y="0"/>
                  <a:pt x="112" y="0"/>
                </a:cubicBezTo>
                <a:close/>
                <a:moveTo>
                  <a:pt x="173" y="315"/>
                </a:moveTo>
                <a:cubicBezTo>
                  <a:pt x="173" y="304"/>
                  <a:pt x="166" y="294"/>
                  <a:pt x="157" y="294"/>
                </a:cubicBezTo>
                <a:cubicBezTo>
                  <a:pt x="148" y="294"/>
                  <a:pt x="141" y="303"/>
                  <a:pt x="141" y="315"/>
                </a:cubicBezTo>
                <a:cubicBezTo>
                  <a:pt x="141" y="315"/>
                  <a:pt x="141" y="315"/>
                  <a:pt x="141" y="315"/>
                </a:cubicBezTo>
                <a:cubicBezTo>
                  <a:pt x="141" y="327"/>
                  <a:pt x="148" y="336"/>
                  <a:pt x="157" y="336"/>
                </a:cubicBezTo>
                <a:cubicBezTo>
                  <a:pt x="166" y="336"/>
                  <a:pt x="173" y="327"/>
                  <a:pt x="173" y="31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9" name="Grupo 168"/>
          <p:cNvGrpSpPr/>
          <p:nvPr/>
        </p:nvGrpSpPr>
        <p:grpSpPr>
          <a:xfrm>
            <a:off x="7316960" y="5541513"/>
            <a:ext cx="386799" cy="391170"/>
            <a:chOff x="-1504950" y="3086100"/>
            <a:chExt cx="1123950" cy="1136650"/>
          </a:xfrm>
          <a:solidFill>
            <a:schemeClr val="tx1"/>
          </a:solidFill>
        </p:grpSpPr>
        <p:sp>
          <p:nvSpPr>
            <p:cNvPr id="170" name="Freeform 13"/>
            <p:cNvSpPr>
              <a:spLocks/>
            </p:cNvSpPr>
            <p:nvPr/>
          </p:nvSpPr>
          <p:spPr bwMode="auto">
            <a:xfrm>
              <a:off x="-1452563" y="3086100"/>
              <a:ext cx="604838" cy="292100"/>
            </a:xfrm>
            <a:custGeom>
              <a:avLst/>
              <a:gdLst>
                <a:gd name="T0" fmla="*/ 2 w 199"/>
                <a:gd name="T1" fmla="*/ 80 h 96"/>
                <a:gd name="T2" fmla="*/ 36 w 199"/>
                <a:gd name="T3" fmla="*/ 96 h 96"/>
                <a:gd name="T4" fmla="*/ 197 w 199"/>
                <a:gd name="T5" fmla="*/ 19 h 96"/>
                <a:gd name="T6" fmla="*/ 199 w 199"/>
                <a:gd name="T7" fmla="*/ 16 h 96"/>
                <a:gd name="T8" fmla="*/ 197 w 199"/>
                <a:gd name="T9" fmla="*/ 13 h 96"/>
                <a:gd name="T10" fmla="*/ 169 w 199"/>
                <a:gd name="T11" fmla="*/ 1 h 96"/>
                <a:gd name="T12" fmla="*/ 166 w 199"/>
                <a:gd name="T13" fmla="*/ 1 h 96"/>
                <a:gd name="T14" fmla="*/ 2 w 199"/>
                <a:gd name="T15" fmla="*/ 74 h 96"/>
                <a:gd name="T16" fmla="*/ 0 w 199"/>
                <a:gd name="T17" fmla="*/ 77 h 96"/>
                <a:gd name="T18" fmla="*/ 2 w 199"/>
                <a:gd name="T19" fmla="*/ 8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96">
                  <a:moveTo>
                    <a:pt x="2" y="80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8" y="19"/>
                    <a:pt x="199" y="18"/>
                    <a:pt x="199" y="16"/>
                  </a:cubicBezTo>
                  <a:cubicBezTo>
                    <a:pt x="199" y="15"/>
                    <a:pt x="198" y="14"/>
                    <a:pt x="197" y="13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168" y="0"/>
                    <a:pt x="167" y="0"/>
                    <a:pt x="166" y="1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0" y="74"/>
                    <a:pt x="0" y="75"/>
                    <a:pt x="0" y="77"/>
                  </a:cubicBezTo>
                  <a:cubicBezTo>
                    <a:pt x="0" y="78"/>
                    <a:pt x="0" y="79"/>
                    <a:pt x="2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4"/>
            <p:cNvSpPr>
              <a:spLocks/>
            </p:cNvSpPr>
            <p:nvPr/>
          </p:nvSpPr>
          <p:spPr bwMode="auto">
            <a:xfrm>
              <a:off x="-1504950" y="3362325"/>
              <a:ext cx="536575" cy="860425"/>
            </a:xfrm>
            <a:custGeom>
              <a:avLst/>
              <a:gdLst>
                <a:gd name="T0" fmla="*/ 174 w 176"/>
                <a:gd name="T1" fmla="*/ 78 h 283"/>
                <a:gd name="T2" fmla="*/ 112 w 176"/>
                <a:gd name="T3" fmla="*/ 49 h 283"/>
                <a:gd name="T4" fmla="*/ 112 w 176"/>
                <a:gd name="T5" fmla="*/ 136 h 283"/>
                <a:gd name="T6" fmla="*/ 111 w 176"/>
                <a:gd name="T7" fmla="*/ 138 h 283"/>
                <a:gd name="T8" fmla="*/ 110 w 176"/>
                <a:gd name="T9" fmla="*/ 139 h 283"/>
                <a:gd name="T10" fmla="*/ 109 w 176"/>
                <a:gd name="T11" fmla="*/ 139 h 283"/>
                <a:gd name="T12" fmla="*/ 44 w 176"/>
                <a:gd name="T13" fmla="*/ 108 h 283"/>
                <a:gd name="T14" fmla="*/ 42 w 176"/>
                <a:gd name="T15" fmla="*/ 105 h 283"/>
                <a:gd name="T16" fmla="*/ 42 w 176"/>
                <a:gd name="T17" fmla="*/ 18 h 283"/>
                <a:gd name="T18" fmla="*/ 4 w 176"/>
                <a:gd name="T19" fmla="*/ 0 h 283"/>
                <a:gd name="T20" fmla="*/ 1 w 176"/>
                <a:gd name="T21" fmla="*/ 0 h 283"/>
                <a:gd name="T22" fmla="*/ 0 w 176"/>
                <a:gd name="T23" fmla="*/ 3 h 283"/>
                <a:gd name="T24" fmla="*/ 0 w 176"/>
                <a:gd name="T25" fmla="*/ 202 h 283"/>
                <a:gd name="T26" fmla="*/ 1 w 176"/>
                <a:gd name="T27" fmla="*/ 205 h 283"/>
                <a:gd name="T28" fmla="*/ 171 w 176"/>
                <a:gd name="T29" fmla="*/ 282 h 283"/>
                <a:gd name="T30" fmla="*/ 173 w 176"/>
                <a:gd name="T31" fmla="*/ 283 h 283"/>
                <a:gd name="T32" fmla="*/ 175 w 176"/>
                <a:gd name="T33" fmla="*/ 282 h 283"/>
                <a:gd name="T34" fmla="*/ 176 w 176"/>
                <a:gd name="T35" fmla="*/ 279 h 283"/>
                <a:gd name="T36" fmla="*/ 176 w 176"/>
                <a:gd name="T37" fmla="*/ 81 h 283"/>
                <a:gd name="T38" fmla="*/ 174 w 176"/>
                <a:gd name="T39" fmla="*/ 7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283">
                  <a:moveTo>
                    <a:pt x="174" y="78"/>
                  </a:moveTo>
                  <a:cubicBezTo>
                    <a:pt x="112" y="49"/>
                    <a:pt x="112" y="49"/>
                    <a:pt x="112" y="49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12" y="137"/>
                    <a:pt x="112" y="138"/>
                    <a:pt x="111" y="138"/>
                  </a:cubicBezTo>
                  <a:cubicBezTo>
                    <a:pt x="111" y="139"/>
                    <a:pt x="111" y="139"/>
                    <a:pt x="110" y="139"/>
                  </a:cubicBezTo>
                  <a:cubicBezTo>
                    <a:pt x="110" y="139"/>
                    <a:pt x="109" y="139"/>
                    <a:pt x="109" y="139"/>
                  </a:cubicBezTo>
                  <a:cubicBezTo>
                    <a:pt x="44" y="108"/>
                    <a:pt x="44" y="108"/>
                    <a:pt x="44" y="108"/>
                  </a:cubicBezTo>
                  <a:cubicBezTo>
                    <a:pt x="43" y="107"/>
                    <a:pt x="42" y="106"/>
                    <a:pt x="42" y="105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3"/>
                    <a:pt x="0" y="204"/>
                    <a:pt x="1" y="205"/>
                  </a:cubicBezTo>
                  <a:cubicBezTo>
                    <a:pt x="171" y="282"/>
                    <a:pt x="171" y="282"/>
                    <a:pt x="171" y="282"/>
                  </a:cubicBezTo>
                  <a:cubicBezTo>
                    <a:pt x="172" y="282"/>
                    <a:pt x="172" y="283"/>
                    <a:pt x="173" y="283"/>
                  </a:cubicBezTo>
                  <a:cubicBezTo>
                    <a:pt x="173" y="283"/>
                    <a:pt x="174" y="282"/>
                    <a:pt x="175" y="282"/>
                  </a:cubicBezTo>
                  <a:cubicBezTo>
                    <a:pt x="176" y="281"/>
                    <a:pt x="176" y="280"/>
                    <a:pt x="176" y="279"/>
                  </a:cubicBezTo>
                  <a:cubicBezTo>
                    <a:pt x="176" y="81"/>
                    <a:pt x="176" y="81"/>
                    <a:pt x="176" y="81"/>
                  </a:cubicBezTo>
                  <a:cubicBezTo>
                    <a:pt x="176" y="80"/>
                    <a:pt x="175" y="78"/>
                    <a:pt x="17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5"/>
            <p:cNvSpPr>
              <a:spLocks/>
            </p:cNvSpPr>
            <p:nvPr/>
          </p:nvSpPr>
          <p:spPr bwMode="auto">
            <a:xfrm>
              <a:off x="-917575" y="3362325"/>
              <a:ext cx="536575" cy="860425"/>
            </a:xfrm>
            <a:custGeom>
              <a:avLst/>
              <a:gdLst>
                <a:gd name="T0" fmla="*/ 175 w 176"/>
                <a:gd name="T1" fmla="*/ 0 h 283"/>
                <a:gd name="T2" fmla="*/ 171 w 176"/>
                <a:gd name="T3" fmla="*/ 0 h 283"/>
                <a:gd name="T4" fmla="*/ 1 w 176"/>
                <a:gd name="T5" fmla="*/ 78 h 283"/>
                <a:gd name="T6" fmla="*/ 0 w 176"/>
                <a:gd name="T7" fmla="*/ 81 h 283"/>
                <a:gd name="T8" fmla="*/ 0 w 176"/>
                <a:gd name="T9" fmla="*/ 279 h 283"/>
                <a:gd name="T10" fmla="*/ 1 w 176"/>
                <a:gd name="T11" fmla="*/ 282 h 283"/>
                <a:gd name="T12" fmla="*/ 3 w 176"/>
                <a:gd name="T13" fmla="*/ 283 h 283"/>
                <a:gd name="T14" fmla="*/ 4 w 176"/>
                <a:gd name="T15" fmla="*/ 282 h 283"/>
                <a:gd name="T16" fmla="*/ 174 w 176"/>
                <a:gd name="T17" fmla="*/ 205 h 283"/>
                <a:gd name="T18" fmla="*/ 176 w 176"/>
                <a:gd name="T19" fmla="*/ 202 h 283"/>
                <a:gd name="T20" fmla="*/ 176 w 176"/>
                <a:gd name="T21" fmla="*/ 3 h 283"/>
                <a:gd name="T22" fmla="*/ 175 w 176"/>
                <a:gd name="T23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6" h="283">
                  <a:moveTo>
                    <a:pt x="175" y="0"/>
                  </a:moveTo>
                  <a:cubicBezTo>
                    <a:pt x="174" y="0"/>
                    <a:pt x="172" y="0"/>
                    <a:pt x="171" y="0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0" y="78"/>
                    <a:pt x="0" y="80"/>
                    <a:pt x="0" y="81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0"/>
                    <a:pt x="0" y="281"/>
                    <a:pt x="1" y="282"/>
                  </a:cubicBezTo>
                  <a:cubicBezTo>
                    <a:pt x="2" y="282"/>
                    <a:pt x="2" y="283"/>
                    <a:pt x="3" y="283"/>
                  </a:cubicBezTo>
                  <a:cubicBezTo>
                    <a:pt x="3" y="283"/>
                    <a:pt x="4" y="282"/>
                    <a:pt x="4" y="282"/>
                  </a:cubicBezTo>
                  <a:cubicBezTo>
                    <a:pt x="174" y="205"/>
                    <a:pt x="174" y="205"/>
                    <a:pt x="174" y="205"/>
                  </a:cubicBezTo>
                  <a:cubicBezTo>
                    <a:pt x="175" y="204"/>
                    <a:pt x="176" y="203"/>
                    <a:pt x="176" y="202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2"/>
                    <a:pt x="176" y="1"/>
                    <a:pt x="1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6"/>
            <p:cNvSpPr>
              <a:spLocks/>
            </p:cNvSpPr>
            <p:nvPr/>
          </p:nvSpPr>
          <p:spPr bwMode="auto">
            <a:xfrm>
              <a:off x="-1123950" y="3232150"/>
              <a:ext cx="690563" cy="325438"/>
            </a:xfrm>
            <a:custGeom>
              <a:avLst/>
              <a:gdLst>
                <a:gd name="T0" fmla="*/ 227 w 227"/>
                <a:gd name="T1" fmla="*/ 29 h 107"/>
                <a:gd name="T2" fmla="*/ 225 w 227"/>
                <a:gd name="T3" fmla="*/ 26 h 107"/>
                <a:gd name="T4" fmla="*/ 168 w 227"/>
                <a:gd name="T5" fmla="*/ 0 h 107"/>
                <a:gd name="T6" fmla="*/ 165 w 227"/>
                <a:gd name="T7" fmla="*/ 0 h 107"/>
                <a:gd name="T8" fmla="*/ 0 w 227"/>
                <a:gd name="T9" fmla="*/ 79 h 107"/>
                <a:gd name="T10" fmla="*/ 58 w 227"/>
                <a:gd name="T11" fmla="*/ 107 h 107"/>
                <a:gd name="T12" fmla="*/ 59 w 227"/>
                <a:gd name="T13" fmla="*/ 107 h 107"/>
                <a:gd name="T14" fmla="*/ 61 w 227"/>
                <a:gd name="T15" fmla="*/ 107 h 107"/>
                <a:gd name="T16" fmla="*/ 225 w 227"/>
                <a:gd name="T17" fmla="*/ 32 h 107"/>
                <a:gd name="T18" fmla="*/ 227 w 227"/>
                <a:gd name="T19" fmla="*/ 2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07">
                  <a:moveTo>
                    <a:pt x="227" y="29"/>
                  </a:moveTo>
                  <a:cubicBezTo>
                    <a:pt x="227" y="27"/>
                    <a:pt x="226" y="26"/>
                    <a:pt x="225" y="26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7" y="0"/>
                    <a:pt x="166" y="0"/>
                    <a:pt x="165" y="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9" y="107"/>
                    <a:pt x="59" y="107"/>
                  </a:cubicBezTo>
                  <a:cubicBezTo>
                    <a:pt x="60" y="107"/>
                    <a:pt x="60" y="107"/>
                    <a:pt x="61" y="107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6" y="31"/>
                    <a:pt x="227" y="30"/>
                    <a:pt x="22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3620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1107352" y="2990204"/>
            <a:ext cx="2319939" cy="1636313"/>
            <a:chOff x="4757738" y="2486025"/>
            <a:chExt cx="2682876" cy="1892301"/>
          </a:xfrm>
          <a:solidFill>
            <a:schemeClr val="tx1"/>
          </a:solidFill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4757738" y="2486025"/>
              <a:ext cx="706438" cy="1152525"/>
            </a:xfrm>
            <a:custGeom>
              <a:avLst/>
              <a:gdLst>
                <a:gd name="T0" fmla="*/ 0 w 233"/>
                <a:gd name="T1" fmla="*/ 151 h 380"/>
                <a:gd name="T2" fmla="*/ 69 w 233"/>
                <a:gd name="T3" fmla="*/ 152 h 380"/>
                <a:gd name="T4" fmla="*/ 106 w 233"/>
                <a:gd name="T5" fmla="*/ 152 h 380"/>
                <a:gd name="T6" fmla="*/ 106 w 233"/>
                <a:gd name="T7" fmla="*/ 108 h 380"/>
                <a:gd name="T8" fmla="*/ 67 w 233"/>
                <a:gd name="T9" fmla="*/ 108 h 380"/>
                <a:gd name="T10" fmla="*/ 67 w 233"/>
                <a:gd name="T11" fmla="*/ 90 h 380"/>
                <a:gd name="T12" fmla="*/ 106 w 233"/>
                <a:gd name="T13" fmla="*/ 90 h 380"/>
                <a:gd name="T14" fmla="*/ 106 w 233"/>
                <a:gd name="T15" fmla="*/ 0 h 380"/>
                <a:gd name="T16" fmla="*/ 121 w 233"/>
                <a:gd name="T17" fmla="*/ 0 h 380"/>
                <a:gd name="T18" fmla="*/ 121 w 233"/>
                <a:gd name="T19" fmla="*/ 89 h 380"/>
                <a:gd name="T20" fmla="*/ 160 w 233"/>
                <a:gd name="T21" fmla="*/ 89 h 380"/>
                <a:gd name="T22" fmla="*/ 160 w 233"/>
                <a:gd name="T23" fmla="*/ 107 h 380"/>
                <a:gd name="T24" fmla="*/ 122 w 233"/>
                <a:gd name="T25" fmla="*/ 107 h 380"/>
                <a:gd name="T26" fmla="*/ 122 w 233"/>
                <a:gd name="T27" fmla="*/ 151 h 380"/>
                <a:gd name="T28" fmla="*/ 233 w 233"/>
                <a:gd name="T29" fmla="*/ 151 h 380"/>
                <a:gd name="T30" fmla="*/ 233 w 233"/>
                <a:gd name="T31" fmla="*/ 153 h 380"/>
                <a:gd name="T32" fmla="*/ 207 w 233"/>
                <a:gd name="T33" fmla="*/ 175 h 380"/>
                <a:gd name="T34" fmla="*/ 198 w 233"/>
                <a:gd name="T35" fmla="*/ 193 h 380"/>
                <a:gd name="T36" fmla="*/ 198 w 233"/>
                <a:gd name="T37" fmla="*/ 369 h 380"/>
                <a:gd name="T38" fmla="*/ 198 w 233"/>
                <a:gd name="T39" fmla="*/ 380 h 380"/>
                <a:gd name="T40" fmla="*/ 45 w 233"/>
                <a:gd name="T41" fmla="*/ 380 h 380"/>
                <a:gd name="T42" fmla="*/ 45 w 233"/>
                <a:gd name="T43" fmla="*/ 182 h 380"/>
                <a:gd name="T44" fmla="*/ 0 w 233"/>
                <a:gd name="T45" fmla="*/ 182 h 380"/>
                <a:gd name="T46" fmla="*/ 0 w 233"/>
                <a:gd name="T47" fmla="*/ 151 h 380"/>
                <a:gd name="T48" fmla="*/ 121 w 233"/>
                <a:gd name="T49" fmla="*/ 205 h 380"/>
                <a:gd name="T50" fmla="*/ 121 w 233"/>
                <a:gd name="T51" fmla="*/ 249 h 380"/>
                <a:gd name="T52" fmla="*/ 170 w 233"/>
                <a:gd name="T53" fmla="*/ 249 h 380"/>
                <a:gd name="T54" fmla="*/ 170 w 233"/>
                <a:gd name="T55" fmla="*/ 205 h 380"/>
                <a:gd name="T56" fmla="*/ 121 w 233"/>
                <a:gd name="T57" fmla="*/ 205 h 380"/>
                <a:gd name="T58" fmla="*/ 170 w 233"/>
                <a:gd name="T59" fmla="*/ 278 h 380"/>
                <a:gd name="T60" fmla="*/ 121 w 233"/>
                <a:gd name="T61" fmla="*/ 278 h 380"/>
                <a:gd name="T62" fmla="*/ 121 w 233"/>
                <a:gd name="T63" fmla="*/ 322 h 380"/>
                <a:gd name="T64" fmla="*/ 170 w 233"/>
                <a:gd name="T65" fmla="*/ 322 h 380"/>
                <a:gd name="T66" fmla="*/ 170 w 233"/>
                <a:gd name="T67" fmla="*/ 27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3" h="380">
                  <a:moveTo>
                    <a:pt x="0" y="151"/>
                  </a:moveTo>
                  <a:cubicBezTo>
                    <a:pt x="23" y="151"/>
                    <a:pt x="46" y="151"/>
                    <a:pt x="69" y="152"/>
                  </a:cubicBezTo>
                  <a:cubicBezTo>
                    <a:pt x="81" y="152"/>
                    <a:pt x="93" y="152"/>
                    <a:pt x="106" y="152"/>
                  </a:cubicBezTo>
                  <a:cubicBezTo>
                    <a:pt x="106" y="136"/>
                    <a:pt x="106" y="122"/>
                    <a:pt x="106" y="108"/>
                  </a:cubicBezTo>
                  <a:cubicBezTo>
                    <a:pt x="93" y="108"/>
                    <a:pt x="80" y="108"/>
                    <a:pt x="67" y="108"/>
                  </a:cubicBezTo>
                  <a:cubicBezTo>
                    <a:pt x="67" y="101"/>
                    <a:pt x="67" y="96"/>
                    <a:pt x="67" y="90"/>
                  </a:cubicBezTo>
                  <a:cubicBezTo>
                    <a:pt x="80" y="90"/>
                    <a:pt x="93" y="90"/>
                    <a:pt x="106" y="90"/>
                  </a:cubicBezTo>
                  <a:cubicBezTo>
                    <a:pt x="106" y="59"/>
                    <a:pt x="106" y="30"/>
                    <a:pt x="106" y="0"/>
                  </a:cubicBezTo>
                  <a:cubicBezTo>
                    <a:pt x="112" y="0"/>
                    <a:pt x="116" y="0"/>
                    <a:pt x="121" y="0"/>
                  </a:cubicBezTo>
                  <a:cubicBezTo>
                    <a:pt x="121" y="29"/>
                    <a:pt x="121" y="59"/>
                    <a:pt x="121" y="89"/>
                  </a:cubicBezTo>
                  <a:cubicBezTo>
                    <a:pt x="135" y="89"/>
                    <a:pt x="147" y="89"/>
                    <a:pt x="160" y="89"/>
                  </a:cubicBezTo>
                  <a:cubicBezTo>
                    <a:pt x="160" y="95"/>
                    <a:pt x="160" y="101"/>
                    <a:pt x="160" y="107"/>
                  </a:cubicBezTo>
                  <a:cubicBezTo>
                    <a:pt x="148" y="107"/>
                    <a:pt x="135" y="107"/>
                    <a:pt x="122" y="107"/>
                  </a:cubicBezTo>
                  <a:cubicBezTo>
                    <a:pt x="122" y="122"/>
                    <a:pt x="122" y="136"/>
                    <a:pt x="122" y="151"/>
                  </a:cubicBezTo>
                  <a:cubicBezTo>
                    <a:pt x="159" y="151"/>
                    <a:pt x="196" y="151"/>
                    <a:pt x="233" y="151"/>
                  </a:cubicBezTo>
                  <a:cubicBezTo>
                    <a:pt x="233" y="152"/>
                    <a:pt x="233" y="153"/>
                    <a:pt x="233" y="153"/>
                  </a:cubicBezTo>
                  <a:cubicBezTo>
                    <a:pt x="225" y="160"/>
                    <a:pt x="216" y="168"/>
                    <a:pt x="207" y="175"/>
                  </a:cubicBezTo>
                  <a:cubicBezTo>
                    <a:pt x="200" y="179"/>
                    <a:pt x="198" y="185"/>
                    <a:pt x="198" y="193"/>
                  </a:cubicBezTo>
                  <a:cubicBezTo>
                    <a:pt x="198" y="252"/>
                    <a:pt x="198" y="310"/>
                    <a:pt x="198" y="369"/>
                  </a:cubicBezTo>
                  <a:cubicBezTo>
                    <a:pt x="198" y="372"/>
                    <a:pt x="198" y="376"/>
                    <a:pt x="198" y="380"/>
                  </a:cubicBezTo>
                  <a:cubicBezTo>
                    <a:pt x="147" y="380"/>
                    <a:pt x="97" y="380"/>
                    <a:pt x="45" y="380"/>
                  </a:cubicBezTo>
                  <a:cubicBezTo>
                    <a:pt x="45" y="314"/>
                    <a:pt x="45" y="248"/>
                    <a:pt x="45" y="182"/>
                  </a:cubicBezTo>
                  <a:cubicBezTo>
                    <a:pt x="29" y="182"/>
                    <a:pt x="14" y="182"/>
                    <a:pt x="0" y="182"/>
                  </a:cubicBezTo>
                  <a:cubicBezTo>
                    <a:pt x="0" y="172"/>
                    <a:pt x="0" y="161"/>
                    <a:pt x="0" y="151"/>
                  </a:cubicBezTo>
                  <a:close/>
                  <a:moveTo>
                    <a:pt x="121" y="205"/>
                  </a:moveTo>
                  <a:cubicBezTo>
                    <a:pt x="121" y="220"/>
                    <a:pt x="121" y="235"/>
                    <a:pt x="121" y="249"/>
                  </a:cubicBezTo>
                  <a:cubicBezTo>
                    <a:pt x="138" y="249"/>
                    <a:pt x="154" y="249"/>
                    <a:pt x="170" y="249"/>
                  </a:cubicBezTo>
                  <a:cubicBezTo>
                    <a:pt x="170" y="234"/>
                    <a:pt x="170" y="219"/>
                    <a:pt x="170" y="205"/>
                  </a:cubicBezTo>
                  <a:cubicBezTo>
                    <a:pt x="153" y="205"/>
                    <a:pt x="138" y="205"/>
                    <a:pt x="121" y="205"/>
                  </a:cubicBezTo>
                  <a:close/>
                  <a:moveTo>
                    <a:pt x="170" y="278"/>
                  </a:moveTo>
                  <a:cubicBezTo>
                    <a:pt x="153" y="278"/>
                    <a:pt x="137" y="278"/>
                    <a:pt x="121" y="278"/>
                  </a:cubicBezTo>
                  <a:cubicBezTo>
                    <a:pt x="121" y="293"/>
                    <a:pt x="121" y="307"/>
                    <a:pt x="121" y="322"/>
                  </a:cubicBezTo>
                  <a:cubicBezTo>
                    <a:pt x="138" y="322"/>
                    <a:pt x="154" y="322"/>
                    <a:pt x="170" y="322"/>
                  </a:cubicBezTo>
                  <a:cubicBezTo>
                    <a:pt x="170" y="307"/>
                    <a:pt x="170" y="292"/>
                    <a:pt x="170" y="2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4803776" y="3592513"/>
              <a:ext cx="2636838" cy="785813"/>
            </a:xfrm>
            <a:custGeom>
              <a:avLst/>
              <a:gdLst>
                <a:gd name="T0" fmla="*/ 870 w 870"/>
                <a:gd name="T1" fmla="*/ 0 h 259"/>
                <a:gd name="T2" fmla="*/ 866 w 870"/>
                <a:gd name="T3" fmla="*/ 9 h 259"/>
                <a:gd name="T4" fmla="*/ 768 w 870"/>
                <a:gd name="T5" fmla="*/ 212 h 259"/>
                <a:gd name="T6" fmla="*/ 695 w 870"/>
                <a:gd name="T7" fmla="*/ 259 h 259"/>
                <a:gd name="T8" fmla="*/ 86 w 870"/>
                <a:gd name="T9" fmla="*/ 259 h 259"/>
                <a:gd name="T10" fmla="*/ 69 w 870"/>
                <a:gd name="T11" fmla="*/ 234 h 259"/>
                <a:gd name="T12" fmla="*/ 55 w 870"/>
                <a:gd name="T13" fmla="*/ 188 h 259"/>
                <a:gd name="T14" fmla="*/ 5 w 870"/>
                <a:gd name="T15" fmla="*/ 115 h 259"/>
                <a:gd name="T16" fmla="*/ 0 w 870"/>
                <a:gd name="T17" fmla="*/ 87 h 259"/>
                <a:gd name="T18" fmla="*/ 0 w 870"/>
                <a:gd name="T19" fmla="*/ 31 h 259"/>
                <a:gd name="T20" fmla="*/ 548 w 870"/>
                <a:gd name="T21" fmla="*/ 31 h 259"/>
                <a:gd name="T22" fmla="*/ 549 w 870"/>
                <a:gd name="T23" fmla="*/ 25 h 259"/>
                <a:gd name="T24" fmla="*/ 580 w 870"/>
                <a:gd name="T25" fmla="*/ 0 h 259"/>
                <a:gd name="T26" fmla="*/ 619 w 870"/>
                <a:gd name="T27" fmla="*/ 0 h 259"/>
                <a:gd name="T28" fmla="*/ 859 w 870"/>
                <a:gd name="T29" fmla="*/ 0 h 259"/>
                <a:gd name="T30" fmla="*/ 870 w 870"/>
                <a:gd name="T3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0" h="259">
                  <a:moveTo>
                    <a:pt x="870" y="0"/>
                  </a:moveTo>
                  <a:cubicBezTo>
                    <a:pt x="868" y="4"/>
                    <a:pt x="867" y="7"/>
                    <a:pt x="866" y="9"/>
                  </a:cubicBezTo>
                  <a:cubicBezTo>
                    <a:pt x="833" y="77"/>
                    <a:pt x="801" y="145"/>
                    <a:pt x="768" y="212"/>
                  </a:cubicBezTo>
                  <a:cubicBezTo>
                    <a:pt x="753" y="243"/>
                    <a:pt x="729" y="259"/>
                    <a:pt x="695" y="259"/>
                  </a:cubicBezTo>
                  <a:cubicBezTo>
                    <a:pt x="492" y="259"/>
                    <a:pt x="289" y="259"/>
                    <a:pt x="86" y="259"/>
                  </a:cubicBezTo>
                  <a:cubicBezTo>
                    <a:pt x="69" y="259"/>
                    <a:pt x="63" y="250"/>
                    <a:pt x="69" y="234"/>
                  </a:cubicBezTo>
                  <a:cubicBezTo>
                    <a:pt x="76" y="216"/>
                    <a:pt x="72" y="201"/>
                    <a:pt x="55" y="188"/>
                  </a:cubicBezTo>
                  <a:cubicBezTo>
                    <a:pt x="30" y="169"/>
                    <a:pt x="13" y="145"/>
                    <a:pt x="5" y="115"/>
                  </a:cubicBezTo>
                  <a:cubicBezTo>
                    <a:pt x="3" y="106"/>
                    <a:pt x="1" y="97"/>
                    <a:pt x="0" y="87"/>
                  </a:cubicBezTo>
                  <a:cubicBezTo>
                    <a:pt x="0" y="69"/>
                    <a:pt x="0" y="50"/>
                    <a:pt x="0" y="31"/>
                  </a:cubicBezTo>
                  <a:cubicBezTo>
                    <a:pt x="183" y="31"/>
                    <a:pt x="365" y="31"/>
                    <a:pt x="548" y="31"/>
                  </a:cubicBezTo>
                  <a:cubicBezTo>
                    <a:pt x="548" y="28"/>
                    <a:pt x="549" y="27"/>
                    <a:pt x="549" y="25"/>
                  </a:cubicBezTo>
                  <a:cubicBezTo>
                    <a:pt x="553" y="9"/>
                    <a:pt x="564" y="0"/>
                    <a:pt x="580" y="0"/>
                  </a:cubicBezTo>
                  <a:cubicBezTo>
                    <a:pt x="593" y="0"/>
                    <a:pt x="606" y="0"/>
                    <a:pt x="619" y="0"/>
                  </a:cubicBezTo>
                  <a:cubicBezTo>
                    <a:pt x="699" y="0"/>
                    <a:pt x="779" y="0"/>
                    <a:pt x="859" y="0"/>
                  </a:cubicBezTo>
                  <a:cubicBezTo>
                    <a:pt x="862" y="0"/>
                    <a:pt x="865" y="0"/>
                    <a:pt x="87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6003926" y="3038475"/>
              <a:ext cx="414338" cy="600075"/>
            </a:xfrm>
            <a:custGeom>
              <a:avLst/>
              <a:gdLst>
                <a:gd name="T0" fmla="*/ 0 w 137"/>
                <a:gd name="T1" fmla="*/ 98 h 198"/>
                <a:gd name="T2" fmla="*/ 0 w 137"/>
                <a:gd name="T3" fmla="*/ 20 h 198"/>
                <a:gd name="T4" fmla="*/ 20 w 137"/>
                <a:gd name="T5" fmla="*/ 0 h 198"/>
                <a:gd name="T6" fmla="*/ 118 w 137"/>
                <a:gd name="T7" fmla="*/ 0 h 198"/>
                <a:gd name="T8" fmla="*/ 137 w 137"/>
                <a:gd name="T9" fmla="*/ 19 h 198"/>
                <a:gd name="T10" fmla="*/ 137 w 137"/>
                <a:gd name="T11" fmla="*/ 179 h 198"/>
                <a:gd name="T12" fmla="*/ 118 w 137"/>
                <a:gd name="T13" fmla="*/ 198 h 198"/>
                <a:gd name="T14" fmla="*/ 20 w 137"/>
                <a:gd name="T15" fmla="*/ 198 h 198"/>
                <a:gd name="T16" fmla="*/ 0 w 137"/>
                <a:gd name="T17" fmla="*/ 179 h 198"/>
                <a:gd name="T18" fmla="*/ 0 w 137"/>
                <a:gd name="T19" fmla="*/ 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98">
                  <a:moveTo>
                    <a:pt x="0" y="98"/>
                  </a:moveTo>
                  <a:cubicBezTo>
                    <a:pt x="0" y="72"/>
                    <a:pt x="0" y="46"/>
                    <a:pt x="0" y="20"/>
                  </a:cubicBezTo>
                  <a:cubicBezTo>
                    <a:pt x="0" y="5"/>
                    <a:pt x="6" y="0"/>
                    <a:pt x="20" y="0"/>
                  </a:cubicBezTo>
                  <a:cubicBezTo>
                    <a:pt x="53" y="0"/>
                    <a:pt x="85" y="0"/>
                    <a:pt x="118" y="0"/>
                  </a:cubicBezTo>
                  <a:cubicBezTo>
                    <a:pt x="132" y="0"/>
                    <a:pt x="137" y="5"/>
                    <a:pt x="137" y="19"/>
                  </a:cubicBezTo>
                  <a:cubicBezTo>
                    <a:pt x="137" y="73"/>
                    <a:pt x="137" y="126"/>
                    <a:pt x="137" y="179"/>
                  </a:cubicBezTo>
                  <a:cubicBezTo>
                    <a:pt x="137" y="193"/>
                    <a:pt x="132" y="198"/>
                    <a:pt x="118" y="198"/>
                  </a:cubicBezTo>
                  <a:cubicBezTo>
                    <a:pt x="85" y="198"/>
                    <a:pt x="53" y="198"/>
                    <a:pt x="20" y="198"/>
                  </a:cubicBezTo>
                  <a:cubicBezTo>
                    <a:pt x="6" y="198"/>
                    <a:pt x="0" y="193"/>
                    <a:pt x="0" y="179"/>
                  </a:cubicBezTo>
                  <a:cubicBezTo>
                    <a:pt x="0" y="152"/>
                    <a:pt x="0" y="125"/>
                    <a:pt x="0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5448301" y="3176588"/>
              <a:ext cx="463550" cy="461963"/>
            </a:xfrm>
            <a:custGeom>
              <a:avLst/>
              <a:gdLst>
                <a:gd name="T0" fmla="*/ 152 w 153"/>
                <a:gd name="T1" fmla="*/ 76 h 152"/>
                <a:gd name="T2" fmla="*/ 152 w 153"/>
                <a:gd name="T3" fmla="*/ 133 h 152"/>
                <a:gd name="T4" fmla="*/ 133 w 153"/>
                <a:gd name="T5" fmla="*/ 152 h 152"/>
                <a:gd name="T6" fmla="*/ 20 w 153"/>
                <a:gd name="T7" fmla="*/ 152 h 152"/>
                <a:gd name="T8" fmla="*/ 0 w 153"/>
                <a:gd name="T9" fmla="*/ 132 h 152"/>
                <a:gd name="T10" fmla="*/ 0 w 153"/>
                <a:gd name="T11" fmla="*/ 20 h 152"/>
                <a:gd name="T12" fmla="*/ 20 w 153"/>
                <a:gd name="T13" fmla="*/ 0 h 152"/>
                <a:gd name="T14" fmla="*/ 133 w 153"/>
                <a:gd name="T15" fmla="*/ 0 h 152"/>
                <a:gd name="T16" fmla="*/ 152 w 153"/>
                <a:gd name="T17" fmla="*/ 20 h 152"/>
                <a:gd name="T18" fmla="*/ 152 w 153"/>
                <a:gd name="T19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" h="152">
                  <a:moveTo>
                    <a:pt x="152" y="76"/>
                  </a:moveTo>
                  <a:cubicBezTo>
                    <a:pt x="152" y="95"/>
                    <a:pt x="153" y="114"/>
                    <a:pt x="152" y="133"/>
                  </a:cubicBezTo>
                  <a:cubicBezTo>
                    <a:pt x="152" y="147"/>
                    <a:pt x="147" y="152"/>
                    <a:pt x="133" y="152"/>
                  </a:cubicBezTo>
                  <a:cubicBezTo>
                    <a:pt x="95" y="152"/>
                    <a:pt x="58" y="152"/>
                    <a:pt x="20" y="152"/>
                  </a:cubicBezTo>
                  <a:cubicBezTo>
                    <a:pt x="6" y="152"/>
                    <a:pt x="0" y="146"/>
                    <a:pt x="0" y="132"/>
                  </a:cubicBezTo>
                  <a:cubicBezTo>
                    <a:pt x="0" y="95"/>
                    <a:pt x="0" y="57"/>
                    <a:pt x="0" y="20"/>
                  </a:cubicBezTo>
                  <a:cubicBezTo>
                    <a:pt x="0" y="5"/>
                    <a:pt x="5" y="0"/>
                    <a:pt x="20" y="0"/>
                  </a:cubicBezTo>
                  <a:cubicBezTo>
                    <a:pt x="57" y="0"/>
                    <a:pt x="95" y="0"/>
                    <a:pt x="133" y="0"/>
                  </a:cubicBezTo>
                  <a:cubicBezTo>
                    <a:pt x="148" y="0"/>
                    <a:pt x="152" y="5"/>
                    <a:pt x="152" y="20"/>
                  </a:cubicBezTo>
                  <a:cubicBezTo>
                    <a:pt x="153" y="38"/>
                    <a:pt x="152" y="57"/>
                    <a:pt x="15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6513513" y="3222625"/>
              <a:ext cx="460375" cy="276225"/>
            </a:xfrm>
            <a:custGeom>
              <a:avLst/>
              <a:gdLst>
                <a:gd name="T0" fmla="*/ 76 w 152"/>
                <a:gd name="T1" fmla="*/ 91 h 91"/>
                <a:gd name="T2" fmla="*/ 18 w 152"/>
                <a:gd name="T3" fmla="*/ 91 h 91"/>
                <a:gd name="T4" fmla="*/ 0 w 152"/>
                <a:gd name="T5" fmla="*/ 73 h 91"/>
                <a:gd name="T6" fmla="*/ 0 w 152"/>
                <a:gd name="T7" fmla="*/ 18 h 91"/>
                <a:gd name="T8" fmla="*/ 18 w 152"/>
                <a:gd name="T9" fmla="*/ 0 h 91"/>
                <a:gd name="T10" fmla="*/ 134 w 152"/>
                <a:gd name="T11" fmla="*/ 0 h 91"/>
                <a:gd name="T12" fmla="*/ 152 w 152"/>
                <a:gd name="T13" fmla="*/ 18 h 91"/>
                <a:gd name="T14" fmla="*/ 152 w 152"/>
                <a:gd name="T15" fmla="*/ 73 h 91"/>
                <a:gd name="T16" fmla="*/ 134 w 152"/>
                <a:gd name="T17" fmla="*/ 91 h 91"/>
                <a:gd name="T18" fmla="*/ 76 w 152"/>
                <a:gd name="T1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" h="91">
                  <a:moveTo>
                    <a:pt x="76" y="91"/>
                  </a:moveTo>
                  <a:cubicBezTo>
                    <a:pt x="57" y="91"/>
                    <a:pt x="38" y="91"/>
                    <a:pt x="18" y="91"/>
                  </a:cubicBezTo>
                  <a:cubicBezTo>
                    <a:pt x="5" y="91"/>
                    <a:pt x="0" y="86"/>
                    <a:pt x="0" y="73"/>
                  </a:cubicBezTo>
                  <a:cubicBezTo>
                    <a:pt x="0" y="55"/>
                    <a:pt x="0" y="37"/>
                    <a:pt x="0" y="18"/>
                  </a:cubicBezTo>
                  <a:cubicBezTo>
                    <a:pt x="0" y="6"/>
                    <a:pt x="5" y="0"/>
                    <a:pt x="18" y="0"/>
                  </a:cubicBezTo>
                  <a:cubicBezTo>
                    <a:pt x="57" y="0"/>
                    <a:pt x="95" y="0"/>
                    <a:pt x="134" y="0"/>
                  </a:cubicBezTo>
                  <a:cubicBezTo>
                    <a:pt x="146" y="0"/>
                    <a:pt x="152" y="6"/>
                    <a:pt x="152" y="18"/>
                  </a:cubicBezTo>
                  <a:cubicBezTo>
                    <a:pt x="152" y="37"/>
                    <a:pt x="152" y="55"/>
                    <a:pt x="152" y="73"/>
                  </a:cubicBezTo>
                  <a:cubicBezTo>
                    <a:pt x="152" y="86"/>
                    <a:pt x="146" y="91"/>
                    <a:pt x="134" y="91"/>
                  </a:cubicBezTo>
                  <a:cubicBezTo>
                    <a:pt x="115" y="91"/>
                    <a:pt x="95" y="91"/>
                    <a:pt x="76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Rectángulo 11"/>
          <p:cNvSpPr/>
          <p:nvPr/>
        </p:nvSpPr>
        <p:spPr>
          <a:xfrm>
            <a:off x="0" y="0"/>
            <a:ext cx="12192000" cy="2990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476;p17"/>
          <p:cNvSpPr txBox="1"/>
          <p:nvPr/>
        </p:nvSpPr>
        <p:spPr>
          <a:xfrm>
            <a:off x="2829221" y="459163"/>
            <a:ext cx="6533559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s-ES" sz="3200" b="1" dirty="0" smtClean="0">
                <a:latin typeface="Montserrat"/>
                <a:sym typeface="Montserrat"/>
              </a:rPr>
              <a:t>TRANSPORTE</a:t>
            </a:r>
            <a:endParaRPr sz="3200" dirty="0"/>
          </a:p>
        </p:txBody>
      </p:sp>
      <p:sp>
        <p:nvSpPr>
          <p:cNvPr id="5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3807448" y="944690"/>
            <a:ext cx="4577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Escribe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aquí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subtítulo</a:t>
            </a:r>
            <a:endParaRPr lang="en-US" sz="1600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180975" y="2990850"/>
            <a:ext cx="118300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80975" y="5010150"/>
            <a:ext cx="118300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476;p17"/>
          <p:cNvSpPr txBox="1"/>
          <p:nvPr/>
        </p:nvSpPr>
        <p:spPr>
          <a:xfrm>
            <a:off x="-1342729" y="1799806"/>
            <a:ext cx="6533559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s-ES" sz="3200" b="1" dirty="0" smtClean="0">
                <a:latin typeface="Montserrat"/>
                <a:sym typeface="Montserrat"/>
              </a:rPr>
              <a:t>ÁEREO</a:t>
            </a:r>
            <a:endParaRPr sz="3200" dirty="0"/>
          </a:p>
        </p:txBody>
      </p:sp>
      <p:sp>
        <p:nvSpPr>
          <p:cNvPr id="9" name="Google Shape;476;p17"/>
          <p:cNvSpPr txBox="1"/>
          <p:nvPr/>
        </p:nvSpPr>
        <p:spPr>
          <a:xfrm>
            <a:off x="6696371" y="3302543"/>
            <a:ext cx="6533559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s-ES" sz="3200" b="1" dirty="0" smtClean="0">
                <a:latin typeface="Montserrat"/>
                <a:sym typeface="Montserrat"/>
              </a:rPr>
              <a:t>MARÍTIMO</a:t>
            </a:r>
            <a:endParaRPr sz="3200" dirty="0"/>
          </a:p>
        </p:txBody>
      </p:sp>
      <p:sp>
        <p:nvSpPr>
          <p:cNvPr id="10" name="Google Shape;476;p17"/>
          <p:cNvSpPr txBox="1"/>
          <p:nvPr/>
        </p:nvSpPr>
        <p:spPr>
          <a:xfrm>
            <a:off x="-1225633" y="5204045"/>
            <a:ext cx="6533559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s-ES" sz="3200" b="1" dirty="0" smtClean="0">
                <a:latin typeface="Montserrat"/>
                <a:sym typeface="Montserrat"/>
              </a:rPr>
              <a:t>TERRESTRE</a:t>
            </a:r>
            <a:endParaRPr sz="3200" dirty="0"/>
          </a:p>
        </p:txBody>
      </p:sp>
      <p:sp>
        <p:nvSpPr>
          <p:cNvPr id="13" name="Nube 12"/>
          <p:cNvSpPr/>
          <p:nvPr/>
        </p:nvSpPr>
        <p:spPr>
          <a:xfrm>
            <a:off x="373623" y="182823"/>
            <a:ext cx="2503621" cy="1559106"/>
          </a:xfrm>
          <a:prstGeom prst="clou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ube 13"/>
          <p:cNvSpPr/>
          <p:nvPr/>
        </p:nvSpPr>
        <p:spPr>
          <a:xfrm>
            <a:off x="2877244" y="883698"/>
            <a:ext cx="1323465" cy="861371"/>
          </a:xfrm>
          <a:prstGeom prst="clou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Nube 14"/>
          <p:cNvSpPr/>
          <p:nvPr/>
        </p:nvSpPr>
        <p:spPr>
          <a:xfrm rot="281487">
            <a:off x="8076122" y="-61213"/>
            <a:ext cx="3503359" cy="1837204"/>
          </a:xfrm>
          <a:prstGeom prst="clou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3"/>
          <p:cNvSpPr>
            <a:spLocks/>
          </p:cNvSpPr>
          <p:nvPr/>
        </p:nvSpPr>
        <p:spPr bwMode="auto">
          <a:xfrm rot="572531" flipH="1">
            <a:off x="7694552" y="740687"/>
            <a:ext cx="2049134" cy="1945644"/>
          </a:xfrm>
          <a:custGeom>
            <a:avLst/>
            <a:gdLst>
              <a:gd name="T0" fmla="*/ 517 w 517"/>
              <a:gd name="T1" fmla="*/ 251 h 492"/>
              <a:gd name="T2" fmla="*/ 505 w 517"/>
              <a:gd name="T3" fmla="*/ 274 h 492"/>
              <a:gd name="T4" fmla="*/ 475 w 517"/>
              <a:gd name="T5" fmla="*/ 285 h 492"/>
              <a:gd name="T6" fmla="*/ 342 w 517"/>
              <a:gd name="T7" fmla="*/ 285 h 492"/>
              <a:gd name="T8" fmla="*/ 333 w 517"/>
              <a:gd name="T9" fmla="*/ 290 h 492"/>
              <a:gd name="T10" fmla="*/ 210 w 517"/>
              <a:gd name="T11" fmla="*/ 487 h 492"/>
              <a:gd name="T12" fmla="*/ 201 w 517"/>
              <a:gd name="T13" fmla="*/ 492 h 492"/>
              <a:gd name="T14" fmla="*/ 155 w 517"/>
              <a:gd name="T15" fmla="*/ 492 h 492"/>
              <a:gd name="T16" fmla="*/ 220 w 517"/>
              <a:gd name="T17" fmla="*/ 285 h 492"/>
              <a:gd name="T18" fmla="*/ 214 w 517"/>
              <a:gd name="T19" fmla="*/ 285 h 492"/>
              <a:gd name="T20" fmla="*/ 82 w 517"/>
              <a:gd name="T21" fmla="*/ 285 h 492"/>
              <a:gd name="T22" fmla="*/ 75 w 517"/>
              <a:gd name="T23" fmla="*/ 289 h 492"/>
              <a:gd name="T24" fmla="*/ 41 w 517"/>
              <a:gd name="T25" fmla="*/ 333 h 492"/>
              <a:gd name="T26" fmla="*/ 34 w 517"/>
              <a:gd name="T27" fmla="*/ 337 h 492"/>
              <a:gd name="T28" fmla="*/ 0 w 517"/>
              <a:gd name="T29" fmla="*/ 337 h 492"/>
              <a:gd name="T30" fmla="*/ 3 w 517"/>
              <a:gd name="T31" fmla="*/ 325 h 492"/>
              <a:gd name="T32" fmla="*/ 24 w 517"/>
              <a:gd name="T33" fmla="*/ 251 h 492"/>
              <a:gd name="T34" fmla="*/ 24 w 517"/>
              <a:gd name="T35" fmla="*/ 242 h 492"/>
              <a:gd name="T36" fmla="*/ 2 w 517"/>
              <a:gd name="T37" fmla="*/ 161 h 492"/>
              <a:gd name="T38" fmla="*/ 0 w 517"/>
              <a:gd name="T39" fmla="*/ 156 h 492"/>
              <a:gd name="T40" fmla="*/ 14 w 517"/>
              <a:gd name="T41" fmla="*/ 156 h 492"/>
              <a:gd name="T42" fmla="*/ 34 w 517"/>
              <a:gd name="T43" fmla="*/ 156 h 492"/>
              <a:gd name="T44" fmla="*/ 41 w 517"/>
              <a:gd name="T45" fmla="*/ 159 h 492"/>
              <a:gd name="T46" fmla="*/ 75 w 517"/>
              <a:gd name="T47" fmla="*/ 204 h 492"/>
              <a:gd name="T48" fmla="*/ 81 w 517"/>
              <a:gd name="T49" fmla="*/ 207 h 492"/>
              <a:gd name="T50" fmla="*/ 215 w 517"/>
              <a:gd name="T51" fmla="*/ 207 h 492"/>
              <a:gd name="T52" fmla="*/ 220 w 517"/>
              <a:gd name="T53" fmla="*/ 207 h 492"/>
              <a:gd name="T54" fmla="*/ 155 w 517"/>
              <a:gd name="T55" fmla="*/ 1 h 492"/>
              <a:gd name="T56" fmla="*/ 160 w 517"/>
              <a:gd name="T57" fmla="*/ 1 h 492"/>
              <a:gd name="T58" fmla="*/ 202 w 517"/>
              <a:gd name="T59" fmla="*/ 1 h 492"/>
              <a:gd name="T60" fmla="*/ 209 w 517"/>
              <a:gd name="T61" fmla="*/ 5 h 492"/>
              <a:gd name="T62" fmla="*/ 333 w 517"/>
              <a:gd name="T63" fmla="*/ 203 h 492"/>
              <a:gd name="T64" fmla="*/ 342 w 517"/>
              <a:gd name="T65" fmla="*/ 208 h 492"/>
              <a:gd name="T66" fmla="*/ 469 w 517"/>
              <a:gd name="T67" fmla="*/ 207 h 492"/>
              <a:gd name="T68" fmla="*/ 517 w 517"/>
              <a:gd name="T69" fmla="*/ 241 h 492"/>
              <a:gd name="T70" fmla="*/ 517 w 517"/>
              <a:gd name="T71" fmla="*/ 25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17" h="492">
                <a:moveTo>
                  <a:pt x="517" y="251"/>
                </a:moveTo>
                <a:cubicBezTo>
                  <a:pt x="515" y="260"/>
                  <a:pt x="511" y="268"/>
                  <a:pt x="505" y="274"/>
                </a:cubicBezTo>
                <a:cubicBezTo>
                  <a:pt x="496" y="282"/>
                  <a:pt x="486" y="285"/>
                  <a:pt x="475" y="285"/>
                </a:cubicBezTo>
                <a:cubicBezTo>
                  <a:pt x="430" y="285"/>
                  <a:pt x="386" y="285"/>
                  <a:pt x="342" y="285"/>
                </a:cubicBezTo>
                <a:cubicBezTo>
                  <a:pt x="338" y="285"/>
                  <a:pt x="335" y="286"/>
                  <a:pt x="333" y="290"/>
                </a:cubicBezTo>
                <a:cubicBezTo>
                  <a:pt x="292" y="355"/>
                  <a:pt x="251" y="421"/>
                  <a:pt x="210" y="487"/>
                </a:cubicBezTo>
                <a:cubicBezTo>
                  <a:pt x="208" y="491"/>
                  <a:pt x="205" y="492"/>
                  <a:pt x="201" y="492"/>
                </a:cubicBezTo>
                <a:cubicBezTo>
                  <a:pt x="186" y="492"/>
                  <a:pt x="171" y="492"/>
                  <a:pt x="155" y="492"/>
                </a:cubicBezTo>
                <a:cubicBezTo>
                  <a:pt x="177" y="423"/>
                  <a:pt x="198" y="354"/>
                  <a:pt x="220" y="285"/>
                </a:cubicBezTo>
                <a:cubicBezTo>
                  <a:pt x="217" y="285"/>
                  <a:pt x="216" y="285"/>
                  <a:pt x="214" y="285"/>
                </a:cubicBezTo>
                <a:cubicBezTo>
                  <a:pt x="170" y="285"/>
                  <a:pt x="126" y="285"/>
                  <a:pt x="82" y="285"/>
                </a:cubicBezTo>
                <a:cubicBezTo>
                  <a:pt x="79" y="285"/>
                  <a:pt x="77" y="286"/>
                  <a:pt x="75" y="289"/>
                </a:cubicBezTo>
                <a:cubicBezTo>
                  <a:pt x="64" y="304"/>
                  <a:pt x="52" y="318"/>
                  <a:pt x="41" y="333"/>
                </a:cubicBezTo>
                <a:cubicBezTo>
                  <a:pt x="39" y="336"/>
                  <a:pt x="37" y="337"/>
                  <a:pt x="34" y="337"/>
                </a:cubicBezTo>
                <a:cubicBezTo>
                  <a:pt x="23" y="337"/>
                  <a:pt x="12" y="337"/>
                  <a:pt x="0" y="337"/>
                </a:cubicBezTo>
                <a:cubicBezTo>
                  <a:pt x="1" y="332"/>
                  <a:pt x="2" y="329"/>
                  <a:pt x="3" y="325"/>
                </a:cubicBezTo>
                <a:cubicBezTo>
                  <a:pt x="10" y="300"/>
                  <a:pt x="17" y="275"/>
                  <a:pt x="24" y="251"/>
                </a:cubicBezTo>
                <a:cubicBezTo>
                  <a:pt x="25" y="248"/>
                  <a:pt x="25" y="245"/>
                  <a:pt x="24" y="242"/>
                </a:cubicBezTo>
                <a:cubicBezTo>
                  <a:pt x="17" y="215"/>
                  <a:pt x="9" y="188"/>
                  <a:pt x="2" y="161"/>
                </a:cubicBezTo>
                <a:cubicBezTo>
                  <a:pt x="1" y="160"/>
                  <a:pt x="1" y="158"/>
                  <a:pt x="0" y="156"/>
                </a:cubicBezTo>
                <a:cubicBezTo>
                  <a:pt x="5" y="156"/>
                  <a:pt x="10" y="156"/>
                  <a:pt x="14" y="156"/>
                </a:cubicBezTo>
                <a:cubicBezTo>
                  <a:pt x="21" y="156"/>
                  <a:pt x="28" y="155"/>
                  <a:pt x="34" y="156"/>
                </a:cubicBezTo>
                <a:cubicBezTo>
                  <a:pt x="37" y="156"/>
                  <a:pt x="40" y="157"/>
                  <a:pt x="41" y="159"/>
                </a:cubicBezTo>
                <a:cubicBezTo>
                  <a:pt x="53" y="174"/>
                  <a:pt x="64" y="189"/>
                  <a:pt x="75" y="204"/>
                </a:cubicBezTo>
                <a:cubicBezTo>
                  <a:pt x="76" y="206"/>
                  <a:pt x="79" y="207"/>
                  <a:pt x="81" y="207"/>
                </a:cubicBezTo>
                <a:cubicBezTo>
                  <a:pt x="126" y="208"/>
                  <a:pt x="170" y="207"/>
                  <a:pt x="215" y="207"/>
                </a:cubicBezTo>
                <a:cubicBezTo>
                  <a:pt x="216" y="207"/>
                  <a:pt x="218" y="207"/>
                  <a:pt x="220" y="207"/>
                </a:cubicBezTo>
                <a:cubicBezTo>
                  <a:pt x="198" y="138"/>
                  <a:pt x="177" y="70"/>
                  <a:pt x="155" y="1"/>
                </a:cubicBezTo>
                <a:cubicBezTo>
                  <a:pt x="157" y="1"/>
                  <a:pt x="159" y="1"/>
                  <a:pt x="160" y="1"/>
                </a:cubicBezTo>
                <a:cubicBezTo>
                  <a:pt x="174" y="1"/>
                  <a:pt x="188" y="1"/>
                  <a:pt x="202" y="1"/>
                </a:cubicBezTo>
                <a:cubicBezTo>
                  <a:pt x="205" y="0"/>
                  <a:pt x="208" y="2"/>
                  <a:pt x="209" y="5"/>
                </a:cubicBezTo>
                <a:cubicBezTo>
                  <a:pt x="251" y="71"/>
                  <a:pt x="292" y="137"/>
                  <a:pt x="333" y="203"/>
                </a:cubicBezTo>
                <a:cubicBezTo>
                  <a:pt x="335" y="206"/>
                  <a:pt x="338" y="208"/>
                  <a:pt x="342" y="208"/>
                </a:cubicBezTo>
                <a:cubicBezTo>
                  <a:pt x="384" y="207"/>
                  <a:pt x="427" y="208"/>
                  <a:pt x="469" y="207"/>
                </a:cubicBezTo>
                <a:cubicBezTo>
                  <a:pt x="494" y="207"/>
                  <a:pt x="511" y="218"/>
                  <a:pt x="517" y="241"/>
                </a:cubicBezTo>
                <a:cubicBezTo>
                  <a:pt x="517" y="245"/>
                  <a:pt x="517" y="248"/>
                  <a:pt x="517" y="251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" name="Grupo 18"/>
          <p:cNvGrpSpPr/>
          <p:nvPr/>
        </p:nvGrpSpPr>
        <p:grpSpPr>
          <a:xfrm>
            <a:off x="5159" y="4274036"/>
            <a:ext cx="12192267" cy="720986"/>
            <a:chOff x="21201" y="3671050"/>
            <a:chExt cx="12192267" cy="1323972"/>
          </a:xfrm>
        </p:grpSpPr>
        <p:sp>
          <p:nvSpPr>
            <p:cNvPr id="16" name="Freeform 41">
              <a:extLst>
                <a:ext uri="{FF2B5EF4-FFF2-40B4-BE49-F238E27FC236}">
                  <a16:creationId xmlns="" xmlns:a16="http://schemas.microsoft.com/office/drawing/2014/main" id="{BE7A05D9-E7D7-DD4C-8044-82EB4F125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1" y="3686178"/>
              <a:ext cx="12189386" cy="1308844"/>
            </a:xfrm>
            <a:custGeom>
              <a:avLst/>
              <a:gdLst>
                <a:gd name="T0" fmla="*/ 0 w 19577"/>
                <a:gd name="T1" fmla="*/ 10482 h 10483"/>
                <a:gd name="T2" fmla="*/ 19576 w 19577"/>
                <a:gd name="T3" fmla="*/ 10482 h 10483"/>
                <a:gd name="T4" fmla="*/ 19576 w 19577"/>
                <a:gd name="T5" fmla="*/ 0 h 10483"/>
                <a:gd name="T6" fmla="*/ 0 w 19577"/>
                <a:gd name="T7" fmla="*/ 0 h 10483"/>
                <a:gd name="T8" fmla="*/ 0 w 19577"/>
                <a:gd name="T9" fmla="*/ 10482 h 10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77" h="10483">
                  <a:moveTo>
                    <a:pt x="0" y="10482"/>
                  </a:moveTo>
                  <a:lnTo>
                    <a:pt x="19576" y="10482"/>
                  </a:lnTo>
                  <a:lnTo>
                    <a:pt x="19576" y="0"/>
                  </a:lnTo>
                  <a:lnTo>
                    <a:pt x="0" y="0"/>
                  </a:lnTo>
                  <a:lnTo>
                    <a:pt x="0" y="10482"/>
                  </a:lnTo>
                </a:path>
              </a:pathLst>
            </a:custGeom>
            <a:solidFill>
              <a:srgbClr val="93B7FF">
                <a:alpha val="2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Open Sans Light" panose="020B0306030504020204" pitchFamily="34" charset="0"/>
              </a:endParaRPr>
            </a:p>
          </p:txBody>
        </p:sp>
        <p:sp>
          <p:nvSpPr>
            <p:cNvPr id="17" name="Freeform 42">
              <a:extLst>
                <a:ext uri="{FF2B5EF4-FFF2-40B4-BE49-F238E27FC236}">
                  <a16:creationId xmlns="" xmlns:a16="http://schemas.microsoft.com/office/drawing/2014/main" id="{8B980858-44AA-8F4F-9BB3-33161E833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1" y="3671050"/>
              <a:ext cx="12192267" cy="50226"/>
            </a:xfrm>
            <a:custGeom>
              <a:avLst/>
              <a:gdLst>
                <a:gd name="T0" fmla="*/ 0 w 19577"/>
                <a:gd name="T1" fmla="*/ 282 h 283"/>
                <a:gd name="T2" fmla="*/ 19576 w 19577"/>
                <a:gd name="T3" fmla="*/ 282 h 283"/>
                <a:gd name="T4" fmla="*/ 19576 w 19577"/>
                <a:gd name="T5" fmla="*/ 0 h 283"/>
                <a:gd name="T6" fmla="*/ 0 w 19577"/>
                <a:gd name="T7" fmla="*/ 0 h 283"/>
                <a:gd name="T8" fmla="*/ 0 w 19577"/>
                <a:gd name="T9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77" h="283">
                  <a:moveTo>
                    <a:pt x="0" y="282"/>
                  </a:moveTo>
                  <a:lnTo>
                    <a:pt x="19576" y="282"/>
                  </a:lnTo>
                  <a:lnTo>
                    <a:pt x="19576" y="0"/>
                  </a:lnTo>
                  <a:lnTo>
                    <a:pt x="0" y="0"/>
                  </a:lnTo>
                  <a:lnTo>
                    <a:pt x="0" y="282"/>
                  </a:lnTo>
                </a:path>
              </a:pathLst>
            </a:custGeom>
            <a:solidFill>
              <a:schemeClr val="tx1">
                <a:lumMod val="60000"/>
                <a:lumOff val="40000"/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Open Sans Light" panose="020B0306030504020204" pitchFamily="34" charset="0"/>
              </a:endParaRPr>
            </a:p>
          </p:txBody>
        </p:sp>
      </p:grpSp>
      <p:grpSp>
        <p:nvGrpSpPr>
          <p:cNvPr id="26" name="Group 67">
            <a:extLst>
              <a:ext uri="{FF2B5EF4-FFF2-40B4-BE49-F238E27FC236}">
                <a16:creationId xmlns="" xmlns:a16="http://schemas.microsoft.com/office/drawing/2014/main" id="{4E97B40E-CF52-0C4C-A819-A4E99C6E03DC}"/>
              </a:ext>
            </a:extLst>
          </p:cNvPr>
          <p:cNvGrpSpPr/>
          <p:nvPr/>
        </p:nvGrpSpPr>
        <p:grpSpPr>
          <a:xfrm>
            <a:off x="0" y="5947595"/>
            <a:ext cx="12191999" cy="809468"/>
            <a:chOff x="-127" y="9237192"/>
            <a:chExt cx="24378031" cy="3290433"/>
          </a:xfrm>
        </p:grpSpPr>
        <p:sp>
          <p:nvSpPr>
            <p:cNvPr id="27" name="Freeform 15">
              <a:extLst>
                <a:ext uri="{FF2B5EF4-FFF2-40B4-BE49-F238E27FC236}">
                  <a16:creationId xmlns="" xmlns:a16="http://schemas.microsoft.com/office/drawing/2014/main" id="{6601690B-1225-BB4E-B616-5A88E730B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237192"/>
              <a:ext cx="24377650" cy="3290433"/>
            </a:xfrm>
            <a:custGeom>
              <a:avLst/>
              <a:gdLst>
                <a:gd name="T0" fmla="*/ 0 w 19577"/>
                <a:gd name="T1" fmla="*/ 3627 h 3628"/>
                <a:gd name="T2" fmla="*/ 19576 w 19577"/>
                <a:gd name="T3" fmla="*/ 3627 h 3628"/>
                <a:gd name="T4" fmla="*/ 19576 w 19577"/>
                <a:gd name="T5" fmla="*/ 0 h 3628"/>
                <a:gd name="T6" fmla="*/ 0 w 19577"/>
                <a:gd name="T7" fmla="*/ 0 h 3628"/>
                <a:gd name="T8" fmla="*/ 0 w 19577"/>
                <a:gd name="T9" fmla="*/ 3627 h 3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77" h="3628">
                  <a:moveTo>
                    <a:pt x="0" y="3627"/>
                  </a:moveTo>
                  <a:lnTo>
                    <a:pt x="19576" y="3627"/>
                  </a:lnTo>
                  <a:lnTo>
                    <a:pt x="19576" y="0"/>
                  </a:lnTo>
                  <a:lnTo>
                    <a:pt x="0" y="0"/>
                  </a:lnTo>
                  <a:lnTo>
                    <a:pt x="0" y="3627"/>
                  </a:lnTo>
                </a:path>
              </a:pathLst>
            </a:custGeom>
            <a:solidFill>
              <a:srgbClr val="585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Open Sans Light" panose="020B0306030504020204" pitchFamily="34" charset="0"/>
              </a:endParaRPr>
            </a:p>
          </p:txBody>
        </p:sp>
        <p:sp>
          <p:nvSpPr>
            <p:cNvPr id="28" name="Freeform 16">
              <a:extLst>
                <a:ext uri="{FF2B5EF4-FFF2-40B4-BE49-F238E27FC236}">
                  <a16:creationId xmlns="" xmlns:a16="http://schemas.microsoft.com/office/drawing/2014/main" id="{5446C8BC-7373-2644-B034-79A24D4F2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660993"/>
              <a:ext cx="24377904" cy="71965"/>
            </a:xfrm>
            <a:custGeom>
              <a:avLst/>
              <a:gdLst>
                <a:gd name="T0" fmla="*/ 26949 w 26950"/>
                <a:gd name="T1" fmla="*/ 0 h 78"/>
                <a:gd name="T2" fmla="*/ 0 w 26950"/>
                <a:gd name="T3" fmla="*/ 0 h 78"/>
                <a:gd name="T4" fmla="*/ 0 w 26950"/>
                <a:gd name="T5" fmla="*/ 77 h 78"/>
                <a:gd name="T6" fmla="*/ 26949 w 26950"/>
                <a:gd name="T7" fmla="*/ 77 h 78"/>
                <a:gd name="T8" fmla="*/ 26949 w 26950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50" h="78">
                  <a:moveTo>
                    <a:pt x="26949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26949" y="77"/>
                  </a:lnTo>
                  <a:lnTo>
                    <a:pt x="2694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Open Sans Light" panose="020B0306030504020204" pitchFamily="34" charset="0"/>
              </a:endParaRPr>
            </a:p>
          </p:txBody>
        </p:sp>
        <p:sp>
          <p:nvSpPr>
            <p:cNvPr id="29" name="Freeform 17">
              <a:extLst>
                <a:ext uri="{FF2B5EF4-FFF2-40B4-BE49-F238E27FC236}">
                  <a16:creationId xmlns="" xmlns:a16="http://schemas.microsoft.com/office/drawing/2014/main" id="{4B2BB144-0D2C-8F4A-9BED-2A7019452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995881"/>
              <a:ext cx="24377904" cy="71965"/>
            </a:xfrm>
            <a:custGeom>
              <a:avLst/>
              <a:gdLst>
                <a:gd name="T0" fmla="*/ 26949 w 26950"/>
                <a:gd name="T1" fmla="*/ 0 h 78"/>
                <a:gd name="T2" fmla="*/ 0 w 26950"/>
                <a:gd name="T3" fmla="*/ 0 h 78"/>
                <a:gd name="T4" fmla="*/ 0 w 26950"/>
                <a:gd name="T5" fmla="*/ 77 h 78"/>
                <a:gd name="T6" fmla="*/ 26949 w 26950"/>
                <a:gd name="T7" fmla="*/ 77 h 78"/>
                <a:gd name="T8" fmla="*/ 26949 w 26950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50" h="78">
                  <a:moveTo>
                    <a:pt x="26949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26949" y="77"/>
                  </a:lnTo>
                  <a:lnTo>
                    <a:pt x="2694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Open Sans Light" panose="020B0306030504020204" pitchFamily="34" charset="0"/>
              </a:endParaRPr>
            </a:p>
          </p:txBody>
        </p:sp>
        <p:sp>
          <p:nvSpPr>
            <p:cNvPr id="30" name="Freeform 18">
              <a:extLst>
                <a:ext uri="{FF2B5EF4-FFF2-40B4-BE49-F238E27FC236}">
                  <a16:creationId xmlns="" xmlns:a16="http://schemas.microsoft.com/office/drawing/2014/main" id="{BF99F59D-0B4C-B141-9F65-A8F2467F0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861" y="10848426"/>
              <a:ext cx="842790" cy="71965"/>
            </a:xfrm>
            <a:custGeom>
              <a:avLst/>
              <a:gdLst>
                <a:gd name="T0" fmla="*/ 0 w 943"/>
                <a:gd name="T1" fmla="*/ 78 h 79"/>
                <a:gd name="T2" fmla="*/ 942 w 943"/>
                <a:gd name="T3" fmla="*/ 78 h 79"/>
                <a:gd name="T4" fmla="*/ 942 w 943"/>
                <a:gd name="T5" fmla="*/ 0 h 79"/>
                <a:gd name="T6" fmla="*/ 0 w 943"/>
                <a:gd name="T7" fmla="*/ 0 h 79"/>
                <a:gd name="T8" fmla="*/ 0 w 943"/>
                <a:gd name="T9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3" h="79">
                  <a:moveTo>
                    <a:pt x="0" y="78"/>
                  </a:moveTo>
                  <a:lnTo>
                    <a:pt x="942" y="78"/>
                  </a:lnTo>
                  <a:lnTo>
                    <a:pt x="942" y="0"/>
                  </a:lnTo>
                  <a:lnTo>
                    <a:pt x="0" y="0"/>
                  </a:lnTo>
                  <a:lnTo>
                    <a:pt x="0" y="7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Open Sans Light" panose="020B0306030504020204" pitchFamily="34" charset="0"/>
              </a:endParaRPr>
            </a:p>
          </p:txBody>
        </p:sp>
        <p:sp>
          <p:nvSpPr>
            <p:cNvPr id="31" name="Freeform 19">
              <a:extLst>
                <a:ext uri="{FF2B5EF4-FFF2-40B4-BE49-F238E27FC236}">
                  <a16:creationId xmlns="" xmlns:a16="http://schemas.microsoft.com/office/drawing/2014/main" id="{78FAAC04-EC84-C14B-991E-7E01941F6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2505" y="10848426"/>
              <a:ext cx="842790" cy="71965"/>
            </a:xfrm>
            <a:custGeom>
              <a:avLst/>
              <a:gdLst>
                <a:gd name="T0" fmla="*/ 0 w 942"/>
                <a:gd name="T1" fmla="*/ 78 h 79"/>
                <a:gd name="T2" fmla="*/ 941 w 942"/>
                <a:gd name="T3" fmla="*/ 78 h 79"/>
                <a:gd name="T4" fmla="*/ 941 w 942"/>
                <a:gd name="T5" fmla="*/ 0 h 79"/>
                <a:gd name="T6" fmla="*/ 0 w 942"/>
                <a:gd name="T7" fmla="*/ 0 h 79"/>
                <a:gd name="T8" fmla="*/ 0 w 942"/>
                <a:gd name="T9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2" h="79">
                  <a:moveTo>
                    <a:pt x="0" y="78"/>
                  </a:moveTo>
                  <a:lnTo>
                    <a:pt x="941" y="78"/>
                  </a:lnTo>
                  <a:lnTo>
                    <a:pt x="941" y="0"/>
                  </a:lnTo>
                  <a:lnTo>
                    <a:pt x="0" y="0"/>
                  </a:lnTo>
                  <a:lnTo>
                    <a:pt x="0" y="7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Open Sans Light" panose="020B0306030504020204" pitchFamily="34" charset="0"/>
              </a:endParaRPr>
            </a:p>
          </p:txBody>
        </p:sp>
        <p:sp>
          <p:nvSpPr>
            <p:cNvPr id="32" name="Freeform 20">
              <a:extLst>
                <a:ext uri="{FF2B5EF4-FFF2-40B4-BE49-F238E27FC236}">
                  <a16:creationId xmlns="" xmlns:a16="http://schemas.microsoft.com/office/drawing/2014/main" id="{6AC6A111-B477-9F46-91F8-36C6751CA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7" y="10848426"/>
              <a:ext cx="842790" cy="71965"/>
            </a:xfrm>
            <a:custGeom>
              <a:avLst/>
              <a:gdLst>
                <a:gd name="T0" fmla="*/ 0 w 942"/>
                <a:gd name="T1" fmla="*/ 78 h 79"/>
                <a:gd name="T2" fmla="*/ 941 w 942"/>
                <a:gd name="T3" fmla="*/ 78 h 79"/>
                <a:gd name="T4" fmla="*/ 941 w 942"/>
                <a:gd name="T5" fmla="*/ 0 h 79"/>
                <a:gd name="T6" fmla="*/ 0 w 942"/>
                <a:gd name="T7" fmla="*/ 0 h 79"/>
                <a:gd name="T8" fmla="*/ 0 w 942"/>
                <a:gd name="T9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2" h="79">
                  <a:moveTo>
                    <a:pt x="0" y="78"/>
                  </a:moveTo>
                  <a:lnTo>
                    <a:pt x="941" y="78"/>
                  </a:lnTo>
                  <a:lnTo>
                    <a:pt x="941" y="0"/>
                  </a:lnTo>
                  <a:lnTo>
                    <a:pt x="0" y="0"/>
                  </a:lnTo>
                  <a:lnTo>
                    <a:pt x="0" y="7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Open Sans Light" panose="020B0306030504020204" pitchFamily="34" charset="0"/>
              </a:endParaRPr>
            </a:p>
          </p:txBody>
        </p:sp>
        <p:sp>
          <p:nvSpPr>
            <p:cNvPr id="33" name="Freeform 21">
              <a:extLst>
                <a:ext uri="{FF2B5EF4-FFF2-40B4-BE49-F238E27FC236}">
                  <a16:creationId xmlns="" xmlns:a16="http://schemas.microsoft.com/office/drawing/2014/main" id="{59641BB8-3795-3D46-ADF7-D53F7FBAD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516" y="10848426"/>
              <a:ext cx="842790" cy="71965"/>
            </a:xfrm>
            <a:custGeom>
              <a:avLst/>
              <a:gdLst>
                <a:gd name="T0" fmla="*/ 0 w 942"/>
                <a:gd name="T1" fmla="*/ 78 h 79"/>
                <a:gd name="T2" fmla="*/ 941 w 942"/>
                <a:gd name="T3" fmla="*/ 78 h 79"/>
                <a:gd name="T4" fmla="*/ 941 w 942"/>
                <a:gd name="T5" fmla="*/ 0 h 79"/>
                <a:gd name="T6" fmla="*/ 0 w 942"/>
                <a:gd name="T7" fmla="*/ 0 h 79"/>
                <a:gd name="T8" fmla="*/ 0 w 942"/>
                <a:gd name="T9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2" h="79">
                  <a:moveTo>
                    <a:pt x="0" y="78"/>
                  </a:moveTo>
                  <a:lnTo>
                    <a:pt x="941" y="78"/>
                  </a:lnTo>
                  <a:lnTo>
                    <a:pt x="941" y="0"/>
                  </a:lnTo>
                  <a:lnTo>
                    <a:pt x="0" y="0"/>
                  </a:lnTo>
                  <a:lnTo>
                    <a:pt x="0" y="7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Open Sans Light" panose="020B0306030504020204" pitchFamily="34" charset="0"/>
              </a:endParaRPr>
            </a:p>
          </p:txBody>
        </p:sp>
        <p:sp>
          <p:nvSpPr>
            <p:cNvPr id="34" name="Freeform 22">
              <a:extLst>
                <a:ext uri="{FF2B5EF4-FFF2-40B4-BE49-F238E27FC236}">
                  <a16:creationId xmlns="" xmlns:a16="http://schemas.microsoft.com/office/drawing/2014/main" id="{A45AD1F5-A08C-AE41-94A7-9BA47FD24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4145" y="10848426"/>
              <a:ext cx="842790" cy="71965"/>
            </a:xfrm>
            <a:custGeom>
              <a:avLst/>
              <a:gdLst>
                <a:gd name="T0" fmla="*/ 0 w 943"/>
                <a:gd name="T1" fmla="*/ 78 h 79"/>
                <a:gd name="T2" fmla="*/ 942 w 943"/>
                <a:gd name="T3" fmla="*/ 78 h 79"/>
                <a:gd name="T4" fmla="*/ 942 w 943"/>
                <a:gd name="T5" fmla="*/ 0 h 79"/>
                <a:gd name="T6" fmla="*/ 0 w 943"/>
                <a:gd name="T7" fmla="*/ 0 h 79"/>
                <a:gd name="T8" fmla="*/ 0 w 943"/>
                <a:gd name="T9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3" h="79">
                  <a:moveTo>
                    <a:pt x="0" y="78"/>
                  </a:moveTo>
                  <a:lnTo>
                    <a:pt x="942" y="78"/>
                  </a:lnTo>
                  <a:lnTo>
                    <a:pt x="942" y="0"/>
                  </a:lnTo>
                  <a:lnTo>
                    <a:pt x="0" y="0"/>
                  </a:lnTo>
                  <a:lnTo>
                    <a:pt x="0" y="7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Open Sans Light" panose="020B0306030504020204" pitchFamily="34" charset="0"/>
              </a:endParaRPr>
            </a:p>
          </p:txBody>
        </p:sp>
        <p:sp>
          <p:nvSpPr>
            <p:cNvPr id="35" name="Freeform 23">
              <a:extLst>
                <a:ext uri="{FF2B5EF4-FFF2-40B4-BE49-F238E27FC236}">
                  <a16:creationId xmlns="" xmlns:a16="http://schemas.microsoft.com/office/drawing/2014/main" id="{49FA2CDE-FC4F-CC44-8E03-BB65EA271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220" y="10848426"/>
              <a:ext cx="842790" cy="71965"/>
            </a:xfrm>
            <a:custGeom>
              <a:avLst/>
              <a:gdLst>
                <a:gd name="T0" fmla="*/ 0 w 943"/>
                <a:gd name="T1" fmla="*/ 78 h 79"/>
                <a:gd name="T2" fmla="*/ 942 w 943"/>
                <a:gd name="T3" fmla="*/ 78 h 79"/>
                <a:gd name="T4" fmla="*/ 942 w 943"/>
                <a:gd name="T5" fmla="*/ 0 h 79"/>
                <a:gd name="T6" fmla="*/ 0 w 943"/>
                <a:gd name="T7" fmla="*/ 0 h 79"/>
                <a:gd name="T8" fmla="*/ 0 w 943"/>
                <a:gd name="T9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3" h="79">
                  <a:moveTo>
                    <a:pt x="0" y="78"/>
                  </a:moveTo>
                  <a:lnTo>
                    <a:pt x="942" y="78"/>
                  </a:lnTo>
                  <a:lnTo>
                    <a:pt x="942" y="0"/>
                  </a:lnTo>
                  <a:lnTo>
                    <a:pt x="0" y="0"/>
                  </a:lnTo>
                  <a:lnTo>
                    <a:pt x="0" y="7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Open Sans Light" panose="020B0306030504020204" pitchFamily="34" charset="0"/>
              </a:endParaRPr>
            </a:p>
          </p:txBody>
        </p:sp>
        <p:sp>
          <p:nvSpPr>
            <p:cNvPr id="36" name="Freeform 24">
              <a:extLst>
                <a:ext uri="{FF2B5EF4-FFF2-40B4-BE49-F238E27FC236}">
                  <a16:creationId xmlns="" xmlns:a16="http://schemas.microsoft.com/office/drawing/2014/main" id="{E9BF9F29-CD4C-5E4C-BE29-B37B677D7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2356" y="10848426"/>
              <a:ext cx="842790" cy="71965"/>
            </a:xfrm>
            <a:custGeom>
              <a:avLst/>
              <a:gdLst>
                <a:gd name="T0" fmla="*/ 0 w 942"/>
                <a:gd name="T1" fmla="*/ 78 h 79"/>
                <a:gd name="T2" fmla="*/ 941 w 942"/>
                <a:gd name="T3" fmla="*/ 78 h 79"/>
                <a:gd name="T4" fmla="*/ 941 w 942"/>
                <a:gd name="T5" fmla="*/ 0 h 79"/>
                <a:gd name="T6" fmla="*/ 0 w 942"/>
                <a:gd name="T7" fmla="*/ 0 h 79"/>
                <a:gd name="T8" fmla="*/ 0 w 942"/>
                <a:gd name="T9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2" h="79">
                  <a:moveTo>
                    <a:pt x="0" y="78"/>
                  </a:moveTo>
                  <a:lnTo>
                    <a:pt x="941" y="78"/>
                  </a:lnTo>
                  <a:lnTo>
                    <a:pt x="941" y="0"/>
                  </a:lnTo>
                  <a:lnTo>
                    <a:pt x="0" y="0"/>
                  </a:lnTo>
                  <a:lnTo>
                    <a:pt x="0" y="7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Open Sans Light" panose="020B0306030504020204" pitchFamily="34" charset="0"/>
              </a:endParaRPr>
            </a:p>
          </p:txBody>
        </p:sp>
        <p:sp>
          <p:nvSpPr>
            <p:cNvPr id="37" name="Freeform 25">
              <a:extLst>
                <a:ext uri="{FF2B5EF4-FFF2-40B4-BE49-F238E27FC236}">
                  <a16:creationId xmlns="" xmlns:a16="http://schemas.microsoft.com/office/drawing/2014/main" id="{D4227670-957B-D34C-AC51-A26493E07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7429" y="10848426"/>
              <a:ext cx="842790" cy="71965"/>
            </a:xfrm>
            <a:custGeom>
              <a:avLst/>
              <a:gdLst>
                <a:gd name="T0" fmla="*/ 0 w 942"/>
                <a:gd name="T1" fmla="*/ 78 h 79"/>
                <a:gd name="T2" fmla="*/ 941 w 942"/>
                <a:gd name="T3" fmla="*/ 78 h 79"/>
                <a:gd name="T4" fmla="*/ 941 w 942"/>
                <a:gd name="T5" fmla="*/ 0 h 79"/>
                <a:gd name="T6" fmla="*/ 0 w 942"/>
                <a:gd name="T7" fmla="*/ 0 h 79"/>
                <a:gd name="T8" fmla="*/ 0 w 942"/>
                <a:gd name="T9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2" h="79">
                  <a:moveTo>
                    <a:pt x="0" y="78"/>
                  </a:moveTo>
                  <a:lnTo>
                    <a:pt x="941" y="78"/>
                  </a:lnTo>
                  <a:lnTo>
                    <a:pt x="941" y="0"/>
                  </a:lnTo>
                  <a:lnTo>
                    <a:pt x="0" y="0"/>
                  </a:lnTo>
                  <a:lnTo>
                    <a:pt x="0" y="7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Open Sans Light" panose="020B0306030504020204" pitchFamily="34" charset="0"/>
              </a:endParaRPr>
            </a:p>
          </p:txBody>
        </p:sp>
        <p:sp>
          <p:nvSpPr>
            <p:cNvPr id="38" name="Freeform 26">
              <a:extLst>
                <a:ext uri="{FF2B5EF4-FFF2-40B4-BE49-F238E27FC236}">
                  <a16:creationId xmlns="" xmlns:a16="http://schemas.microsoft.com/office/drawing/2014/main" id="{346CCEE0-66D9-5441-B9DB-6CC3F387F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0712" y="10848426"/>
              <a:ext cx="842790" cy="71965"/>
            </a:xfrm>
            <a:custGeom>
              <a:avLst/>
              <a:gdLst>
                <a:gd name="T0" fmla="*/ 0 w 943"/>
                <a:gd name="T1" fmla="*/ 78 h 79"/>
                <a:gd name="T2" fmla="*/ 942 w 943"/>
                <a:gd name="T3" fmla="*/ 78 h 79"/>
                <a:gd name="T4" fmla="*/ 942 w 943"/>
                <a:gd name="T5" fmla="*/ 0 h 79"/>
                <a:gd name="T6" fmla="*/ 0 w 943"/>
                <a:gd name="T7" fmla="*/ 0 h 79"/>
                <a:gd name="T8" fmla="*/ 0 w 943"/>
                <a:gd name="T9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3" h="79">
                  <a:moveTo>
                    <a:pt x="0" y="78"/>
                  </a:moveTo>
                  <a:lnTo>
                    <a:pt x="942" y="78"/>
                  </a:lnTo>
                  <a:lnTo>
                    <a:pt x="942" y="0"/>
                  </a:lnTo>
                  <a:lnTo>
                    <a:pt x="0" y="0"/>
                  </a:lnTo>
                  <a:lnTo>
                    <a:pt x="0" y="7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Open Sans Light" panose="020B0306030504020204" pitchFamily="34" charset="0"/>
              </a:endParaRPr>
            </a:p>
          </p:txBody>
        </p:sp>
        <p:sp>
          <p:nvSpPr>
            <p:cNvPr id="39" name="Freeform 27">
              <a:extLst>
                <a:ext uri="{FF2B5EF4-FFF2-40B4-BE49-F238E27FC236}">
                  <a16:creationId xmlns="" xmlns:a16="http://schemas.microsoft.com/office/drawing/2014/main" id="{E3D55FA5-EDD0-7E45-A215-8FF41FC6A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5788" y="10848426"/>
              <a:ext cx="842790" cy="71965"/>
            </a:xfrm>
            <a:custGeom>
              <a:avLst/>
              <a:gdLst>
                <a:gd name="T0" fmla="*/ 0 w 943"/>
                <a:gd name="T1" fmla="*/ 78 h 79"/>
                <a:gd name="T2" fmla="*/ 942 w 943"/>
                <a:gd name="T3" fmla="*/ 78 h 79"/>
                <a:gd name="T4" fmla="*/ 942 w 943"/>
                <a:gd name="T5" fmla="*/ 0 h 79"/>
                <a:gd name="T6" fmla="*/ 0 w 943"/>
                <a:gd name="T7" fmla="*/ 0 h 79"/>
                <a:gd name="T8" fmla="*/ 0 w 943"/>
                <a:gd name="T9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3" h="79">
                  <a:moveTo>
                    <a:pt x="0" y="78"/>
                  </a:moveTo>
                  <a:lnTo>
                    <a:pt x="942" y="78"/>
                  </a:lnTo>
                  <a:lnTo>
                    <a:pt x="942" y="0"/>
                  </a:lnTo>
                  <a:lnTo>
                    <a:pt x="0" y="0"/>
                  </a:lnTo>
                  <a:lnTo>
                    <a:pt x="0" y="7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Open Sans Light" panose="020B0306030504020204" pitchFamily="34" charset="0"/>
              </a:endParaRPr>
            </a:p>
          </p:txBody>
        </p:sp>
        <p:sp>
          <p:nvSpPr>
            <p:cNvPr id="40" name="Freeform 28">
              <a:extLst>
                <a:ext uri="{FF2B5EF4-FFF2-40B4-BE49-F238E27FC236}">
                  <a16:creationId xmlns="" xmlns:a16="http://schemas.microsoft.com/office/drawing/2014/main" id="{C666EB60-B664-FF4C-9B56-1153F42EA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9071" y="10848426"/>
              <a:ext cx="842790" cy="71965"/>
            </a:xfrm>
            <a:custGeom>
              <a:avLst/>
              <a:gdLst>
                <a:gd name="T0" fmla="*/ 0 w 942"/>
                <a:gd name="T1" fmla="*/ 78 h 79"/>
                <a:gd name="T2" fmla="*/ 941 w 942"/>
                <a:gd name="T3" fmla="*/ 78 h 79"/>
                <a:gd name="T4" fmla="*/ 941 w 942"/>
                <a:gd name="T5" fmla="*/ 0 h 79"/>
                <a:gd name="T6" fmla="*/ 0 w 942"/>
                <a:gd name="T7" fmla="*/ 0 h 79"/>
                <a:gd name="T8" fmla="*/ 0 w 942"/>
                <a:gd name="T9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2" h="79">
                  <a:moveTo>
                    <a:pt x="0" y="78"/>
                  </a:moveTo>
                  <a:lnTo>
                    <a:pt x="941" y="78"/>
                  </a:lnTo>
                  <a:lnTo>
                    <a:pt x="941" y="0"/>
                  </a:lnTo>
                  <a:lnTo>
                    <a:pt x="0" y="0"/>
                  </a:lnTo>
                  <a:lnTo>
                    <a:pt x="0" y="7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Open Sans Light" panose="020B0306030504020204" pitchFamily="34" charset="0"/>
              </a:endParaRPr>
            </a:p>
          </p:txBody>
        </p:sp>
        <p:sp>
          <p:nvSpPr>
            <p:cNvPr id="41" name="Freeform 18">
              <a:extLst>
                <a:ext uri="{FF2B5EF4-FFF2-40B4-BE49-F238E27FC236}">
                  <a16:creationId xmlns="" xmlns:a16="http://schemas.microsoft.com/office/drawing/2014/main" id="{F99F964B-AE29-D24C-B57A-EDAD2C738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34987" y="10848426"/>
              <a:ext cx="842790" cy="71965"/>
            </a:xfrm>
            <a:custGeom>
              <a:avLst/>
              <a:gdLst>
                <a:gd name="T0" fmla="*/ 0 w 943"/>
                <a:gd name="T1" fmla="*/ 78 h 79"/>
                <a:gd name="T2" fmla="*/ 942 w 943"/>
                <a:gd name="T3" fmla="*/ 78 h 79"/>
                <a:gd name="T4" fmla="*/ 942 w 943"/>
                <a:gd name="T5" fmla="*/ 0 h 79"/>
                <a:gd name="T6" fmla="*/ 0 w 943"/>
                <a:gd name="T7" fmla="*/ 0 h 79"/>
                <a:gd name="T8" fmla="*/ 0 w 943"/>
                <a:gd name="T9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3" h="79">
                  <a:moveTo>
                    <a:pt x="0" y="78"/>
                  </a:moveTo>
                  <a:lnTo>
                    <a:pt x="942" y="78"/>
                  </a:lnTo>
                  <a:lnTo>
                    <a:pt x="942" y="0"/>
                  </a:lnTo>
                  <a:lnTo>
                    <a:pt x="0" y="0"/>
                  </a:lnTo>
                  <a:lnTo>
                    <a:pt x="0" y="7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Open Sans Light" panose="020B0306030504020204" pitchFamily="34" charset="0"/>
              </a:endParaRPr>
            </a:p>
          </p:txBody>
        </p:sp>
        <p:sp>
          <p:nvSpPr>
            <p:cNvPr id="42" name="Freeform 20">
              <a:extLst>
                <a:ext uri="{FF2B5EF4-FFF2-40B4-BE49-F238E27FC236}">
                  <a16:creationId xmlns="" xmlns:a16="http://schemas.microsoft.com/office/drawing/2014/main" id="{96E2A919-33E4-B84E-8DEE-5DFDA25B9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93999" y="10848426"/>
              <a:ext cx="842790" cy="71965"/>
            </a:xfrm>
            <a:custGeom>
              <a:avLst/>
              <a:gdLst>
                <a:gd name="T0" fmla="*/ 0 w 942"/>
                <a:gd name="T1" fmla="*/ 78 h 79"/>
                <a:gd name="T2" fmla="*/ 941 w 942"/>
                <a:gd name="T3" fmla="*/ 78 h 79"/>
                <a:gd name="T4" fmla="*/ 941 w 942"/>
                <a:gd name="T5" fmla="*/ 0 h 79"/>
                <a:gd name="T6" fmla="*/ 0 w 942"/>
                <a:gd name="T7" fmla="*/ 0 h 79"/>
                <a:gd name="T8" fmla="*/ 0 w 942"/>
                <a:gd name="T9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2" h="79">
                  <a:moveTo>
                    <a:pt x="0" y="78"/>
                  </a:moveTo>
                  <a:lnTo>
                    <a:pt x="941" y="78"/>
                  </a:lnTo>
                  <a:lnTo>
                    <a:pt x="941" y="0"/>
                  </a:lnTo>
                  <a:lnTo>
                    <a:pt x="0" y="0"/>
                  </a:lnTo>
                  <a:lnTo>
                    <a:pt x="0" y="7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Open Sans Light" panose="020B0306030504020204" pitchFamily="34" charset="0"/>
              </a:endParaRPr>
            </a:p>
          </p:txBody>
        </p:sp>
        <p:sp>
          <p:nvSpPr>
            <p:cNvPr id="43" name="Freeform 21">
              <a:extLst>
                <a:ext uri="{FF2B5EF4-FFF2-40B4-BE49-F238E27FC236}">
                  <a16:creationId xmlns="" xmlns:a16="http://schemas.microsoft.com/office/drawing/2014/main" id="{84C946B5-8F42-C645-A289-0EE80B542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5642" y="10848426"/>
              <a:ext cx="842790" cy="71965"/>
            </a:xfrm>
            <a:custGeom>
              <a:avLst/>
              <a:gdLst>
                <a:gd name="T0" fmla="*/ 0 w 942"/>
                <a:gd name="T1" fmla="*/ 78 h 79"/>
                <a:gd name="T2" fmla="*/ 941 w 942"/>
                <a:gd name="T3" fmla="*/ 78 h 79"/>
                <a:gd name="T4" fmla="*/ 941 w 942"/>
                <a:gd name="T5" fmla="*/ 0 h 79"/>
                <a:gd name="T6" fmla="*/ 0 w 942"/>
                <a:gd name="T7" fmla="*/ 0 h 79"/>
                <a:gd name="T8" fmla="*/ 0 w 942"/>
                <a:gd name="T9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2" h="79">
                  <a:moveTo>
                    <a:pt x="0" y="78"/>
                  </a:moveTo>
                  <a:lnTo>
                    <a:pt x="941" y="78"/>
                  </a:lnTo>
                  <a:lnTo>
                    <a:pt x="941" y="0"/>
                  </a:lnTo>
                  <a:lnTo>
                    <a:pt x="0" y="0"/>
                  </a:lnTo>
                  <a:lnTo>
                    <a:pt x="0" y="7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Open Sans Light" panose="020B0306030504020204" pitchFamily="34" charset="0"/>
              </a:endParaRPr>
            </a:p>
          </p:txBody>
        </p:sp>
        <p:sp>
          <p:nvSpPr>
            <p:cNvPr id="44" name="Freeform 23">
              <a:extLst>
                <a:ext uri="{FF2B5EF4-FFF2-40B4-BE49-F238E27FC236}">
                  <a16:creationId xmlns="" xmlns:a16="http://schemas.microsoft.com/office/drawing/2014/main" id="{C5343E06-E7DC-C940-8B18-8B96440BB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53346" y="10848426"/>
              <a:ext cx="842790" cy="71965"/>
            </a:xfrm>
            <a:custGeom>
              <a:avLst/>
              <a:gdLst>
                <a:gd name="T0" fmla="*/ 0 w 943"/>
                <a:gd name="T1" fmla="*/ 78 h 79"/>
                <a:gd name="T2" fmla="*/ 942 w 943"/>
                <a:gd name="T3" fmla="*/ 78 h 79"/>
                <a:gd name="T4" fmla="*/ 942 w 943"/>
                <a:gd name="T5" fmla="*/ 0 h 79"/>
                <a:gd name="T6" fmla="*/ 0 w 943"/>
                <a:gd name="T7" fmla="*/ 0 h 79"/>
                <a:gd name="T8" fmla="*/ 0 w 943"/>
                <a:gd name="T9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3" h="79">
                  <a:moveTo>
                    <a:pt x="0" y="78"/>
                  </a:moveTo>
                  <a:lnTo>
                    <a:pt x="942" y="78"/>
                  </a:lnTo>
                  <a:lnTo>
                    <a:pt x="942" y="0"/>
                  </a:lnTo>
                  <a:lnTo>
                    <a:pt x="0" y="0"/>
                  </a:lnTo>
                  <a:lnTo>
                    <a:pt x="0" y="7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Open Sans Light" panose="020B0306030504020204" pitchFamily="34" charset="0"/>
              </a:endParaRPr>
            </a:p>
          </p:txBody>
        </p:sp>
      </p:grpSp>
      <p:grpSp>
        <p:nvGrpSpPr>
          <p:cNvPr id="45" name="Grupo 44"/>
          <p:cNvGrpSpPr/>
          <p:nvPr/>
        </p:nvGrpSpPr>
        <p:grpSpPr>
          <a:xfrm flipH="1">
            <a:off x="8200566" y="5117141"/>
            <a:ext cx="2940515" cy="1378546"/>
            <a:chOff x="-3068638" y="3429000"/>
            <a:chExt cx="1628775" cy="763588"/>
          </a:xfrm>
          <a:solidFill>
            <a:schemeClr val="accent2"/>
          </a:solidFill>
        </p:grpSpPr>
        <p:sp>
          <p:nvSpPr>
            <p:cNvPr id="46" name="Freeform 5"/>
            <p:cNvSpPr>
              <a:spLocks noEditPoints="1"/>
            </p:cNvSpPr>
            <p:nvPr/>
          </p:nvSpPr>
          <p:spPr bwMode="auto">
            <a:xfrm>
              <a:off x="-1892301" y="3462338"/>
              <a:ext cx="452438" cy="587375"/>
            </a:xfrm>
            <a:custGeom>
              <a:avLst/>
              <a:gdLst>
                <a:gd name="T0" fmla="*/ 149 w 149"/>
                <a:gd name="T1" fmla="*/ 187 h 192"/>
                <a:gd name="T2" fmla="*/ 139 w 149"/>
                <a:gd name="T3" fmla="*/ 191 h 192"/>
                <a:gd name="T4" fmla="*/ 113 w 149"/>
                <a:gd name="T5" fmla="*/ 191 h 192"/>
                <a:gd name="T6" fmla="*/ 107 w 149"/>
                <a:gd name="T7" fmla="*/ 188 h 192"/>
                <a:gd name="T8" fmla="*/ 30 w 149"/>
                <a:gd name="T9" fmla="*/ 188 h 192"/>
                <a:gd name="T10" fmla="*/ 25 w 149"/>
                <a:gd name="T11" fmla="*/ 191 h 192"/>
                <a:gd name="T12" fmla="*/ 8 w 149"/>
                <a:gd name="T13" fmla="*/ 191 h 192"/>
                <a:gd name="T14" fmla="*/ 1 w 149"/>
                <a:gd name="T15" fmla="*/ 185 h 192"/>
                <a:gd name="T16" fmla="*/ 0 w 149"/>
                <a:gd name="T17" fmla="*/ 169 h 192"/>
                <a:gd name="T18" fmla="*/ 0 w 149"/>
                <a:gd name="T19" fmla="*/ 9 h 192"/>
                <a:gd name="T20" fmla="*/ 9 w 149"/>
                <a:gd name="T21" fmla="*/ 0 h 192"/>
                <a:gd name="T22" fmla="*/ 113 w 149"/>
                <a:gd name="T23" fmla="*/ 0 h 192"/>
                <a:gd name="T24" fmla="*/ 117 w 149"/>
                <a:gd name="T25" fmla="*/ 0 h 192"/>
                <a:gd name="T26" fmla="*/ 129 w 149"/>
                <a:gd name="T27" fmla="*/ 10 h 192"/>
                <a:gd name="T28" fmla="*/ 147 w 149"/>
                <a:gd name="T29" fmla="*/ 92 h 192"/>
                <a:gd name="T30" fmla="*/ 149 w 149"/>
                <a:gd name="T31" fmla="*/ 95 h 192"/>
                <a:gd name="T32" fmla="*/ 149 w 149"/>
                <a:gd name="T33" fmla="*/ 118 h 192"/>
                <a:gd name="T34" fmla="*/ 143 w 149"/>
                <a:gd name="T35" fmla="*/ 118 h 192"/>
                <a:gd name="T36" fmla="*/ 143 w 149"/>
                <a:gd name="T37" fmla="*/ 153 h 192"/>
                <a:gd name="T38" fmla="*/ 149 w 149"/>
                <a:gd name="T39" fmla="*/ 153 h 192"/>
                <a:gd name="T40" fmla="*/ 149 w 149"/>
                <a:gd name="T41" fmla="*/ 187 h 192"/>
                <a:gd name="T42" fmla="*/ 111 w 149"/>
                <a:gd name="T43" fmla="*/ 17 h 192"/>
                <a:gd name="T44" fmla="*/ 20 w 149"/>
                <a:gd name="T45" fmla="*/ 17 h 192"/>
                <a:gd name="T46" fmla="*/ 20 w 149"/>
                <a:gd name="T47" fmla="*/ 84 h 192"/>
                <a:gd name="T48" fmla="*/ 121 w 149"/>
                <a:gd name="T49" fmla="*/ 84 h 192"/>
                <a:gd name="T50" fmla="*/ 111 w 149"/>
                <a:gd name="T51" fmla="*/ 17 h 192"/>
                <a:gd name="T52" fmla="*/ 95 w 149"/>
                <a:gd name="T53" fmla="*/ 161 h 192"/>
                <a:gd name="T54" fmla="*/ 108 w 149"/>
                <a:gd name="T55" fmla="*/ 175 h 192"/>
                <a:gd name="T56" fmla="*/ 110 w 149"/>
                <a:gd name="T57" fmla="*/ 176 h 192"/>
                <a:gd name="T58" fmla="*/ 125 w 149"/>
                <a:gd name="T59" fmla="*/ 176 h 192"/>
                <a:gd name="T60" fmla="*/ 125 w 149"/>
                <a:gd name="T61" fmla="*/ 161 h 192"/>
                <a:gd name="T62" fmla="*/ 95 w 149"/>
                <a:gd name="T63" fmla="*/ 161 h 192"/>
                <a:gd name="T64" fmla="*/ 25 w 149"/>
                <a:gd name="T65" fmla="*/ 97 h 192"/>
                <a:gd name="T66" fmla="*/ 48 w 149"/>
                <a:gd name="T67" fmla="*/ 97 h 192"/>
                <a:gd name="T68" fmla="*/ 45 w 149"/>
                <a:gd name="T69" fmla="*/ 92 h 192"/>
                <a:gd name="T70" fmla="*/ 28 w 149"/>
                <a:gd name="T71" fmla="*/ 92 h 192"/>
                <a:gd name="T72" fmla="*/ 25 w 149"/>
                <a:gd name="T73" fmla="*/ 9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92">
                  <a:moveTo>
                    <a:pt x="149" y="187"/>
                  </a:moveTo>
                  <a:cubicBezTo>
                    <a:pt x="145" y="188"/>
                    <a:pt x="142" y="191"/>
                    <a:pt x="139" y="191"/>
                  </a:cubicBezTo>
                  <a:cubicBezTo>
                    <a:pt x="130" y="192"/>
                    <a:pt x="122" y="191"/>
                    <a:pt x="113" y="191"/>
                  </a:cubicBezTo>
                  <a:cubicBezTo>
                    <a:pt x="110" y="191"/>
                    <a:pt x="109" y="190"/>
                    <a:pt x="107" y="188"/>
                  </a:cubicBezTo>
                  <a:cubicBezTo>
                    <a:pt x="90" y="157"/>
                    <a:pt x="48" y="157"/>
                    <a:pt x="30" y="188"/>
                  </a:cubicBezTo>
                  <a:cubicBezTo>
                    <a:pt x="29" y="189"/>
                    <a:pt x="27" y="191"/>
                    <a:pt x="25" y="191"/>
                  </a:cubicBezTo>
                  <a:cubicBezTo>
                    <a:pt x="19" y="191"/>
                    <a:pt x="14" y="191"/>
                    <a:pt x="8" y="191"/>
                  </a:cubicBezTo>
                  <a:cubicBezTo>
                    <a:pt x="4" y="191"/>
                    <a:pt x="1" y="190"/>
                    <a:pt x="1" y="185"/>
                  </a:cubicBezTo>
                  <a:cubicBezTo>
                    <a:pt x="0" y="180"/>
                    <a:pt x="0" y="174"/>
                    <a:pt x="0" y="169"/>
                  </a:cubicBezTo>
                  <a:cubicBezTo>
                    <a:pt x="0" y="116"/>
                    <a:pt x="0" y="63"/>
                    <a:pt x="0" y="9"/>
                  </a:cubicBezTo>
                  <a:cubicBezTo>
                    <a:pt x="0" y="0"/>
                    <a:pt x="0" y="0"/>
                    <a:pt x="9" y="0"/>
                  </a:cubicBezTo>
                  <a:cubicBezTo>
                    <a:pt x="44" y="0"/>
                    <a:pt x="78" y="0"/>
                    <a:pt x="113" y="0"/>
                  </a:cubicBezTo>
                  <a:cubicBezTo>
                    <a:pt x="114" y="0"/>
                    <a:pt x="115" y="0"/>
                    <a:pt x="117" y="0"/>
                  </a:cubicBezTo>
                  <a:cubicBezTo>
                    <a:pt x="126" y="0"/>
                    <a:pt x="127" y="1"/>
                    <a:pt x="129" y="10"/>
                  </a:cubicBezTo>
                  <a:cubicBezTo>
                    <a:pt x="135" y="37"/>
                    <a:pt x="141" y="65"/>
                    <a:pt x="147" y="92"/>
                  </a:cubicBezTo>
                  <a:cubicBezTo>
                    <a:pt x="148" y="93"/>
                    <a:pt x="148" y="94"/>
                    <a:pt x="149" y="95"/>
                  </a:cubicBezTo>
                  <a:cubicBezTo>
                    <a:pt x="149" y="102"/>
                    <a:pt x="149" y="110"/>
                    <a:pt x="149" y="118"/>
                  </a:cubicBezTo>
                  <a:cubicBezTo>
                    <a:pt x="147" y="118"/>
                    <a:pt x="145" y="118"/>
                    <a:pt x="143" y="118"/>
                  </a:cubicBezTo>
                  <a:cubicBezTo>
                    <a:pt x="143" y="130"/>
                    <a:pt x="143" y="141"/>
                    <a:pt x="143" y="153"/>
                  </a:cubicBezTo>
                  <a:cubicBezTo>
                    <a:pt x="145" y="153"/>
                    <a:pt x="147" y="153"/>
                    <a:pt x="149" y="153"/>
                  </a:cubicBezTo>
                  <a:cubicBezTo>
                    <a:pt x="149" y="164"/>
                    <a:pt x="149" y="176"/>
                    <a:pt x="149" y="187"/>
                  </a:cubicBezTo>
                  <a:close/>
                  <a:moveTo>
                    <a:pt x="111" y="17"/>
                  </a:moveTo>
                  <a:cubicBezTo>
                    <a:pt x="80" y="17"/>
                    <a:pt x="50" y="17"/>
                    <a:pt x="20" y="17"/>
                  </a:cubicBezTo>
                  <a:cubicBezTo>
                    <a:pt x="20" y="39"/>
                    <a:pt x="20" y="62"/>
                    <a:pt x="20" y="84"/>
                  </a:cubicBezTo>
                  <a:cubicBezTo>
                    <a:pt x="54" y="84"/>
                    <a:pt x="87" y="84"/>
                    <a:pt x="121" y="84"/>
                  </a:cubicBezTo>
                  <a:cubicBezTo>
                    <a:pt x="118" y="62"/>
                    <a:pt x="114" y="39"/>
                    <a:pt x="111" y="17"/>
                  </a:cubicBezTo>
                  <a:close/>
                  <a:moveTo>
                    <a:pt x="95" y="161"/>
                  </a:moveTo>
                  <a:cubicBezTo>
                    <a:pt x="100" y="166"/>
                    <a:pt x="104" y="170"/>
                    <a:pt x="108" y="175"/>
                  </a:cubicBezTo>
                  <a:cubicBezTo>
                    <a:pt x="108" y="175"/>
                    <a:pt x="109" y="176"/>
                    <a:pt x="110" y="176"/>
                  </a:cubicBezTo>
                  <a:cubicBezTo>
                    <a:pt x="115" y="176"/>
                    <a:pt x="120" y="176"/>
                    <a:pt x="125" y="176"/>
                  </a:cubicBezTo>
                  <a:cubicBezTo>
                    <a:pt x="125" y="171"/>
                    <a:pt x="125" y="166"/>
                    <a:pt x="125" y="161"/>
                  </a:cubicBezTo>
                  <a:cubicBezTo>
                    <a:pt x="115" y="161"/>
                    <a:pt x="105" y="161"/>
                    <a:pt x="95" y="161"/>
                  </a:cubicBezTo>
                  <a:close/>
                  <a:moveTo>
                    <a:pt x="25" y="97"/>
                  </a:moveTo>
                  <a:cubicBezTo>
                    <a:pt x="33" y="97"/>
                    <a:pt x="40" y="97"/>
                    <a:pt x="48" y="97"/>
                  </a:cubicBezTo>
                  <a:cubicBezTo>
                    <a:pt x="48" y="92"/>
                    <a:pt x="48" y="92"/>
                    <a:pt x="45" y="92"/>
                  </a:cubicBezTo>
                  <a:cubicBezTo>
                    <a:pt x="39" y="92"/>
                    <a:pt x="34" y="92"/>
                    <a:pt x="28" y="92"/>
                  </a:cubicBezTo>
                  <a:cubicBezTo>
                    <a:pt x="25" y="92"/>
                    <a:pt x="24" y="93"/>
                    <a:pt x="25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6"/>
            <p:cNvSpPr>
              <a:spLocks/>
            </p:cNvSpPr>
            <p:nvPr/>
          </p:nvSpPr>
          <p:spPr bwMode="auto">
            <a:xfrm>
              <a:off x="-3068638" y="3429000"/>
              <a:ext cx="1127125" cy="625475"/>
            </a:xfrm>
            <a:custGeom>
              <a:avLst/>
              <a:gdLst>
                <a:gd name="T0" fmla="*/ 366 w 371"/>
                <a:gd name="T1" fmla="*/ 158 h 205"/>
                <a:gd name="T2" fmla="*/ 26 w 371"/>
                <a:gd name="T3" fmla="*/ 158 h 205"/>
                <a:gd name="T4" fmla="*/ 26 w 371"/>
                <a:gd name="T5" fmla="*/ 166 h 205"/>
                <a:gd name="T6" fmla="*/ 371 w 371"/>
                <a:gd name="T7" fmla="*/ 166 h 205"/>
                <a:gd name="T8" fmla="*/ 371 w 371"/>
                <a:gd name="T9" fmla="*/ 205 h 205"/>
                <a:gd name="T10" fmla="*/ 366 w 371"/>
                <a:gd name="T11" fmla="*/ 205 h 205"/>
                <a:gd name="T12" fmla="*/ 193 w 371"/>
                <a:gd name="T13" fmla="*/ 205 h 205"/>
                <a:gd name="T14" fmla="*/ 186 w 371"/>
                <a:gd name="T15" fmla="*/ 201 h 205"/>
                <a:gd name="T16" fmla="*/ 146 w 371"/>
                <a:gd name="T17" fmla="*/ 176 h 205"/>
                <a:gd name="T18" fmla="*/ 106 w 371"/>
                <a:gd name="T19" fmla="*/ 201 h 205"/>
                <a:gd name="T20" fmla="*/ 103 w 371"/>
                <a:gd name="T21" fmla="*/ 205 h 205"/>
                <a:gd name="T22" fmla="*/ 99 w 371"/>
                <a:gd name="T23" fmla="*/ 202 h 205"/>
                <a:gd name="T24" fmla="*/ 59 w 371"/>
                <a:gd name="T25" fmla="*/ 176 h 205"/>
                <a:gd name="T26" fmla="*/ 19 w 371"/>
                <a:gd name="T27" fmla="*/ 201 h 205"/>
                <a:gd name="T28" fmla="*/ 17 w 371"/>
                <a:gd name="T29" fmla="*/ 204 h 205"/>
                <a:gd name="T30" fmla="*/ 5 w 371"/>
                <a:gd name="T31" fmla="*/ 177 h 205"/>
                <a:gd name="T32" fmla="*/ 7 w 371"/>
                <a:gd name="T33" fmla="*/ 168 h 205"/>
                <a:gd name="T34" fmla="*/ 7 w 371"/>
                <a:gd name="T35" fmla="*/ 7 h 205"/>
                <a:gd name="T36" fmla="*/ 7 w 371"/>
                <a:gd name="T37" fmla="*/ 0 h 205"/>
                <a:gd name="T38" fmla="*/ 366 w 371"/>
                <a:gd name="T39" fmla="*/ 0 h 205"/>
                <a:gd name="T40" fmla="*/ 366 w 371"/>
                <a:gd name="T41" fmla="*/ 158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1" h="205">
                  <a:moveTo>
                    <a:pt x="366" y="158"/>
                  </a:moveTo>
                  <a:cubicBezTo>
                    <a:pt x="252" y="158"/>
                    <a:pt x="139" y="158"/>
                    <a:pt x="26" y="158"/>
                  </a:cubicBezTo>
                  <a:cubicBezTo>
                    <a:pt x="26" y="160"/>
                    <a:pt x="26" y="163"/>
                    <a:pt x="26" y="166"/>
                  </a:cubicBezTo>
                  <a:cubicBezTo>
                    <a:pt x="141" y="166"/>
                    <a:pt x="256" y="166"/>
                    <a:pt x="371" y="166"/>
                  </a:cubicBezTo>
                  <a:cubicBezTo>
                    <a:pt x="371" y="179"/>
                    <a:pt x="371" y="192"/>
                    <a:pt x="371" y="205"/>
                  </a:cubicBezTo>
                  <a:cubicBezTo>
                    <a:pt x="369" y="205"/>
                    <a:pt x="368" y="205"/>
                    <a:pt x="366" y="205"/>
                  </a:cubicBezTo>
                  <a:cubicBezTo>
                    <a:pt x="308" y="205"/>
                    <a:pt x="251" y="205"/>
                    <a:pt x="193" y="205"/>
                  </a:cubicBezTo>
                  <a:cubicBezTo>
                    <a:pt x="190" y="205"/>
                    <a:pt x="188" y="204"/>
                    <a:pt x="186" y="201"/>
                  </a:cubicBezTo>
                  <a:cubicBezTo>
                    <a:pt x="178" y="185"/>
                    <a:pt x="164" y="176"/>
                    <a:pt x="146" y="176"/>
                  </a:cubicBezTo>
                  <a:cubicBezTo>
                    <a:pt x="128" y="176"/>
                    <a:pt x="115" y="185"/>
                    <a:pt x="106" y="201"/>
                  </a:cubicBezTo>
                  <a:cubicBezTo>
                    <a:pt x="105" y="203"/>
                    <a:pt x="104" y="205"/>
                    <a:pt x="103" y="205"/>
                  </a:cubicBezTo>
                  <a:cubicBezTo>
                    <a:pt x="102" y="205"/>
                    <a:pt x="100" y="203"/>
                    <a:pt x="99" y="202"/>
                  </a:cubicBezTo>
                  <a:cubicBezTo>
                    <a:pt x="91" y="185"/>
                    <a:pt x="77" y="176"/>
                    <a:pt x="59" y="176"/>
                  </a:cubicBezTo>
                  <a:cubicBezTo>
                    <a:pt x="41" y="176"/>
                    <a:pt x="27" y="185"/>
                    <a:pt x="19" y="201"/>
                  </a:cubicBezTo>
                  <a:cubicBezTo>
                    <a:pt x="18" y="202"/>
                    <a:pt x="18" y="203"/>
                    <a:pt x="17" y="204"/>
                  </a:cubicBezTo>
                  <a:cubicBezTo>
                    <a:pt x="6" y="201"/>
                    <a:pt x="0" y="188"/>
                    <a:pt x="5" y="177"/>
                  </a:cubicBezTo>
                  <a:cubicBezTo>
                    <a:pt x="7" y="174"/>
                    <a:pt x="7" y="171"/>
                    <a:pt x="7" y="168"/>
                  </a:cubicBezTo>
                  <a:cubicBezTo>
                    <a:pt x="7" y="114"/>
                    <a:pt x="7" y="61"/>
                    <a:pt x="7" y="7"/>
                  </a:cubicBezTo>
                  <a:cubicBezTo>
                    <a:pt x="7" y="5"/>
                    <a:pt x="7" y="3"/>
                    <a:pt x="7" y="0"/>
                  </a:cubicBezTo>
                  <a:cubicBezTo>
                    <a:pt x="127" y="0"/>
                    <a:pt x="246" y="0"/>
                    <a:pt x="366" y="0"/>
                  </a:cubicBezTo>
                  <a:cubicBezTo>
                    <a:pt x="366" y="52"/>
                    <a:pt x="366" y="105"/>
                    <a:pt x="366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7"/>
            <p:cNvSpPr>
              <a:spLocks noEditPoints="1"/>
            </p:cNvSpPr>
            <p:nvPr/>
          </p:nvSpPr>
          <p:spPr bwMode="auto">
            <a:xfrm>
              <a:off x="-2995613" y="3984625"/>
              <a:ext cx="203200" cy="207963"/>
            </a:xfrm>
            <a:custGeom>
              <a:avLst/>
              <a:gdLst>
                <a:gd name="T0" fmla="*/ 66 w 67"/>
                <a:gd name="T1" fmla="*/ 33 h 68"/>
                <a:gd name="T2" fmla="*/ 34 w 67"/>
                <a:gd name="T3" fmla="*/ 67 h 68"/>
                <a:gd name="T4" fmla="*/ 0 w 67"/>
                <a:gd name="T5" fmla="*/ 35 h 68"/>
                <a:gd name="T6" fmla="*/ 33 w 67"/>
                <a:gd name="T7" fmla="*/ 1 h 68"/>
                <a:gd name="T8" fmla="*/ 66 w 67"/>
                <a:gd name="T9" fmla="*/ 33 h 68"/>
                <a:gd name="T10" fmla="*/ 33 w 67"/>
                <a:gd name="T11" fmla="*/ 57 h 68"/>
                <a:gd name="T12" fmla="*/ 56 w 67"/>
                <a:gd name="T13" fmla="*/ 34 h 68"/>
                <a:gd name="T14" fmla="*/ 33 w 67"/>
                <a:gd name="T15" fmla="*/ 11 h 68"/>
                <a:gd name="T16" fmla="*/ 10 w 67"/>
                <a:gd name="T17" fmla="*/ 34 h 68"/>
                <a:gd name="T18" fmla="*/ 33 w 67"/>
                <a:gd name="T19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68">
                  <a:moveTo>
                    <a:pt x="66" y="33"/>
                  </a:moveTo>
                  <a:cubicBezTo>
                    <a:pt x="67" y="51"/>
                    <a:pt x="52" y="66"/>
                    <a:pt x="34" y="67"/>
                  </a:cubicBezTo>
                  <a:cubicBezTo>
                    <a:pt x="16" y="68"/>
                    <a:pt x="1" y="53"/>
                    <a:pt x="0" y="35"/>
                  </a:cubicBezTo>
                  <a:cubicBezTo>
                    <a:pt x="0" y="17"/>
                    <a:pt x="14" y="2"/>
                    <a:pt x="33" y="1"/>
                  </a:cubicBezTo>
                  <a:cubicBezTo>
                    <a:pt x="50" y="0"/>
                    <a:pt x="66" y="15"/>
                    <a:pt x="66" y="33"/>
                  </a:cubicBezTo>
                  <a:close/>
                  <a:moveTo>
                    <a:pt x="33" y="57"/>
                  </a:moveTo>
                  <a:cubicBezTo>
                    <a:pt x="46" y="57"/>
                    <a:pt x="56" y="47"/>
                    <a:pt x="56" y="34"/>
                  </a:cubicBezTo>
                  <a:cubicBezTo>
                    <a:pt x="56" y="22"/>
                    <a:pt x="46" y="11"/>
                    <a:pt x="33" y="11"/>
                  </a:cubicBezTo>
                  <a:cubicBezTo>
                    <a:pt x="20" y="11"/>
                    <a:pt x="10" y="21"/>
                    <a:pt x="10" y="34"/>
                  </a:cubicBezTo>
                  <a:cubicBezTo>
                    <a:pt x="10" y="47"/>
                    <a:pt x="21" y="57"/>
                    <a:pt x="3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"/>
            <p:cNvSpPr>
              <a:spLocks noEditPoints="1"/>
            </p:cNvSpPr>
            <p:nvPr/>
          </p:nvSpPr>
          <p:spPr bwMode="auto">
            <a:xfrm>
              <a:off x="-1792288" y="3984625"/>
              <a:ext cx="206375" cy="207963"/>
            </a:xfrm>
            <a:custGeom>
              <a:avLst/>
              <a:gdLst>
                <a:gd name="T0" fmla="*/ 67 w 68"/>
                <a:gd name="T1" fmla="*/ 33 h 68"/>
                <a:gd name="T2" fmla="*/ 36 w 68"/>
                <a:gd name="T3" fmla="*/ 67 h 68"/>
                <a:gd name="T4" fmla="*/ 1 w 68"/>
                <a:gd name="T5" fmla="*/ 36 h 68"/>
                <a:gd name="T6" fmla="*/ 33 w 68"/>
                <a:gd name="T7" fmla="*/ 1 h 68"/>
                <a:gd name="T8" fmla="*/ 67 w 68"/>
                <a:gd name="T9" fmla="*/ 33 h 68"/>
                <a:gd name="T10" fmla="*/ 34 w 68"/>
                <a:gd name="T11" fmla="*/ 57 h 68"/>
                <a:gd name="T12" fmla="*/ 57 w 68"/>
                <a:gd name="T13" fmla="*/ 34 h 68"/>
                <a:gd name="T14" fmla="*/ 34 w 68"/>
                <a:gd name="T15" fmla="*/ 11 h 68"/>
                <a:gd name="T16" fmla="*/ 11 w 68"/>
                <a:gd name="T17" fmla="*/ 34 h 68"/>
                <a:gd name="T18" fmla="*/ 34 w 68"/>
                <a:gd name="T19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68">
                  <a:moveTo>
                    <a:pt x="67" y="33"/>
                  </a:moveTo>
                  <a:cubicBezTo>
                    <a:pt x="68" y="50"/>
                    <a:pt x="54" y="66"/>
                    <a:pt x="36" y="67"/>
                  </a:cubicBezTo>
                  <a:cubicBezTo>
                    <a:pt x="18" y="68"/>
                    <a:pt x="2" y="54"/>
                    <a:pt x="1" y="36"/>
                  </a:cubicBezTo>
                  <a:cubicBezTo>
                    <a:pt x="0" y="18"/>
                    <a:pt x="14" y="2"/>
                    <a:pt x="33" y="1"/>
                  </a:cubicBezTo>
                  <a:cubicBezTo>
                    <a:pt x="51" y="0"/>
                    <a:pt x="66" y="14"/>
                    <a:pt x="67" y="33"/>
                  </a:cubicBezTo>
                  <a:close/>
                  <a:moveTo>
                    <a:pt x="34" y="57"/>
                  </a:moveTo>
                  <a:cubicBezTo>
                    <a:pt x="47" y="57"/>
                    <a:pt x="57" y="47"/>
                    <a:pt x="57" y="34"/>
                  </a:cubicBezTo>
                  <a:cubicBezTo>
                    <a:pt x="57" y="22"/>
                    <a:pt x="47" y="11"/>
                    <a:pt x="34" y="11"/>
                  </a:cubicBezTo>
                  <a:cubicBezTo>
                    <a:pt x="22" y="11"/>
                    <a:pt x="11" y="21"/>
                    <a:pt x="11" y="34"/>
                  </a:cubicBezTo>
                  <a:cubicBezTo>
                    <a:pt x="11" y="47"/>
                    <a:pt x="22" y="57"/>
                    <a:pt x="3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"/>
            <p:cNvSpPr>
              <a:spLocks noEditPoints="1"/>
            </p:cNvSpPr>
            <p:nvPr/>
          </p:nvSpPr>
          <p:spPr bwMode="auto">
            <a:xfrm>
              <a:off x="-2727326" y="3987800"/>
              <a:ext cx="200025" cy="201613"/>
            </a:xfrm>
            <a:custGeom>
              <a:avLst/>
              <a:gdLst>
                <a:gd name="T0" fmla="*/ 33 w 66"/>
                <a:gd name="T1" fmla="*/ 66 h 66"/>
                <a:gd name="T2" fmla="*/ 0 w 66"/>
                <a:gd name="T3" fmla="*/ 33 h 66"/>
                <a:gd name="T4" fmla="*/ 33 w 66"/>
                <a:gd name="T5" fmla="*/ 0 h 66"/>
                <a:gd name="T6" fmla="*/ 66 w 66"/>
                <a:gd name="T7" fmla="*/ 33 h 66"/>
                <a:gd name="T8" fmla="*/ 33 w 66"/>
                <a:gd name="T9" fmla="*/ 66 h 66"/>
                <a:gd name="T10" fmla="*/ 33 w 66"/>
                <a:gd name="T11" fmla="*/ 56 h 66"/>
                <a:gd name="T12" fmla="*/ 56 w 66"/>
                <a:gd name="T13" fmla="*/ 33 h 66"/>
                <a:gd name="T14" fmla="*/ 33 w 66"/>
                <a:gd name="T15" fmla="*/ 10 h 66"/>
                <a:gd name="T16" fmla="*/ 10 w 66"/>
                <a:gd name="T17" fmla="*/ 33 h 66"/>
                <a:gd name="T18" fmla="*/ 33 w 66"/>
                <a:gd name="T19" fmla="*/ 5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6">
                  <a:moveTo>
                    <a:pt x="33" y="66"/>
                  </a:moveTo>
                  <a:cubicBezTo>
                    <a:pt x="15" y="66"/>
                    <a:pt x="0" y="51"/>
                    <a:pt x="0" y="33"/>
                  </a:cubicBezTo>
                  <a:cubicBezTo>
                    <a:pt x="0" y="15"/>
                    <a:pt x="14" y="0"/>
                    <a:pt x="33" y="0"/>
                  </a:cubicBezTo>
                  <a:cubicBezTo>
                    <a:pt x="51" y="0"/>
                    <a:pt x="66" y="15"/>
                    <a:pt x="66" y="33"/>
                  </a:cubicBezTo>
                  <a:cubicBezTo>
                    <a:pt x="66" y="51"/>
                    <a:pt x="51" y="66"/>
                    <a:pt x="33" y="66"/>
                  </a:cubicBezTo>
                  <a:close/>
                  <a:moveTo>
                    <a:pt x="33" y="56"/>
                  </a:moveTo>
                  <a:cubicBezTo>
                    <a:pt x="46" y="56"/>
                    <a:pt x="56" y="46"/>
                    <a:pt x="56" y="33"/>
                  </a:cubicBezTo>
                  <a:cubicBezTo>
                    <a:pt x="56" y="20"/>
                    <a:pt x="45" y="10"/>
                    <a:pt x="33" y="10"/>
                  </a:cubicBezTo>
                  <a:cubicBezTo>
                    <a:pt x="20" y="10"/>
                    <a:pt x="10" y="21"/>
                    <a:pt x="10" y="33"/>
                  </a:cubicBezTo>
                  <a:cubicBezTo>
                    <a:pt x="10" y="46"/>
                    <a:pt x="20" y="56"/>
                    <a:pt x="33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105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6;p17"/>
          <p:cNvSpPr txBox="1"/>
          <p:nvPr/>
        </p:nvSpPr>
        <p:spPr>
          <a:xfrm>
            <a:off x="2829221" y="459163"/>
            <a:ext cx="6533559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s-ES" sz="3200" b="1" dirty="0" smtClean="0">
                <a:latin typeface="Montserrat"/>
                <a:sym typeface="Montserrat"/>
              </a:rPr>
              <a:t>LOGÍSTICA DEL TRANSPORTE</a:t>
            </a:r>
            <a:endParaRPr sz="3200" dirty="0"/>
          </a:p>
        </p:txBody>
      </p:sp>
      <p:sp>
        <p:nvSpPr>
          <p:cNvPr id="4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3807448" y="944690"/>
            <a:ext cx="4577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Escribe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aquí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subtítulo</a:t>
            </a:r>
            <a:endParaRPr lang="en-US" sz="1600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3129055" y="2056647"/>
            <a:ext cx="1540182" cy="6001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2943555" y="1747220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5225738" y="2056647"/>
            <a:ext cx="1540182" cy="6001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5040238" y="1747220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7260493" y="2056647"/>
            <a:ext cx="1540182" cy="6001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10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7074993" y="1747220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4156196" y="5224883"/>
            <a:ext cx="1540182" cy="6001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12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3970696" y="4915456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6334131" y="5224883"/>
            <a:ext cx="1540182" cy="6001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6148631" y="4915456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16" name="Conector recto 15"/>
          <p:cNvCxnSpPr/>
          <p:nvPr/>
        </p:nvCxnSpPr>
        <p:spPr>
          <a:xfrm>
            <a:off x="2849209" y="3786132"/>
            <a:ext cx="19829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7260493" y="3786132"/>
            <a:ext cx="19829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1569471" y="3239990"/>
            <a:ext cx="1092284" cy="1092284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ipse 20"/>
          <p:cNvSpPr/>
          <p:nvPr/>
        </p:nvSpPr>
        <p:spPr>
          <a:xfrm>
            <a:off x="3189646" y="3062934"/>
            <a:ext cx="1446396" cy="1446396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ipse 21"/>
          <p:cNvSpPr/>
          <p:nvPr/>
        </p:nvSpPr>
        <p:spPr>
          <a:xfrm>
            <a:off x="5078590" y="2783598"/>
            <a:ext cx="2005069" cy="2005069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ector recto 22"/>
          <p:cNvCxnSpPr/>
          <p:nvPr/>
        </p:nvCxnSpPr>
        <p:spPr>
          <a:xfrm>
            <a:off x="4734156" y="3786132"/>
            <a:ext cx="19829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8835697" y="3786132"/>
            <a:ext cx="198295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7555959" y="3239990"/>
            <a:ext cx="1092284" cy="1092284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ipse 25"/>
          <p:cNvSpPr/>
          <p:nvPr/>
        </p:nvSpPr>
        <p:spPr>
          <a:xfrm>
            <a:off x="9176134" y="3062934"/>
            <a:ext cx="1446396" cy="1446396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upo 29"/>
          <p:cNvGrpSpPr/>
          <p:nvPr/>
        </p:nvGrpSpPr>
        <p:grpSpPr>
          <a:xfrm>
            <a:off x="9443507" y="3409950"/>
            <a:ext cx="1039514" cy="733196"/>
            <a:chOff x="4757738" y="2486025"/>
            <a:chExt cx="2682876" cy="1892301"/>
          </a:xfrm>
          <a:solidFill>
            <a:schemeClr val="accent3"/>
          </a:solidFill>
        </p:grpSpPr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4757738" y="2486025"/>
              <a:ext cx="706438" cy="1152525"/>
            </a:xfrm>
            <a:custGeom>
              <a:avLst/>
              <a:gdLst>
                <a:gd name="T0" fmla="*/ 0 w 233"/>
                <a:gd name="T1" fmla="*/ 151 h 380"/>
                <a:gd name="T2" fmla="*/ 69 w 233"/>
                <a:gd name="T3" fmla="*/ 152 h 380"/>
                <a:gd name="T4" fmla="*/ 106 w 233"/>
                <a:gd name="T5" fmla="*/ 152 h 380"/>
                <a:gd name="T6" fmla="*/ 106 w 233"/>
                <a:gd name="T7" fmla="*/ 108 h 380"/>
                <a:gd name="T8" fmla="*/ 67 w 233"/>
                <a:gd name="T9" fmla="*/ 108 h 380"/>
                <a:gd name="T10" fmla="*/ 67 w 233"/>
                <a:gd name="T11" fmla="*/ 90 h 380"/>
                <a:gd name="T12" fmla="*/ 106 w 233"/>
                <a:gd name="T13" fmla="*/ 90 h 380"/>
                <a:gd name="T14" fmla="*/ 106 w 233"/>
                <a:gd name="T15" fmla="*/ 0 h 380"/>
                <a:gd name="T16" fmla="*/ 121 w 233"/>
                <a:gd name="T17" fmla="*/ 0 h 380"/>
                <a:gd name="T18" fmla="*/ 121 w 233"/>
                <a:gd name="T19" fmla="*/ 89 h 380"/>
                <a:gd name="T20" fmla="*/ 160 w 233"/>
                <a:gd name="T21" fmla="*/ 89 h 380"/>
                <a:gd name="T22" fmla="*/ 160 w 233"/>
                <a:gd name="T23" fmla="*/ 107 h 380"/>
                <a:gd name="T24" fmla="*/ 122 w 233"/>
                <a:gd name="T25" fmla="*/ 107 h 380"/>
                <a:gd name="T26" fmla="*/ 122 w 233"/>
                <a:gd name="T27" fmla="*/ 151 h 380"/>
                <a:gd name="T28" fmla="*/ 233 w 233"/>
                <a:gd name="T29" fmla="*/ 151 h 380"/>
                <a:gd name="T30" fmla="*/ 233 w 233"/>
                <a:gd name="T31" fmla="*/ 153 h 380"/>
                <a:gd name="T32" fmla="*/ 207 w 233"/>
                <a:gd name="T33" fmla="*/ 175 h 380"/>
                <a:gd name="T34" fmla="*/ 198 w 233"/>
                <a:gd name="T35" fmla="*/ 193 h 380"/>
                <a:gd name="T36" fmla="*/ 198 w 233"/>
                <a:gd name="T37" fmla="*/ 369 h 380"/>
                <a:gd name="T38" fmla="*/ 198 w 233"/>
                <a:gd name="T39" fmla="*/ 380 h 380"/>
                <a:gd name="T40" fmla="*/ 45 w 233"/>
                <a:gd name="T41" fmla="*/ 380 h 380"/>
                <a:gd name="T42" fmla="*/ 45 w 233"/>
                <a:gd name="T43" fmla="*/ 182 h 380"/>
                <a:gd name="T44" fmla="*/ 0 w 233"/>
                <a:gd name="T45" fmla="*/ 182 h 380"/>
                <a:gd name="T46" fmla="*/ 0 w 233"/>
                <a:gd name="T47" fmla="*/ 151 h 380"/>
                <a:gd name="T48" fmla="*/ 121 w 233"/>
                <a:gd name="T49" fmla="*/ 205 h 380"/>
                <a:gd name="T50" fmla="*/ 121 w 233"/>
                <a:gd name="T51" fmla="*/ 249 h 380"/>
                <a:gd name="T52" fmla="*/ 170 w 233"/>
                <a:gd name="T53" fmla="*/ 249 h 380"/>
                <a:gd name="T54" fmla="*/ 170 w 233"/>
                <a:gd name="T55" fmla="*/ 205 h 380"/>
                <a:gd name="T56" fmla="*/ 121 w 233"/>
                <a:gd name="T57" fmla="*/ 205 h 380"/>
                <a:gd name="T58" fmla="*/ 170 w 233"/>
                <a:gd name="T59" fmla="*/ 278 h 380"/>
                <a:gd name="T60" fmla="*/ 121 w 233"/>
                <a:gd name="T61" fmla="*/ 278 h 380"/>
                <a:gd name="T62" fmla="*/ 121 w 233"/>
                <a:gd name="T63" fmla="*/ 322 h 380"/>
                <a:gd name="T64" fmla="*/ 170 w 233"/>
                <a:gd name="T65" fmla="*/ 322 h 380"/>
                <a:gd name="T66" fmla="*/ 170 w 233"/>
                <a:gd name="T67" fmla="*/ 27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3" h="380">
                  <a:moveTo>
                    <a:pt x="0" y="151"/>
                  </a:moveTo>
                  <a:cubicBezTo>
                    <a:pt x="23" y="151"/>
                    <a:pt x="46" y="151"/>
                    <a:pt x="69" y="152"/>
                  </a:cubicBezTo>
                  <a:cubicBezTo>
                    <a:pt x="81" y="152"/>
                    <a:pt x="93" y="152"/>
                    <a:pt x="106" y="152"/>
                  </a:cubicBezTo>
                  <a:cubicBezTo>
                    <a:pt x="106" y="136"/>
                    <a:pt x="106" y="122"/>
                    <a:pt x="106" y="108"/>
                  </a:cubicBezTo>
                  <a:cubicBezTo>
                    <a:pt x="93" y="108"/>
                    <a:pt x="80" y="108"/>
                    <a:pt x="67" y="108"/>
                  </a:cubicBezTo>
                  <a:cubicBezTo>
                    <a:pt x="67" y="101"/>
                    <a:pt x="67" y="96"/>
                    <a:pt x="67" y="90"/>
                  </a:cubicBezTo>
                  <a:cubicBezTo>
                    <a:pt x="80" y="90"/>
                    <a:pt x="93" y="90"/>
                    <a:pt x="106" y="90"/>
                  </a:cubicBezTo>
                  <a:cubicBezTo>
                    <a:pt x="106" y="59"/>
                    <a:pt x="106" y="30"/>
                    <a:pt x="106" y="0"/>
                  </a:cubicBezTo>
                  <a:cubicBezTo>
                    <a:pt x="112" y="0"/>
                    <a:pt x="116" y="0"/>
                    <a:pt x="121" y="0"/>
                  </a:cubicBezTo>
                  <a:cubicBezTo>
                    <a:pt x="121" y="29"/>
                    <a:pt x="121" y="59"/>
                    <a:pt x="121" y="89"/>
                  </a:cubicBezTo>
                  <a:cubicBezTo>
                    <a:pt x="135" y="89"/>
                    <a:pt x="147" y="89"/>
                    <a:pt x="160" y="89"/>
                  </a:cubicBezTo>
                  <a:cubicBezTo>
                    <a:pt x="160" y="95"/>
                    <a:pt x="160" y="101"/>
                    <a:pt x="160" y="107"/>
                  </a:cubicBezTo>
                  <a:cubicBezTo>
                    <a:pt x="148" y="107"/>
                    <a:pt x="135" y="107"/>
                    <a:pt x="122" y="107"/>
                  </a:cubicBezTo>
                  <a:cubicBezTo>
                    <a:pt x="122" y="122"/>
                    <a:pt x="122" y="136"/>
                    <a:pt x="122" y="151"/>
                  </a:cubicBezTo>
                  <a:cubicBezTo>
                    <a:pt x="159" y="151"/>
                    <a:pt x="196" y="151"/>
                    <a:pt x="233" y="151"/>
                  </a:cubicBezTo>
                  <a:cubicBezTo>
                    <a:pt x="233" y="152"/>
                    <a:pt x="233" y="153"/>
                    <a:pt x="233" y="153"/>
                  </a:cubicBezTo>
                  <a:cubicBezTo>
                    <a:pt x="225" y="160"/>
                    <a:pt x="216" y="168"/>
                    <a:pt x="207" y="175"/>
                  </a:cubicBezTo>
                  <a:cubicBezTo>
                    <a:pt x="200" y="179"/>
                    <a:pt x="198" y="185"/>
                    <a:pt x="198" y="193"/>
                  </a:cubicBezTo>
                  <a:cubicBezTo>
                    <a:pt x="198" y="252"/>
                    <a:pt x="198" y="310"/>
                    <a:pt x="198" y="369"/>
                  </a:cubicBezTo>
                  <a:cubicBezTo>
                    <a:pt x="198" y="372"/>
                    <a:pt x="198" y="376"/>
                    <a:pt x="198" y="380"/>
                  </a:cubicBezTo>
                  <a:cubicBezTo>
                    <a:pt x="147" y="380"/>
                    <a:pt x="97" y="380"/>
                    <a:pt x="45" y="380"/>
                  </a:cubicBezTo>
                  <a:cubicBezTo>
                    <a:pt x="45" y="314"/>
                    <a:pt x="45" y="248"/>
                    <a:pt x="45" y="182"/>
                  </a:cubicBezTo>
                  <a:cubicBezTo>
                    <a:pt x="29" y="182"/>
                    <a:pt x="14" y="182"/>
                    <a:pt x="0" y="182"/>
                  </a:cubicBezTo>
                  <a:cubicBezTo>
                    <a:pt x="0" y="172"/>
                    <a:pt x="0" y="161"/>
                    <a:pt x="0" y="151"/>
                  </a:cubicBezTo>
                  <a:close/>
                  <a:moveTo>
                    <a:pt x="121" y="205"/>
                  </a:moveTo>
                  <a:cubicBezTo>
                    <a:pt x="121" y="220"/>
                    <a:pt x="121" y="235"/>
                    <a:pt x="121" y="249"/>
                  </a:cubicBezTo>
                  <a:cubicBezTo>
                    <a:pt x="138" y="249"/>
                    <a:pt x="154" y="249"/>
                    <a:pt x="170" y="249"/>
                  </a:cubicBezTo>
                  <a:cubicBezTo>
                    <a:pt x="170" y="234"/>
                    <a:pt x="170" y="219"/>
                    <a:pt x="170" y="205"/>
                  </a:cubicBezTo>
                  <a:cubicBezTo>
                    <a:pt x="153" y="205"/>
                    <a:pt x="138" y="205"/>
                    <a:pt x="121" y="205"/>
                  </a:cubicBezTo>
                  <a:close/>
                  <a:moveTo>
                    <a:pt x="170" y="278"/>
                  </a:moveTo>
                  <a:cubicBezTo>
                    <a:pt x="153" y="278"/>
                    <a:pt x="137" y="278"/>
                    <a:pt x="121" y="278"/>
                  </a:cubicBezTo>
                  <a:cubicBezTo>
                    <a:pt x="121" y="293"/>
                    <a:pt x="121" y="307"/>
                    <a:pt x="121" y="322"/>
                  </a:cubicBezTo>
                  <a:cubicBezTo>
                    <a:pt x="138" y="322"/>
                    <a:pt x="154" y="322"/>
                    <a:pt x="170" y="322"/>
                  </a:cubicBezTo>
                  <a:cubicBezTo>
                    <a:pt x="170" y="307"/>
                    <a:pt x="170" y="292"/>
                    <a:pt x="170" y="2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4803776" y="3592513"/>
              <a:ext cx="2636838" cy="785813"/>
            </a:xfrm>
            <a:custGeom>
              <a:avLst/>
              <a:gdLst>
                <a:gd name="T0" fmla="*/ 870 w 870"/>
                <a:gd name="T1" fmla="*/ 0 h 259"/>
                <a:gd name="T2" fmla="*/ 866 w 870"/>
                <a:gd name="T3" fmla="*/ 9 h 259"/>
                <a:gd name="T4" fmla="*/ 768 w 870"/>
                <a:gd name="T5" fmla="*/ 212 h 259"/>
                <a:gd name="T6" fmla="*/ 695 w 870"/>
                <a:gd name="T7" fmla="*/ 259 h 259"/>
                <a:gd name="T8" fmla="*/ 86 w 870"/>
                <a:gd name="T9" fmla="*/ 259 h 259"/>
                <a:gd name="T10" fmla="*/ 69 w 870"/>
                <a:gd name="T11" fmla="*/ 234 h 259"/>
                <a:gd name="T12" fmla="*/ 55 w 870"/>
                <a:gd name="T13" fmla="*/ 188 h 259"/>
                <a:gd name="T14" fmla="*/ 5 w 870"/>
                <a:gd name="T15" fmla="*/ 115 h 259"/>
                <a:gd name="T16" fmla="*/ 0 w 870"/>
                <a:gd name="T17" fmla="*/ 87 h 259"/>
                <a:gd name="T18" fmla="*/ 0 w 870"/>
                <a:gd name="T19" fmla="*/ 31 h 259"/>
                <a:gd name="T20" fmla="*/ 548 w 870"/>
                <a:gd name="T21" fmla="*/ 31 h 259"/>
                <a:gd name="T22" fmla="*/ 549 w 870"/>
                <a:gd name="T23" fmla="*/ 25 h 259"/>
                <a:gd name="T24" fmla="*/ 580 w 870"/>
                <a:gd name="T25" fmla="*/ 0 h 259"/>
                <a:gd name="T26" fmla="*/ 619 w 870"/>
                <a:gd name="T27" fmla="*/ 0 h 259"/>
                <a:gd name="T28" fmla="*/ 859 w 870"/>
                <a:gd name="T29" fmla="*/ 0 h 259"/>
                <a:gd name="T30" fmla="*/ 870 w 870"/>
                <a:gd name="T3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0" h="259">
                  <a:moveTo>
                    <a:pt x="870" y="0"/>
                  </a:moveTo>
                  <a:cubicBezTo>
                    <a:pt x="868" y="4"/>
                    <a:pt x="867" y="7"/>
                    <a:pt x="866" y="9"/>
                  </a:cubicBezTo>
                  <a:cubicBezTo>
                    <a:pt x="833" y="77"/>
                    <a:pt x="801" y="145"/>
                    <a:pt x="768" y="212"/>
                  </a:cubicBezTo>
                  <a:cubicBezTo>
                    <a:pt x="753" y="243"/>
                    <a:pt x="729" y="259"/>
                    <a:pt x="695" y="259"/>
                  </a:cubicBezTo>
                  <a:cubicBezTo>
                    <a:pt x="492" y="259"/>
                    <a:pt x="289" y="259"/>
                    <a:pt x="86" y="259"/>
                  </a:cubicBezTo>
                  <a:cubicBezTo>
                    <a:pt x="69" y="259"/>
                    <a:pt x="63" y="250"/>
                    <a:pt x="69" y="234"/>
                  </a:cubicBezTo>
                  <a:cubicBezTo>
                    <a:pt x="76" y="216"/>
                    <a:pt x="72" y="201"/>
                    <a:pt x="55" y="188"/>
                  </a:cubicBezTo>
                  <a:cubicBezTo>
                    <a:pt x="30" y="169"/>
                    <a:pt x="13" y="145"/>
                    <a:pt x="5" y="115"/>
                  </a:cubicBezTo>
                  <a:cubicBezTo>
                    <a:pt x="3" y="106"/>
                    <a:pt x="1" y="97"/>
                    <a:pt x="0" y="87"/>
                  </a:cubicBezTo>
                  <a:cubicBezTo>
                    <a:pt x="0" y="69"/>
                    <a:pt x="0" y="50"/>
                    <a:pt x="0" y="31"/>
                  </a:cubicBezTo>
                  <a:cubicBezTo>
                    <a:pt x="183" y="31"/>
                    <a:pt x="365" y="31"/>
                    <a:pt x="548" y="31"/>
                  </a:cubicBezTo>
                  <a:cubicBezTo>
                    <a:pt x="548" y="28"/>
                    <a:pt x="549" y="27"/>
                    <a:pt x="549" y="25"/>
                  </a:cubicBezTo>
                  <a:cubicBezTo>
                    <a:pt x="553" y="9"/>
                    <a:pt x="564" y="0"/>
                    <a:pt x="580" y="0"/>
                  </a:cubicBezTo>
                  <a:cubicBezTo>
                    <a:pt x="593" y="0"/>
                    <a:pt x="606" y="0"/>
                    <a:pt x="619" y="0"/>
                  </a:cubicBezTo>
                  <a:cubicBezTo>
                    <a:pt x="699" y="0"/>
                    <a:pt x="779" y="0"/>
                    <a:pt x="859" y="0"/>
                  </a:cubicBezTo>
                  <a:cubicBezTo>
                    <a:pt x="862" y="0"/>
                    <a:pt x="865" y="0"/>
                    <a:pt x="87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6003926" y="3038475"/>
              <a:ext cx="414338" cy="600075"/>
            </a:xfrm>
            <a:custGeom>
              <a:avLst/>
              <a:gdLst>
                <a:gd name="T0" fmla="*/ 0 w 137"/>
                <a:gd name="T1" fmla="*/ 98 h 198"/>
                <a:gd name="T2" fmla="*/ 0 w 137"/>
                <a:gd name="T3" fmla="*/ 20 h 198"/>
                <a:gd name="T4" fmla="*/ 20 w 137"/>
                <a:gd name="T5" fmla="*/ 0 h 198"/>
                <a:gd name="T6" fmla="*/ 118 w 137"/>
                <a:gd name="T7" fmla="*/ 0 h 198"/>
                <a:gd name="T8" fmla="*/ 137 w 137"/>
                <a:gd name="T9" fmla="*/ 19 h 198"/>
                <a:gd name="T10" fmla="*/ 137 w 137"/>
                <a:gd name="T11" fmla="*/ 179 h 198"/>
                <a:gd name="T12" fmla="*/ 118 w 137"/>
                <a:gd name="T13" fmla="*/ 198 h 198"/>
                <a:gd name="T14" fmla="*/ 20 w 137"/>
                <a:gd name="T15" fmla="*/ 198 h 198"/>
                <a:gd name="T16" fmla="*/ 0 w 137"/>
                <a:gd name="T17" fmla="*/ 179 h 198"/>
                <a:gd name="T18" fmla="*/ 0 w 137"/>
                <a:gd name="T19" fmla="*/ 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98">
                  <a:moveTo>
                    <a:pt x="0" y="98"/>
                  </a:moveTo>
                  <a:cubicBezTo>
                    <a:pt x="0" y="72"/>
                    <a:pt x="0" y="46"/>
                    <a:pt x="0" y="20"/>
                  </a:cubicBezTo>
                  <a:cubicBezTo>
                    <a:pt x="0" y="5"/>
                    <a:pt x="6" y="0"/>
                    <a:pt x="20" y="0"/>
                  </a:cubicBezTo>
                  <a:cubicBezTo>
                    <a:pt x="53" y="0"/>
                    <a:pt x="85" y="0"/>
                    <a:pt x="118" y="0"/>
                  </a:cubicBezTo>
                  <a:cubicBezTo>
                    <a:pt x="132" y="0"/>
                    <a:pt x="137" y="5"/>
                    <a:pt x="137" y="19"/>
                  </a:cubicBezTo>
                  <a:cubicBezTo>
                    <a:pt x="137" y="73"/>
                    <a:pt x="137" y="126"/>
                    <a:pt x="137" y="179"/>
                  </a:cubicBezTo>
                  <a:cubicBezTo>
                    <a:pt x="137" y="193"/>
                    <a:pt x="132" y="198"/>
                    <a:pt x="118" y="198"/>
                  </a:cubicBezTo>
                  <a:cubicBezTo>
                    <a:pt x="85" y="198"/>
                    <a:pt x="53" y="198"/>
                    <a:pt x="20" y="198"/>
                  </a:cubicBezTo>
                  <a:cubicBezTo>
                    <a:pt x="6" y="198"/>
                    <a:pt x="0" y="193"/>
                    <a:pt x="0" y="179"/>
                  </a:cubicBezTo>
                  <a:cubicBezTo>
                    <a:pt x="0" y="152"/>
                    <a:pt x="0" y="125"/>
                    <a:pt x="0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5448301" y="3176588"/>
              <a:ext cx="463550" cy="461963"/>
            </a:xfrm>
            <a:custGeom>
              <a:avLst/>
              <a:gdLst>
                <a:gd name="T0" fmla="*/ 152 w 153"/>
                <a:gd name="T1" fmla="*/ 76 h 152"/>
                <a:gd name="T2" fmla="*/ 152 w 153"/>
                <a:gd name="T3" fmla="*/ 133 h 152"/>
                <a:gd name="T4" fmla="*/ 133 w 153"/>
                <a:gd name="T5" fmla="*/ 152 h 152"/>
                <a:gd name="T6" fmla="*/ 20 w 153"/>
                <a:gd name="T7" fmla="*/ 152 h 152"/>
                <a:gd name="T8" fmla="*/ 0 w 153"/>
                <a:gd name="T9" fmla="*/ 132 h 152"/>
                <a:gd name="T10" fmla="*/ 0 w 153"/>
                <a:gd name="T11" fmla="*/ 20 h 152"/>
                <a:gd name="T12" fmla="*/ 20 w 153"/>
                <a:gd name="T13" fmla="*/ 0 h 152"/>
                <a:gd name="T14" fmla="*/ 133 w 153"/>
                <a:gd name="T15" fmla="*/ 0 h 152"/>
                <a:gd name="T16" fmla="*/ 152 w 153"/>
                <a:gd name="T17" fmla="*/ 20 h 152"/>
                <a:gd name="T18" fmla="*/ 152 w 153"/>
                <a:gd name="T19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" h="152">
                  <a:moveTo>
                    <a:pt x="152" y="76"/>
                  </a:moveTo>
                  <a:cubicBezTo>
                    <a:pt x="152" y="95"/>
                    <a:pt x="153" y="114"/>
                    <a:pt x="152" y="133"/>
                  </a:cubicBezTo>
                  <a:cubicBezTo>
                    <a:pt x="152" y="147"/>
                    <a:pt x="147" y="152"/>
                    <a:pt x="133" y="152"/>
                  </a:cubicBezTo>
                  <a:cubicBezTo>
                    <a:pt x="95" y="152"/>
                    <a:pt x="58" y="152"/>
                    <a:pt x="20" y="152"/>
                  </a:cubicBezTo>
                  <a:cubicBezTo>
                    <a:pt x="6" y="152"/>
                    <a:pt x="0" y="146"/>
                    <a:pt x="0" y="132"/>
                  </a:cubicBezTo>
                  <a:cubicBezTo>
                    <a:pt x="0" y="95"/>
                    <a:pt x="0" y="57"/>
                    <a:pt x="0" y="20"/>
                  </a:cubicBezTo>
                  <a:cubicBezTo>
                    <a:pt x="0" y="5"/>
                    <a:pt x="5" y="0"/>
                    <a:pt x="20" y="0"/>
                  </a:cubicBezTo>
                  <a:cubicBezTo>
                    <a:pt x="57" y="0"/>
                    <a:pt x="95" y="0"/>
                    <a:pt x="133" y="0"/>
                  </a:cubicBezTo>
                  <a:cubicBezTo>
                    <a:pt x="148" y="0"/>
                    <a:pt x="152" y="5"/>
                    <a:pt x="152" y="20"/>
                  </a:cubicBezTo>
                  <a:cubicBezTo>
                    <a:pt x="153" y="38"/>
                    <a:pt x="152" y="57"/>
                    <a:pt x="15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"/>
            <p:cNvSpPr>
              <a:spLocks/>
            </p:cNvSpPr>
            <p:nvPr/>
          </p:nvSpPr>
          <p:spPr bwMode="auto">
            <a:xfrm>
              <a:off x="6513513" y="3222625"/>
              <a:ext cx="460375" cy="276225"/>
            </a:xfrm>
            <a:custGeom>
              <a:avLst/>
              <a:gdLst>
                <a:gd name="T0" fmla="*/ 76 w 152"/>
                <a:gd name="T1" fmla="*/ 91 h 91"/>
                <a:gd name="T2" fmla="*/ 18 w 152"/>
                <a:gd name="T3" fmla="*/ 91 h 91"/>
                <a:gd name="T4" fmla="*/ 0 w 152"/>
                <a:gd name="T5" fmla="*/ 73 h 91"/>
                <a:gd name="T6" fmla="*/ 0 w 152"/>
                <a:gd name="T7" fmla="*/ 18 h 91"/>
                <a:gd name="T8" fmla="*/ 18 w 152"/>
                <a:gd name="T9" fmla="*/ 0 h 91"/>
                <a:gd name="T10" fmla="*/ 134 w 152"/>
                <a:gd name="T11" fmla="*/ 0 h 91"/>
                <a:gd name="T12" fmla="*/ 152 w 152"/>
                <a:gd name="T13" fmla="*/ 18 h 91"/>
                <a:gd name="T14" fmla="*/ 152 w 152"/>
                <a:gd name="T15" fmla="*/ 73 h 91"/>
                <a:gd name="T16" fmla="*/ 134 w 152"/>
                <a:gd name="T17" fmla="*/ 91 h 91"/>
                <a:gd name="T18" fmla="*/ 76 w 152"/>
                <a:gd name="T1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" h="91">
                  <a:moveTo>
                    <a:pt x="76" y="91"/>
                  </a:moveTo>
                  <a:cubicBezTo>
                    <a:pt x="57" y="91"/>
                    <a:pt x="38" y="91"/>
                    <a:pt x="18" y="91"/>
                  </a:cubicBezTo>
                  <a:cubicBezTo>
                    <a:pt x="5" y="91"/>
                    <a:pt x="0" y="86"/>
                    <a:pt x="0" y="73"/>
                  </a:cubicBezTo>
                  <a:cubicBezTo>
                    <a:pt x="0" y="55"/>
                    <a:pt x="0" y="37"/>
                    <a:pt x="0" y="18"/>
                  </a:cubicBezTo>
                  <a:cubicBezTo>
                    <a:pt x="0" y="6"/>
                    <a:pt x="5" y="0"/>
                    <a:pt x="18" y="0"/>
                  </a:cubicBezTo>
                  <a:cubicBezTo>
                    <a:pt x="57" y="0"/>
                    <a:pt x="95" y="0"/>
                    <a:pt x="134" y="0"/>
                  </a:cubicBezTo>
                  <a:cubicBezTo>
                    <a:pt x="146" y="0"/>
                    <a:pt x="152" y="6"/>
                    <a:pt x="152" y="18"/>
                  </a:cubicBezTo>
                  <a:cubicBezTo>
                    <a:pt x="152" y="37"/>
                    <a:pt x="152" y="55"/>
                    <a:pt x="152" y="73"/>
                  </a:cubicBezTo>
                  <a:cubicBezTo>
                    <a:pt x="152" y="86"/>
                    <a:pt x="146" y="91"/>
                    <a:pt x="134" y="91"/>
                  </a:cubicBezTo>
                  <a:cubicBezTo>
                    <a:pt x="115" y="91"/>
                    <a:pt x="95" y="91"/>
                    <a:pt x="76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3489632" y="3406786"/>
            <a:ext cx="947252" cy="664349"/>
            <a:chOff x="1898650" y="4697413"/>
            <a:chExt cx="2243138" cy="1573212"/>
          </a:xfrm>
          <a:solidFill>
            <a:schemeClr val="accent4"/>
          </a:solidFill>
        </p:grpSpPr>
        <p:sp>
          <p:nvSpPr>
            <p:cNvPr id="37" name="Freeform 20"/>
            <p:cNvSpPr>
              <a:spLocks/>
            </p:cNvSpPr>
            <p:nvPr/>
          </p:nvSpPr>
          <p:spPr bwMode="auto">
            <a:xfrm>
              <a:off x="1898650" y="5873750"/>
              <a:ext cx="469900" cy="160337"/>
            </a:xfrm>
            <a:custGeom>
              <a:avLst/>
              <a:gdLst>
                <a:gd name="T0" fmla="*/ 0 w 155"/>
                <a:gd name="T1" fmla="*/ 7 h 53"/>
                <a:gd name="T2" fmla="*/ 13 w 155"/>
                <a:gd name="T3" fmla="*/ 0 h 53"/>
                <a:gd name="T4" fmla="*/ 153 w 155"/>
                <a:gd name="T5" fmla="*/ 0 h 53"/>
                <a:gd name="T6" fmla="*/ 155 w 155"/>
                <a:gd name="T7" fmla="*/ 0 h 53"/>
                <a:gd name="T8" fmla="*/ 138 w 155"/>
                <a:gd name="T9" fmla="*/ 24 h 53"/>
                <a:gd name="T10" fmla="*/ 127 w 155"/>
                <a:gd name="T11" fmla="*/ 53 h 53"/>
                <a:gd name="T12" fmla="*/ 89 w 155"/>
                <a:gd name="T13" fmla="*/ 53 h 53"/>
                <a:gd name="T14" fmla="*/ 15 w 155"/>
                <a:gd name="T15" fmla="*/ 53 h 53"/>
                <a:gd name="T16" fmla="*/ 0 w 155"/>
                <a:gd name="T17" fmla="*/ 46 h 53"/>
                <a:gd name="T18" fmla="*/ 0 w 155"/>
                <a:gd name="T19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53">
                  <a:moveTo>
                    <a:pt x="0" y="7"/>
                  </a:moveTo>
                  <a:cubicBezTo>
                    <a:pt x="3" y="2"/>
                    <a:pt x="7" y="0"/>
                    <a:pt x="13" y="0"/>
                  </a:cubicBezTo>
                  <a:cubicBezTo>
                    <a:pt x="59" y="0"/>
                    <a:pt x="106" y="0"/>
                    <a:pt x="153" y="0"/>
                  </a:cubicBezTo>
                  <a:cubicBezTo>
                    <a:pt x="154" y="0"/>
                    <a:pt x="154" y="0"/>
                    <a:pt x="155" y="0"/>
                  </a:cubicBezTo>
                  <a:cubicBezTo>
                    <a:pt x="149" y="8"/>
                    <a:pt x="143" y="16"/>
                    <a:pt x="138" y="24"/>
                  </a:cubicBezTo>
                  <a:cubicBezTo>
                    <a:pt x="133" y="33"/>
                    <a:pt x="131" y="43"/>
                    <a:pt x="127" y="53"/>
                  </a:cubicBezTo>
                  <a:cubicBezTo>
                    <a:pt x="115" y="53"/>
                    <a:pt x="102" y="53"/>
                    <a:pt x="89" y="53"/>
                  </a:cubicBezTo>
                  <a:cubicBezTo>
                    <a:pt x="64" y="53"/>
                    <a:pt x="40" y="53"/>
                    <a:pt x="15" y="53"/>
                  </a:cubicBezTo>
                  <a:cubicBezTo>
                    <a:pt x="9" y="53"/>
                    <a:pt x="3" y="52"/>
                    <a:pt x="0" y="46"/>
                  </a:cubicBezTo>
                  <a:cubicBezTo>
                    <a:pt x="0" y="33"/>
                    <a:pt x="0" y="20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1"/>
            <p:cNvSpPr>
              <a:spLocks/>
            </p:cNvSpPr>
            <p:nvPr/>
          </p:nvSpPr>
          <p:spPr bwMode="auto">
            <a:xfrm>
              <a:off x="1978025" y="4697413"/>
              <a:ext cx="1144588" cy="1079500"/>
            </a:xfrm>
            <a:custGeom>
              <a:avLst/>
              <a:gdLst>
                <a:gd name="T0" fmla="*/ 189 w 377"/>
                <a:gd name="T1" fmla="*/ 356 h 356"/>
                <a:gd name="T2" fmla="*/ 15 w 377"/>
                <a:gd name="T3" fmla="*/ 356 h 356"/>
                <a:gd name="T4" fmla="*/ 0 w 377"/>
                <a:gd name="T5" fmla="*/ 341 h 356"/>
                <a:gd name="T6" fmla="*/ 0 w 377"/>
                <a:gd name="T7" fmla="*/ 35 h 356"/>
                <a:gd name="T8" fmla="*/ 35 w 377"/>
                <a:gd name="T9" fmla="*/ 0 h 356"/>
                <a:gd name="T10" fmla="*/ 341 w 377"/>
                <a:gd name="T11" fmla="*/ 0 h 356"/>
                <a:gd name="T12" fmla="*/ 377 w 377"/>
                <a:gd name="T13" fmla="*/ 35 h 356"/>
                <a:gd name="T14" fmla="*/ 377 w 377"/>
                <a:gd name="T15" fmla="*/ 341 h 356"/>
                <a:gd name="T16" fmla="*/ 362 w 377"/>
                <a:gd name="T17" fmla="*/ 356 h 356"/>
                <a:gd name="T18" fmla="*/ 189 w 377"/>
                <a:gd name="T1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7" h="356">
                  <a:moveTo>
                    <a:pt x="189" y="356"/>
                  </a:moveTo>
                  <a:cubicBezTo>
                    <a:pt x="131" y="356"/>
                    <a:pt x="73" y="356"/>
                    <a:pt x="15" y="356"/>
                  </a:cubicBezTo>
                  <a:cubicBezTo>
                    <a:pt x="3" y="356"/>
                    <a:pt x="0" y="353"/>
                    <a:pt x="0" y="341"/>
                  </a:cubicBezTo>
                  <a:cubicBezTo>
                    <a:pt x="0" y="239"/>
                    <a:pt x="0" y="137"/>
                    <a:pt x="0" y="35"/>
                  </a:cubicBezTo>
                  <a:cubicBezTo>
                    <a:pt x="0" y="12"/>
                    <a:pt x="12" y="0"/>
                    <a:pt x="35" y="0"/>
                  </a:cubicBezTo>
                  <a:cubicBezTo>
                    <a:pt x="137" y="0"/>
                    <a:pt x="239" y="0"/>
                    <a:pt x="341" y="0"/>
                  </a:cubicBezTo>
                  <a:cubicBezTo>
                    <a:pt x="364" y="0"/>
                    <a:pt x="377" y="12"/>
                    <a:pt x="377" y="35"/>
                  </a:cubicBezTo>
                  <a:cubicBezTo>
                    <a:pt x="377" y="137"/>
                    <a:pt x="377" y="239"/>
                    <a:pt x="377" y="341"/>
                  </a:cubicBezTo>
                  <a:cubicBezTo>
                    <a:pt x="377" y="353"/>
                    <a:pt x="374" y="356"/>
                    <a:pt x="362" y="356"/>
                  </a:cubicBezTo>
                  <a:cubicBezTo>
                    <a:pt x="304" y="356"/>
                    <a:pt x="246" y="356"/>
                    <a:pt x="189" y="3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2"/>
            <p:cNvSpPr>
              <a:spLocks noEditPoints="1"/>
            </p:cNvSpPr>
            <p:nvPr/>
          </p:nvSpPr>
          <p:spPr bwMode="auto">
            <a:xfrm>
              <a:off x="2720975" y="4894263"/>
              <a:ext cx="1420813" cy="1139825"/>
            </a:xfrm>
            <a:custGeom>
              <a:avLst/>
              <a:gdLst>
                <a:gd name="T0" fmla="*/ 432 w 468"/>
                <a:gd name="T1" fmla="*/ 323 h 376"/>
                <a:gd name="T2" fmla="*/ 455 w 468"/>
                <a:gd name="T3" fmla="*/ 323 h 376"/>
                <a:gd name="T4" fmla="*/ 468 w 468"/>
                <a:gd name="T5" fmla="*/ 335 h 376"/>
                <a:gd name="T6" fmla="*/ 468 w 468"/>
                <a:gd name="T7" fmla="*/ 364 h 376"/>
                <a:gd name="T8" fmla="*/ 456 w 468"/>
                <a:gd name="T9" fmla="*/ 376 h 376"/>
                <a:gd name="T10" fmla="*/ 376 w 468"/>
                <a:gd name="T11" fmla="*/ 376 h 376"/>
                <a:gd name="T12" fmla="*/ 370 w 468"/>
                <a:gd name="T13" fmla="*/ 370 h 376"/>
                <a:gd name="T14" fmla="*/ 334 w 468"/>
                <a:gd name="T15" fmla="*/ 316 h 376"/>
                <a:gd name="T16" fmla="*/ 227 w 468"/>
                <a:gd name="T17" fmla="*/ 326 h 376"/>
                <a:gd name="T18" fmla="*/ 202 w 468"/>
                <a:gd name="T19" fmla="*/ 370 h 376"/>
                <a:gd name="T20" fmla="*/ 201 w 468"/>
                <a:gd name="T21" fmla="*/ 375 h 376"/>
                <a:gd name="T22" fmla="*/ 200 w 468"/>
                <a:gd name="T23" fmla="*/ 376 h 376"/>
                <a:gd name="T24" fmla="*/ 194 w 468"/>
                <a:gd name="T25" fmla="*/ 376 h 376"/>
                <a:gd name="T26" fmla="*/ 35 w 468"/>
                <a:gd name="T27" fmla="*/ 376 h 376"/>
                <a:gd name="T28" fmla="*/ 27 w 468"/>
                <a:gd name="T29" fmla="*/ 369 h 376"/>
                <a:gd name="T30" fmla="*/ 5 w 468"/>
                <a:gd name="T31" fmla="*/ 329 h 376"/>
                <a:gd name="T32" fmla="*/ 0 w 468"/>
                <a:gd name="T33" fmla="*/ 323 h 376"/>
                <a:gd name="T34" fmla="*/ 162 w 468"/>
                <a:gd name="T35" fmla="*/ 323 h 376"/>
                <a:gd name="T36" fmla="*/ 162 w 468"/>
                <a:gd name="T37" fmla="*/ 313 h 376"/>
                <a:gd name="T38" fmla="*/ 162 w 468"/>
                <a:gd name="T39" fmla="*/ 30 h 376"/>
                <a:gd name="T40" fmla="*/ 162 w 468"/>
                <a:gd name="T41" fmla="*/ 22 h 376"/>
                <a:gd name="T42" fmla="*/ 184 w 468"/>
                <a:gd name="T43" fmla="*/ 0 h 376"/>
                <a:gd name="T44" fmla="*/ 293 w 468"/>
                <a:gd name="T45" fmla="*/ 1 h 376"/>
                <a:gd name="T46" fmla="*/ 348 w 468"/>
                <a:gd name="T47" fmla="*/ 32 h 376"/>
                <a:gd name="T48" fmla="*/ 418 w 468"/>
                <a:gd name="T49" fmla="*/ 135 h 376"/>
                <a:gd name="T50" fmla="*/ 432 w 468"/>
                <a:gd name="T51" fmla="*/ 183 h 376"/>
                <a:gd name="T52" fmla="*/ 432 w 468"/>
                <a:gd name="T53" fmla="*/ 314 h 376"/>
                <a:gd name="T54" fmla="*/ 432 w 468"/>
                <a:gd name="T55" fmla="*/ 323 h 376"/>
                <a:gd name="T56" fmla="*/ 287 w 468"/>
                <a:gd name="T57" fmla="*/ 151 h 376"/>
                <a:gd name="T58" fmla="*/ 349 w 468"/>
                <a:gd name="T59" fmla="*/ 151 h 376"/>
                <a:gd name="T60" fmla="*/ 361 w 468"/>
                <a:gd name="T61" fmla="*/ 145 h 376"/>
                <a:gd name="T62" fmla="*/ 359 w 468"/>
                <a:gd name="T63" fmla="*/ 133 h 376"/>
                <a:gd name="T64" fmla="*/ 312 w 468"/>
                <a:gd name="T65" fmla="*/ 65 h 376"/>
                <a:gd name="T66" fmla="*/ 297 w 468"/>
                <a:gd name="T67" fmla="*/ 57 h 376"/>
                <a:gd name="T68" fmla="*/ 224 w 468"/>
                <a:gd name="T69" fmla="*/ 57 h 376"/>
                <a:gd name="T70" fmla="*/ 210 w 468"/>
                <a:gd name="T71" fmla="*/ 71 h 376"/>
                <a:gd name="T72" fmla="*/ 210 w 468"/>
                <a:gd name="T73" fmla="*/ 137 h 376"/>
                <a:gd name="T74" fmla="*/ 225 w 468"/>
                <a:gd name="T75" fmla="*/ 151 h 376"/>
                <a:gd name="T76" fmla="*/ 287 w 468"/>
                <a:gd name="T77" fmla="*/ 15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68" h="376">
                  <a:moveTo>
                    <a:pt x="432" y="323"/>
                  </a:moveTo>
                  <a:cubicBezTo>
                    <a:pt x="440" y="323"/>
                    <a:pt x="448" y="323"/>
                    <a:pt x="455" y="323"/>
                  </a:cubicBezTo>
                  <a:cubicBezTo>
                    <a:pt x="464" y="323"/>
                    <a:pt x="468" y="327"/>
                    <a:pt x="468" y="335"/>
                  </a:cubicBezTo>
                  <a:cubicBezTo>
                    <a:pt x="468" y="345"/>
                    <a:pt x="468" y="355"/>
                    <a:pt x="468" y="364"/>
                  </a:cubicBezTo>
                  <a:cubicBezTo>
                    <a:pt x="467" y="372"/>
                    <a:pt x="464" y="376"/>
                    <a:pt x="456" y="376"/>
                  </a:cubicBezTo>
                  <a:cubicBezTo>
                    <a:pt x="429" y="376"/>
                    <a:pt x="403" y="376"/>
                    <a:pt x="376" y="376"/>
                  </a:cubicBezTo>
                  <a:cubicBezTo>
                    <a:pt x="371" y="376"/>
                    <a:pt x="371" y="373"/>
                    <a:pt x="370" y="370"/>
                  </a:cubicBezTo>
                  <a:cubicBezTo>
                    <a:pt x="365" y="347"/>
                    <a:pt x="353" y="330"/>
                    <a:pt x="334" y="316"/>
                  </a:cubicBezTo>
                  <a:cubicBezTo>
                    <a:pt x="302" y="294"/>
                    <a:pt x="254" y="298"/>
                    <a:pt x="227" y="326"/>
                  </a:cubicBezTo>
                  <a:cubicBezTo>
                    <a:pt x="214" y="338"/>
                    <a:pt x="205" y="353"/>
                    <a:pt x="202" y="370"/>
                  </a:cubicBezTo>
                  <a:cubicBezTo>
                    <a:pt x="202" y="372"/>
                    <a:pt x="201" y="373"/>
                    <a:pt x="201" y="375"/>
                  </a:cubicBezTo>
                  <a:cubicBezTo>
                    <a:pt x="200" y="375"/>
                    <a:pt x="200" y="375"/>
                    <a:pt x="200" y="376"/>
                  </a:cubicBezTo>
                  <a:cubicBezTo>
                    <a:pt x="198" y="376"/>
                    <a:pt x="196" y="376"/>
                    <a:pt x="194" y="376"/>
                  </a:cubicBezTo>
                  <a:cubicBezTo>
                    <a:pt x="141" y="376"/>
                    <a:pt x="88" y="376"/>
                    <a:pt x="35" y="376"/>
                  </a:cubicBezTo>
                  <a:cubicBezTo>
                    <a:pt x="30" y="376"/>
                    <a:pt x="28" y="375"/>
                    <a:pt x="27" y="369"/>
                  </a:cubicBezTo>
                  <a:cubicBezTo>
                    <a:pt x="24" y="354"/>
                    <a:pt x="16" y="341"/>
                    <a:pt x="5" y="329"/>
                  </a:cubicBezTo>
                  <a:cubicBezTo>
                    <a:pt x="4" y="328"/>
                    <a:pt x="2" y="326"/>
                    <a:pt x="0" y="323"/>
                  </a:cubicBezTo>
                  <a:cubicBezTo>
                    <a:pt x="54" y="323"/>
                    <a:pt x="108" y="323"/>
                    <a:pt x="162" y="323"/>
                  </a:cubicBezTo>
                  <a:cubicBezTo>
                    <a:pt x="162" y="319"/>
                    <a:pt x="162" y="316"/>
                    <a:pt x="162" y="313"/>
                  </a:cubicBezTo>
                  <a:cubicBezTo>
                    <a:pt x="162" y="219"/>
                    <a:pt x="162" y="124"/>
                    <a:pt x="162" y="30"/>
                  </a:cubicBezTo>
                  <a:cubicBezTo>
                    <a:pt x="162" y="27"/>
                    <a:pt x="162" y="24"/>
                    <a:pt x="162" y="22"/>
                  </a:cubicBezTo>
                  <a:cubicBezTo>
                    <a:pt x="163" y="9"/>
                    <a:pt x="171" y="0"/>
                    <a:pt x="184" y="0"/>
                  </a:cubicBezTo>
                  <a:cubicBezTo>
                    <a:pt x="220" y="0"/>
                    <a:pt x="257" y="0"/>
                    <a:pt x="293" y="1"/>
                  </a:cubicBezTo>
                  <a:cubicBezTo>
                    <a:pt x="316" y="2"/>
                    <a:pt x="335" y="13"/>
                    <a:pt x="348" y="32"/>
                  </a:cubicBezTo>
                  <a:cubicBezTo>
                    <a:pt x="372" y="66"/>
                    <a:pt x="395" y="100"/>
                    <a:pt x="418" y="135"/>
                  </a:cubicBezTo>
                  <a:cubicBezTo>
                    <a:pt x="428" y="149"/>
                    <a:pt x="432" y="166"/>
                    <a:pt x="432" y="183"/>
                  </a:cubicBezTo>
                  <a:cubicBezTo>
                    <a:pt x="432" y="227"/>
                    <a:pt x="432" y="271"/>
                    <a:pt x="432" y="314"/>
                  </a:cubicBezTo>
                  <a:cubicBezTo>
                    <a:pt x="432" y="317"/>
                    <a:pt x="432" y="320"/>
                    <a:pt x="432" y="323"/>
                  </a:cubicBezTo>
                  <a:close/>
                  <a:moveTo>
                    <a:pt x="287" y="151"/>
                  </a:moveTo>
                  <a:cubicBezTo>
                    <a:pt x="308" y="151"/>
                    <a:pt x="328" y="151"/>
                    <a:pt x="349" y="151"/>
                  </a:cubicBezTo>
                  <a:cubicBezTo>
                    <a:pt x="355" y="151"/>
                    <a:pt x="360" y="151"/>
                    <a:pt x="361" y="145"/>
                  </a:cubicBezTo>
                  <a:cubicBezTo>
                    <a:pt x="362" y="142"/>
                    <a:pt x="361" y="136"/>
                    <a:pt x="359" y="133"/>
                  </a:cubicBezTo>
                  <a:cubicBezTo>
                    <a:pt x="344" y="110"/>
                    <a:pt x="327" y="88"/>
                    <a:pt x="312" y="65"/>
                  </a:cubicBezTo>
                  <a:cubicBezTo>
                    <a:pt x="308" y="60"/>
                    <a:pt x="303" y="57"/>
                    <a:pt x="297" y="57"/>
                  </a:cubicBezTo>
                  <a:cubicBezTo>
                    <a:pt x="273" y="57"/>
                    <a:pt x="248" y="57"/>
                    <a:pt x="224" y="57"/>
                  </a:cubicBezTo>
                  <a:cubicBezTo>
                    <a:pt x="214" y="57"/>
                    <a:pt x="210" y="61"/>
                    <a:pt x="210" y="71"/>
                  </a:cubicBezTo>
                  <a:cubicBezTo>
                    <a:pt x="210" y="93"/>
                    <a:pt x="210" y="115"/>
                    <a:pt x="210" y="137"/>
                  </a:cubicBezTo>
                  <a:cubicBezTo>
                    <a:pt x="210" y="148"/>
                    <a:pt x="214" y="151"/>
                    <a:pt x="225" y="151"/>
                  </a:cubicBezTo>
                  <a:cubicBezTo>
                    <a:pt x="245" y="151"/>
                    <a:pt x="266" y="151"/>
                    <a:pt x="287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3"/>
            <p:cNvSpPr>
              <a:spLocks noEditPoints="1"/>
            </p:cNvSpPr>
            <p:nvPr/>
          </p:nvSpPr>
          <p:spPr bwMode="auto">
            <a:xfrm>
              <a:off x="2347913" y="5873750"/>
              <a:ext cx="400050" cy="396875"/>
            </a:xfrm>
            <a:custGeom>
              <a:avLst/>
              <a:gdLst>
                <a:gd name="T0" fmla="*/ 66 w 132"/>
                <a:gd name="T1" fmla="*/ 0 h 131"/>
                <a:gd name="T2" fmla="*/ 131 w 132"/>
                <a:gd name="T3" fmla="*/ 65 h 131"/>
                <a:gd name="T4" fmla="*/ 66 w 132"/>
                <a:gd name="T5" fmla="*/ 131 h 131"/>
                <a:gd name="T6" fmla="*/ 0 w 132"/>
                <a:gd name="T7" fmla="*/ 66 h 131"/>
                <a:gd name="T8" fmla="*/ 66 w 132"/>
                <a:gd name="T9" fmla="*/ 0 h 131"/>
                <a:gd name="T10" fmla="*/ 33 w 132"/>
                <a:gd name="T11" fmla="*/ 66 h 131"/>
                <a:gd name="T12" fmla="*/ 66 w 132"/>
                <a:gd name="T13" fmla="*/ 98 h 131"/>
                <a:gd name="T14" fmla="*/ 99 w 132"/>
                <a:gd name="T15" fmla="*/ 66 h 131"/>
                <a:gd name="T16" fmla="*/ 65 w 132"/>
                <a:gd name="T17" fmla="*/ 33 h 131"/>
                <a:gd name="T18" fmla="*/ 33 w 132"/>
                <a:gd name="T19" fmla="*/ 6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101" y="0"/>
                    <a:pt x="131" y="30"/>
                    <a:pt x="131" y="65"/>
                  </a:cubicBezTo>
                  <a:cubicBezTo>
                    <a:pt x="132" y="101"/>
                    <a:pt x="101" y="131"/>
                    <a:pt x="66" y="131"/>
                  </a:cubicBezTo>
                  <a:cubicBezTo>
                    <a:pt x="30" y="131"/>
                    <a:pt x="1" y="102"/>
                    <a:pt x="0" y="66"/>
                  </a:cubicBezTo>
                  <a:cubicBezTo>
                    <a:pt x="0" y="30"/>
                    <a:pt x="29" y="0"/>
                    <a:pt x="66" y="0"/>
                  </a:cubicBezTo>
                  <a:close/>
                  <a:moveTo>
                    <a:pt x="33" y="66"/>
                  </a:moveTo>
                  <a:cubicBezTo>
                    <a:pt x="33" y="84"/>
                    <a:pt x="48" y="98"/>
                    <a:pt x="66" y="98"/>
                  </a:cubicBezTo>
                  <a:cubicBezTo>
                    <a:pt x="84" y="98"/>
                    <a:pt x="98" y="84"/>
                    <a:pt x="99" y="66"/>
                  </a:cubicBezTo>
                  <a:cubicBezTo>
                    <a:pt x="99" y="47"/>
                    <a:pt x="84" y="33"/>
                    <a:pt x="65" y="33"/>
                  </a:cubicBezTo>
                  <a:cubicBezTo>
                    <a:pt x="47" y="33"/>
                    <a:pt x="33" y="48"/>
                    <a:pt x="3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4"/>
            <p:cNvSpPr>
              <a:spLocks noEditPoints="1"/>
            </p:cNvSpPr>
            <p:nvPr/>
          </p:nvSpPr>
          <p:spPr bwMode="auto">
            <a:xfrm>
              <a:off x="3389313" y="5873750"/>
              <a:ext cx="400050" cy="396875"/>
            </a:xfrm>
            <a:custGeom>
              <a:avLst/>
              <a:gdLst>
                <a:gd name="T0" fmla="*/ 66 w 132"/>
                <a:gd name="T1" fmla="*/ 0 h 131"/>
                <a:gd name="T2" fmla="*/ 132 w 132"/>
                <a:gd name="T3" fmla="*/ 66 h 131"/>
                <a:gd name="T4" fmla="*/ 66 w 132"/>
                <a:gd name="T5" fmla="*/ 131 h 131"/>
                <a:gd name="T6" fmla="*/ 1 w 132"/>
                <a:gd name="T7" fmla="*/ 66 h 131"/>
                <a:gd name="T8" fmla="*/ 66 w 132"/>
                <a:gd name="T9" fmla="*/ 0 h 131"/>
                <a:gd name="T10" fmla="*/ 66 w 132"/>
                <a:gd name="T11" fmla="*/ 33 h 131"/>
                <a:gd name="T12" fmla="*/ 33 w 132"/>
                <a:gd name="T13" fmla="*/ 65 h 131"/>
                <a:gd name="T14" fmla="*/ 66 w 132"/>
                <a:gd name="T15" fmla="*/ 98 h 131"/>
                <a:gd name="T16" fmla="*/ 99 w 132"/>
                <a:gd name="T17" fmla="*/ 66 h 131"/>
                <a:gd name="T18" fmla="*/ 66 w 132"/>
                <a:gd name="T19" fmla="*/ 3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102" y="0"/>
                    <a:pt x="132" y="30"/>
                    <a:pt x="132" y="66"/>
                  </a:cubicBezTo>
                  <a:cubicBezTo>
                    <a:pt x="132" y="101"/>
                    <a:pt x="102" y="131"/>
                    <a:pt x="66" y="131"/>
                  </a:cubicBezTo>
                  <a:cubicBezTo>
                    <a:pt x="30" y="131"/>
                    <a:pt x="1" y="102"/>
                    <a:pt x="1" y="66"/>
                  </a:cubicBezTo>
                  <a:cubicBezTo>
                    <a:pt x="0" y="30"/>
                    <a:pt x="30" y="0"/>
                    <a:pt x="66" y="0"/>
                  </a:cubicBezTo>
                  <a:close/>
                  <a:moveTo>
                    <a:pt x="66" y="33"/>
                  </a:moveTo>
                  <a:cubicBezTo>
                    <a:pt x="48" y="33"/>
                    <a:pt x="34" y="47"/>
                    <a:pt x="33" y="65"/>
                  </a:cubicBezTo>
                  <a:cubicBezTo>
                    <a:pt x="33" y="83"/>
                    <a:pt x="48" y="98"/>
                    <a:pt x="66" y="98"/>
                  </a:cubicBezTo>
                  <a:cubicBezTo>
                    <a:pt x="84" y="98"/>
                    <a:pt x="99" y="84"/>
                    <a:pt x="99" y="66"/>
                  </a:cubicBezTo>
                  <a:cubicBezTo>
                    <a:pt x="99" y="48"/>
                    <a:pt x="84" y="33"/>
                    <a:pt x="66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" name="Freeform 5"/>
          <p:cNvSpPr>
            <a:spLocks/>
          </p:cNvSpPr>
          <p:nvPr/>
        </p:nvSpPr>
        <p:spPr bwMode="auto">
          <a:xfrm rot="20238552">
            <a:off x="7818364" y="3479492"/>
            <a:ext cx="674696" cy="641302"/>
          </a:xfrm>
          <a:custGeom>
            <a:avLst/>
            <a:gdLst>
              <a:gd name="T0" fmla="*/ 517 w 517"/>
              <a:gd name="T1" fmla="*/ 251 h 492"/>
              <a:gd name="T2" fmla="*/ 505 w 517"/>
              <a:gd name="T3" fmla="*/ 274 h 492"/>
              <a:gd name="T4" fmla="*/ 475 w 517"/>
              <a:gd name="T5" fmla="*/ 285 h 492"/>
              <a:gd name="T6" fmla="*/ 342 w 517"/>
              <a:gd name="T7" fmla="*/ 285 h 492"/>
              <a:gd name="T8" fmla="*/ 333 w 517"/>
              <a:gd name="T9" fmla="*/ 290 h 492"/>
              <a:gd name="T10" fmla="*/ 210 w 517"/>
              <a:gd name="T11" fmla="*/ 487 h 492"/>
              <a:gd name="T12" fmla="*/ 201 w 517"/>
              <a:gd name="T13" fmla="*/ 492 h 492"/>
              <a:gd name="T14" fmla="*/ 155 w 517"/>
              <a:gd name="T15" fmla="*/ 492 h 492"/>
              <a:gd name="T16" fmla="*/ 220 w 517"/>
              <a:gd name="T17" fmla="*/ 285 h 492"/>
              <a:gd name="T18" fmla="*/ 214 w 517"/>
              <a:gd name="T19" fmla="*/ 285 h 492"/>
              <a:gd name="T20" fmla="*/ 82 w 517"/>
              <a:gd name="T21" fmla="*/ 285 h 492"/>
              <a:gd name="T22" fmla="*/ 75 w 517"/>
              <a:gd name="T23" fmla="*/ 289 h 492"/>
              <a:gd name="T24" fmla="*/ 41 w 517"/>
              <a:gd name="T25" fmla="*/ 333 h 492"/>
              <a:gd name="T26" fmla="*/ 34 w 517"/>
              <a:gd name="T27" fmla="*/ 337 h 492"/>
              <a:gd name="T28" fmla="*/ 0 w 517"/>
              <a:gd name="T29" fmla="*/ 337 h 492"/>
              <a:gd name="T30" fmla="*/ 3 w 517"/>
              <a:gd name="T31" fmla="*/ 325 h 492"/>
              <a:gd name="T32" fmla="*/ 24 w 517"/>
              <a:gd name="T33" fmla="*/ 251 h 492"/>
              <a:gd name="T34" fmla="*/ 24 w 517"/>
              <a:gd name="T35" fmla="*/ 242 h 492"/>
              <a:gd name="T36" fmla="*/ 2 w 517"/>
              <a:gd name="T37" fmla="*/ 161 h 492"/>
              <a:gd name="T38" fmla="*/ 0 w 517"/>
              <a:gd name="T39" fmla="*/ 156 h 492"/>
              <a:gd name="T40" fmla="*/ 14 w 517"/>
              <a:gd name="T41" fmla="*/ 156 h 492"/>
              <a:gd name="T42" fmla="*/ 34 w 517"/>
              <a:gd name="T43" fmla="*/ 156 h 492"/>
              <a:gd name="T44" fmla="*/ 41 w 517"/>
              <a:gd name="T45" fmla="*/ 159 h 492"/>
              <a:gd name="T46" fmla="*/ 75 w 517"/>
              <a:gd name="T47" fmla="*/ 204 h 492"/>
              <a:gd name="T48" fmla="*/ 81 w 517"/>
              <a:gd name="T49" fmla="*/ 207 h 492"/>
              <a:gd name="T50" fmla="*/ 215 w 517"/>
              <a:gd name="T51" fmla="*/ 207 h 492"/>
              <a:gd name="T52" fmla="*/ 220 w 517"/>
              <a:gd name="T53" fmla="*/ 207 h 492"/>
              <a:gd name="T54" fmla="*/ 155 w 517"/>
              <a:gd name="T55" fmla="*/ 1 h 492"/>
              <a:gd name="T56" fmla="*/ 160 w 517"/>
              <a:gd name="T57" fmla="*/ 1 h 492"/>
              <a:gd name="T58" fmla="*/ 202 w 517"/>
              <a:gd name="T59" fmla="*/ 1 h 492"/>
              <a:gd name="T60" fmla="*/ 209 w 517"/>
              <a:gd name="T61" fmla="*/ 5 h 492"/>
              <a:gd name="T62" fmla="*/ 333 w 517"/>
              <a:gd name="T63" fmla="*/ 203 h 492"/>
              <a:gd name="T64" fmla="*/ 342 w 517"/>
              <a:gd name="T65" fmla="*/ 208 h 492"/>
              <a:gd name="T66" fmla="*/ 469 w 517"/>
              <a:gd name="T67" fmla="*/ 207 h 492"/>
              <a:gd name="T68" fmla="*/ 517 w 517"/>
              <a:gd name="T69" fmla="*/ 241 h 492"/>
              <a:gd name="T70" fmla="*/ 517 w 517"/>
              <a:gd name="T71" fmla="*/ 25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17" h="492">
                <a:moveTo>
                  <a:pt x="517" y="251"/>
                </a:moveTo>
                <a:cubicBezTo>
                  <a:pt x="515" y="260"/>
                  <a:pt x="511" y="268"/>
                  <a:pt x="505" y="274"/>
                </a:cubicBezTo>
                <a:cubicBezTo>
                  <a:pt x="496" y="282"/>
                  <a:pt x="486" y="285"/>
                  <a:pt x="475" y="285"/>
                </a:cubicBezTo>
                <a:cubicBezTo>
                  <a:pt x="430" y="285"/>
                  <a:pt x="386" y="285"/>
                  <a:pt x="342" y="285"/>
                </a:cubicBezTo>
                <a:cubicBezTo>
                  <a:pt x="338" y="285"/>
                  <a:pt x="335" y="286"/>
                  <a:pt x="333" y="290"/>
                </a:cubicBezTo>
                <a:cubicBezTo>
                  <a:pt x="292" y="355"/>
                  <a:pt x="251" y="421"/>
                  <a:pt x="210" y="487"/>
                </a:cubicBezTo>
                <a:cubicBezTo>
                  <a:pt x="208" y="491"/>
                  <a:pt x="205" y="492"/>
                  <a:pt x="201" y="492"/>
                </a:cubicBezTo>
                <a:cubicBezTo>
                  <a:pt x="186" y="492"/>
                  <a:pt x="171" y="492"/>
                  <a:pt x="155" y="492"/>
                </a:cubicBezTo>
                <a:cubicBezTo>
                  <a:pt x="177" y="423"/>
                  <a:pt x="198" y="354"/>
                  <a:pt x="220" y="285"/>
                </a:cubicBezTo>
                <a:cubicBezTo>
                  <a:pt x="217" y="285"/>
                  <a:pt x="216" y="285"/>
                  <a:pt x="214" y="285"/>
                </a:cubicBezTo>
                <a:cubicBezTo>
                  <a:pt x="170" y="285"/>
                  <a:pt x="126" y="285"/>
                  <a:pt x="82" y="285"/>
                </a:cubicBezTo>
                <a:cubicBezTo>
                  <a:pt x="79" y="285"/>
                  <a:pt x="77" y="286"/>
                  <a:pt x="75" y="289"/>
                </a:cubicBezTo>
                <a:cubicBezTo>
                  <a:pt x="64" y="304"/>
                  <a:pt x="52" y="318"/>
                  <a:pt x="41" y="333"/>
                </a:cubicBezTo>
                <a:cubicBezTo>
                  <a:pt x="39" y="336"/>
                  <a:pt x="37" y="337"/>
                  <a:pt x="34" y="337"/>
                </a:cubicBezTo>
                <a:cubicBezTo>
                  <a:pt x="23" y="337"/>
                  <a:pt x="12" y="337"/>
                  <a:pt x="0" y="337"/>
                </a:cubicBezTo>
                <a:cubicBezTo>
                  <a:pt x="1" y="332"/>
                  <a:pt x="2" y="329"/>
                  <a:pt x="3" y="325"/>
                </a:cubicBezTo>
                <a:cubicBezTo>
                  <a:pt x="10" y="300"/>
                  <a:pt x="17" y="275"/>
                  <a:pt x="24" y="251"/>
                </a:cubicBezTo>
                <a:cubicBezTo>
                  <a:pt x="25" y="248"/>
                  <a:pt x="25" y="245"/>
                  <a:pt x="24" y="242"/>
                </a:cubicBezTo>
                <a:cubicBezTo>
                  <a:pt x="17" y="215"/>
                  <a:pt x="9" y="188"/>
                  <a:pt x="2" y="161"/>
                </a:cubicBezTo>
                <a:cubicBezTo>
                  <a:pt x="1" y="160"/>
                  <a:pt x="1" y="158"/>
                  <a:pt x="0" y="156"/>
                </a:cubicBezTo>
                <a:cubicBezTo>
                  <a:pt x="5" y="156"/>
                  <a:pt x="10" y="156"/>
                  <a:pt x="14" y="156"/>
                </a:cubicBezTo>
                <a:cubicBezTo>
                  <a:pt x="21" y="156"/>
                  <a:pt x="28" y="155"/>
                  <a:pt x="34" y="156"/>
                </a:cubicBezTo>
                <a:cubicBezTo>
                  <a:pt x="37" y="156"/>
                  <a:pt x="40" y="157"/>
                  <a:pt x="41" y="159"/>
                </a:cubicBezTo>
                <a:cubicBezTo>
                  <a:pt x="53" y="174"/>
                  <a:pt x="64" y="189"/>
                  <a:pt x="75" y="204"/>
                </a:cubicBezTo>
                <a:cubicBezTo>
                  <a:pt x="76" y="206"/>
                  <a:pt x="79" y="207"/>
                  <a:pt x="81" y="207"/>
                </a:cubicBezTo>
                <a:cubicBezTo>
                  <a:pt x="126" y="208"/>
                  <a:pt x="170" y="207"/>
                  <a:pt x="215" y="207"/>
                </a:cubicBezTo>
                <a:cubicBezTo>
                  <a:pt x="216" y="207"/>
                  <a:pt x="218" y="207"/>
                  <a:pt x="220" y="207"/>
                </a:cubicBezTo>
                <a:cubicBezTo>
                  <a:pt x="198" y="138"/>
                  <a:pt x="177" y="70"/>
                  <a:pt x="155" y="1"/>
                </a:cubicBezTo>
                <a:cubicBezTo>
                  <a:pt x="157" y="1"/>
                  <a:pt x="159" y="1"/>
                  <a:pt x="160" y="1"/>
                </a:cubicBezTo>
                <a:cubicBezTo>
                  <a:pt x="174" y="1"/>
                  <a:pt x="188" y="1"/>
                  <a:pt x="202" y="1"/>
                </a:cubicBezTo>
                <a:cubicBezTo>
                  <a:pt x="205" y="0"/>
                  <a:pt x="208" y="2"/>
                  <a:pt x="209" y="5"/>
                </a:cubicBezTo>
                <a:cubicBezTo>
                  <a:pt x="251" y="71"/>
                  <a:pt x="292" y="137"/>
                  <a:pt x="333" y="203"/>
                </a:cubicBezTo>
                <a:cubicBezTo>
                  <a:pt x="335" y="206"/>
                  <a:pt x="338" y="208"/>
                  <a:pt x="342" y="208"/>
                </a:cubicBezTo>
                <a:cubicBezTo>
                  <a:pt x="384" y="207"/>
                  <a:pt x="427" y="208"/>
                  <a:pt x="469" y="207"/>
                </a:cubicBezTo>
                <a:cubicBezTo>
                  <a:pt x="494" y="207"/>
                  <a:pt x="511" y="218"/>
                  <a:pt x="517" y="241"/>
                </a:cubicBezTo>
                <a:cubicBezTo>
                  <a:pt x="517" y="245"/>
                  <a:pt x="517" y="248"/>
                  <a:pt x="517" y="25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3" name="Grupo 42"/>
          <p:cNvGrpSpPr/>
          <p:nvPr/>
        </p:nvGrpSpPr>
        <p:grpSpPr>
          <a:xfrm>
            <a:off x="1744750" y="3515101"/>
            <a:ext cx="712049" cy="527086"/>
            <a:chOff x="3057525" y="7419976"/>
            <a:chExt cx="3049588" cy="2257425"/>
          </a:xfrm>
          <a:solidFill>
            <a:schemeClr val="tx1"/>
          </a:solidFill>
        </p:grpSpPr>
        <p:sp>
          <p:nvSpPr>
            <p:cNvPr id="44" name="Rectangle 5"/>
            <p:cNvSpPr>
              <a:spLocks noChangeArrowheads="1"/>
            </p:cNvSpPr>
            <p:nvPr/>
          </p:nvSpPr>
          <p:spPr bwMode="auto">
            <a:xfrm>
              <a:off x="5540375" y="7507288"/>
              <a:ext cx="392113" cy="873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>
              <a:off x="3297238" y="9383713"/>
              <a:ext cx="512763" cy="293688"/>
            </a:xfrm>
            <a:custGeom>
              <a:avLst/>
              <a:gdLst>
                <a:gd name="T0" fmla="*/ 40 w 47"/>
                <a:gd name="T1" fmla="*/ 0 h 27"/>
                <a:gd name="T2" fmla="*/ 40 w 47"/>
                <a:gd name="T3" fmla="*/ 3 h 27"/>
                <a:gd name="T4" fmla="*/ 40 w 47"/>
                <a:gd name="T5" fmla="*/ 4 h 27"/>
                <a:gd name="T6" fmla="*/ 40 w 47"/>
                <a:gd name="T7" fmla="*/ 5 h 27"/>
                <a:gd name="T8" fmla="*/ 24 w 47"/>
                <a:gd name="T9" fmla="*/ 20 h 27"/>
                <a:gd name="T10" fmla="*/ 7 w 47"/>
                <a:gd name="T11" fmla="*/ 5 h 27"/>
                <a:gd name="T12" fmla="*/ 7 w 47"/>
                <a:gd name="T13" fmla="*/ 4 h 27"/>
                <a:gd name="T14" fmla="*/ 7 w 47"/>
                <a:gd name="T15" fmla="*/ 3 h 27"/>
                <a:gd name="T16" fmla="*/ 7 w 47"/>
                <a:gd name="T17" fmla="*/ 0 h 27"/>
                <a:gd name="T18" fmla="*/ 2 w 47"/>
                <a:gd name="T19" fmla="*/ 0 h 27"/>
                <a:gd name="T20" fmla="*/ 0 w 47"/>
                <a:gd name="T21" fmla="*/ 5 h 27"/>
                <a:gd name="T22" fmla="*/ 24 w 47"/>
                <a:gd name="T23" fmla="*/ 27 h 27"/>
                <a:gd name="T24" fmla="*/ 47 w 47"/>
                <a:gd name="T25" fmla="*/ 4 h 27"/>
                <a:gd name="T26" fmla="*/ 46 w 47"/>
                <a:gd name="T27" fmla="*/ 0 h 27"/>
                <a:gd name="T28" fmla="*/ 40 w 47"/>
                <a:gd name="T2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27">
                  <a:moveTo>
                    <a:pt x="40" y="0"/>
                  </a:moveTo>
                  <a:cubicBezTo>
                    <a:pt x="40" y="1"/>
                    <a:pt x="40" y="2"/>
                    <a:pt x="40" y="3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5"/>
                    <a:pt x="40" y="5"/>
                  </a:cubicBezTo>
                  <a:cubicBezTo>
                    <a:pt x="39" y="13"/>
                    <a:pt x="32" y="20"/>
                    <a:pt x="24" y="20"/>
                  </a:cubicBezTo>
                  <a:cubicBezTo>
                    <a:pt x="15" y="20"/>
                    <a:pt x="8" y="13"/>
                    <a:pt x="7" y="5"/>
                  </a:cubicBezTo>
                  <a:cubicBezTo>
                    <a:pt x="7" y="5"/>
                    <a:pt x="7" y="4"/>
                    <a:pt x="7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2"/>
                    <a:pt x="7" y="1"/>
                    <a:pt x="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17"/>
                    <a:pt x="11" y="27"/>
                    <a:pt x="24" y="27"/>
                  </a:cubicBezTo>
                  <a:cubicBezTo>
                    <a:pt x="36" y="27"/>
                    <a:pt x="47" y="16"/>
                    <a:pt x="47" y="4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"/>
            <p:cNvSpPr>
              <a:spLocks/>
            </p:cNvSpPr>
            <p:nvPr/>
          </p:nvSpPr>
          <p:spPr bwMode="auto">
            <a:xfrm>
              <a:off x="3427413" y="9383713"/>
              <a:ext cx="261938" cy="163513"/>
            </a:xfrm>
            <a:custGeom>
              <a:avLst/>
              <a:gdLst>
                <a:gd name="T0" fmla="*/ 4 w 24"/>
                <a:gd name="T1" fmla="*/ 0 h 15"/>
                <a:gd name="T2" fmla="*/ 0 w 24"/>
                <a:gd name="T3" fmla="*/ 0 h 15"/>
                <a:gd name="T4" fmla="*/ 0 w 24"/>
                <a:gd name="T5" fmla="*/ 0 h 15"/>
                <a:gd name="T6" fmla="*/ 0 w 24"/>
                <a:gd name="T7" fmla="*/ 1 h 15"/>
                <a:gd name="T8" fmla="*/ 0 w 24"/>
                <a:gd name="T9" fmla="*/ 2 h 15"/>
                <a:gd name="T10" fmla="*/ 0 w 24"/>
                <a:gd name="T11" fmla="*/ 3 h 15"/>
                <a:gd name="T12" fmla="*/ 0 w 24"/>
                <a:gd name="T13" fmla="*/ 4 h 15"/>
                <a:gd name="T14" fmla="*/ 0 w 24"/>
                <a:gd name="T15" fmla="*/ 5 h 15"/>
                <a:gd name="T16" fmla="*/ 0 w 24"/>
                <a:gd name="T17" fmla="*/ 6 h 15"/>
                <a:gd name="T18" fmla="*/ 0 w 24"/>
                <a:gd name="T19" fmla="*/ 8 h 15"/>
                <a:gd name="T20" fmla="*/ 1 w 24"/>
                <a:gd name="T21" fmla="*/ 8 h 15"/>
                <a:gd name="T22" fmla="*/ 1 w 24"/>
                <a:gd name="T23" fmla="*/ 9 h 15"/>
                <a:gd name="T24" fmla="*/ 2 w 24"/>
                <a:gd name="T25" fmla="*/ 10 h 15"/>
                <a:gd name="T26" fmla="*/ 3 w 24"/>
                <a:gd name="T27" fmla="*/ 12 h 15"/>
                <a:gd name="T28" fmla="*/ 6 w 24"/>
                <a:gd name="T29" fmla="*/ 14 h 15"/>
                <a:gd name="T30" fmla="*/ 7 w 24"/>
                <a:gd name="T31" fmla="*/ 14 h 15"/>
                <a:gd name="T32" fmla="*/ 8 w 24"/>
                <a:gd name="T33" fmla="*/ 15 h 15"/>
                <a:gd name="T34" fmla="*/ 8 w 24"/>
                <a:gd name="T35" fmla="*/ 15 h 15"/>
                <a:gd name="T36" fmla="*/ 12 w 24"/>
                <a:gd name="T37" fmla="*/ 15 h 15"/>
                <a:gd name="T38" fmla="*/ 15 w 24"/>
                <a:gd name="T39" fmla="*/ 15 h 15"/>
                <a:gd name="T40" fmla="*/ 16 w 24"/>
                <a:gd name="T41" fmla="*/ 14 h 15"/>
                <a:gd name="T42" fmla="*/ 17 w 24"/>
                <a:gd name="T43" fmla="*/ 14 h 15"/>
                <a:gd name="T44" fmla="*/ 20 w 24"/>
                <a:gd name="T45" fmla="*/ 12 h 15"/>
                <a:gd name="T46" fmla="*/ 21 w 24"/>
                <a:gd name="T47" fmla="*/ 10 h 15"/>
                <a:gd name="T48" fmla="*/ 22 w 24"/>
                <a:gd name="T49" fmla="*/ 9 h 15"/>
                <a:gd name="T50" fmla="*/ 22 w 24"/>
                <a:gd name="T51" fmla="*/ 9 h 15"/>
                <a:gd name="T52" fmla="*/ 23 w 24"/>
                <a:gd name="T53" fmla="*/ 7 h 15"/>
                <a:gd name="T54" fmla="*/ 23 w 24"/>
                <a:gd name="T55" fmla="*/ 6 h 15"/>
                <a:gd name="T56" fmla="*/ 23 w 24"/>
                <a:gd name="T57" fmla="*/ 5 h 15"/>
                <a:gd name="T58" fmla="*/ 24 w 24"/>
                <a:gd name="T59" fmla="*/ 4 h 15"/>
                <a:gd name="T60" fmla="*/ 24 w 24"/>
                <a:gd name="T61" fmla="*/ 3 h 15"/>
                <a:gd name="T62" fmla="*/ 23 w 24"/>
                <a:gd name="T63" fmla="*/ 2 h 15"/>
                <a:gd name="T64" fmla="*/ 23 w 24"/>
                <a:gd name="T65" fmla="*/ 1 h 15"/>
                <a:gd name="T66" fmla="*/ 23 w 24"/>
                <a:gd name="T67" fmla="*/ 0 h 15"/>
                <a:gd name="T68" fmla="*/ 23 w 24"/>
                <a:gd name="T69" fmla="*/ 0 h 15"/>
                <a:gd name="T70" fmla="*/ 20 w 24"/>
                <a:gd name="T71" fmla="*/ 0 h 15"/>
                <a:gd name="T72" fmla="*/ 15 w 24"/>
                <a:gd name="T73" fmla="*/ 0 h 15"/>
                <a:gd name="T74" fmla="*/ 16 w 24"/>
                <a:gd name="T75" fmla="*/ 3 h 15"/>
                <a:gd name="T76" fmla="*/ 12 w 24"/>
                <a:gd name="T77" fmla="*/ 8 h 15"/>
                <a:gd name="T78" fmla="*/ 7 w 24"/>
                <a:gd name="T79" fmla="*/ 3 h 15"/>
                <a:gd name="T80" fmla="*/ 9 w 24"/>
                <a:gd name="T81" fmla="*/ 0 h 15"/>
                <a:gd name="T82" fmla="*/ 4 w 24"/>
                <a:gd name="T8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" h="15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9"/>
                    <a:pt x="1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3" y="11"/>
                    <a:pt x="3" y="12"/>
                  </a:cubicBezTo>
                  <a:cubicBezTo>
                    <a:pt x="4" y="13"/>
                    <a:pt x="5" y="13"/>
                    <a:pt x="6" y="14"/>
                  </a:cubicBezTo>
                  <a:cubicBezTo>
                    <a:pt x="6" y="14"/>
                    <a:pt x="7" y="14"/>
                    <a:pt x="7" y="14"/>
                  </a:cubicBezTo>
                  <a:cubicBezTo>
                    <a:pt x="7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5"/>
                    <a:pt x="10" y="15"/>
                    <a:pt x="12" y="15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5" y="15"/>
                    <a:pt x="16" y="15"/>
                    <a:pt x="16" y="14"/>
                  </a:cubicBezTo>
                  <a:cubicBezTo>
                    <a:pt x="16" y="14"/>
                    <a:pt x="17" y="14"/>
                    <a:pt x="17" y="14"/>
                  </a:cubicBezTo>
                  <a:cubicBezTo>
                    <a:pt x="18" y="13"/>
                    <a:pt x="19" y="13"/>
                    <a:pt x="20" y="12"/>
                  </a:cubicBezTo>
                  <a:cubicBezTo>
                    <a:pt x="20" y="11"/>
                    <a:pt x="21" y="11"/>
                    <a:pt x="21" y="10"/>
                  </a:cubicBezTo>
                  <a:cubicBezTo>
                    <a:pt x="21" y="10"/>
                    <a:pt x="22" y="10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8"/>
                    <a:pt x="23" y="8"/>
                    <a:pt x="23" y="7"/>
                  </a:cubicBezTo>
                  <a:cubicBezTo>
                    <a:pt x="23" y="7"/>
                    <a:pt x="23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3" y="5"/>
                    <a:pt x="24" y="4"/>
                    <a:pt x="24" y="4"/>
                  </a:cubicBezTo>
                  <a:cubicBezTo>
                    <a:pt x="24" y="4"/>
                    <a:pt x="24" y="4"/>
                    <a:pt x="24" y="3"/>
                  </a:cubicBezTo>
                  <a:cubicBezTo>
                    <a:pt x="24" y="3"/>
                    <a:pt x="24" y="2"/>
                    <a:pt x="23" y="2"/>
                  </a:cubicBezTo>
                  <a:cubicBezTo>
                    <a:pt x="23" y="2"/>
                    <a:pt x="23" y="1"/>
                    <a:pt x="23" y="1"/>
                  </a:cubicBezTo>
                  <a:cubicBezTo>
                    <a:pt x="23" y="1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6" y="2"/>
                    <a:pt x="16" y="3"/>
                  </a:cubicBezTo>
                  <a:cubicBezTo>
                    <a:pt x="16" y="6"/>
                    <a:pt x="14" y="8"/>
                    <a:pt x="12" y="8"/>
                  </a:cubicBezTo>
                  <a:cubicBezTo>
                    <a:pt x="9" y="8"/>
                    <a:pt x="7" y="6"/>
                    <a:pt x="7" y="3"/>
                  </a:cubicBezTo>
                  <a:cubicBezTo>
                    <a:pt x="7" y="2"/>
                    <a:pt x="7" y="0"/>
                    <a:pt x="9" y="0"/>
                  </a:cubicBez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"/>
            <p:cNvSpPr>
              <a:spLocks noEditPoints="1"/>
            </p:cNvSpPr>
            <p:nvPr/>
          </p:nvSpPr>
          <p:spPr bwMode="auto">
            <a:xfrm>
              <a:off x="4560888" y="9088438"/>
              <a:ext cx="587375" cy="588963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27 w 54"/>
                <a:gd name="T5" fmla="*/ 54 h 54"/>
                <a:gd name="T6" fmla="*/ 54 w 54"/>
                <a:gd name="T7" fmla="*/ 27 h 54"/>
                <a:gd name="T8" fmla="*/ 27 w 54"/>
                <a:gd name="T9" fmla="*/ 0 h 54"/>
                <a:gd name="T10" fmla="*/ 46 w 54"/>
                <a:gd name="T11" fmla="*/ 30 h 54"/>
                <a:gd name="T12" fmla="*/ 27 w 54"/>
                <a:gd name="T13" fmla="*/ 46 h 54"/>
                <a:gd name="T14" fmla="*/ 9 w 54"/>
                <a:gd name="T15" fmla="*/ 30 h 54"/>
                <a:gd name="T16" fmla="*/ 8 w 54"/>
                <a:gd name="T17" fmla="*/ 27 h 54"/>
                <a:gd name="T18" fmla="*/ 8 w 54"/>
                <a:gd name="T19" fmla="*/ 25 h 54"/>
                <a:gd name="T20" fmla="*/ 10 w 54"/>
                <a:gd name="T21" fmla="*/ 18 h 54"/>
                <a:gd name="T22" fmla="*/ 15 w 54"/>
                <a:gd name="T23" fmla="*/ 12 h 54"/>
                <a:gd name="T24" fmla="*/ 20 w 54"/>
                <a:gd name="T25" fmla="*/ 9 h 54"/>
                <a:gd name="T26" fmla="*/ 20 w 54"/>
                <a:gd name="T27" fmla="*/ 9 h 54"/>
                <a:gd name="T28" fmla="*/ 27 w 54"/>
                <a:gd name="T29" fmla="*/ 7 h 54"/>
                <a:gd name="T30" fmla="*/ 27 w 54"/>
                <a:gd name="T31" fmla="*/ 7 h 54"/>
                <a:gd name="T32" fmla="*/ 34 w 54"/>
                <a:gd name="T33" fmla="*/ 9 h 54"/>
                <a:gd name="T34" fmla="*/ 34 w 54"/>
                <a:gd name="T35" fmla="*/ 9 h 54"/>
                <a:gd name="T36" fmla="*/ 40 w 54"/>
                <a:gd name="T37" fmla="*/ 12 h 54"/>
                <a:gd name="T38" fmla="*/ 44 w 54"/>
                <a:gd name="T39" fmla="*/ 18 h 54"/>
                <a:gd name="T40" fmla="*/ 47 w 54"/>
                <a:gd name="T41" fmla="*/ 27 h 54"/>
                <a:gd name="T42" fmla="*/ 46 w 54"/>
                <a:gd name="T43" fmla="*/ 3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46" y="30"/>
                  </a:moveTo>
                  <a:cubicBezTo>
                    <a:pt x="45" y="39"/>
                    <a:pt x="37" y="46"/>
                    <a:pt x="27" y="46"/>
                  </a:cubicBezTo>
                  <a:cubicBezTo>
                    <a:pt x="18" y="46"/>
                    <a:pt x="10" y="39"/>
                    <a:pt x="9" y="30"/>
                  </a:cubicBezTo>
                  <a:cubicBezTo>
                    <a:pt x="8" y="29"/>
                    <a:pt x="8" y="28"/>
                    <a:pt x="8" y="27"/>
                  </a:cubicBezTo>
                  <a:cubicBezTo>
                    <a:pt x="8" y="26"/>
                    <a:pt x="8" y="25"/>
                    <a:pt x="8" y="25"/>
                  </a:cubicBezTo>
                  <a:cubicBezTo>
                    <a:pt x="8" y="22"/>
                    <a:pt x="9" y="20"/>
                    <a:pt x="10" y="18"/>
                  </a:cubicBezTo>
                  <a:cubicBezTo>
                    <a:pt x="12" y="15"/>
                    <a:pt x="13" y="13"/>
                    <a:pt x="15" y="12"/>
                  </a:cubicBezTo>
                  <a:cubicBezTo>
                    <a:pt x="17" y="10"/>
                    <a:pt x="19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2" y="8"/>
                    <a:pt x="25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0" y="7"/>
                    <a:pt x="32" y="8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9"/>
                    <a:pt x="38" y="10"/>
                    <a:pt x="40" y="12"/>
                  </a:cubicBezTo>
                  <a:cubicBezTo>
                    <a:pt x="42" y="13"/>
                    <a:pt x="43" y="15"/>
                    <a:pt x="44" y="18"/>
                  </a:cubicBezTo>
                  <a:cubicBezTo>
                    <a:pt x="46" y="20"/>
                    <a:pt x="47" y="23"/>
                    <a:pt x="47" y="27"/>
                  </a:cubicBezTo>
                  <a:cubicBezTo>
                    <a:pt x="47" y="28"/>
                    <a:pt x="47" y="29"/>
                    <a:pt x="46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"/>
            <p:cNvSpPr>
              <a:spLocks noEditPoints="1"/>
            </p:cNvSpPr>
            <p:nvPr/>
          </p:nvSpPr>
          <p:spPr bwMode="auto">
            <a:xfrm>
              <a:off x="4713288" y="9229726"/>
              <a:ext cx="293688" cy="295275"/>
            </a:xfrm>
            <a:custGeom>
              <a:avLst/>
              <a:gdLst>
                <a:gd name="T0" fmla="*/ 27 w 27"/>
                <a:gd name="T1" fmla="*/ 10 h 27"/>
                <a:gd name="T2" fmla="*/ 27 w 27"/>
                <a:gd name="T3" fmla="*/ 9 h 27"/>
                <a:gd name="T4" fmla="*/ 26 w 27"/>
                <a:gd name="T5" fmla="*/ 9 h 27"/>
                <a:gd name="T6" fmla="*/ 26 w 27"/>
                <a:gd name="T7" fmla="*/ 7 h 27"/>
                <a:gd name="T8" fmla="*/ 25 w 27"/>
                <a:gd name="T9" fmla="*/ 6 h 27"/>
                <a:gd name="T10" fmla="*/ 24 w 27"/>
                <a:gd name="T11" fmla="*/ 4 h 27"/>
                <a:gd name="T12" fmla="*/ 22 w 27"/>
                <a:gd name="T13" fmla="*/ 3 h 27"/>
                <a:gd name="T14" fmla="*/ 20 w 27"/>
                <a:gd name="T15" fmla="*/ 1 h 27"/>
                <a:gd name="T16" fmla="*/ 18 w 27"/>
                <a:gd name="T17" fmla="*/ 0 h 27"/>
                <a:gd name="T18" fmla="*/ 17 w 27"/>
                <a:gd name="T19" fmla="*/ 0 h 27"/>
                <a:gd name="T20" fmla="*/ 13 w 27"/>
                <a:gd name="T21" fmla="*/ 0 h 27"/>
                <a:gd name="T22" fmla="*/ 10 w 27"/>
                <a:gd name="T23" fmla="*/ 0 h 27"/>
                <a:gd name="T24" fmla="*/ 9 w 27"/>
                <a:gd name="T25" fmla="*/ 0 h 27"/>
                <a:gd name="T26" fmla="*/ 4 w 27"/>
                <a:gd name="T27" fmla="*/ 3 h 27"/>
                <a:gd name="T28" fmla="*/ 3 w 27"/>
                <a:gd name="T29" fmla="*/ 4 h 27"/>
                <a:gd name="T30" fmla="*/ 3 w 27"/>
                <a:gd name="T31" fmla="*/ 4 h 27"/>
                <a:gd name="T32" fmla="*/ 2 w 27"/>
                <a:gd name="T33" fmla="*/ 6 h 27"/>
                <a:gd name="T34" fmla="*/ 1 w 27"/>
                <a:gd name="T35" fmla="*/ 7 h 27"/>
                <a:gd name="T36" fmla="*/ 1 w 27"/>
                <a:gd name="T37" fmla="*/ 8 h 27"/>
                <a:gd name="T38" fmla="*/ 0 w 27"/>
                <a:gd name="T39" fmla="*/ 10 h 27"/>
                <a:gd name="T40" fmla="*/ 0 w 27"/>
                <a:gd name="T41" fmla="*/ 12 h 27"/>
                <a:gd name="T42" fmla="*/ 0 w 27"/>
                <a:gd name="T43" fmla="*/ 15 h 27"/>
                <a:gd name="T44" fmla="*/ 0 w 27"/>
                <a:gd name="T45" fmla="*/ 17 h 27"/>
                <a:gd name="T46" fmla="*/ 1 w 27"/>
                <a:gd name="T47" fmla="*/ 19 h 27"/>
                <a:gd name="T48" fmla="*/ 2 w 27"/>
                <a:gd name="T49" fmla="*/ 21 h 27"/>
                <a:gd name="T50" fmla="*/ 3 w 27"/>
                <a:gd name="T51" fmla="*/ 23 h 27"/>
                <a:gd name="T52" fmla="*/ 6 w 27"/>
                <a:gd name="T53" fmla="*/ 25 h 27"/>
                <a:gd name="T54" fmla="*/ 8 w 27"/>
                <a:gd name="T55" fmla="*/ 26 h 27"/>
                <a:gd name="T56" fmla="*/ 11 w 27"/>
                <a:gd name="T57" fmla="*/ 27 h 27"/>
                <a:gd name="T58" fmla="*/ 13 w 27"/>
                <a:gd name="T59" fmla="*/ 27 h 27"/>
                <a:gd name="T60" fmla="*/ 16 w 27"/>
                <a:gd name="T61" fmla="*/ 27 h 27"/>
                <a:gd name="T62" fmla="*/ 20 w 27"/>
                <a:gd name="T63" fmla="*/ 26 h 27"/>
                <a:gd name="T64" fmla="*/ 22 w 27"/>
                <a:gd name="T65" fmla="*/ 24 h 27"/>
                <a:gd name="T66" fmla="*/ 26 w 27"/>
                <a:gd name="T67" fmla="*/ 20 h 27"/>
                <a:gd name="T68" fmla="*/ 27 w 27"/>
                <a:gd name="T69" fmla="*/ 18 h 27"/>
                <a:gd name="T70" fmla="*/ 27 w 27"/>
                <a:gd name="T71" fmla="*/ 15 h 27"/>
                <a:gd name="T72" fmla="*/ 27 w 27"/>
                <a:gd name="T73" fmla="*/ 12 h 27"/>
                <a:gd name="T74" fmla="*/ 13 w 27"/>
                <a:gd name="T75" fmla="*/ 19 h 27"/>
                <a:gd name="T76" fmla="*/ 13 w 27"/>
                <a:gd name="T77" fmla="*/ 8 h 27"/>
                <a:gd name="T78" fmla="*/ 13 w 27"/>
                <a:gd name="T79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" h="27">
                  <a:moveTo>
                    <a:pt x="27" y="11"/>
                  </a:move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6" y="7"/>
                    <a:pt x="26" y="7"/>
                  </a:cubicBezTo>
                  <a:cubicBezTo>
                    <a:pt x="25" y="7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4" y="5"/>
                    <a:pt x="24" y="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2" y="3"/>
                    <a:pt x="22" y="2"/>
                    <a:pt x="21" y="2"/>
                  </a:cubicBezTo>
                  <a:cubicBezTo>
                    <a:pt x="21" y="2"/>
                    <a:pt x="20" y="2"/>
                    <a:pt x="20" y="1"/>
                  </a:cubicBezTo>
                  <a:cubicBezTo>
                    <a:pt x="20" y="1"/>
                    <a:pt x="19" y="1"/>
                    <a:pt x="18" y="1"/>
                  </a:cubicBezTo>
                  <a:cubicBezTo>
                    <a:pt x="18" y="1"/>
                    <a:pt x="18" y="1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1"/>
                    <a:pt x="6" y="2"/>
                    <a:pt x="4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8"/>
                    <a:pt x="1" y="8"/>
                  </a:cubicBezTo>
                  <a:cubicBezTo>
                    <a:pt x="1" y="8"/>
                    <a:pt x="0" y="9"/>
                    <a:pt x="0" y="9"/>
                  </a:cubicBezTo>
                  <a:cubicBezTo>
                    <a:pt x="0" y="9"/>
                    <a:pt x="0" y="10"/>
                    <a:pt x="0" y="10"/>
                  </a:cubicBezTo>
                  <a:cubicBezTo>
                    <a:pt x="0" y="10"/>
                    <a:pt x="0" y="10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1"/>
                    <a:pt x="2" y="21"/>
                    <a:pt x="2" y="21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5" y="25"/>
                    <a:pt x="5" y="25"/>
                    <a:pt x="6" y="25"/>
                  </a:cubicBezTo>
                  <a:cubicBezTo>
                    <a:pt x="6" y="25"/>
                    <a:pt x="6" y="26"/>
                    <a:pt x="7" y="26"/>
                  </a:cubicBezTo>
                  <a:cubicBezTo>
                    <a:pt x="7" y="26"/>
                    <a:pt x="8" y="26"/>
                    <a:pt x="8" y="26"/>
                  </a:cubicBezTo>
                  <a:cubicBezTo>
                    <a:pt x="8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7"/>
                    <a:pt x="12" y="27"/>
                    <a:pt x="12" y="27"/>
                  </a:cubicBezTo>
                  <a:cubicBezTo>
                    <a:pt x="12" y="27"/>
                    <a:pt x="13" y="27"/>
                    <a:pt x="13" y="27"/>
                  </a:cubicBezTo>
                  <a:cubicBezTo>
                    <a:pt x="14" y="27"/>
                    <a:pt x="14" y="27"/>
                    <a:pt x="15" y="27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7" y="27"/>
                    <a:pt x="17" y="27"/>
                    <a:pt x="18" y="27"/>
                  </a:cubicBezTo>
                  <a:cubicBezTo>
                    <a:pt x="19" y="27"/>
                    <a:pt x="19" y="26"/>
                    <a:pt x="20" y="26"/>
                  </a:cubicBezTo>
                  <a:cubicBezTo>
                    <a:pt x="20" y="26"/>
                    <a:pt x="21" y="25"/>
                    <a:pt x="21" y="25"/>
                  </a:cubicBezTo>
                  <a:cubicBezTo>
                    <a:pt x="22" y="25"/>
                    <a:pt x="22" y="25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4" y="23"/>
                    <a:pt x="25" y="22"/>
                    <a:pt x="26" y="20"/>
                  </a:cubicBezTo>
                  <a:cubicBezTo>
                    <a:pt x="26" y="20"/>
                    <a:pt x="26" y="19"/>
                    <a:pt x="26" y="19"/>
                  </a:cubicBezTo>
                  <a:cubicBezTo>
                    <a:pt x="26" y="19"/>
                    <a:pt x="27" y="18"/>
                    <a:pt x="27" y="18"/>
                  </a:cubicBezTo>
                  <a:cubicBezTo>
                    <a:pt x="27" y="17"/>
                    <a:pt x="27" y="17"/>
                    <a:pt x="27" y="16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7" y="15"/>
                    <a:pt x="27" y="14"/>
                    <a:pt x="27" y="14"/>
                  </a:cubicBezTo>
                  <a:cubicBezTo>
                    <a:pt x="27" y="13"/>
                    <a:pt x="27" y="12"/>
                    <a:pt x="27" y="12"/>
                  </a:cubicBezTo>
                  <a:cubicBezTo>
                    <a:pt x="27" y="12"/>
                    <a:pt x="27" y="11"/>
                    <a:pt x="27" y="11"/>
                  </a:cubicBezTo>
                  <a:close/>
                  <a:moveTo>
                    <a:pt x="13" y="19"/>
                  </a:moveTo>
                  <a:cubicBezTo>
                    <a:pt x="10" y="19"/>
                    <a:pt x="8" y="17"/>
                    <a:pt x="8" y="14"/>
                  </a:cubicBezTo>
                  <a:cubicBezTo>
                    <a:pt x="8" y="11"/>
                    <a:pt x="10" y="8"/>
                    <a:pt x="13" y="8"/>
                  </a:cubicBezTo>
                  <a:cubicBezTo>
                    <a:pt x="17" y="8"/>
                    <a:pt x="19" y="11"/>
                    <a:pt x="19" y="14"/>
                  </a:cubicBezTo>
                  <a:cubicBezTo>
                    <a:pt x="19" y="17"/>
                    <a:pt x="17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"/>
            <p:cNvSpPr>
              <a:spLocks noEditPoints="1"/>
            </p:cNvSpPr>
            <p:nvPr/>
          </p:nvSpPr>
          <p:spPr bwMode="auto">
            <a:xfrm>
              <a:off x="3733800" y="7910513"/>
              <a:ext cx="914400" cy="1189038"/>
            </a:xfrm>
            <a:custGeom>
              <a:avLst/>
              <a:gdLst>
                <a:gd name="T0" fmla="*/ 66 w 84"/>
                <a:gd name="T1" fmla="*/ 46 h 109"/>
                <a:gd name="T2" fmla="*/ 75 w 84"/>
                <a:gd name="T3" fmla="*/ 39 h 109"/>
                <a:gd name="T4" fmla="*/ 64 w 84"/>
                <a:gd name="T5" fmla="*/ 43 h 109"/>
                <a:gd name="T6" fmla="*/ 62 w 84"/>
                <a:gd name="T7" fmla="*/ 42 h 109"/>
                <a:gd name="T8" fmla="*/ 62 w 84"/>
                <a:gd name="T9" fmla="*/ 41 h 109"/>
                <a:gd name="T10" fmla="*/ 62 w 84"/>
                <a:gd name="T11" fmla="*/ 40 h 109"/>
                <a:gd name="T12" fmla="*/ 42 w 84"/>
                <a:gd name="T13" fmla="*/ 30 h 109"/>
                <a:gd name="T14" fmla="*/ 39 w 84"/>
                <a:gd name="T15" fmla="*/ 27 h 109"/>
                <a:gd name="T16" fmla="*/ 37 w 84"/>
                <a:gd name="T17" fmla="*/ 27 h 109"/>
                <a:gd name="T18" fmla="*/ 43 w 84"/>
                <a:gd name="T19" fmla="*/ 20 h 109"/>
                <a:gd name="T20" fmla="*/ 43 w 84"/>
                <a:gd name="T21" fmla="*/ 7 h 109"/>
                <a:gd name="T22" fmla="*/ 38 w 84"/>
                <a:gd name="T23" fmla="*/ 0 h 109"/>
                <a:gd name="T24" fmla="*/ 23 w 84"/>
                <a:gd name="T25" fmla="*/ 6 h 109"/>
                <a:gd name="T26" fmla="*/ 23 w 84"/>
                <a:gd name="T27" fmla="*/ 11 h 109"/>
                <a:gd name="T28" fmla="*/ 23 w 84"/>
                <a:gd name="T29" fmla="*/ 18 h 109"/>
                <a:gd name="T30" fmla="*/ 23 w 84"/>
                <a:gd name="T31" fmla="*/ 27 h 109"/>
                <a:gd name="T32" fmla="*/ 23 w 84"/>
                <a:gd name="T33" fmla="*/ 27 h 109"/>
                <a:gd name="T34" fmla="*/ 17 w 84"/>
                <a:gd name="T35" fmla="*/ 29 h 109"/>
                <a:gd name="T36" fmla="*/ 17 w 84"/>
                <a:gd name="T37" fmla="*/ 64 h 109"/>
                <a:gd name="T38" fmla="*/ 13 w 84"/>
                <a:gd name="T39" fmla="*/ 39 h 109"/>
                <a:gd name="T40" fmla="*/ 9 w 84"/>
                <a:gd name="T41" fmla="*/ 70 h 109"/>
                <a:gd name="T42" fmla="*/ 5 w 84"/>
                <a:gd name="T43" fmla="*/ 73 h 109"/>
                <a:gd name="T44" fmla="*/ 44 w 84"/>
                <a:gd name="T45" fmla="*/ 73 h 109"/>
                <a:gd name="T46" fmla="*/ 36 w 84"/>
                <a:gd name="T47" fmla="*/ 109 h 109"/>
                <a:gd name="T48" fmla="*/ 62 w 84"/>
                <a:gd name="T49" fmla="*/ 100 h 109"/>
                <a:gd name="T50" fmla="*/ 64 w 84"/>
                <a:gd name="T51" fmla="*/ 97 h 109"/>
                <a:gd name="T52" fmla="*/ 63 w 84"/>
                <a:gd name="T53" fmla="*/ 97 h 109"/>
                <a:gd name="T54" fmla="*/ 57 w 84"/>
                <a:gd name="T55" fmla="*/ 95 h 109"/>
                <a:gd name="T56" fmla="*/ 62 w 84"/>
                <a:gd name="T57" fmla="*/ 64 h 109"/>
                <a:gd name="T58" fmla="*/ 42 w 84"/>
                <a:gd name="T59" fmla="*/ 49 h 109"/>
                <a:gd name="T60" fmla="*/ 51 w 84"/>
                <a:gd name="T61" fmla="*/ 50 h 109"/>
                <a:gd name="T62" fmla="*/ 52 w 84"/>
                <a:gd name="T63" fmla="*/ 54 h 109"/>
                <a:gd name="T64" fmla="*/ 60 w 84"/>
                <a:gd name="T65" fmla="*/ 50 h 109"/>
                <a:gd name="T66" fmla="*/ 61 w 84"/>
                <a:gd name="T67" fmla="*/ 50 h 109"/>
                <a:gd name="T68" fmla="*/ 62 w 84"/>
                <a:gd name="T69" fmla="*/ 52 h 109"/>
                <a:gd name="T70" fmla="*/ 81 w 84"/>
                <a:gd name="T71" fmla="*/ 84 h 109"/>
                <a:gd name="T72" fmla="*/ 67 w 84"/>
                <a:gd name="T73" fmla="*/ 51 h 109"/>
                <a:gd name="T74" fmla="*/ 39 w 84"/>
                <a:gd name="T75" fmla="*/ 13 h 109"/>
                <a:gd name="T76" fmla="*/ 39 w 84"/>
                <a:gd name="T77" fmla="*/ 15 h 109"/>
                <a:gd name="T78" fmla="*/ 39 w 84"/>
                <a:gd name="T79" fmla="*/ 13 h 109"/>
                <a:gd name="T80" fmla="*/ 40 w 84"/>
                <a:gd name="T81" fmla="*/ 23 h 109"/>
                <a:gd name="T82" fmla="*/ 41 w 84"/>
                <a:gd name="T83" fmla="*/ 2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4" h="109">
                  <a:moveTo>
                    <a:pt x="67" y="49"/>
                  </a:moveTo>
                  <a:cubicBezTo>
                    <a:pt x="66" y="46"/>
                    <a:pt x="66" y="46"/>
                    <a:pt x="66" y="46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5" y="41"/>
                    <a:pt x="75" y="40"/>
                    <a:pt x="75" y="39"/>
                  </a:cubicBezTo>
                  <a:cubicBezTo>
                    <a:pt x="74" y="38"/>
                    <a:pt x="73" y="38"/>
                    <a:pt x="72" y="38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4" y="43"/>
                    <a:pt x="64" y="42"/>
                    <a:pt x="64" y="42"/>
                  </a:cubicBezTo>
                  <a:cubicBezTo>
                    <a:pt x="63" y="42"/>
                    <a:pt x="63" y="42"/>
                    <a:pt x="62" y="42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2" y="41"/>
                    <a:pt x="62" y="41"/>
                    <a:pt x="61" y="41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8"/>
                    <a:pt x="41" y="27"/>
                    <a:pt x="39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40" y="26"/>
                    <a:pt x="43" y="23"/>
                    <a:pt x="43" y="20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7"/>
                    <a:pt x="43" y="6"/>
                    <a:pt x="43" y="6"/>
                  </a:cubicBezTo>
                  <a:cubicBezTo>
                    <a:pt x="43" y="3"/>
                    <a:pt x="41" y="0"/>
                    <a:pt x="38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5" y="1"/>
                    <a:pt x="23" y="3"/>
                    <a:pt x="23" y="6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8" y="27"/>
                    <a:pt x="17" y="28"/>
                    <a:pt x="17" y="29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7" y="63"/>
                    <a:pt x="17" y="63"/>
                    <a:pt x="17" y="64"/>
                  </a:cubicBezTo>
                  <a:cubicBezTo>
                    <a:pt x="16" y="65"/>
                    <a:pt x="15" y="65"/>
                    <a:pt x="15" y="65"/>
                  </a:cubicBezTo>
                  <a:cubicBezTo>
                    <a:pt x="15" y="65"/>
                    <a:pt x="16" y="48"/>
                    <a:pt x="13" y="39"/>
                  </a:cubicBezTo>
                  <a:cubicBezTo>
                    <a:pt x="10" y="30"/>
                    <a:pt x="3" y="28"/>
                    <a:pt x="0" y="32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36" y="109"/>
                    <a:pt x="36" y="109"/>
                    <a:pt x="3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9" y="105"/>
                    <a:pt x="60" y="102"/>
                    <a:pt x="62" y="100"/>
                  </a:cubicBezTo>
                  <a:cubicBezTo>
                    <a:pt x="64" y="100"/>
                    <a:pt x="64" y="100"/>
                    <a:pt x="64" y="100"/>
                  </a:cubicBezTo>
                  <a:cubicBezTo>
                    <a:pt x="64" y="97"/>
                    <a:pt x="64" y="97"/>
                    <a:pt x="64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57" y="95"/>
                    <a:pt x="57" y="95"/>
                    <a:pt x="57" y="95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0" y="51"/>
                    <a:pt x="49" y="52"/>
                    <a:pt x="50" y="53"/>
                  </a:cubicBezTo>
                  <a:cubicBezTo>
                    <a:pt x="50" y="54"/>
                    <a:pt x="51" y="54"/>
                    <a:pt x="52" y="54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0" y="50"/>
                    <a:pt x="60" y="50"/>
                    <a:pt x="61" y="50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2" y="52"/>
                    <a:pt x="63" y="53"/>
                    <a:pt x="64" y="53"/>
                  </a:cubicBezTo>
                  <a:cubicBezTo>
                    <a:pt x="81" y="84"/>
                    <a:pt x="81" y="84"/>
                    <a:pt x="81" y="84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68" y="50"/>
                    <a:pt x="68" y="49"/>
                    <a:pt x="67" y="49"/>
                  </a:cubicBezTo>
                  <a:close/>
                  <a:moveTo>
                    <a:pt x="39" y="13"/>
                  </a:moveTo>
                  <a:cubicBezTo>
                    <a:pt x="40" y="13"/>
                    <a:pt x="40" y="13"/>
                    <a:pt x="40" y="14"/>
                  </a:cubicBezTo>
                  <a:cubicBezTo>
                    <a:pt x="40" y="14"/>
                    <a:pt x="40" y="15"/>
                    <a:pt x="39" y="15"/>
                  </a:cubicBezTo>
                  <a:cubicBezTo>
                    <a:pt x="39" y="15"/>
                    <a:pt x="38" y="14"/>
                    <a:pt x="38" y="14"/>
                  </a:cubicBezTo>
                  <a:cubicBezTo>
                    <a:pt x="38" y="13"/>
                    <a:pt x="39" y="13"/>
                    <a:pt x="39" y="13"/>
                  </a:cubicBezTo>
                  <a:close/>
                  <a:moveTo>
                    <a:pt x="41" y="20"/>
                  </a:moveTo>
                  <a:cubicBezTo>
                    <a:pt x="41" y="22"/>
                    <a:pt x="41" y="23"/>
                    <a:pt x="40" y="23"/>
                  </a:cubicBezTo>
                  <a:cubicBezTo>
                    <a:pt x="37" y="20"/>
                    <a:pt x="37" y="20"/>
                    <a:pt x="37" y="20"/>
                  </a:cubicBezTo>
                  <a:lnTo>
                    <a:pt x="41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"/>
            <p:cNvSpPr>
              <a:spLocks noEditPoints="1"/>
            </p:cNvSpPr>
            <p:nvPr/>
          </p:nvSpPr>
          <p:spPr bwMode="auto">
            <a:xfrm>
              <a:off x="3057525" y="7626351"/>
              <a:ext cx="3049588" cy="1822450"/>
            </a:xfrm>
            <a:custGeom>
              <a:avLst/>
              <a:gdLst>
                <a:gd name="T0" fmla="*/ 206 w 280"/>
                <a:gd name="T1" fmla="*/ 0 h 167"/>
                <a:gd name="T2" fmla="*/ 200 w 280"/>
                <a:gd name="T3" fmla="*/ 0 h 167"/>
                <a:gd name="T4" fmla="*/ 186 w 280"/>
                <a:gd name="T5" fmla="*/ 100 h 167"/>
                <a:gd name="T6" fmla="*/ 186 w 280"/>
                <a:gd name="T7" fmla="*/ 31 h 167"/>
                <a:gd name="T8" fmla="*/ 172 w 280"/>
                <a:gd name="T9" fmla="*/ 31 h 167"/>
                <a:gd name="T10" fmla="*/ 172 w 280"/>
                <a:gd name="T11" fmla="*/ 100 h 167"/>
                <a:gd name="T12" fmla="*/ 161 w 280"/>
                <a:gd name="T13" fmla="*/ 91 h 167"/>
                <a:gd name="T14" fmla="*/ 122 w 280"/>
                <a:gd name="T15" fmla="*/ 4 h 167"/>
                <a:gd name="T16" fmla="*/ 49 w 280"/>
                <a:gd name="T17" fmla="*/ 103 h 167"/>
                <a:gd name="T18" fmla="*/ 12 w 280"/>
                <a:gd name="T19" fmla="*/ 91 h 167"/>
                <a:gd name="T20" fmla="*/ 5 w 280"/>
                <a:gd name="T21" fmla="*/ 105 h 167"/>
                <a:gd name="T22" fmla="*/ 8 w 280"/>
                <a:gd name="T23" fmla="*/ 107 h 167"/>
                <a:gd name="T24" fmla="*/ 8 w 280"/>
                <a:gd name="T25" fmla="*/ 108 h 167"/>
                <a:gd name="T26" fmla="*/ 9 w 280"/>
                <a:gd name="T27" fmla="*/ 114 h 167"/>
                <a:gd name="T28" fmla="*/ 5 w 280"/>
                <a:gd name="T29" fmla="*/ 131 h 167"/>
                <a:gd name="T30" fmla="*/ 12 w 280"/>
                <a:gd name="T31" fmla="*/ 167 h 167"/>
                <a:gd name="T32" fmla="*/ 22 w 280"/>
                <a:gd name="T33" fmla="*/ 154 h 167"/>
                <a:gd name="T34" fmla="*/ 76 w 280"/>
                <a:gd name="T35" fmla="*/ 167 h 167"/>
                <a:gd name="T36" fmla="*/ 135 w 280"/>
                <a:gd name="T37" fmla="*/ 167 h 167"/>
                <a:gd name="T38" fmla="*/ 135 w 280"/>
                <a:gd name="T39" fmla="*/ 147 h 167"/>
                <a:gd name="T40" fmla="*/ 177 w 280"/>
                <a:gd name="T41" fmla="*/ 118 h 167"/>
                <a:gd name="T42" fmla="*/ 200 w 280"/>
                <a:gd name="T43" fmla="*/ 146 h 167"/>
                <a:gd name="T44" fmla="*/ 206 w 280"/>
                <a:gd name="T45" fmla="*/ 93 h 167"/>
                <a:gd name="T46" fmla="*/ 280 w 280"/>
                <a:gd name="T47" fmla="*/ 98 h 167"/>
                <a:gd name="T48" fmla="*/ 24 w 280"/>
                <a:gd name="T49" fmla="*/ 118 h 167"/>
                <a:gd name="T50" fmla="*/ 24 w 280"/>
                <a:gd name="T51" fmla="*/ 121 h 167"/>
                <a:gd name="T52" fmla="*/ 56 w 280"/>
                <a:gd name="T53" fmla="*/ 125 h 167"/>
                <a:gd name="T54" fmla="*/ 24 w 280"/>
                <a:gd name="T55" fmla="*/ 125 h 167"/>
                <a:gd name="T56" fmla="*/ 24 w 280"/>
                <a:gd name="T57" fmla="*/ 138 h 167"/>
                <a:gd name="T58" fmla="*/ 62 w 280"/>
                <a:gd name="T59" fmla="*/ 134 h 167"/>
                <a:gd name="T60" fmla="*/ 62 w 280"/>
                <a:gd name="T61" fmla="*/ 131 h 167"/>
                <a:gd name="T62" fmla="*/ 131 w 280"/>
                <a:gd name="T63" fmla="*/ 144 h 167"/>
                <a:gd name="T64" fmla="*/ 132 w 280"/>
                <a:gd name="T65" fmla="*/ 140 h 167"/>
                <a:gd name="T66" fmla="*/ 133 w 280"/>
                <a:gd name="T67" fmla="*/ 136 h 167"/>
                <a:gd name="T68" fmla="*/ 131 w 280"/>
                <a:gd name="T69" fmla="*/ 144 h 167"/>
                <a:gd name="T70" fmla="*/ 135 w 280"/>
                <a:gd name="T71" fmla="*/ 132 h 167"/>
                <a:gd name="T72" fmla="*/ 137 w 280"/>
                <a:gd name="T73" fmla="*/ 129 h 167"/>
                <a:gd name="T74" fmla="*/ 141 w 280"/>
                <a:gd name="T75" fmla="*/ 124 h 167"/>
                <a:gd name="T76" fmla="*/ 142 w 280"/>
                <a:gd name="T77" fmla="*/ 122 h 167"/>
                <a:gd name="T78" fmla="*/ 133 w 280"/>
                <a:gd name="T79" fmla="*/ 123 h 167"/>
                <a:gd name="T80" fmla="*/ 56 w 280"/>
                <a:gd name="T81" fmla="*/ 101 h 167"/>
                <a:gd name="T82" fmla="*/ 122 w 280"/>
                <a:gd name="T83" fmla="*/ 10 h 167"/>
                <a:gd name="T84" fmla="*/ 159 w 280"/>
                <a:gd name="T85" fmla="*/ 108 h 167"/>
                <a:gd name="T86" fmla="*/ 145 w 280"/>
                <a:gd name="T87" fmla="*/ 120 h 167"/>
                <a:gd name="T88" fmla="*/ 149 w 280"/>
                <a:gd name="T89" fmla="*/ 118 h 167"/>
                <a:gd name="T90" fmla="*/ 151 w 280"/>
                <a:gd name="T91" fmla="*/ 117 h 167"/>
                <a:gd name="T92" fmla="*/ 153 w 280"/>
                <a:gd name="T93" fmla="*/ 116 h 167"/>
                <a:gd name="T94" fmla="*/ 154 w 280"/>
                <a:gd name="T95" fmla="*/ 116 h 167"/>
                <a:gd name="T96" fmla="*/ 156 w 280"/>
                <a:gd name="T97" fmla="*/ 115 h 167"/>
                <a:gd name="T98" fmla="*/ 159 w 280"/>
                <a:gd name="T99" fmla="*/ 115 h 167"/>
                <a:gd name="T100" fmla="*/ 162 w 280"/>
                <a:gd name="T101" fmla="*/ 114 h 167"/>
                <a:gd name="T102" fmla="*/ 162 w 280"/>
                <a:gd name="T103" fmla="*/ 114 h 167"/>
                <a:gd name="T104" fmla="*/ 175 w 280"/>
                <a:gd name="T105" fmla="*/ 42 h 167"/>
                <a:gd name="T106" fmla="*/ 206 w 280"/>
                <a:gd name="T107" fmla="*/ 65 h 167"/>
                <a:gd name="T108" fmla="*/ 206 w 280"/>
                <a:gd name="T109" fmla="*/ 56 h 167"/>
                <a:gd name="T110" fmla="*/ 200 w 280"/>
                <a:gd name="T111" fmla="*/ 40 h 167"/>
                <a:gd name="T112" fmla="*/ 206 w 280"/>
                <a:gd name="T113" fmla="*/ 4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0" h="167">
                  <a:moveTo>
                    <a:pt x="215" y="93"/>
                  </a:moveTo>
                  <a:cubicBezTo>
                    <a:pt x="215" y="0"/>
                    <a:pt x="215" y="0"/>
                    <a:pt x="215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14"/>
                    <a:pt x="206" y="14"/>
                    <a:pt x="206" y="14"/>
                  </a:cubicBezTo>
                  <a:cubicBezTo>
                    <a:pt x="200" y="14"/>
                    <a:pt x="200" y="14"/>
                    <a:pt x="200" y="14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100"/>
                    <a:pt x="188" y="100"/>
                    <a:pt x="188" y="100"/>
                  </a:cubicBezTo>
                  <a:cubicBezTo>
                    <a:pt x="186" y="100"/>
                    <a:pt x="186" y="100"/>
                    <a:pt x="186" y="100"/>
                  </a:cubicBezTo>
                  <a:cubicBezTo>
                    <a:pt x="186" y="97"/>
                    <a:pt x="186" y="97"/>
                    <a:pt x="186" y="97"/>
                  </a:cubicBezTo>
                  <a:cubicBezTo>
                    <a:pt x="186" y="42"/>
                    <a:pt x="186" y="42"/>
                    <a:pt x="186" y="42"/>
                  </a:cubicBezTo>
                  <a:cubicBezTo>
                    <a:pt x="186" y="31"/>
                    <a:pt x="186" y="31"/>
                    <a:pt x="186" y="31"/>
                  </a:cubicBezTo>
                  <a:cubicBezTo>
                    <a:pt x="179" y="31"/>
                    <a:pt x="179" y="31"/>
                    <a:pt x="179" y="31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2" y="31"/>
                    <a:pt x="172" y="31"/>
                    <a:pt x="172" y="31"/>
                  </a:cubicBezTo>
                  <a:cubicBezTo>
                    <a:pt x="172" y="42"/>
                    <a:pt x="172" y="42"/>
                    <a:pt x="172" y="42"/>
                  </a:cubicBezTo>
                  <a:cubicBezTo>
                    <a:pt x="172" y="97"/>
                    <a:pt x="172" y="97"/>
                    <a:pt x="172" y="97"/>
                  </a:cubicBezTo>
                  <a:cubicBezTo>
                    <a:pt x="172" y="100"/>
                    <a:pt x="172" y="100"/>
                    <a:pt x="172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61" y="91"/>
                    <a:pt x="161" y="91"/>
                    <a:pt x="161" y="91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37" y="14"/>
                    <a:pt x="137" y="14"/>
                    <a:pt x="137" y="14"/>
                  </a:cubicBezTo>
                  <a:cubicBezTo>
                    <a:pt x="134" y="8"/>
                    <a:pt x="129" y="4"/>
                    <a:pt x="122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5" y="91"/>
                    <a:pt x="0" y="96"/>
                    <a:pt x="0" y="103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5"/>
                    <a:pt x="7" y="106"/>
                    <a:pt x="8" y="106"/>
                  </a:cubicBezTo>
                  <a:cubicBezTo>
                    <a:pt x="8" y="106"/>
                    <a:pt x="8" y="107"/>
                    <a:pt x="8" y="107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8" y="107"/>
                    <a:pt x="8" y="107"/>
                    <a:pt x="8" y="108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9" y="108"/>
                    <a:pt x="9" y="109"/>
                    <a:pt x="9" y="109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28"/>
                    <a:pt x="9" y="128"/>
                    <a:pt x="9" y="128"/>
                  </a:cubicBezTo>
                  <a:cubicBezTo>
                    <a:pt x="9" y="129"/>
                    <a:pt x="8" y="130"/>
                    <a:pt x="7" y="130"/>
                  </a:cubicBezTo>
                  <a:cubicBezTo>
                    <a:pt x="7" y="131"/>
                    <a:pt x="6" y="131"/>
                    <a:pt x="5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62"/>
                    <a:pt x="5" y="167"/>
                    <a:pt x="12" y="167"/>
                  </a:cubicBezTo>
                  <a:cubicBezTo>
                    <a:pt x="16" y="167"/>
                    <a:pt x="16" y="167"/>
                    <a:pt x="16" y="167"/>
                  </a:cubicBezTo>
                  <a:cubicBezTo>
                    <a:pt x="18" y="158"/>
                    <a:pt x="18" y="158"/>
                    <a:pt x="18" y="158"/>
                  </a:cubicBezTo>
                  <a:cubicBezTo>
                    <a:pt x="18" y="156"/>
                    <a:pt x="20" y="154"/>
                    <a:pt x="22" y="154"/>
                  </a:cubicBezTo>
                  <a:cubicBezTo>
                    <a:pt x="70" y="154"/>
                    <a:pt x="70" y="154"/>
                    <a:pt x="70" y="154"/>
                  </a:cubicBezTo>
                  <a:cubicBezTo>
                    <a:pt x="72" y="154"/>
                    <a:pt x="73" y="156"/>
                    <a:pt x="73" y="158"/>
                  </a:cubicBezTo>
                  <a:cubicBezTo>
                    <a:pt x="76" y="167"/>
                    <a:pt x="76" y="167"/>
                    <a:pt x="76" y="167"/>
                  </a:cubicBezTo>
                  <a:cubicBezTo>
                    <a:pt x="90" y="167"/>
                    <a:pt x="90" y="167"/>
                    <a:pt x="90" y="167"/>
                  </a:cubicBezTo>
                  <a:cubicBezTo>
                    <a:pt x="90" y="167"/>
                    <a:pt x="90" y="167"/>
                    <a:pt x="90" y="167"/>
                  </a:cubicBezTo>
                  <a:cubicBezTo>
                    <a:pt x="135" y="167"/>
                    <a:pt x="135" y="167"/>
                    <a:pt x="135" y="167"/>
                  </a:cubicBezTo>
                  <a:cubicBezTo>
                    <a:pt x="135" y="167"/>
                    <a:pt x="135" y="167"/>
                    <a:pt x="135" y="167"/>
                  </a:cubicBezTo>
                  <a:cubicBezTo>
                    <a:pt x="135" y="161"/>
                    <a:pt x="135" y="161"/>
                    <a:pt x="135" y="161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35" y="131"/>
                    <a:pt x="148" y="118"/>
                    <a:pt x="164" y="118"/>
                  </a:cubicBezTo>
                  <a:cubicBezTo>
                    <a:pt x="177" y="118"/>
                    <a:pt x="177" y="118"/>
                    <a:pt x="177" y="118"/>
                  </a:cubicBezTo>
                  <a:cubicBezTo>
                    <a:pt x="177" y="118"/>
                    <a:pt x="177" y="118"/>
                    <a:pt x="177" y="118"/>
                  </a:cubicBezTo>
                  <a:cubicBezTo>
                    <a:pt x="188" y="118"/>
                    <a:pt x="188" y="118"/>
                    <a:pt x="188" y="118"/>
                  </a:cubicBezTo>
                  <a:cubicBezTo>
                    <a:pt x="188" y="134"/>
                    <a:pt x="188" y="134"/>
                    <a:pt x="188" y="134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200" y="81"/>
                    <a:pt x="200" y="81"/>
                    <a:pt x="200" y="81"/>
                  </a:cubicBezTo>
                  <a:cubicBezTo>
                    <a:pt x="206" y="81"/>
                    <a:pt x="206" y="81"/>
                    <a:pt x="206" y="81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7" y="93"/>
                    <a:pt x="207" y="93"/>
                    <a:pt x="207" y="93"/>
                  </a:cubicBezTo>
                  <a:cubicBezTo>
                    <a:pt x="210" y="99"/>
                    <a:pt x="210" y="99"/>
                    <a:pt x="210" y="99"/>
                  </a:cubicBezTo>
                  <a:cubicBezTo>
                    <a:pt x="280" y="98"/>
                    <a:pt x="280" y="98"/>
                    <a:pt x="280" y="98"/>
                  </a:cubicBezTo>
                  <a:cubicBezTo>
                    <a:pt x="280" y="94"/>
                    <a:pt x="280" y="94"/>
                    <a:pt x="280" y="94"/>
                  </a:cubicBezTo>
                  <a:lnTo>
                    <a:pt x="215" y="93"/>
                  </a:lnTo>
                  <a:close/>
                  <a:moveTo>
                    <a:pt x="24" y="118"/>
                  </a:moveTo>
                  <a:cubicBezTo>
                    <a:pt x="50" y="118"/>
                    <a:pt x="50" y="118"/>
                    <a:pt x="50" y="118"/>
                  </a:cubicBezTo>
                  <a:cubicBezTo>
                    <a:pt x="52" y="121"/>
                    <a:pt x="52" y="121"/>
                    <a:pt x="52" y="121"/>
                  </a:cubicBezTo>
                  <a:cubicBezTo>
                    <a:pt x="24" y="121"/>
                    <a:pt x="24" y="121"/>
                    <a:pt x="24" y="121"/>
                  </a:cubicBezTo>
                  <a:lnTo>
                    <a:pt x="24" y="118"/>
                  </a:lnTo>
                  <a:close/>
                  <a:moveTo>
                    <a:pt x="24" y="125"/>
                  </a:moveTo>
                  <a:cubicBezTo>
                    <a:pt x="56" y="125"/>
                    <a:pt x="56" y="125"/>
                    <a:pt x="56" y="125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24" y="128"/>
                    <a:pt x="24" y="128"/>
                    <a:pt x="24" y="128"/>
                  </a:cubicBezTo>
                  <a:lnTo>
                    <a:pt x="24" y="125"/>
                  </a:lnTo>
                  <a:close/>
                  <a:moveTo>
                    <a:pt x="62" y="141"/>
                  </a:moveTo>
                  <a:cubicBezTo>
                    <a:pt x="24" y="141"/>
                    <a:pt x="24" y="141"/>
                    <a:pt x="24" y="141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62" y="138"/>
                    <a:pt x="62" y="138"/>
                    <a:pt x="62" y="138"/>
                  </a:cubicBezTo>
                  <a:lnTo>
                    <a:pt x="62" y="141"/>
                  </a:lnTo>
                  <a:close/>
                  <a:moveTo>
                    <a:pt x="62" y="134"/>
                  </a:moveTo>
                  <a:cubicBezTo>
                    <a:pt x="24" y="134"/>
                    <a:pt x="24" y="134"/>
                    <a:pt x="24" y="134"/>
                  </a:cubicBezTo>
                  <a:cubicBezTo>
                    <a:pt x="24" y="131"/>
                    <a:pt x="24" y="131"/>
                    <a:pt x="24" y="131"/>
                  </a:cubicBezTo>
                  <a:cubicBezTo>
                    <a:pt x="62" y="131"/>
                    <a:pt x="62" y="131"/>
                    <a:pt x="62" y="131"/>
                  </a:cubicBezTo>
                  <a:lnTo>
                    <a:pt x="62" y="134"/>
                  </a:lnTo>
                  <a:close/>
                  <a:moveTo>
                    <a:pt x="131" y="144"/>
                  </a:moveTo>
                  <a:cubicBezTo>
                    <a:pt x="131" y="144"/>
                    <a:pt x="131" y="144"/>
                    <a:pt x="131" y="144"/>
                  </a:cubicBezTo>
                  <a:cubicBezTo>
                    <a:pt x="131" y="143"/>
                    <a:pt x="131" y="142"/>
                    <a:pt x="132" y="142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32" y="141"/>
                    <a:pt x="132" y="140"/>
                    <a:pt x="132" y="140"/>
                  </a:cubicBezTo>
                  <a:cubicBezTo>
                    <a:pt x="132" y="139"/>
                    <a:pt x="132" y="139"/>
                    <a:pt x="132" y="138"/>
                  </a:cubicBezTo>
                  <a:cubicBezTo>
                    <a:pt x="132" y="138"/>
                    <a:pt x="132" y="138"/>
                    <a:pt x="133" y="137"/>
                  </a:cubicBezTo>
                  <a:cubicBezTo>
                    <a:pt x="133" y="137"/>
                    <a:pt x="133" y="136"/>
                    <a:pt x="133" y="136"/>
                  </a:cubicBezTo>
                  <a:cubicBezTo>
                    <a:pt x="133" y="136"/>
                    <a:pt x="133" y="135"/>
                    <a:pt x="134" y="135"/>
                  </a:cubicBezTo>
                  <a:cubicBezTo>
                    <a:pt x="134" y="135"/>
                    <a:pt x="134" y="135"/>
                    <a:pt x="134" y="134"/>
                  </a:cubicBezTo>
                  <a:cubicBezTo>
                    <a:pt x="132" y="137"/>
                    <a:pt x="132" y="141"/>
                    <a:pt x="131" y="144"/>
                  </a:cubicBezTo>
                  <a:close/>
                  <a:moveTo>
                    <a:pt x="134" y="134"/>
                  </a:moveTo>
                  <a:cubicBezTo>
                    <a:pt x="134" y="134"/>
                    <a:pt x="134" y="134"/>
                    <a:pt x="134" y="134"/>
                  </a:cubicBezTo>
                  <a:cubicBezTo>
                    <a:pt x="134" y="134"/>
                    <a:pt x="134" y="133"/>
                    <a:pt x="135" y="132"/>
                  </a:cubicBezTo>
                  <a:cubicBezTo>
                    <a:pt x="135" y="132"/>
                    <a:pt x="135" y="132"/>
                    <a:pt x="135" y="132"/>
                  </a:cubicBezTo>
                  <a:cubicBezTo>
                    <a:pt x="135" y="131"/>
                    <a:pt x="136" y="130"/>
                    <a:pt x="136" y="129"/>
                  </a:cubicBezTo>
                  <a:cubicBezTo>
                    <a:pt x="136" y="129"/>
                    <a:pt x="137" y="129"/>
                    <a:pt x="137" y="129"/>
                  </a:cubicBezTo>
                  <a:cubicBezTo>
                    <a:pt x="137" y="128"/>
                    <a:pt x="138" y="127"/>
                    <a:pt x="139" y="126"/>
                  </a:cubicBezTo>
                  <a:cubicBezTo>
                    <a:pt x="139" y="126"/>
                    <a:pt x="139" y="125"/>
                    <a:pt x="140" y="125"/>
                  </a:cubicBezTo>
                  <a:cubicBezTo>
                    <a:pt x="140" y="124"/>
                    <a:pt x="140" y="124"/>
                    <a:pt x="141" y="124"/>
                  </a:cubicBezTo>
                  <a:cubicBezTo>
                    <a:pt x="138" y="127"/>
                    <a:pt x="135" y="131"/>
                    <a:pt x="134" y="134"/>
                  </a:cubicBezTo>
                  <a:close/>
                  <a:moveTo>
                    <a:pt x="141" y="123"/>
                  </a:moveTo>
                  <a:cubicBezTo>
                    <a:pt x="142" y="123"/>
                    <a:pt x="142" y="123"/>
                    <a:pt x="142" y="122"/>
                  </a:cubicBezTo>
                  <a:cubicBezTo>
                    <a:pt x="142" y="122"/>
                    <a:pt x="143" y="122"/>
                    <a:pt x="143" y="122"/>
                  </a:cubicBezTo>
                  <a:cubicBezTo>
                    <a:pt x="142" y="122"/>
                    <a:pt x="142" y="123"/>
                    <a:pt x="141" y="123"/>
                  </a:cubicBezTo>
                  <a:close/>
                  <a:moveTo>
                    <a:pt x="133" y="123"/>
                  </a:moveTo>
                  <a:cubicBezTo>
                    <a:pt x="129" y="128"/>
                    <a:pt x="126" y="134"/>
                    <a:pt x="125" y="141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56" y="101"/>
                    <a:pt x="56" y="101"/>
                    <a:pt x="56" y="101"/>
                  </a:cubicBezTo>
                  <a:cubicBezTo>
                    <a:pt x="56" y="91"/>
                    <a:pt x="56" y="91"/>
                    <a:pt x="56" y="91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122" y="10"/>
                    <a:pt x="122" y="10"/>
                    <a:pt x="122" y="10"/>
                  </a:cubicBezTo>
                  <a:cubicBezTo>
                    <a:pt x="126" y="10"/>
                    <a:pt x="129" y="13"/>
                    <a:pt x="130" y="16"/>
                  </a:cubicBezTo>
                  <a:cubicBezTo>
                    <a:pt x="156" y="97"/>
                    <a:pt x="156" y="97"/>
                    <a:pt x="156" y="97"/>
                  </a:cubicBezTo>
                  <a:cubicBezTo>
                    <a:pt x="159" y="108"/>
                    <a:pt x="159" y="108"/>
                    <a:pt x="159" y="108"/>
                  </a:cubicBezTo>
                  <a:cubicBezTo>
                    <a:pt x="149" y="109"/>
                    <a:pt x="139" y="115"/>
                    <a:pt x="133" y="123"/>
                  </a:cubicBezTo>
                  <a:close/>
                  <a:moveTo>
                    <a:pt x="144" y="121"/>
                  </a:moveTo>
                  <a:cubicBezTo>
                    <a:pt x="144" y="121"/>
                    <a:pt x="145" y="121"/>
                    <a:pt x="145" y="120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5" y="121"/>
                    <a:pt x="144" y="121"/>
                    <a:pt x="144" y="121"/>
                  </a:cubicBezTo>
                  <a:close/>
                  <a:moveTo>
                    <a:pt x="149" y="118"/>
                  </a:moveTo>
                  <a:cubicBezTo>
                    <a:pt x="149" y="118"/>
                    <a:pt x="149" y="118"/>
                    <a:pt x="149" y="118"/>
                  </a:cubicBezTo>
                  <a:cubicBezTo>
                    <a:pt x="149" y="118"/>
                    <a:pt x="150" y="117"/>
                    <a:pt x="150" y="117"/>
                  </a:cubicBezTo>
                  <a:cubicBezTo>
                    <a:pt x="150" y="117"/>
                    <a:pt x="150" y="117"/>
                    <a:pt x="151" y="117"/>
                  </a:cubicBezTo>
                  <a:cubicBezTo>
                    <a:pt x="150" y="117"/>
                    <a:pt x="149" y="118"/>
                    <a:pt x="149" y="118"/>
                  </a:cubicBezTo>
                  <a:close/>
                  <a:moveTo>
                    <a:pt x="152" y="116"/>
                  </a:moveTo>
                  <a:cubicBezTo>
                    <a:pt x="153" y="116"/>
                    <a:pt x="153" y="116"/>
                    <a:pt x="153" y="116"/>
                  </a:cubicBezTo>
                  <a:cubicBezTo>
                    <a:pt x="153" y="116"/>
                    <a:pt x="153" y="116"/>
                    <a:pt x="154" y="116"/>
                  </a:cubicBezTo>
                  <a:cubicBezTo>
                    <a:pt x="153" y="116"/>
                    <a:pt x="153" y="116"/>
                    <a:pt x="152" y="116"/>
                  </a:cubicBezTo>
                  <a:close/>
                  <a:moveTo>
                    <a:pt x="154" y="116"/>
                  </a:moveTo>
                  <a:cubicBezTo>
                    <a:pt x="154" y="116"/>
                    <a:pt x="155" y="116"/>
                    <a:pt x="155" y="116"/>
                  </a:cubicBezTo>
                  <a:cubicBezTo>
                    <a:pt x="155" y="115"/>
                    <a:pt x="156" y="115"/>
                    <a:pt x="156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6" y="115"/>
                    <a:pt x="155" y="115"/>
                    <a:pt x="154" y="116"/>
                  </a:cubicBezTo>
                  <a:close/>
                  <a:moveTo>
                    <a:pt x="159" y="115"/>
                  </a:moveTo>
                  <a:cubicBezTo>
                    <a:pt x="159" y="115"/>
                    <a:pt x="159" y="115"/>
                    <a:pt x="159" y="115"/>
                  </a:cubicBezTo>
                  <a:cubicBezTo>
                    <a:pt x="159" y="115"/>
                    <a:pt x="160" y="115"/>
                    <a:pt x="160" y="115"/>
                  </a:cubicBezTo>
                  <a:cubicBezTo>
                    <a:pt x="159" y="115"/>
                    <a:pt x="159" y="115"/>
                    <a:pt x="159" y="115"/>
                  </a:cubicBezTo>
                  <a:close/>
                  <a:moveTo>
                    <a:pt x="162" y="114"/>
                  </a:moveTo>
                  <a:cubicBezTo>
                    <a:pt x="162" y="114"/>
                    <a:pt x="162" y="114"/>
                    <a:pt x="162" y="114"/>
                  </a:cubicBezTo>
                  <a:cubicBezTo>
                    <a:pt x="162" y="114"/>
                    <a:pt x="162" y="114"/>
                    <a:pt x="162" y="114"/>
                  </a:cubicBezTo>
                  <a:cubicBezTo>
                    <a:pt x="162" y="114"/>
                    <a:pt x="162" y="114"/>
                    <a:pt x="162" y="114"/>
                  </a:cubicBezTo>
                  <a:close/>
                  <a:moveTo>
                    <a:pt x="179" y="97"/>
                  </a:moveTo>
                  <a:cubicBezTo>
                    <a:pt x="175" y="97"/>
                    <a:pt x="175" y="97"/>
                    <a:pt x="175" y="97"/>
                  </a:cubicBezTo>
                  <a:cubicBezTo>
                    <a:pt x="175" y="42"/>
                    <a:pt x="175" y="42"/>
                    <a:pt x="175" y="42"/>
                  </a:cubicBezTo>
                  <a:cubicBezTo>
                    <a:pt x="179" y="42"/>
                    <a:pt x="179" y="42"/>
                    <a:pt x="179" y="42"/>
                  </a:cubicBezTo>
                  <a:lnTo>
                    <a:pt x="179" y="97"/>
                  </a:lnTo>
                  <a:close/>
                  <a:moveTo>
                    <a:pt x="206" y="65"/>
                  </a:moveTo>
                  <a:cubicBezTo>
                    <a:pt x="200" y="65"/>
                    <a:pt x="200" y="65"/>
                    <a:pt x="200" y="65"/>
                  </a:cubicBezTo>
                  <a:cubicBezTo>
                    <a:pt x="200" y="56"/>
                    <a:pt x="200" y="56"/>
                    <a:pt x="200" y="56"/>
                  </a:cubicBezTo>
                  <a:cubicBezTo>
                    <a:pt x="206" y="56"/>
                    <a:pt x="206" y="56"/>
                    <a:pt x="206" y="56"/>
                  </a:cubicBezTo>
                  <a:lnTo>
                    <a:pt x="206" y="65"/>
                  </a:lnTo>
                  <a:close/>
                  <a:moveTo>
                    <a:pt x="206" y="40"/>
                  </a:moveTo>
                  <a:cubicBezTo>
                    <a:pt x="200" y="40"/>
                    <a:pt x="200" y="40"/>
                    <a:pt x="200" y="40"/>
                  </a:cubicBezTo>
                  <a:cubicBezTo>
                    <a:pt x="200" y="30"/>
                    <a:pt x="200" y="30"/>
                    <a:pt x="200" y="30"/>
                  </a:cubicBezTo>
                  <a:cubicBezTo>
                    <a:pt x="206" y="30"/>
                    <a:pt x="206" y="30"/>
                    <a:pt x="206" y="30"/>
                  </a:cubicBezTo>
                  <a:lnTo>
                    <a:pt x="206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/>
            <p:cNvSpPr>
              <a:spLocks noEditPoints="1"/>
            </p:cNvSpPr>
            <p:nvPr/>
          </p:nvSpPr>
          <p:spPr bwMode="auto">
            <a:xfrm>
              <a:off x="5421313" y="7419976"/>
              <a:ext cx="654050" cy="1220788"/>
            </a:xfrm>
            <a:custGeom>
              <a:avLst/>
              <a:gdLst>
                <a:gd name="T0" fmla="*/ 412 w 412"/>
                <a:gd name="T1" fmla="*/ 364 h 769"/>
                <a:gd name="T2" fmla="*/ 384 w 412"/>
                <a:gd name="T3" fmla="*/ 364 h 769"/>
                <a:gd name="T4" fmla="*/ 384 w 412"/>
                <a:gd name="T5" fmla="*/ 0 h 769"/>
                <a:gd name="T6" fmla="*/ 21 w 412"/>
                <a:gd name="T7" fmla="*/ 0 h 769"/>
                <a:gd name="T8" fmla="*/ 21 w 412"/>
                <a:gd name="T9" fmla="*/ 364 h 769"/>
                <a:gd name="T10" fmla="*/ 0 w 412"/>
                <a:gd name="T11" fmla="*/ 364 h 769"/>
                <a:gd name="T12" fmla="*/ 0 w 412"/>
                <a:gd name="T13" fmla="*/ 769 h 769"/>
                <a:gd name="T14" fmla="*/ 412 w 412"/>
                <a:gd name="T15" fmla="*/ 769 h 769"/>
                <a:gd name="T16" fmla="*/ 412 w 412"/>
                <a:gd name="T17" fmla="*/ 364 h 769"/>
                <a:gd name="T18" fmla="*/ 69 w 412"/>
                <a:gd name="T19" fmla="*/ 48 h 769"/>
                <a:gd name="T20" fmla="*/ 336 w 412"/>
                <a:gd name="T21" fmla="*/ 48 h 769"/>
                <a:gd name="T22" fmla="*/ 336 w 412"/>
                <a:gd name="T23" fmla="*/ 309 h 769"/>
                <a:gd name="T24" fmla="*/ 69 w 412"/>
                <a:gd name="T25" fmla="*/ 309 h 769"/>
                <a:gd name="T26" fmla="*/ 69 w 412"/>
                <a:gd name="T27" fmla="*/ 48 h 769"/>
                <a:gd name="T28" fmla="*/ 357 w 412"/>
                <a:gd name="T29" fmla="*/ 714 h 769"/>
                <a:gd name="T30" fmla="*/ 55 w 412"/>
                <a:gd name="T31" fmla="*/ 714 h 769"/>
                <a:gd name="T32" fmla="*/ 55 w 412"/>
                <a:gd name="T33" fmla="*/ 419 h 769"/>
                <a:gd name="T34" fmla="*/ 357 w 412"/>
                <a:gd name="T35" fmla="*/ 419 h 769"/>
                <a:gd name="T36" fmla="*/ 357 w 412"/>
                <a:gd name="T37" fmla="*/ 714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2" h="769">
                  <a:moveTo>
                    <a:pt x="412" y="364"/>
                  </a:moveTo>
                  <a:lnTo>
                    <a:pt x="384" y="364"/>
                  </a:lnTo>
                  <a:lnTo>
                    <a:pt x="384" y="0"/>
                  </a:lnTo>
                  <a:lnTo>
                    <a:pt x="21" y="0"/>
                  </a:lnTo>
                  <a:lnTo>
                    <a:pt x="21" y="364"/>
                  </a:lnTo>
                  <a:lnTo>
                    <a:pt x="0" y="364"/>
                  </a:lnTo>
                  <a:lnTo>
                    <a:pt x="0" y="769"/>
                  </a:lnTo>
                  <a:lnTo>
                    <a:pt x="412" y="769"/>
                  </a:lnTo>
                  <a:lnTo>
                    <a:pt x="412" y="364"/>
                  </a:lnTo>
                  <a:close/>
                  <a:moveTo>
                    <a:pt x="69" y="48"/>
                  </a:moveTo>
                  <a:lnTo>
                    <a:pt x="336" y="48"/>
                  </a:lnTo>
                  <a:lnTo>
                    <a:pt x="336" y="309"/>
                  </a:lnTo>
                  <a:lnTo>
                    <a:pt x="69" y="309"/>
                  </a:lnTo>
                  <a:lnTo>
                    <a:pt x="69" y="48"/>
                  </a:lnTo>
                  <a:close/>
                  <a:moveTo>
                    <a:pt x="357" y="714"/>
                  </a:moveTo>
                  <a:lnTo>
                    <a:pt x="55" y="714"/>
                  </a:lnTo>
                  <a:lnTo>
                    <a:pt x="55" y="419"/>
                  </a:lnTo>
                  <a:lnTo>
                    <a:pt x="357" y="419"/>
                  </a:lnTo>
                  <a:lnTo>
                    <a:pt x="357" y="7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3"/>
            <p:cNvSpPr>
              <a:spLocks noEditPoints="1"/>
            </p:cNvSpPr>
            <p:nvPr/>
          </p:nvSpPr>
          <p:spPr bwMode="auto">
            <a:xfrm>
              <a:off x="5530850" y="8096251"/>
              <a:ext cx="434975" cy="98425"/>
            </a:xfrm>
            <a:custGeom>
              <a:avLst/>
              <a:gdLst>
                <a:gd name="T0" fmla="*/ 274 w 274"/>
                <a:gd name="T1" fmla="*/ 0 h 62"/>
                <a:gd name="T2" fmla="*/ 0 w 274"/>
                <a:gd name="T3" fmla="*/ 0 h 62"/>
                <a:gd name="T4" fmla="*/ 0 w 274"/>
                <a:gd name="T5" fmla="*/ 62 h 62"/>
                <a:gd name="T6" fmla="*/ 274 w 274"/>
                <a:gd name="T7" fmla="*/ 62 h 62"/>
                <a:gd name="T8" fmla="*/ 274 w 274"/>
                <a:gd name="T9" fmla="*/ 0 h 62"/>
                <a:gd name="T10" fmla="*/ 82 w 274"/>
                <a:gd name="T11" fmla="*/ 48 h 62"/>
                <a:gd name="T12" fmla="*/ 13 w 274"/>
                <a:gd name="T13" fmla="*/ 48 h 62"/>
                <a:gd name="T14" fmla="*/ 13 w 274"/>
                <a:gd name="T15" fmla="*/ 14 h 62"/>
                <a:gd name="T16" fmla="*/ 82 w 274"/>
                <a:gd name="T17" fmla="*/ 14 h 62"/>
                <a:gd name="T18" fmla="*/ 82 w 274"/>
                <a:gd name="T19" fmla="*/ 48 h 62"/>
                <a:gd name="T20" fmla="*/ 137 w 274"/>
                <a:gd name="T21" fmla="*/ 34 h 62"/>
                <a:gd name="T22" fmla="*/ 96 w 274"/>
                <a:gd name="T23" fmla="*/ 34 h 62"/>
                <a:gd name="T24" fmla="*/ 96 w 274"/>
                <a:gd name="T25" fmla="*/ 14 h 62"/>
                <a:gd name="T26" fmla="*/ 137 w 274"/>
                <a:gd name="T27" fmla="*/ 14 h 62"/>
                <a:gd name="T28" fmla="*/ 137 w 274"/>
                <a:gd name="T29" fmla="*/ 3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4" h="62">
                  <a:moveTo>
                    <a:pt x="274" y="0"/>
                  </a:moveTo>
                  <a:lnTo>
                    <a:pt x="0" y="0"/>
                  </a:lnTo>
                  <a:lnTo>
                    <a:pt x="0" y="62"/>
                  </a:lnTo>
                  <a:lnTo>
                    <a:pt x="274" y="62"/>
                  </a:lnTo>
                  <a:lnTo>
                    <a:pt x="274" y="0"/>
                  </a:lnTo>
                  <a:close/>
                  <a:moveTo>
                    <a:pt x="82" y="48"/>
                  </a:moveTo>
                  <a:lnTo>
                    <a:pt x="13" y="48"/>
                  </a:lnTo>
                  <a:lnTo>
                    <a:pt x="13" y="14"/>
                  </a:lnTo>
                  <a:lnTo>
                    <a:pt x="82" y="14"/>
                  </a:lnTo>
                  <a:lnTo>
                    <a:pt x="82" y="48"/>
                  </a:lnTo>
                  <a:close/>
                  <a:moveTo>
                    <a:pt x="137" y="34"/>
                  </a:moveTo>
                  <a:lnTo>
                    <a:pt x="96" y="34"/>
                  </a:lnTo>
                  <a:lnTo>
                    <a:pt x="96" y="14"/>
                  </a:lnTo>
                  <a:lnTo>
                    <a:pt x="137" y="14"/>
                  </a:lnTo>
                  <a:lnTo>
                    <a:pt x="137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14"/>
            <p:cNvSpPr>
              <a:spLocks noChangeArrowheads="1"/>
            </p:cNvSpPr>
            <p:nvPr/>
          </p:nvSpPr>
          <p:spPr bwMode="auto">
            <a:xfrm>
              <a:off x="5530850" y="8215313"/>
              <a:ext cx="434975" cy="984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5530850" y="8324851"/>
              <a:ext cx="434975" cy="984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16"/>
            <p:cNvSpPr>
              <a:spLocks noChangeArrowheads="1"/>
            </p:cNvSpPr>
            <p:nvPr/>
          </p:nvSpPr>
          <p:spPr bwMode="auto">
            <a:xfrm>
              <a:off x="5530850" y="8445501"/>
              <a:ext cx="434975" cy="968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7"/>
            <p:cNvSpPr>
              <a:spLocks noEditPoints="1"/>
            </p:cNvSpPr>
            <p:nvPr/>
          </p:nvSpPr>
          <p:spPr bwMode="auto">
            <a:xfrm>
              <a:off x="5540375" y="7812088"/>
              <a:ext cx="392113" cy="87313"/>
            </a:xfrm>
            <a:custGeom>
              <a:avLst/>
              <a:gdLst>
                <a:gd name="T0" fmla="*/ 0 w 247"/>
                <a:gd name="T1" fmla="*/ 55 h 55"/>
                <a:gd name="T2" fmla="*/ 247 w 247"/>
                <a:gd name="T3" fmla="*/ 55 h 55"/>
                <a:gd name="T4" fmla="*/ 247 w 247"/>
                <a:gd name="T5" fmla="*/ 0 h 55"/>
                <a:gd name="T6" fmla="*/ 0 w 247"/>
                <a:gd name="T7" fmla="*/ 0 h 55"/>
                <a:gd name="T8" fmla="*/ 0 w 247"/>
                <a:gd name="T9" fmla="*/ 55 h 55"/>
                <a:gd name="T10" fmla="*/ 172 w 247"/>
                <a:gd name="T11" fmla="*/ 14 h 55"/>
                <a:gd name="T12" fmla="*/ 234 w 247"/>
                <a:gd name="T13" fmla="*/ 14 h 55"/>
                <a:gd name="T14" fmla="*/ 234 w 247"/>
                <a:gd name="T15" fmla="*/ 41 h 55"/>
                <a:gd name="T16" fmla="*/ 172 w 247"/>
                <a:gd name="T17" fmla="*/ 41 h 55"/>
                <a:gd name="T18" fmla="*/ 172 w 247"/>
                <a:gd name="T19" fmla="*/ 14 h 55"/>
                <a:gd name="T20" fmla="*/ 124 w 247"/>
                <a:gd name="T21" fmla="*/ 28 h 55"/>
                <a:gd name="T22" fmla="*/ 165 w 247"/>
                <a:gd name="T23" fmla="*/ 28 h 55"/>
                <a:gd name="T24" fmla="*/ 165 w 247"/>
                <a:gd name="T25" fmla="*/ 41 h 55"/>
                <a:gd name="T26" fmla="*/ 124 w 247"/>
                <a:gd name="T27" fmla="*/ 41 h 55"/>
                <a:gd name="T28" fmla="*/ 124 w 247"/>
                <a:gd name="T29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7" h="55">
                  <a:moveTo>
                    <a:pt x="0" y="55"/>
                  </a:moveTo>
                  <a:lnTo>
                    <a:pt x="247" y="55"/>
                  </a:lnTo>
                  <a:lnTo>
                    <a:pt x="247" y="0"/>
                  </a:lnTo>
                  <a:lnTo>
                    <a:pt x="0" y="0"/>
                  </a:lnTo>
                  <a:lnTo>
                    <a:pt x="0" y="55"/>
                  </a:lnTo>
                  <a:close/>
                  <a:moveTo>
                    <a:pt x="172" y="14"/>
                  </a:moveTo>
                  <a:lnTo>
                    <a:pt x="234" y="14"/>
                  </a:lnTo>
                  <a:lnTo>
                    <a:pt x="234" y="41"/>
                  </a:lnTo>
                  <a:lnTo>
                    <a:pt x="172" y="41"/>
                  </a:lnTo>
                  <a:lnTo>
                    <a:pt x="172" y="14"/>
                  </a:lnTo>
                  <a:close/>
                  <a:moveTo>
                    <a:pt x="124" y="28"/>
                  </a:moveTo>
                  <a:lnTo>
                    <a:pt x="165" y="28"/>
                  </a:lnTo>
                  <a:lnTo>
                    <a:pt x="165" y="41"/>
                  </a:lnTo>
                  <a:lnTo>
                    <a:pt x="124" y="41"/>
                  </a:lnTo>
                  <a:lnTo>
                    <a:pt x="124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18"/>
            <p:cNvSpPr>
              <a:spLocks noChangeArrowheads="1"/>
            </p:cNvSpPr>
            <p:nvPr/>
          </p:nvSpPr>
          <p:spPr bwMode="auto">
            <a:xfrm>
              <a:off x="5540375" y="7713663"/>
              <a:ext cx="392113" cy="873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19"/>
            <p:cNvSpPr>
              <a:spLocks noChangeArrowheads="1"/>
            </p:cNvSpPr>
            <p:nvPr/>
          </p:nvSpPr>
          <p:spPr bwMode="auto">
            <a:xfrm>
              <a:off x="5540375" y="7616826"/>
              <a:ext cx="392113" cy="857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" name="Grupo 58"/>
          <p:cNvGrpSpPr/>
          <p:nvPr/>
        </p:nvGrpSpPr>
        <p:grpSpPr>
          <a:xfrm>
            <a:off x="5395457" y="3363609"/>
            <a:ext cx="1468049" cy="992302"/>
            <a:chOff x="-2646363" y="1665287"/>
            <a:chExt cx="2341563" cy="1582738"/>
          </a:xfrm>
          <a:solidFill>
            <a:schemeClr val="accent1">
              <a:lumMod val="75000"/>
            </a:schemeClr>
          </a:solidFill>
        </p:grpSpPr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-1431925" y="2327275"/>
              <a:ext cx="920750" cy="920750"/>
            </a:xfrm>
            <a:custGeom>
              <a:avLst/>
              <a:gdLst>
                <a:gd name="T0" fmla="*/ 177 w 178"/>
                <a:gd name="T1" fmla="*/ 8 h 178"/>
                <a:gd name="T2" fmla="*/ 173 w 178"/>
                <a:gd name="T3" fmla="*/ 8 h 178"/>
                <a:gd name="T4" fmla="*/ 49 w 178"/>
                <a:gd name="T5" fmla="*/ 50 h 178"/>
                <a:gd name="T6" fmla="*/ 44 w 178"/>
                <a:gd name="T7" fmla="*/ 49 h 178"/>
                <a:gd name="T8" fmla="*/ 6 w 178"/>
                <a:gd name="T9" fmla="*/ 2 h 178"/>
                <a:gd name="T10" fmla="*/ 2 w 178"/>
                <a:gd name="T11" fmla="*/ 1 h 178"/>
                <a:gd name="T12" fmla="*/ 0 w 178"/>
                <a:gd name="T13" fmla="*/ 4 h 178"/>
                <a:gd name="T14" fmla="*/ 0 w 178"/>
                <a:gd name="T15" fmla="*/ 175 h 178"/>
                <a:gd name="T16" fmla="*/ 2 w 178"/>
                <a:gd name="T17" fmla="*/ 178 h 178"/>
                <a:gd name="T18" fmla="*/ 4 w 178"/>
                <a:gd name="T19" fmla="*/ 178 h 178"/>
                <a:gd name="T20" fmla="*/ 5 w 178"/>
                <a:gd name="T21" fmla="*/ 178 h 178"/>
                <a:gd name="T22" fmla="*/ 176 w 178"/>
                <a:gd name="T23" fmla="*/ 107 h 178"/>
                <a:gd name="T24" fmla="*/ 178 w 178"/>
                <a:gd name="T25" fmla="*/ 104 h 178"/>
                <a:gd name="T26" fmla="*/ 178 w 178"/>
                <a:gd name="T27" fmla="*/ 11 h 178"/>
                <a:gd name="T28" fmla="*/ 177 w 178"/>
                <a:gd name="T29" fmla="*/ 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8">
                  <a:moveTo>
                    <a:pt x="177" y="8"/>
                  </a:moveTo>
                  <a:cubicBezTo>
                    <a:pt x="176" y="8"/>
                    <a:pt x="175" y="8"/>
                    <a:pt x="173" y="8"/>
                  </a:cubicBezTo>
                  <a:cubicBezTo>
                    <a:pt x="173" y="8"/>
                    <a:pt x="52" y="49"/>
                    <a:pt x="49" y="50"/>
                  </a:cubicBezTo>
                  <a:cubicBezTo>
                    <a:pt x="46" y="51"/>
                    <a:pt x="44" y="49"/>
                    <a:pt x="44" y="49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4" y="0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6"/>
                    <a:pt x="1" y="177"/>
                    <a:pt x="2" y="178"/>
                  </a:cubicBezTo>
                  <a:cubicBezTo>
                    <a:pt x="2" y="178"/>
                    <a:pt x="3" y="178"/>
                    <a:pt x="4" y="178"/>
                  </a:cubicBezTo>
                  <a:cubicBezTo>
                    <a:pt x="4" y="178"/>
                    <a:pt x="5" y="178"/>
                    <a:pt x="5" y="17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7" y="107"/>
                    <a:pt x="178" y="106"/>
                    <a:pt x="178" y="104"/>
                  </a:cubicBezTo>
                  <a:cubicBezTo>
                    <a:pt x="178" y="11"/>
                    <a:pt x="178" y="11"/>
                    <a:pt x="178" y="11"/>
                  </a:cubicBezTo>
                  <a:cubicBezTo>
                    <a:pt x="178" y="10"/>
                    <a:pt x="178" y="9"/>
                    <a:pt x="17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/>
            <p:cNvSpPr>
              <a:spLocks noEditPoints="1"/>
            </p:cNvSpPr>
            <p:nvPr/>
          </p:nvSpPr>
          <p:spPr bwMode="auto">
            <a:xfrm>
              <a:off x="-2646363" y="1665287"/>
              <a:ext cx="2341563" cy="815975"/>
            </a:xfrm>
            <a:custGeom>
              <a:avLst/>
              <a:gdLst>
                <a:gd name="T0" fmla="*/ 452 w 453"/>
                <a:gd name="T1" fmla="*/ 98 h 158"/>
                <a:gd name="T2" fmla="*/ 419 w 453"/>
                <a:gd name="T3" fmla="*/ 55 h 158"/>
                <a:gd name="T4" fmla="*/ 417 w 453"/>
                <a:gd name="T5" fmla="*/ 53 h 158"/>
                <a:gd name="T6" fmla="*/ 227 w 453"/>
                <a:gd name="T7" fmla="*/ 0 h 158"/>
                <a:gd name="T8" fmla="*/ 225 w 453"/>
                <a:gd name="T9" fmla="*/ 0 h 158"/>
                <a:gd name="T10" fmla="*/ 36 w 453"/>
                <a:gd name="T11" fmla="*/ 53 h 158"/>
                <a:gd name="T12" fmla="*/ 34 w 453"/>
                <a:gd name="T13" fmla="*/ 55 h 158"/>
                <a:gd name="T14" fmla="*/ 1 w 453"/>
                <a:gd name="T15" fmla="*/ 98 h 158"/>
                <a:gd name="T16" fmla="*/ 0 w 453"/>
                <a:gd name="T17" fmla="*/ 101 h 158"/>
                <a:gd name="T18" fmla="*/ 3 w 453"/>
                <a:gd name="T19" fmla="*/ 104 h 158"/>
                <a:gd name="T20" fmla="*/ 163 w 453"/>
                <a:gd name="T21" fmla="*/ 158 h 158"/>
                <a:gd name="T22" fmla="*/ 164 w 453"/>
                <a:gd name="T23" fmla="*/ 158 h 158"/>
                <a:gd name="T24" fmla="*/ 167 w 453"/>
                <a:gd name="T25" fmla="*/ 157 h 158"/>
                <a:gd name="T26" fmla="*/ 212 w 453"/>
                <a:gd name="T27" fmla="*/ 102 h 158"/>
                <a:gd name="T28" fmla="*/ 225 w 453"/>
                <a:gd name="T29" fmla="*/ 105 h 158"/>
                <a:gd name="T30" fmla="*/ 227 w 453"/>
                <a:gd name="T31" fmla="*/ 105 h 158"/>
                <a:gd name="T32" fmla="*/ 227 w 453"/>
                <a:gd name="T33" fmla="*/ 105 h 158"/>
                <a:gd name="T34" fmla="*/ 227 w 453"/>
                <a:gd name="T35" fmla="*/ 105 h 158"/>
                <a:gd name="T36" fmla="*/ 241 w 453"/>
                <a:gd name="T37" fmla="*/ 102 h 158"/>
                <a:gd name="T38" fmla="*/ 286 w 453"/>
                <a:gd name="T39" fmla="*/ 157 h 158"/>
                <a:gd name="T40" fmla="*/ 288 w 453"/>
                <a:gd name="T41" fmla="*/ 158 h 158"/>
                <a:gd name="T42" fmla="*/ 290 w 453"/>
                <a:gd name="T43" fmla="*/ 158 h 158"/>
                <a:gd name="T44" fmla="*/ 450 w 453"/>
                <a:gd name="T45" fmla="*/ 104 h 158"/>
                <a:gd name="T46" fmla="*/ 452 w 453"/>
                <a:gd name="T47" fmla="*/ 101 h 158"/>
                <a:gd name="T48" fmla="*/ 452 w 453"/>
                <a:gd name="T49" fmla="*/ 98 h 158"/>
                <a:gd name="T50" fmla="*/ 226 w 453"/>
                <a:gd name="T51" fmla="*/ 90 h 158"/>
                <a:gd name="T52" fmla="*/ 90 w 453"/>
                <a:gd name="T53" fmla="*/ 53 h 158"/>
                <a:gd name="T54" fmla="*/ 226 w 453"/>
                <a:gd name="T55" fmla="*/ 15 h 158"/>
                <a:gd name="T56" fmla="*/ 362 w 453"/>
                <a:gd name="T57" fmla="*/ 53 h 158"/>
                <a:gd name="T58" fmla="*/ 226 w 453"/>
                <a:gd name="T59" fmla="*/ 9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53" h="158">
                  <a:moveTo>
                    <a:pt x="452" y="98"/>
                  </a:moveTo>
                  <a:cubicBezTo>
                    <a:pt x="419" y="55"/>
                    <a:pt x="419" y="55"/>
                    <a:pt x="419" y="55"/>
                  </a:cubicBezTo>
                  <a:cubicBezTo>
                    <a:pt x="419" y="54"/>
                    <a:pt x="418" y="53"/>
                    <a:pt x="417" y="53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6" y="0"/>
                    <a:pt x="225" y="0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5" y="54"/>
                    <a:pt x="34" y="54"/>
                    <a:pt x="34" y="55"/>
                  </a:cubicBezTo>
                  <a:cubicBezTo>
                    <a:pt x="1" y="98"/>
                    <a:pt x="1" y="98"/>
                    <a:pt x="1" y="98"/>
                  </a:cubicBezTo>
                  <a:cubicBezTo>
                    <a:pt x="0" y="99"/>
                    <a:pt x="0" y="100"/>
                    <a:pt x="0" y="101"/>
                  </a:cubicBezTo>
                  <a:cubicBezTo>
                    <a:pt x="1" y="103"/>
                    <a:pt x="2" y="103"/>
                    <a:pt x="3" y="104"/>
                  </a:cubicBezTo>
                  <a:cubicBezTo>
                    <a:pt x="163" y="158"/>
                    <a:pt x="163" y="158"/>
                    <a:pt x="163" y="158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5" y="158"/>
                    <a:pt x="166" y="158"/>
                    <a:pt x="167" y="157"/>
                  </a:cubicBezTo>
                  <a:cubicBezTo>
                    <a:pt x="212" y="102"/>
                    <a:pt x="212" y="102"/>
                    <a:pt x="212" y="102"/>
                  </a:cubicBezTo>
                  <a:cubicBezTo>
                    <a:pt x="225" y="105"/>
                    <a:pt x="225" y="105"/>
                    <a:pt x="225" y="105"/>
                  </a:cubicBezTo>
                  <a:cubicBezTo>
                    <a:pt x="226" y="106"/>
                    <a:pt x="227" y="106"/>
                    <a:pt x="227" y="105"/>
                  </a:cubicBezTo>
                  <a:cubicBezTo>
                    <a:pt x="227" y="105"/>
                    <a:pt x="227" y="105"/>
                    <a:pt x="227" y="105"/>
                  </a:cubicBezTo>
                  <a:cubicBezTo>
                    <a:pt x="227" y="105"/>
                    <a:pt x="227" y="105"/>
                    <a:pt x="227" y="105"/>
                  </a:cubicBezTo>
                  <a:cubicBezTo>
                    <a:pt x="241" y="102"/>
                    <a:pt x="241" y="102"/>
                    <a:pt x="241" y="102"/>
                  </a:cubicBezTo>
                  <a:cubicBezTo>
                    <a:pt x="286" y="157"/>
                    <a:pt x="286" y="157"/>
                    <a:pt x="286" y="157"/>
                  </a:cubicBezTo>
                  <a:cubicBezTo>
                    <a:pt x="286" y="158"/>
                    <a:pt x="287" y="158"/>
                    <a:pt x="288" y="158"/>
                  </a:cubicBezTo>
                  <a:cubicBezTo>
                    <a:pt x="289" y="158"/>
                    <a:pt x="289" y="158"/>
                    <a:pt x="290" y="158"/>
                  </a:cubicBezTo>
                  <a:cubicBezTo>
                    <a:pt x="450" y="104"/>
                    <a:pt x="450" y="104"/>
                    <a:pt x="450" y="104"/>
                  </a:cubicBezTo>
                  <a:cubicBezTo>
                    <a:pt x="451" y="103"/>
                    <a:pt x="452" y="102"/>
                    <a:pt x="452" y="101"/>
                  </a:cubicBezTo>
                  <a:cubicBezTo>
                    <a:pt x="453" y="100"/>
                    <a:pt x="452" y="99"/>
                    <a:pt x="452" y="98"/>
                  </a:cubicBezTo>
                  <a:close/>
                  <a:moveTo>
                    <a:pt x="226" y="90"/>
                  </a:moveTo>
                  <a:cubicBezTo>
                    <a:pt x="90" y="53"/>
                    <a:pt x="90" y="53"/>
                    <a:pt x="90" y="53"/>
                  </a:cubicBezTo>
                  <a:cubicBezTo>
                    <a:pt x="226" y="15"/>
                    <a:pt x="226" y="15"/>
                    <a:pt x="226" y="15"/>
                  </a:cubicBezTo>
                  <a:cubicBezTo>
                    <a:pt x="362" y="53"/>
                    <a:pt x="362" y="53"/>
                    <a:pt x="362" y="53"/>
                  </a:cubicBezTo>
                  <a:lnTo>
                    <a:pt x="226" y="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-2439988" y="2327275"/>
              <a:ext cx="920750" cy="920750"/>
            </a:xfrm>
            <a:custGeom>
              <a:avLst/>
              <a:gdLst>
                <a:gd name="T0" fmla="*/ 175 w 178"/>
                <a:gd name="T1" fmla="*/ 1 h 178"/>
                <a:gd name="T2" fmla="*/ 171 w 178"/>
                <a:gd name="T3" fmla="*/ 2 h 178"/>
                <a:gd name="T4" fmla="*/ 133 w 178"/>
                <a:gd name="T5" fmla="*/ 49 h 178"/>
                <a:gd name="T6" fmla="*/ 129 w 178"/>
                <a:gd name="T7" fmla="*/ 50 h 178"/>
                <a:gd name="T8" fmla="*/ 4 w 178"/>
                <a:gd name="T9" fmla="*/ 8 h 178"/>
                <a:gd name="T10" fmla="*/ 1 w 178"/>
                <a:gd name="T11" fmla="*/ 8 h 178"/>
                <a:gd name="T12" fmla="*/ 0 w 178"/>
                <a:gd name="T13" fmla="*/ 11 h 178"/>
                <a:gd name="T14" fmla="*/ 0 w 178"/>
                <a:gd name="T15" fmla="*/ 104 h 178"/>
                <a:gd name="T16" fmla="*/ 2 w 178"/>
                <a:gd name="T17" fmla="*/ 107 h 178"/>
                <a:gd name="T18" fmla="*/ 173 w 178"/>
                <a:gd name="T19" fmla="*/ 178 h 178"/>
                <a:gd name="T20" fmla="*/ 174 w 178"/>
                <a:gd name="T21" fmla="*/ 178 h 178"/>
                <a:gd name="T22" fmla="*/ 176 w 178"/>
                <a:gd name="T23" fmla="*/ 178 h 178"/>
                <a:gd name="T24" fmla="*/ 178 w 178"/>
                <a:gd name="T25" fmla="*/ 175 h 178"/>
                <a:gd name="T26" fmla="*/ 178 w 178"/>
                <a:gd name="T27" fmla="*/ 4 h 178"/>
                <a:gd name="T28" fmla="*/ 175 w 178"/>
                <a:gd name="T29" fmla="*/ 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8">
                  <a:moveTo>
                    <a:pt x="175" y="1"/>
                  </a:moveTo>
                  <a:cubicBezTo>
                    <a:pt x="174" y="0"/>
                    <a:pt x="172" y="1"/>
                    <a:pt x="171" y="2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3" y="49"/>
                    <a:pt x="131" y="51"/>
                    <a:pt x="129" y="50"/>
                  </a:cubicBezTo>
                  <a:cubicBezTo>
                    <a:pt x="125" y="49"/>
                    <a:pt x="4" y="8"/>
                    <a:pt x="4" y="8"/>
                  </a:cubicBezTo>
                  <a:cubicBezTo>
                    <a:pt x="3" y="8"/>
                    <a:pt x="2" y="8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6"/>
                    <a:pt x="0" y="107"/>
                    <a:pt x="2" y="107"/>
                  </a:cubicBezTo>
                  <a:cubicBezTo>
                    <a:pt x="173" y="178"/>
                    <a:pt x="173" y="178"/>
                    <a:pt x="173" y="178"/>
                  </a:cubicBezTo>
                  <a:cubicBezTo>
                    <a:pt x="173" y="178"/>
                    <a:pt x="174" y="178"/>
                    <a:pt x="174" y="178"/>
                  </a:cubicBezTo>
                  <a:cubicBezTo>
                    <a:pt x="175" y="178"/>
                    <a:pt x="176" y="178"/>
                    <a:pt x="176" y="178"/>
                  </a:cubicBezTo>
                  <a:cubicBezTo>
                    <a:pt x="177" y="177"/>
                    <a:pt x="178" y="176"/>
                    <a:pt x="178" y="175"/>
                  </a:cubicBezTo>
                  <a:cubicBezTo>
                    <a:pt x="178" y="4"/>
                    <a:pt x="178" y="4"/>
                    <a:pt x="178" y="4"/>
                  </a:cubicBezTo>
                  <a:cubicBezTo>
                    <a:pt x="178" y="2"/>
                    <a:pt x="177" y="1"/>
                    <a:pt x="1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391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6;p17"/>
          <p:cNvSpPr txBox="1"/>
          <p:nvPr/>
        </p:nvSpPr>
        <p:spPr>
          <a:xfrm>
            <a:off x="2868235" y="240323"/>
            <a:ext cx="6533559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s-ES" sz="3200" b="1" dirty="0" smtClean="0">
                <a:latin typeface="Montserrat"/>
                <a:sym typeface="Montserrat"/>
              </a:rPr>
              <a:t>LOGÍSTICA DEL TRANSPORTE</a:t>
            </a:r>
            <a:endParaRPr sz="3200" dirty="0"/>
          </a:p>
        </p:txBody>
      </p:sp>
      <p:sp>
        <p:nvSpPr>
          <p:cNvPr id="4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3846462" y="725850"/>
            <a:ext cx="4577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Escribe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aquí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subtítulo</a:t>
            </a:r>
            <a:endParaRPr lang="en-US" sz="1600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4234145" y="2715906"/>
            <a:ext cx="1806099" cy="296341"/>
          </a:xfrm>
          <a:custGeom>
            <a:avLst/>
            <a:gdLst>
              <a:gd name="T0" fmla="*/ 538 w 538"/>
              <a:gd name="T1" fmla="*/ 0 h 86"/>
              <a:gd name="T2" fmla="*/ 451 w 538"/>
              <a:gd name="T3" fmla="*/ 86 h 86"/>
              <a:gd name="T4" fmla="*/ 86 w 538"/>
              <a:gd name="T5" fmla="*/ 86 h 86"/>
              <a:gd name="T6" fmla="*/ 0 w 538"/>
              <a:gd name="T7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8" h="86">
                <a:moveTo>
                  <a:pt x="538" y="0"/>
                </a:moveTo>
                <a:cubicBezTo>
                  <a:pt x="538" y="48"/>
                  <a:pt x="499" y="86"/>
                  <a:pt x="451" y="86"/>
                </a:cubicBezTo>
                <a:cubicBezTo>
                  <a:pt x="86" y="86"/>
                  <a:pt x="86" y="86"/>
                  <a:pt x="86" y="86"/>
                </a:cubicBezTo>
                <a:cubicBezTo>
                  <a:pt x="39" y="86"/>
                  <a:pt x="0" y="48"/>
                  <a:pt x="0" y="0"/>
                </a:cubicBezTo>
              </a:path>
            </a:pathLst>
          </a:custGeom>
          <a:noFill/>
          <a:ln w="28575" cap="flat">
            <a:solidFill>
              <a:schemeClr val="bg1">
                <a:lumMod val="7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6223830" y="2715906"/>
            <a:ext cx="1806099" cy="296341"/>
          </a:xfrm>
          <a:custGeom>
            <a:avLst/>
            <a:gdLst>
              <a:gd name="T0" fmla="*/ 538 w 538"/>
              <a:gd name="T1" fmla="*/ 0 h 86"/>
              <a:gd name="T2" fmla="*/ 451 w 538"/>
              <a:gd name="T3" fmla="*/ 86 h 86"/>
              <a:gd name="T4" fmla="*/ 86 w 538"/>
              <a:gd name="T5" fmla="*/ 86 h 86"/>
              <a:gd name="T6" fmla="*/ 0 w 538"/>
              <a:gd name="T7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8" h="86">
                <a:moveTo>
                  <a:pt x="538" y="0"/>
                </a:moveTo>
                <a:cubicBezTo>
                  <a:pt x="538" y="48"/>
                  <a:pt x="499" y="86"/>
                  <a:pt x="451" y="86"/>
                </a:cubicBezTo>
                <a:cubicBezTo>
                  <a:pt x="86" y="86"/>
                  <a:pt x="86" y="86"/>
                  <a:pt x="86" y="86"/>
                </a:cubicBezTo>
                <a:cubicBezTo>
                  <a:pt x="39" y="86"/>
                  <a:pt x="0" y="48"/>
                  <a:pt x="0" y="0"/>
                </a:cubicBezTo>
              </a:path>
            </a:pathLst>
          </a:custGeom>
          <a:noFill/>
          <a:ln w="28575" cap="flat">
            <a:solidFill>
              <a:schemeClr val="bg1">
                <a:lumMod val="7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 rot="5400000">
            <a:off x="7058639" y="4038974"/>
            <a:ext cx="1806099" cy="296341"/>
          </a:xfrm>
          <a:custGeom>
            <a:avLst/>
            <a:gdLst>
              <a:gd name="T0" fmla="*/ 538 w 538"/>
              <a:gd name="T1" fmla="*/ 0 h 86"/>
              <a:gd name="T2" fmla="*/ 451 w 538"/>
              <a:gd name="T3" fmla="*/ 86 h 86"/>
              <a:gd name="T4" fmla="*/ 86 w 538"/>
              <a:gd name="T5" fmla="*/ 86 h 86"/>
              <a:gd name="T6" fmla="*/ 0 w 538"/>
              <a:gd name="T7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8" h="86">
                <a:moveTo>
                  <a:pt x="538" y="0"/>
                </a:moveTo>
                <a:cubicBezTo>
                  <a:pt x="538" y="48"/>
                  <a:pt x="499" y="86"/>
                  <a:pt x="451" y="86"/>
                </a:cubicBezTo>
                <a:cubicBezTo>
                  <a:pt x="86" y="86"/>
                  <a:pt x="86" y="86"/>
                  <a:pt x="86" y="86"/>
                </a:cubicBezTo>
                <a:cubicBezTo>
                  <a:pt x="39" y="86"/>
                  <a:pt x="0" y="48"/>
                  <a:pt x="0" y="0"/>
                </a:cubicBezTo>
              </a:path>
            </a:pathLst>
          </a:custGeom>
          <a:noFill/>
          <a:ln w="28575" cap="flat">
            <a:solidFill>
              <a:schemeClr val="bg1">
                <a:lumMod val="7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 rot="16200000" flipH="1">
            <a:off x="3498847" y="4038973"/>
            <a:ext cx="1806099" cy="296341"/>
          </a:xfrm>
          <a:custGeom>
            <a:avLst/>
            <a:gdLst>
              <a:gd name="T0" fmla="*/ 538 w 538"/>
              <a:gd name="T1" fmla="*/ 0 h 86"/>
              <a:gd name="T2" fmla="*/ 451 w 538"/>
              <a:gd name="T3" fmla="*/ 86 h 86"/>
              <a:gd name="T4" fmla="*/ 86 w 538"/>
              <a:gd name="T5" fmla="*/ 86 h 86"/>
              <a:gd name="T6" fmla="*/ 0 w 538"/>
              <a:gd name="T7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8" h="86">
                <a:moveTo>
                  <a:pt x="538" y="0"/>
                </a:moveTo>
                <a:cubicBezTo>
                  <a:pt x="538" y="48"/>
                  <a:pt x="499" y="86"/>
                  <a:pt x="451" y="86"/>
                </a:cubicBezTo>
                <a:cubicBezTo>
                  <a:pt x="86" y="86"/>
                  <a:pt x="86" y="86"/>
                  <a:pt x="86" y="86"/>
                </a:cubicBezTo>
                <a:cubicBezTo>
                  <a:pt x="39" y="86"/>
                  <a:pt x="0" y="48"/>
                  <a:pt x="0" y="0"/>
                </a:cubicBezTo>
              </a:path>
            </a:pathLst>
          </a:custGeom>
          <a:noFill/>
          <a:ln w="28575" cap="flat">
            <a:solidFill>
              <a:schemeClr val="bg1">
                <a:lumMod val="7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 flipV="1">
            <a:off x="4234145" y="5181333"/>
            <a:ext cx="1806099" cy="296341"/>
          </a:xfrm>
          <a:custGeom>
            <a:avLst/>
            <a:gdLst>
              <a:gd name="T0" fmla="*/ 538 w 538"/>
              <a:gd name="T1" fmla="*/ 0 h 86"/>
              <a:gd name="T2" fmla="*/ 451 w 538"/>
              <a:gd name="T3" fmla="*/ 86 h 86"/>
              <a:gd name="T4" fmla="*/ 86 w 538"/>
              <a:gd name="T5" fmla="*/ 86 h 86"/>
              <a:gd name="T6" fmla="*/ 0 w 538"/>
              <a:gd name="T7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8" h="86">
                <a:moveTo>
                  <a:pt x="538" y="0"/>
                </a:moveTo>
                <a:cubicBezTo>
                  <a:pt x="538" y="48"/>
                  <a:pt x="499" y="86"/>
                  <a:pt x="451" y="86"/>
                </a:cubicBezTo>
                <a:cubicBezTo>
                  <a:pt x="86" y="86"/>
                  <a:pt x="86" y="86"/>
                  <a:pt x="86" y="86"/>
                </a:cubicBezTo>
                <a:cubicBezTo>
                  <a:pt x="39" y="86"/>
                  <a:pt x="0" y="48"/>
                  <a:pt x="0" y="0"/>
                </a:cubicBezTo>
              </a:path>
            </a:pathLst>
          </a:custGeom>
          <a:noFill/>
          <a:ln w="28575" cap="flat">
            <a:solidFill>
              <a:schemeClr val="bg1">
                <a:lumMod val="7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 flipV="1">
            <a:off x="6223830" y="5181333"/>
            <a:ext cx="1806099" cy="296341"/>
          </a:xfrm>
          <a:custGeom>
            <a:avLst/>
            <a:gdLst>
              <a:gd name="T0" fmla="*/ 538 w 538"/>
              <a:gd name="T1" fmla="*/ 0 h 86"/>
              <a:gd name="T2" fmla="*/ 451 w 538"/>
              <a:gd name="T3" fmla="*/ 86 h 86"/>
              <a:gd name="T4" fmla="*/ 86 w 538"/>
              <a:gd name="T5" fmla="*/ 86 h 86"/>
              <a:gd name="T6" fmla="*/ 0 w 538"/>
              <a:gd name="T7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8" h="86">
                <a:moveTo>
                  <a:pt x="538" y="0"/>
                </a:moveTo>
                <a:cubicBezTo>
                  <a:pt x="538" y="48"/>
                  <a:pt x="499" y="86"/>
                  <a:pt x="451" y="86"/>
                </a:cubicBezTo>
                <a:cubicBezTo>
                  <a:pt x="86" y="86"/>
                  <a:pt x="86" y="86"/>
                  <a:pt x="86" y="86"/>
                </a:cubicBezTo>
                <a:cubicBezTo>
                  <a:pt x="39" y="86"/>
                  <a:pt x="0" y="48"/>
                  <a:pt x="0" y="0"/>
                </a:cubicBezTo>
              </a:path>
            </a:pathLst>
          </a:custGeom>
          <a:noFill/>
          <a:ln w="28575" cap="flat">
            <a:solidFill>
              <a:schemeClr val="bg1">
                <a:lumMod val="75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9" name="Grupo 58"/>
          <p:cNvGrpSpPr/>
          <p:nvPr/>
        </p:nvGrpSpPr>
        <p:grpSpPr>
          <a:xfrm>
            <a:off x="4889758" y="3099301"/>
            <a:ext cx="2504368" cy="2017821"/>
            <a:chOff x="127001" y="1836738"/>
            <a:chExt cx="2582863" cy="2170112"/>
          </a:xfrm>
          <a:solidFill>
            <a:schemeClr val="bg2">
              <a:lumMod val="85000"/>
            </a:schemeClr>
          </a:solidFill>
        </p:grpSpPr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127001" y="3717925"/>
              <a:ext cx="2582863" cy="288925"/>
            </a:xfrm>
            <a:custGeom>
              <a:avLst/>
              <a:gdLst>
                <a:gd name="T0" fmla="*/ 0 w 1627"/>
                <a:gd name="T1" fmla="*/ 0 h 182"/>
                <a:gd name="T2" fmla="*/ 0 w 1627"/>
                <a:gd name="T3" fmla="*/ 144 h 182"/>
                <a:gd name="T4" fmla="*/ 130 w 1627"/>
                <a:gd name="T5" fmla="*/ 144 h 182"/>
                <a:gd name="T6" fmla="*/ 130 w 1627"/>
                <a:gd name="T7" fmla="*/ 182 h 182"/>
                <a:gd name="T8" fmla="*/ 337 w 1627"/>
                <a:gd name="T9" fmla="*/ 182 h 182"/>
                <a:gd name="T10" fmla="*/ 337 w 1627"/>
                <a:gd name="T11" fmla="*/ 144 h 182"/>
                <a:gd name="T12" fmla="*/ 1293 w 1627"/>
                <a:gd name="T13" fmla="*/ 144 h 182"/>
                <a:gd name="T14" fmla="*/ 1293 w 1627"/>
                <a:gd name="T15" fmla="*/ 182 h 182"/>
                <a:gd name="T16" fmla="*/ 1497 w 1627"/>
                <a:gd name="T17" fmla="*/ 182 h 182"/>
                <a:gd name="T18" fmla="*/ 1497 w 1627"/>
                <a:gd name="T19" fmla="*/ 144 h 182"/>
                <a:gd name="T20" fmla="*/ 1627 w 1627"/>
                <a:gd name="T21" fmla="*/ 144 h 182"/>
                <a:gd name="T22" fmla="*/ 1627 w 1627"/>
                <a:gd name="T23" fmla="*/ 0 h 182"/>
                <a:gd name="T24" fmla="*/ 0 w 1627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7" h="182">
                  <a:moveTo>
                    <a:pt x="0" y="0"/>
                  </a:moveTo>
                  <a:lnTo>
                    <a:pt x="0" y="144"/>
                  </a:lnTo>
                  <a:lnTo>
                    <a:pt x="130" y="144"/>
                  </a:lnTo>
                  <a:lnTo>
                    <a:pt x="130" y="182"/>
                  </a:lnTo>
                  <a:lnTo>
                    <a:pt x="337" y="182"/>
                  </a:lnTo>
                  <a:lnTo>
                    <a:pt x="337" y="144"/>
                  </a:lnTo>
                  <a:lnTo>
                    <a:pt x="1293" y="144"/>
                  </a:lnTo>
                  <a:lnTo>
                    <a:pt x="1293" y="182"/>
                  </a:lnTo>
                  <a:lnTo>
                    <a:pt x="1497" y="182"/>
                  </a:lnTo>
                  <a:lnTo>
                    <a:pt x="1497" y="144"/>
                  </a:lnTo>
                  <a:lnTo>
                    <a:pt x="1627" y="144"/>
                  </a:lnTo>
                  <a:lnTo>
                    <a:pt x="162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"/>
            <p:cNvSpPr>
              <a:spLocks/>
            </p:cNvSpPr>
            <p:nvPr/>
          </p:nvSpPr>
          <p:spPr bwMode="auto">
            <a:xfrm>
              <a:off x="1524001" y="3041650"/>
              <a:ext cx="646113" cy="146050"/>
            </a:xfrm>
            <a:custGeom>
              <a:avLst/>
              <a:gdLst>
                <a:gd name="T0" fmla="*/ 0 w 407"/>
                <a:gd name="T1" fmla="*/ 0 h 92"/>
                <a:gd name="T2" fmla="*/ 407 w 407"/>
                <a:gd name="T3" fmla="*/ 0 h 92"/>
                <a:gd name="T4" fmla="*/ 407 w 407"/>
                <a:gd name="T5" fmla="*/ 92 h 92"/>
                <a:gd name="T6" fmla="*/ 0 w 407"/>
                <a:gd name="T7" fmla="*/ 92 h 92"/>
                <a:gd name="T8" fmla="*/ 0 w 407"/>
                <a:gd name="T9" fmla="*/ 0 h 92"/>
                <a:gd name="T10" fmla="*/ 0 w 407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92">
                  <a:moveTo>
                    <a:pt x="0" y="0"/>
                  </a:moveTo>
                  <a:lnTo>
                    <a:pt x="407" y="0"/>
                  </a:lnTo>
                  <a:lnTo>
                    <a:pt x="407" y="92"/>
                  </a:lnTo>
                  <a:lnTo>
                    <a:pt x="0" y="9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/>
            </p:cNvSpPr>
            <p:nvPr/>
          </p:nvSpPr>
          <p:spPr bwMode="auto">
            <a:xfrm>
              <a:off x="1524001" y="3373438"/>
              <a:ext cx="646113" cy="133350"/>
            </a:xfrm>
            <a:custGeom>
              <a:avLst/>
              <a:gdLst>
                <a:gd name="T0" fmla="*/ 0 w 407"/>
                <a:gd name="T1" fmla="*/ 0 h 84"/>
                <a:gd name="T2" fmla="*/ 407 w 407"/>
                <a:gd name="T3" fmla="*/ 0 h 84"/>
                <a:gd name="T4" fmla="*/ 407 w 407"/>
                <a:gd name="T5" fmla="*/ 84 h 84"/>
                <a:gd name="T6" fmla="*/ 0 w 407"/>
                <a:gd name="T7" fmla="*/ 84 h 84"/>
                <a:gd name="T8" fmla="*/ 0 w 407"/>
                <a:gd name="T9" fmla="*/ 0 h 84"/>
                <a:gd name="T10" fmla="*/ 0 w 407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84">
                  <a:moveTo>
                    <a:pt x="0" y="0"/>
                  </a:moveTo>
                  <a:lnTo>
                    <a:pt x="407" y="0"/>
                  </a:lnTo>
                  <a:lnTo>
                    <a:pt x="407" y="84"/>
                  </a:lnTo>
                  <a:lnTo>
                    <a:pt x="0" y="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 noEditPoints="1"/>
            </p:cNvSpPr>
            <p:nvPr/>
          </p:nvSpPr>
          <p:spPr bwMode="auto">
            <a:xfrm>
              <a:off x="1549401" y="2425700"/>
              <a:ext cx="574675" cy="133350"/>
            </a:xfrm>
            <a:custGeom>
              <a:avLst/>
              <a:gdLst>
                <a:gd name="T0" fmla="*/ 362 w 362"/>
                <a:gd name="T1" fmla="*/ 0 h 84"/>
                <a:gd name="T2" fmla="*/ 0 w 362"/>
                <a:gd name="T3" fmla="*/ 0 h 84"/>
                <a:gd name="T4" fmla="*/ 0 w 362"/>
                <a:gd name="T5" fmla="*/ 84 h 84"/>
                <a:gd name="T6" fmla="*/ 362 w 362"/>
                <a:gd name="T7" fmla="*/ 84 h 84"/>
                <a:gd name="T8" fmla="*/ 362 w 362"/>
                <a:gd name="T9" fmla="*/ 0 h 84"/>
                <a:gd name="T10" fmla="*/ 362 w 362"/>
                <a:gd name="T11" fmla="*/ 0 h 84"/>
                <a:gd name="T12" fmla="*/ 362 w 362"/>
                <a:gd name="T13" fmla="*/ 0 h 84"/>
                <a:gd name="T14" fmla="*/ 234 w 362"/>
                <a:gd name="T15" fmla="*/ 63 h 84"/>
                <a:gd name="T16" fmla="*/ 182 w 362"/>
                <a:gd name="T17" fmla="*/ 63 h 84"/>
                <a:gd name="T18" fmla="*/ 182 w 362"/>
                <a:gd name="T19" fmla="*/ 38 h 84"/>
                <a:gd name="T20" fmla="*/ 234 w 362"/>
                <a:gd name="T21" fmla="*/ 38 h 84"/>
                <a:gd name="T22" fmla="*/ 234 w 362"/>
                <a:gd name="T23" fmla="*/ 63 h 84"/>
                <a:gd name="T24" fmla="*/ 234 w 362"/>
                <a:gd name="T25" fmla="*/ 63 h 84"/>
                <a:gd name="T26" fmla="*/ 234 w 362"/>
                <a:gd name="T27" fmla="*/ 63 h 84"/>
                <a:gd name="T28" fmla="*/ 337 w 362"/>
                <a:gd name="T29" fmla="*/ 63 h 84"/>
                <a:gd name="T30" fmla="*/ 247 w 362"/>
                <a:gd name="T31" fmla="*/ 63 h 84"/>
                <a:gd name="T32" fmla="*/ 247 w 362"/>
                <a:gd name="T33" fmla="*/ 25 h 84"/>
                <a:gd name="T34" fmla="*/ 337 w 362"/>
                <a:gd name="T35" fmla="*/ 25 h 84"/>
                <a:gd name="T36" fmla="*/ 337 w 362"/>
                <a:gd name="T37" fmla="*/ 63 h 84"/>
                <a:gd name="T38" fmla="*/ 337 w 362"/>
                <a:gd name="T39" fmla="*/ 63 h 84"/>
                <a:gd name="T40" fmla="*/ 337 w 362"/>
                <a:gd name="T41" fmla="*/ 6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2" h="84">
                  <a:moveTo>
                    <a:pt x="362" y="0"/>
                  </a:moveTo>
                  <a:lnTo>
                    <a:pt x="0" y="0"/>
                  </a:lnTo>
                  <a:lnTo>
                    <a:pt x="0" y="84"/>
                  </a:lnTo>
                  <a:lnTo>
                    <a:pt x="362" y="84"/>
                  </a:lnTo>
                  <a:lnTo>
                    <a:pt x="362" y="0"/>
                  </a:lnTo>
                  <a:lnTo>
                    <a:pt x="362" y="0"/>
                  </a:lnTo>
                  <a:lnTo>
                    <a:pt x="362" y="0"/>
                  </a:lnTo>
                  <a:close/>
                  <a:moveTo>
                    <a:pt x="234" y="63"/>
                  </a:moveTo>
                  <a:lnTo>
                    <a:pt x="182" y="63"/>
                  </a:lnTo>
                  <a:lnTo>
                    <a:pt x="182" y="38"/>
                  </a:lnTo>
                  <a:lnTo>
                    <a:pt x="234" y="38"/>
                  </a:lnTo>
                  <a:lnTo>
                    <a:pt x="234" y="63"/>
                  </a:lnTo>
                  <a:lnTo>
                    <a:pt x="234" y="63"/>
                  </a:lnTo>
                  <a:lnTo>
                    <a:pt x="234" y="63"/>
                  </a:lnTo>
                  <a:close/>
                  <a:moveTo>
                    <a:pt x="337" y="63"/>
                  </a:moveTo>
                  <a:lnTo>
                    <a:pt x="247" y="63"/>
                  </a:lnTo>
                  <a:lnTo>
                    <a:pt x="247" y="25"/>
                  </a:lnTo>
                  <a:lnTo>
                    <a:pt x="337" y="25"/>
                  </a:lnTo>
                  <a:lnTo>
                    <a:pt x="337" y="63"/>
                  </a:lnTo>
                  <a:lnTo>
                    <a:pt x="337" y="63"/>
                  </a:lnTo>
                  <a:lnTo>
                    <a:pt x="337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auto">
            <a:xfrm>
              <a:off x="1549401" y="2279650"/>
              <a:ext cx="574675" cy="120650"/>
            </a:xfrm>
            <a:custGeom>
              <a:avLst/>
              <a:gdLst>
                <a:gd name="T0" fmla="*/ 0 w 362"/>
                <a:gd name="T1" fmla="*/ 0 h 76"/>
                <a:gd name="T2" fmla="*/ 362 w 362"/>
                <a:gd name="T3" fmla="*/ 0 h 76"/>
                <a:gd name="T4" fmla="*/ 362 w 362"/>
                <a:gd name="T5" fmla="*/ 76 h 76"/>
                <a:gd name="T6" fmla="*/ 0 w 362"/>
                <a:gd name="T7" fmla="*/ 76 h 76"/>
                <a:gd name="T8" fmla="*/ 0 w 362"/>
                <a:gd name="T9" fmla="*/ 0 h 76"/>
                <a:gd name="T10" fmla="*/ 0 w 362"/>
                <a:gd name="T1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2" h="76">
                  <a:moveTo>
                    <a:pt x="0" y="0"/>
                  </a:moveTo>
                  <a:lnTo>
                    <a:pt x="362" y="0"/>
                  </a:lnTo>
                  <a:lnTo>
                    <a:pt x="362" y="76"/>
                  </a:lnTo>
                  <a:lnTo>
                    <a:pt x="0" y="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/>
            </p:cNvSpPr>
            <p:nvPr/>
          </p:nvSpPr>
          <p:spPr bwMode="auto">
            <a:xfrm>
              <a:off x="1549401" y="2133600"/>
              <a:ext cx="574675" cy="120650"/>
            </a:xfrm>
            <a:custGeom>
              <a:avLst/>
              <a:gdLst>
                <a:gd name="T0" fmla="*/ 0 w 362"/>
                <a:gd name="T1" fmla="*/ 0 h 76"/>
                <a:gd name="T2" fmla="*/ 362 w 362"/>
                <a:gd name="T3" fmla="*/ 0 h 76"/>
                <a:gd name="T4" fmla="*/ 362 w 362"/>
                <a:gd name="T5" fmla="*/ 76 h 76"/>
                <a:gd name="T6" fmla="*/ 0 w 362"/>
                <a:gd name="T7" fmla="*/ 76 h 76"/>
                <a:gd name="T8" fmla="*/ 0 w 362"/>
                <a:gd name="T9" fmla="*/ 0 h 76"/>
                <a:gd name="T10" fmla="*/ 0 w 362"/>
                <a:gd name="T1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2" h="76">
                  <a:moveTo>
                    <a:pt x="0" y="0"/>
                  </a:moveTo>
                  <a:lnTo>
                    <a:pt x="362" y="0"/>
                  </a:lnTo>
                  <a:lnTo>
                    <a:pt x="362" y="76"/>
                  </a:lnTo>
                  <a:lnTo>
                    <a:pt x="0" y="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5"/>
            <p:cNvSpPr>
              <a:spLocks/>
            </p:cNvSpPr>
            <p:nvPr/>
          </p:nvSpPr>
          <p:spPr bwMode="auto">
            <a:xfrm>
              <a:off x="1549401" y="1987550"/>
              <a:ext cx="574675" cy="120650"/>
            </a:xfrm>
            <a:custGeom>
              <a:avLst/>
              <a:gdLst>
                <a:gd name="T0" fmla="*/ 0 w 362"/>
                <a:gd name="T1" fmla="*/ 0 h 76"/>
                <a:gd name="T2" fmla="*/ 362 w 362"/>
                <a:gd name="T3" fmla="*/ 0 h 76"/>
                <a:gd name="T4" fmla="*/ 362 w 362"/>
                <a:gd name="T5" fmla="*/ 76 h 76"/>
                <a:gd name="T6" fmla="*/ 0 w 362"/>
                <a:gd name="T7" fmla="*/ 76 h 76"/>
                <a:gd name="T8" fmla="*/ 0 w 362"/>
                <a:gd name="T9" fmla="*/ 0 h 76"/>
                <a:gd name="T10" fmla="*/ 0 w 362"/>
                <a:gd name="T1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2" h="76">
                  <a:moveTo>
                    <a:pt x="0" y="0"/>
                  </a:moveTo>
                  <a:lnTo>
                    <a:pt x="362" y="0"/>
                  </a:lnTo>
                  <a:lnTo>
                    <a:pt x="362" y="76"/>
                  </a:lnTo>
                  <a:lnTo>
                    <a:pt x="0" y="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6"/>
            <p:cNvSpPr>
              <a:spLocks/>
            </p:cNvSpPr>
            <p:nvPr/>
          </p:nvSpPr>
          <p:spPr bwMode="auto">
            <a:xfrm>
              <a:off x="644526" y="3248025"/>
              <a:ext cx="595313" cy="134938"/>
            </a:xfrm>
            <a:custGeom>
              <a:avLst/>
              <a:gdLst>
                <a:gd name="T0" fmla="*/ 0 w 375"/>
                <a:gd name="T1" fmla="*/ 0 h 85"/>
                <a:gd name="T2" fmla="*/ 375 w 375"/>
                <a:gd name="T3" fmla="*/ 0 h 85"/>
                <a:gd name="T4" fmla="*/ 375 w 375"/>
                <a:gd name="T5" fmla="*/ 85 h 85"/>
                <a:gd name="T6" fmla="*/ 0 w 375"/>
                <a:gd name="T7" fmla="*/ 85 h 85"/>
                <a:gd name="T8" fmla="*/ 0 w 375"/>
                <a:gd name="T9" fmla="*/ 0 h 85"/>
                <a:gd name="T10" fmla="*/ 0 w 375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5" h="85">
                  <a:moveTo>
                    <a:pt x="0" y="0"/>
                  </a:moveTo>
                  <a:lnTo>
                    <a:pt x="375" y="0"/>
                  </a:lnTo>
                  <a:lnTo>
                    <a:pt x="375" y="85"/>
                  </a:lnTo>
                  <a:lnTo>
                    <a:pt x="0" y="8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7"/>
            <p:cNvSpPr>
              <a:spLocks/>
            </p:cNvSpPr>
            <p:nvPr/>
          </p:nvSpPr>
          <p:spPr bwMode="auto">
            <a:xfrm>
              <a:off x="644526" y="3101975"/>
              <a:ext cx="595313" cy="133350"/>
            </a:xfrm>
            <a:custGeom>
              <a:avLst/>
              <a:gdLst>
                <a:gd name="T0" fmla="*/ 0 w 375"/>
                <a:gd name="T1" fmla="*/ 0 h 84"/>
                <a:gd name="T2" fmla="*/ 375 w 375"/>
                <a:gd name="T3" fmla="*/ 0 h 84"/>
                <a:gd name="T4" fmla="*/ 375 w 375"/>
                <a:gd name="T5" fmla="*/ 84 h 84"/>
                <a:gd name="T6" fmla="*/ 0 w 375"/>
                <a:gd name="T7" fmla="*/ 84 h 84"/>
                <a:gd name="T8" fmla="*/ 0 w 375"/>
                <a:gd name="T9" fmla="*/ 0 h 84"/>
                <a:gd name="T10" fmla="*/ 0 w 375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5" h="84">
                  <a:moveTo>
                    <a:pt x="0" y="0"/>
                  </a:moveTo>
                  <a:lnTo>
                    <a:pt x="375" y="0"/>
                  </a:lnTo>
                  <a:lnTo>
                    <a:pt x="375" y="84"/>
                  </a:lnTo>
                  <a:lnTo>
                    <a:pt x="0" y="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8"/>
            <p:cNvSpPr>
              <a:spLocks/>
            </p:cNvSpPr>
            <p:nvPr/>
          </p:nvSpPr>
          <p:spPr bwMode="auto">
            <a:xfrm>
              <a:off x="644526" y="2943225"/>
              <a:ext cx="595313" cy="133350"/>
            </a:xfrm>
            <a:custGeom>
              <a:avLst/>
              <a:gdLst>
                <a:gd name="T0" fmla="*/ 0 w 375"/>
                <a:gd name="T1" fmla="*/ 0 h 84"/>
                <a:gd name="T2" fmla="*/ 375 w 375"/>
                <a:gd name="T3" fmla="*/ 0 h 84"/>
                <a:gd name="T4" fmla="*/ 375 w 375"/>
                <a:gd name="T5" fmla="*/ 84 h 84"/>
                <a:gd name="T6" fmla="*/ 0 w 375"/>
                <a:gd name="T7" fmla="*/ 84 h 84"/>
                <a:gd name="T8" fmla="*/ 0 w 375"/>
                <a:gd name="T9" fmla="*/ 0 h 84"/>
                <a:gd name="T10" fmla="*/ 0 w 375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5" h="84">
                  <a:moveTo>
                    <a:pt x="0" y="0"/>
                  </a:moveTo>
                  <a:lnTo>
                    <a:pt x="375" y="0"/>
                  </a:lnTo>
                  <a:lnTo>
                    <a:pt x="375" y="84"/>
                  </a:lnTo>
                  <a:lnTo>
                    <a:pt x="0" y="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9"/>
            <p:cNvSpPr>
              <a:spLocks noEditPoints="1"/>
            </p:cNvSpPr>
            <p:nvPr/>
          </p:nvSpPr>
          <p:spPr bwMode="auto">
            <a:xfrm>
              <a:off x="669926" y="2551113"/>
              <a:ext cx="522288" cy="107950"/>
            </a:xfrm>
            <a:custGeom>
              <a:avLst/>
              <a:gdLst>
                <a:gd name="T0" fmla="*/ 0 w 329"/>
                <a:gd name="T1" fmla="*/ 68 h 68"/>
                <a:gd name="T2" fmla="*/ 329 w 329"/>
                <a:gd name="T3" fmla="*/ 68 h 68"/>
                <a:gd name="T4" fmla="*/ 329 w 329"/>
                <a:gd name="T5" fmla="*/ 0 h 68"/>
                <a:gd name="T6" fmla="*/ 0 w 329"/>
                <a:gd name="T7" fmla="*/ 0 h 68"/>
                <a:gd name="T8" fmla="*/ 0 w 329"/>
                <a:gd name="T9" fmla="*/ 68 h 68"/>
                <a:gd name="T10" fmla="*/ 0 w 329"/>
                <a:gd name="T11" fmla="*/ 68 h 68"/>
                <a:gd name="T12" fmla="*/ 0 w 329"/>
                <a:gd name="T13" fmla="*/ 68 h 68"/>
                <a:gd name="T14" fmla="*/ 231 w 329"/>
                <a:gd name="T15" fmla="*/ 19 h 68"/>
                <a:gd name="T16" fmla="*/ 304 w 329"/>
                <a:gd name="T17" fmla="*/ 19 h 68"/>
                <a:gd name="T18" fmla="*/ 304 w 329"/>
                <a:gd name="T19" fmla="*/ 54 h 68"/>
                <a:gd name="T20" fmla="*/ 231 w 329"/>
                <a:gd name="T21" fmla="*/ 54 h 68"/>
                <a:gd name="T22" fmla="*/ 231 w 329"/>
                <a:gd name="T23" fmla="*/ 19 h 68"/>
                <a:gd name="T24" fmla="*/ 231 w 329"/>
                <a:gd name="T25" fmla="*/ 19 h 68"/>
                <a:gd name="T26" fmla="*/ 231 w 329"/>
                <a:gd name="T27" fmla="*/ 19 h 68"/>
                <a:gd name="T28" fmla="*/ 163 w 329"/>
                <a:gd name="T29" fmla="*/ 33 h 68"/>
                <a:gd name="T30" fmla="*/ 215 w 329"/>
                <a:gd name="T31" fmla="*/ 33 h 68"/>
                <a:gd name="T32" fmla="*/ 215 w 329"/>
                <a:gd name="T33" fmla="*/ 54 h 68"/>
                <a:gd name="T34" fmla="*/ 163 w 329"/>
                <a:gd name="T35" fmla="*/ 54 h 68"/>
                <a:gd name="T36" fmla="*/ 163 w 329"/>
                <a:gd name="T37" fmla="*/ 33 h 68"/>
                <a:gd name="T38" fmla="*/ 163 w 329"/>
                <a:gd name="T39" fmla="*/ 33 h 68"/>
                <a:gd name="T40" fmla="*/ 163 w 329"/>
                <a:gd name="T41" fmla="*/ 3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9" h="68">
                  <a:moveTo>
                    <a:pt x="0" y="68"/>
                  </a:moveTo>
                  <a:lnTo>
                    <a:pt x="329" y="68"/>
                  </a:lnTo>
                  <a:lnTo>
                    <a:pt x="329" y="0"/>
                  </a:lnTo>
                  <a:lnTo>
                    <a:pt x="0" y="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68"/>
                  </a:lnTo>
                  <a:close/>
                  <a:moveTo>
                    <a:pt x="231" y="19"/>
                  </a:moveTo>
                  <a:lnTo>
                    <a:pt x="304" y="19"/>
                  </a:lnTo>
                  <a:lnTo>
                    <a:pt x="304" y="54"/>
                  </a:lnTo>
                  <a:lnTo>
                    <a:pt x="231" y="54"/>
                  </a:lnTo>
                  <a:lnTo>
                    <a:pt x="231" y="19"/>
                  </a:lnTo>
                  <a:lnTo>
                    <a:pt x="231" y="19"/>
                  </a:lnTo>
                  <a:lnTo>
                    <a:pt x="231" y="19"/>
                  </a:lnTo>
                  <a:close/>
                  <a:moveTo>
                    <a:pt x="163" y="33"/>
                  </a:moveTo>
                  <a:lnTo>
                    <a:pt x="215" y="33"/>
                  </a:lnTo>
                  <a:lnTo>
                    <a:pt x="215" y="54"/>
                  </a:lnTo>
                  <a:lnTo>
                    <a:pt x="163" y="54"/>
                  </a:lnTo>
                  <a:lnTo>
                    <a:pt x="163" y="33"/>
                  </a:lnTo>
                  <a:lnTo>
                    <a:pt x="163" y="33"/>
                  </a:lnTo>
                  <a:lnTo>
                    <a:pt x="163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0"/>
            <p:cNvSpPr>
              <a:spLocks/>
            </p:cNvSpPr>
            <p:nvPr/>
          </p:nvSpPr>
          <p:spPr bwMode="auto">
            <a:xfrm>
              <a:off x="669926" y="2413000"/>
              <a:ext cx="522288" cy="125413"/>
            </a:xfrm>
            <a:custGeom>
              <a:avLst/>
              <a:gdLst>
                <a:gd name="T0" fmla="*/ 0 w 329"/>
                <a:gd name="T1" fmla="*/ 0 h 79"/>
                <a:gd name="T2" fmla="*/ 329 w 329"/>
                <a:gd name="T3" fmla="*/ 0 h 79"/>
                <a:gd name="T4" fmla="*/ 329 w 329"/>
                <a:gd name="T5" fmla="*/ 79 h 79"/>
                <a:gd name="T6" fmla="*/ 0 w 329"/>
                <a:gd name="T7" fmla="*/ 79 h 79"/>
                <a:gd name="T8" fmla="*/ 0 w 329"/>
                <a:gd name="T9" fmla="*/ 0 h 79"/>
                <a:gd name="T10" fmla="*/ 0 w 329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9" h="79">
                  <a:moveTo>
                    <a:pt x="0" y="0"/>
                  </a:moveTo>
                  <a:lnTo>
                    <a:pt x="329" y="0"/>
                  </a:lnTo>
                  <a:lnTo>
                    <a:pt x="329" y="79"/>
                  </a:lnTo>
                  <a:lnTo>
                    <a:pt x="0" y="7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1"/>
            <p:cNvSpPr>
              <a:spLocks/>
            </p:cNvSpPr>
            <p:nvPr/>
          </p:nvSpPr>
          <p:spPr bwMode="auto">
            <a:xfrm>
              <a:off x="669926" y="2292350"/>
              <a:ext cx="522288" cy="100013"/>
            </a:xfrm>
            <a:custGeom>
              <a:avLst/>
              <a:gdLst>
                <a:gd name="T0" fmla="*/ 0 w 329"/>
                <a:gd name="T1" fmla="*/ 0 h 63"/>
                <a:gd name="T2" fmla="*/ 329 w 329"/>
                <a:gd name="T3" fmla="*/ 0 h 63"/>
                <a:gd name="T4" fmla="*/ 329 w 329"/>
                <a:gd name="T5" fmla="*/ 63 h 63"/>
                <a:gd name="T6" fmla="*/ 0 w 329"/>
                <a:gd name="T7" fmla="*/ 63 h 63"/>
                <a:gd name="T8" fmla="*/ 0 w 329"/>
                <a:gd name="T9" fmla="*/ 0 h 63"/>
                <a:gd name="T10" fmla="*/ 0 w 329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9" h="63">
                  <a:moveTo>
                    <a:pt x="0" y="0"/>
                  </a:moveTo>
                  <a:lnTo>
                    <a:pt x="329" y="0"/>
                  </a:lnTo>
                  <a:lnTo>
                    <a:pt x="329" y="63"/>
                  </a:lnTo>
                  <a:lnTo>
                    <a:pt x="0" y="6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2"/>
            <p:cNvSpPr>
              <a:spLocks/>
            </p:cNvSpPr>
            <p:nvPr/>
          </p:nvSpPr>
          <p:spPr bwMode="auto">
            <a:xfrm>
              <a:off x="669926" y="2146300"/>
              <a:ext cx="522288" cy="120650"/>
            </a:xfrm>
            <a:custGeom>
              <a:avLst/>
              <a:gdLst>
                <a:gd name="T0" fmla="*/ 0 w 329"/>
                <a:gd name="T1" fmla="*/ 0 h 76"/>
                <a:gd name="T2" fmla="*/ 329 w 329"/>
                <a:gd name="T3" fmla="*/ 0 h 76"/>
                <a:gd name="T4" fmla="*/ 329 w 329"/>
                <a:gd name="T5" fmla="*/ 76 h 76"/>
                <a:gd name="T6" fmla="*/ 0 w 329"/>
                <a:gd name="T7" fmla="*/ 76 h 76"/>
                <a:gd name="T8" fmla="*/ 0 w 329"/>
                <a:gd name="T9" fmla="*/ 0 h 76"/>
                <a:gd name="T10" fmla="*/ 0 w 329"/>
                <a:gd name="T1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9" h="76">
                  <a:moveTo>
                    <a:pt x="0" y="0"/>
                  </a:moveTo>
                  <a:lnTo>
                    <a:pt x="329" y="0"/>
                  </a:lnTo>
                  <a:lnTo>
                    <a:pt x="329" y="76"/>
                  </a:lnTo>
                  <a:lnTo>
                    <a:pt x="0" y="7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3"/>
            <p:cNvSpPr>
              <a:spLocks noEditPoints="1"/>
            </p:cNvSpPr>
            <p:nvPr/>
          </p:nvSpPr>
          <p:spPr bwMode="auto">
            <a:xfrm>
              <a:off x="1411288" y="1836738"/>
              <a:ext cx="858838" cy="847725"/>
            </a:xfrm>
            <a:custGeom>
              <a:avLst/>
              <a:gdLst>
                <a:gd name="T0" fmla="*/ 0 w 541"/>
                <a:gd name="T1" fmla="*/ 0 h 534"/>
                <a:gd name="T2" fmla="*/ 0 w 541"/>
                <a:gd name="T3" fmla="*/ 534 h 534"/>
                <a:gd name="T4" fmla="*/ 541 w 541"/>
                <a:gd name="T5" fmla="*/ 534 h 534"/>
                <a:gd name="T6" fmla="*/ 541 w 541"/>
                <a:gd name="T7" fmla="*/ 0 h 534"/>
                <a:gd name="T8" fmla="*/ 0 w 541"/>
                <a:gd name="T9" fmla="*/ 0 h 534"/>
                <a:gd name="T10" fmla="*/ 0 w 541"/>
                <a:gd name="T11" fmla="*/ 0 h 534"/>
                <a:gd name="T12" fmla="*/ 0 w 541"/>
                <a:gd name="T13" fmla="*/ 0 h 534"/>
                <a:gd name="T14" fmla="*/ 465 w 541"/>
                <a:gd name="T15" fmla="*/ 461 h 534"/>
                <a:gd name="T16" fmla="*/ 465 w 541"/>
                <a:gd name="T17" fmla="*/ 461 h 534"/>
                <a:gd name="T18" fmla="*/ 465 w 541"/>
                <a:gd name="T19" fmla="*/ 461 h 534"/>
                <a:gd name="T20" fmla="*/ 76 w 541"/>
                <a:gd name="T21" fmla="*/ 461 h 534"/>
                <a:gd name="T22" fmla="*/ 76 w 541"/>
                <a:gd name="T23" fmla="*/ 76 h 534"/>
                <a:gd name="T24" fmla="*/ 76 w 541"/>
                <a:gd name="T25" fmla="*/ 76 h 534"/>
                <a:gd name="T26" fmla="*/ 76 w 541"/>
                <a:gd name="T27" fmla="*/ 76 h 534"/>
                <a:gd name="T28" fmla="*/ 465 w 541"/>
                <a:gd name="T29" fmla="*/ 76 h 534"/>
                <a:gd name="T30" fmla="*/ 465 w 541"/>
                <a:gd name="T31" fmla="*/ 461 h 534"/>
                <a:gd name="T32" fmla="*/ 465 w 541"/>
                <a:gd name="T33" fmla="*/ 461 h 534"/>
                <a:gd name="T34" fmla="*/ 465 w 541"/>
                <a:gd name="T35" fmla="*/ 461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41" h="534">
                  <a:moveTo>
                    <a:pt x="0" y="0"/>
                  </a:moveTo>
                  <a:lnTo>
                    <a:pt x="0" y="534"/>
                  </a:lnTo>
                  <a:lnTo>
                    <a:pt x="541" y="534"/>
                  </a:lnTo>
                  <a:lnTo>
                    <a:pt x="54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465" y="461"/>
                  </a:moveTo>
                  <a:lnTo>
                    <a:pt x="465" y="461"/>
                  </a:lnTo>
                  <a:lnTo>
                    <a:pt x="465" y="461"/>
                  </a:lnTo>
                  <a:lnTo>
                    <a:pt x="76" y="461"/>
                  </a:lnTo>
                  <a:lnTo>
                    <a:pt x="76" y="76"/>
                  </a:lnTo>
                  <a:lnTo>
                    <a:pt x="76" y="76"/>
                  </a:lnTo>
                  <a:lnTo>
                    <a:pt x="76" y="76"/>
                  </a:lnTo>
                  <a:lnTo>
                    <a:pt x="465" y="76"/>
                  </a:lnTo>
                  <a:lnTo>
                    <a:pt x="465" y="461"/>
                  </a:lnTo>
                  <a:lnTo>
                    <a:pt x="465" y="461"/>
                  </a:lnTo>
                  <a:lnTo>
                    <a:pt x="465" y="4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auto">
            <a:xfrm>
              <a:off x="1524001" y="2870200"/>
              <a:ext cx="646113" cy="146050"/>
            </a:xfrm>
            <a:custGeom>
              <a:avLst/>
              <a:gdLst>
                <a:gd name="T0" fmla="*/ 0 w 407"/>
                <a:gd name="T1" fmla="*/ 0 h 92"/>
                <a:gd name="T2" fmla="*/ 0 w 407"/>
                <a:gd name="T3" fmla="*/ 92 h 92"/>
                <a:gd name="T4" fmla="*/ 407 w 407"/>
                <a:gd name="T5" fmla="*/ 92 h 92"/>
                <a:gd name="T6" fmla="*/ 407 w 407"/>
                <a:gd name="T7" fmla="*/ 0 h 92"/>
                <a:gd name="T8" fmla="*/ 0 w 407"/>
                <a:gd name="T9" fmla="*/ 0 h 92"/>
                <a:gd name="T10" fmla="*/ 0 w 407"/>
                <a:gd name="T11" fmla="*/ 0 h 92"/>
                <a:gd name="T12" fmla="*/ 0 w 407"/>
                <a:gd name="T13" fmla="*/ 0 h 92"/>
                <a:gd name="T14" fmla="*/ 128 w 407"/>
                <a:gd name="T15" fmla="*/ 21 h 92"/>
                <a:gd name="T16" fmla="*/ 128 w 407"/>
                <a:gd name="T17" fmla="*/ 62 h 92"/>
                <a:gd name="T18" fmla="*/ 128 w 407"/>
                <a:gd name="T19" fmla="*/ 62 h 92"/>
                <a:gd name="T20" fmla="*/ 30 w 407"/>
                <a:gd name="T21" fmla="*/ 62 h 92"/>
                <a:gd name="T22" fmla="*/ 30 w 407"/>
                <a:gd name="T23" fmla="*/ 21 h 92"/>
                <a:gd name="T24" fmla="*/ 30 w 407"/>
                <a:gd name="T25" fmla="*/ 21 h 92"/>
                <a:gd name="T26" fmla="*/ 30 w 407"/>
                <a:gd name="T27" fmla="*/ 21 h 92"/>
                <a:gd name="T28" fmla="*/ 128 w 407"/>
                <a:gd name="T29" fmla="*/ 21 h 92"/>
                <a:gd name="T30" fmla="*/ 128 w 407"/>
                <a:gd name="T31" fmla="*/ 21 h 92"/>
                <a:gd name="T32" fmla="*/ 128 w 407"/>
                <a:gd name="T33" fmla="*/ 21 h 92"/>
                <a:gd name="T34" fmla="*/ 128 w 407"/>
                <a:gd name="T35" fmla="*/ 21 h 92"/>
                <a:gd name="T36" fmla="*/ 209 w 407"/>
                <a:gd name="T37" fmla="*/ 49 h 92"/>
                <a:gd name="T38" fmla="*/ 209 w 407"/>
                <a:gd name="T39" fmla="*/ 49 h 92"/>
                <a:gd name="T40" fmla="*/ 209 w 407"/>
                <a:gd name="T41" fmla="*/ 49 h 92"/>
                <a:gd name="T42" fmla="*/ 149 w 407"/>
                <a:gd name="T43" fmla="*/ 49 h 92"/>
                <a:gd name="T44" fmla="*/ 149 w 407"/>
                <a:gd name="T45" fmla="*/ 21 h 92"/>
                <a:gd name="T46" fmla="*/ 149 w 407"/>
                <a:gd name="T47" fmla="*/ 21 h 92"/>
                <a:gd name="T48" fmla="*/ 149 w 407"/>
                <a:gd name="T49" fmla="*/ 21 h 92"/>
                <a:gd name="T50" fmla="*/ 209 w 407"/>
                <a:gd name="T51" fmla="*/ 21 h 92"/>
                <a:gd name="T52" fmla="*/ 209 w 407"/>
                <a:gd name="T53" fmla="*/ 49 h 92"/>
                <a:gd name="T54" fmla="*/ 209 w 407"/>
                <a:gd name="T55" fmla="*/ 49 h 92"/>
                <a:gd name="T56" fmla="*/ 209 w 407"/>
                <a:gd name="T57" fmla="*/ 4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07" h="92">
                  <a:moveTo>
                    <a:pt x="0" y="0"/>
                  </a:moveTo>
                  <a:lnTo>
                    <a:pt x="0" y="92"/>
                  </a:lnTo>
                  <a:lnTo>
                    <a:pt x="407" y="92"/>
                  </a:lnTo>
                  <a:lnTo>
                    <a:pt x="40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128" y="21"/>
                  </a:moveTo>
                  <a:lnTo>
                    <a:pt x="128" y="62"/>
                  </a:lnTo>
                  <a:lnTo>
                    <a:pt x="128" y="62"/>
                  </a:lnTo>
                  <a:lnTo>
                    <a:pt x="30" y="62"/>
                  </a:lnTo>
                  <a:lnTo>
                    <a:pt x="30" y="21"/>
                  </a:lnTo>
                  <a:lnTo>
                    <a:pt x="30" y="21"/>
                  </a:lnTo>
                  <a:lnTo>
                    <a:pt x="30" y="21"/>
                  </a:lnTo>
                  <a:lnTo>
                    <a:pt x="128" y="21"/>
                  </a:lnTo>
                  <a:lnTo>
                    <a:pt x="128" y="21"/>
                  </a:lnTo>
                  <a:lnTo>
                    <a:pt x="128" y="21"/>
                  </a:lnTo>
                  <a:lnTo>
                    <a:pt x="128" y="21"/>
                  </a:lnTo>
                  <a:close/>
                  <a:moveTo>
                    <a:pt x="209" y="49"/>
                  </a:moveTo>
                  <a:lnTo>
                    <a:pt x="209" y="49"/>
                  </a:lnTo>
                  <a:lnTo>
                    <a:pt x="209" y="49"/>
                  </a:lnTo>
                  <a:lnTo>
                    <a:pt x="149" y="49"/>
                  </a:lnTo>
                  <a:lnTo>
                    <a:pt x="149" y="21"/>
                  </a:lnTo>
                  <a:lnTo>
                    <a:pt x="149" y="21"/>
                  </a:lnTo>
                  <a:lnTo>
                    <a:pt x="149" y="21"/>
                  </a:lnTo>
                  <a:lnTo>
                    <a:pt x="209" y="21"/>
                  </a:lnTo>
                  <a:lnTo>
                    <a:pt x="209" y="49"/>
                  </a:lnTo>
                  <a:lnTo>
                    <a:pt x="209" y="49"/>
                  </a:lnTo>
                  <a:lnTo>
                    <a:pt x="209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5"/>
            <p:cNvSpPr>
              <a:spLocks noEditPoints="1"/>
            </p:cNvSpPr>
            <p:nvPr/>
          </p:nvSpPr>
          <p:spPr bwMode="auto">
            <a:xfrm>
              <a:off x="506413" y="2719388"/>
              <a:ext cx="1824038" cy="947738"/>
            </a:xfrm>
            <a:custGeom>
              <a:avLst/>
              <a:gdLst>
                <a:gd name="T0" fmla="*/ 549 w 1149"/>
                <a:gd name="T1" fmla="*/ 0 h 597"/>
                <a:gd name="T2" fmla="*/ 549 w 1149"/>
                <a:gd name="T3" fmla="*/ 60 h 597"/>
                <a:gd name="T4" fmla="*/ 0 w 1149"/>
                <a:gd name="T5" fmla="*/ 60 h 597"/>
                <a:gd name="T6" fmla="*/ 0 w 1149"/>
                <a:gd name="T7" fmla="*/ 597 h 597"/>
                <a:gd name="T8" fmla="*/ 549 w 1149"/>
                <a:gd name="T9" fmla="*/ 597 h 597"/>
                <a:gd name="T10" fmla="*/ 1149 w 1149"/>
                <a:gd name="T11" fmla="*/ 597 h 597"/>
                <a:gd name="T12" fmla="*/ 1149 w 1149"/>
                <a:gd name="T13" fmla="*/ 0 h 597"/>
                <a:gd name="T14" fmla="*/ 549 w 1149"/>
                <a:gd name="T15" fmla="*/ 0 h 597"/>
                <a:gd name="T16" fmla="*/ 549 w 1149"/>
                <a:gd name="T17" fmla="*/ 0 h 597"/>
                <a:gd name="T18" fmla="*/ 549 w 1149"/>
                <a:gd name="T19" fmla="*/ 0 h 597"/>
                <a:gd name="T20" fmla="*/ 473 w 1149"/>
                <a:gd name="T21" fmla="*/ 529 h 597"/>
                <a:gd name="T22" fmla="*/ 473 w 1149"/>
                <a:gd name="T23" fmla="*/ 529 h 597"/>
                <a:gd name="T24" fmla="*/ 68 w 1149"/>
                <a:gd name="T25" fmla="*/ 529 h 597"/>
                <a:gd name="T26" fmla="*/ 68 w 1149"/>
                <a:gd name="T27" fmla="*/ 529 h 597"/>
                <a:gd name="T28" fmla="*/ 68 w 1149"/>
                <a:gd name="T29" fmla="*/ 127 h 597"/>
                <a:gd name="T30" fmla="*/ 68 w 1149"/>
                <a:gd name="T31" fmla="*/ 127 h 597"/>
                <a:gd name="T32" fmla="*/ 68 w 1149"/>
                <a:gd name="T33" fmla="*/ 127 h 597"/>
                <a:gd name="T34" fmla="*/ 473 w 1149"/>
                <a:gd name="T35" fmla="*/ 127 h 597"/>
                <a:gd name="T36" fmla="*/ 473 w 1149"/>
                <a:gd name="T37" fmla="*/ 529 h 597"/>
                <a:gd name="T38" fmla="*/ 473 w 1149"/>
                <a:gd name="T39" fmla="*/ 529 h 597"/>
                <a:gd name="T40" fmla="*/ 473 w 1149"/>
                <a:gd name="T41" fmla="*/ 529 h 597"/>
                <a:gd name="T42" fmla="*/ 1076 w 1149"/>
                <a:gd name="T43" fmla="*/ 521 h 597"/>
                <a:gd name="T44" fmla="*/ 1076 w 1149"/>
                <a:gd name="T45" fmla="*/ 521 h 597"/>
                <a:gd name="T46" fmla="*/ 1076 w 1149"/>
                <a:gd name="T47" fmla="*/ 521 h 597"/>
                <a:gd name="T48" fmla="*/ 625 w 1149"/>
                <a:gd name="T49" fmla="*/ 521 h 597"/>
                <a:gd name="T50" fmla="*/ 625 w 1149"/>
                <a:gd name="T51" fmla="*/ 76 h 597"/>
                <a:gd name="T52" fmla="*/ 1076 w 1149"/>
                <a:gd name="T53" fmla="*/ 76 h 597"/>
                <a:gd name="T54" fmla="*/ 1076 w 1149"/>
                <a:gd name="T55" fmla="*/ 76 h 597"/>
                <a:gd name="T56" fmla="*/ 1076 w 1149"/>
                <a:gd name="T57" fmla="*/ 76 h 597"/>
                <a:gd name="T58" fmla="*/ 1076 w 1149"/>
                <a:gd name="T59" fmla="*/ 521 h 597"/>
                <a:gd name="T60" fmla="*/ 1076 w 1149"/>
                <a:gd name="T61" fmla="*/ 521 h 597"/>
                <a:gd name="T62" fmla="*/ 1076 w 1149"/>
                <a:gd name="T63" fmla="*/ 521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49" h="597">
                  <a:moveTo>
                    <a:pt x="549" y="0"/>
                  </a:moveTo>
                  <a:lnTo>
                    <a:pt x="549" y="60"/>
                  </a:lnTo>
                  <a:lnTo>
                    <a:pt x="0" y="60"/>
                  </a:lnTo>
                  <a:lnTo>
                    <a:pt x="0" y="597"/>
                  </a:lnTo>
                  <a:lnTo>
                    <a:pt x="549" y="597"/>
                  </a:lnTo>
                  <a:lnTo>
                    <a:pt x="1149" y="597"/>
                  </a:lnTo>
                  <a:lnTo>
                    <a:pt x="1149" y="0"/>
                  </a:lnTo>
                  <a:lnTo>
                    <a:pt x="549" y="0"/>
                  </a:lnTo>
                  <a:lnTo>
                    <a:pt x="549" y="0"/>
                  </a:lnTo>
                  <a:lnTo>
                    <a:pt x="549" y="0"/>
                  </a:lnTo>
                  <a:close/>
                  <a:moveTo>
                    <a:pt x="473" y="529"/>
                  </a:moveTo>
                  <a:lnTo>
                    <a:pt x="473" y="529"/>
                  </a:lnTo>
                  <a:lnTo>
                    <a:pt x="68" y="529"/>
                  </a:lnTo>
                  <a:lnTo>
                    <a:pt x="68" y="529"/>
                  </a:lnTo>
                  <a:lnTo>
                    <a:pt x="68" y="127"/>
                  </a:lnTo>
                  <a:lnTo>
                    <a:pt x="68" y="127"/>
                  </a:lnTo>
                  <a:lnTo>
                    <a:pt x="68" y="127"/>
                  </a:lnTo>
                  <a:lnTo>
                    <a:pt x="473" y="127"/>
                  </a:lnTo>
                  <a:lnTo>
                    <a:pt x="473" y="529"/>
                  </a:lnTo>
                  <a:lnTo>
                    <a:pt x="473" y="529"/>
                  </a:lnTo>
                  <a:lnTo>
                    <a:pt x="473" y="529"/>
                  </a:lnTo>
                  <a:close/>
                  <a:moveTo>
                    <a:pt x="1076" y="521"/>
                  </a:moveTo>
                  <a:lnTo>
                    <a:pt x="1076" y="521"/>
                  </a:lnTo>
                  <a:lnTo>
                    <a:pt x="1076" y="521"/>
                  </a:lnTo>
                  <a:lnTo>
                    <a:pt x="625" y="521"/>
                  </a:lnTo>
                  <a:lnTo>
                    <a:pt x="625" y="76"/>
                  </a:lnTo>
                  <a:lnTo>
                    <a:pt x="1076" y="76"/>
                  </a:lnTo>
                  <a:lnTo>
                    <a:pt x="1076" y="76"/>
                  </a:lnTo>
                  <a:lnTo>
                    <a:pt x="1076" y="76"/>
                  </a:lnTo>
                  <a:lnTo>
                    <a:pt x="1076" y="521"/>
                  </a:lnTo>
                  <a:lnTo>
                    <a:pt x="1076" y="521"/>
                  </a:lnTo>
                  <a:lnTo>
                    <a:pt x="1076" y="5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6"/>
            <p:cNvSpPr>
              <a:spLocks noEditPoints="1"/>
            </p:cNvSpPr>
            <p:nvPr/>
          </p:nvSpPr>
          <p:spPr bwMode="auto">
            <a:xfrm>
              <a:off x="644526" y="3408363"/>
              <a:ext cx="595313" cy="123825"/>
            </a:xfrm>
            <a:custGeom>
              <a:avLst/>
              <a:gdLst>
                <a:gd name="T0" fmla="*/ 0 w 375"/>
                <a:gd name="T1" fmla="*/ 0 h 78"/>
                <a:gd name="T2" fmla="*/ 0 w 375"/>
                <a:gd name="T3" fmla="*/ 78 h 78"/>
                <a:gd name="T4" fmla="*/ 375 w 375"/>
                <a:gd name="T5" fmla="*/ 78 h 78"/>
                <a:gd name="T6" fmla="*/ 375 w 375"/>
                <a:gd name="T7" fmla="*/ 0 h 78"/>
                <a:gd name="T8" fmla="*/ 0 w 375"/>
                <a:gd name="T9" fmla="*/ 0 h 78"/>
                <a:gd name="T10" fmla="*/ 0 w 375"/>
                <a:gd name="T11" fmla="*/ 0 h 78"/>
                <a:gd name="T12" fmla="*/ 0 w 375"/>
                <a:gd name="T13" fmla="*/ 0 h 78"/>
                <a:gd name="T14" fmla="*/ 247 w 375"/>
                <a:gd name="T15" fmla="*/ 65 h 78"/>
                <a:gd name="T16" fmla="*/ 247 w 375"/>
                <a:gd name="T17" fmla="*/ 65 h 78"/>
                <a:gd name="T18" fmla="*/ 247 w 375"/>
                <a:gd name="T19" fmla="*/ 65 h 78"/>
                <a:gd name="T20" fmla="*/ 187 w 375"/>
                <a:gd name="T21" fmla="*/ 65 h 78"/>
                <a:gd name="T22" fmla="*/ 187 w 375"/>
                <a:gd name="T23" fmla="*/ 35 h 78"/>
                <a:gd name="T24" fmla="*/ 187 w 375"/>
                <a:gd name="T25" fmla="*/ 35 h 78"/>
                <a:gd name="T26" fmla="*/ 187 w 375"/>
                <a:gd name="T27" fmla="*/ 35 h 78"/>
                <a:gd name="T28" fmla="*/ 247 w 375"/>
                <a:gd name="T29" fmla="*/ 35 h 78"/>
                <a:gd name="T30" fmla="*/ 247 w 375"/>
                <a:gd name="T31" fmla="*/ 65 h 78"/>
                <a:gd name="T32" fmla="*/ 247 w 375"/>
                <a:gd name="T33" fmla="*/ 65 h 78"/>
                <a:gd name="T34" fmla="*/ 247 w 375"/>
                <a:gd name="T35" fmla="*/ 65 h 78"/>
                <a:gd name="T36" fmla="*/ 353 w 375"/>
                <a:gd name="T37" fmla="*/ 65 h 78"/>
                <a:gd name="T38" fmla="*/ 353 w 375"/>
                <a:gd name="T39" fmla="*/ 65 h 78"/>
                <a:gd name="T40" fmla="*/ 353 w 375"/>
                <a:gd name="T41" fmla="*/ 65 h 78"/>
                <a:gd name="T42" fmla="*/ 263 w 375"/>
                <a:gd name="T43" fmla="*/ 65 h 78"/>
                <a:gd name="T44" fmla="*/ 263 w 375"/>
                <a:gd name="T45" fmla="*/ 22 h 78"/>
                <a:gd name="T46" fmla="*/ 353 w 375"/>
                <a:gd name="T47" fmla="*/ 22 h 78"/>
                <a:gd name="T48" fmla="*/ 353 w 375"/>
                <a:gd name="T49" fmla="*/ 22 h 78"/>
                <a:gd name="T50" fmla="*/ 353 w 375"/>
                <a:gd name="T51" fmla="*/ 22 h 78"/>
                <a:gd name="T52" fmla="*/ 353 w 375"/>
                <a:gd name="T53" fmla="*/ 65 h 78"/>
                <a:gd name="T54" fmla="*/ 353 w 375"/>
                <a:gd name="T55" fmla="*/ 65 h 78"/>
                <a:gd name="T56" fmla="*/ 353 w 375"/>
                <a:gd name="T57" fmla="*/ 6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5" h="78">
                  <a:moveTo>
                    <a:pt x="0" y="0"/>
                  </a:moveTo>
                  <a:lnTo>
                    <a:pt x="0" y="78"/>
                  </a:lnTo>
                  <a:lnTo>
                    <a:pt x="375" y="78"/>
                  </a:lnTo>
                  <a:lnTo>
                    <a:pt x="37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247" y="65"/>
                  </a:moveTo>
                  <a:lnTo>
                    <a:pt x="247" y="65"/>
                  </a:lnTo>
                  <a:lnTo>
                    <a:pt x="247" y="65"/>
                  </a:lnTo>
                  <a:lnTo>
                    <a:pt x="187" y="65"/>
                  </a:lnTo>
                  <a:lnTo>
                    <a:pt x="187" y="35"/>
                  </a:lnTo>
                  <a:lnTo>
                    <a:pt x="187" y="35"/>
                  </a:lnTo>
                  <a:lnTo>
                    <a:pt x="187" y="35"/>
                  </a:lnTo>
                  <a:lnTo>
                    <a:pt x="247" y="35"/>
                  </a:lnTo>
                  <a:lnTo>
                    <a:pt x="247" y="65"/>
                  </a:lnTo>
                  <a:lnTo>
                    <a:pt x="247" y="65"/>
                  </a:lnTo>
                  <a:lnTo>
                    <a:pt x="247" y="65"/>
                  </a:lnTo>
                  <a:close/>
                  <a:moveTo>
                    <a:pt x="353" y="65"/>
                  </a:moveTo>
                  <a:lnTo>
                    <a:pt x="353" y="65"/>
                  </a:lnTo>
                  <a:lnTo>
                    <a:pt x="353" y="65"/>
                  </a:lnTo>
                  <a:lnTo>
                    <a:pt x="263" y="65"/>
                  </a:lnTo>
                  <a:lnTo>
                    <a:pt x="263" y="22"/>
                  </a:lnTo>
                  <a:lnTo>
                    <a:pt x="353" y="22"/>
                  </a:lnTo>
                  <a:lnTo>
                    <a:pt x="353" y="22"/>
                  </a:lnTo>
                  <a:lnTo>
                    <a:pt x="353" y="22"/>
                  </a:lnTo>
                  <a:lnTo>
                    <a:pt x="353" y="65"/>
                  </a:lnTo>
                  <a:lnTo>
                    <a:pt x="353" y="65"/>
                  </a:lnTo>
                  <a:lnTo>
                    <a:pt x="353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7"/>
            <p:cNvSpPr>
              <a:spLocks noEditPoints="1"/>
            </p:cNvSpPr>
            <p:nvPr/>
          </p:nvSpPr>
          <p:spPr bwMode="auto">
            <a:xfrm>
              <a:off x="544513" y="2035175"/>
              <a:ext cx="755650" cy="749300"/>
            </a:xfrm>
            <a:custGeom>
              <a:avLst/>
              <a:gdLst>
                <a:gd name="T0" fmla="*/ 0 w 476"/>
                <a:gd name="T1" fmla="*/ 0 h 472"/>
                <a:gd name="T2" fmla="*/ 0 w 476"/>
                <a:gd name="T3" fmla="*/ 472 h 472"/>
                <a:gd name="T4" fmla="*/ 476 w 476"/>
                <a:gd name="T5" fmla="*/ 472 h 472"/>
                <a:gd name="T6" fmla="*/ 476 w 476"/>
                <a:gd name="T7" fmla="*/ 0 h 472"/>
                <a:gd name="T8" fmla="*/ 0 w 476"/>
                <a:gd name="T9" fmla="*/ 0 h 472"/>
                <a:gd name="T10" fmla="*/ 0 w 476"/>
                <a:gd name="T11" fmla="*/ 0 h 472"/>
                <a:gd name="T12" fmla="*/ 0 w 476"/>
                <a:gd name="T13" fmla="*/ 0 h 472"/>
                <a:gd name="T14" fmla="*/ 416 w 476"/>
                <a:gd name="T15" fmla="*/ 412 h 472"/>
                <a:gd name="T16" fmla="*/ 416 w 476"/>
                <a:gd name="T17" fmla="*/ 412 h 472"/>
                <a:gd name="T18" fmla="*/ 416 w 476"/>
                <a:gd name="T19" fmla="*/ 412 h 472"/>
                <a:gd name="T20" fmla="*/ 65 w 476"/>
                <a:gd name="T21" fmla="*/ 412 h 472"/>
                <a:gd name="T22" fmla="*/ 65 w 476"/>
                <a:gd name="T23" fmla="*/ 412 h 472"/>
                <a:gd name="T24" fmla="*/ 65 w 476"/>
                <a:gd name="T25" fmla="*/ 412 h 472"/>
                <a:gd name="T26" fmla="*/ 65 w 476"/>
                <a:gd name="T27" fmla="*/ 59 h 472"/>
                <a:gd name="T28" fmla="*/ 416 w 476"/>
                <a:gd name="T29" fmla="*/ 59 h 472"/>
                <a:gd name="T30" fmla="*/ 416 w 476"/>
                <a:gd name="T31" fmla="*/ 412 h 472"/>
                <a:gd name="T32" fmla="*/ 416 w 476"/>
                <a:gd name="T33" fmla="*/ 412 h 472"/>
                <a:gd name="T34" fmla="*/ 416 w 476"/>
                <a:gd name="T35" fmla="*/ 41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6" h="472">
                  <a:moveTo>
                    <a:pt x="0" y="0"/>
                  </a:moveTo>
                  <a:lnTo>
                    <a:pt x="0" y="472"/>
                  </a:lnTo>
                  <a:lnTo>
                    <a:pt x="476" y="472"/>
                  </a:lnTo>
                  <a:lnTo>
                    <a:pt x="47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416" y="412"/>
                  </a:moveTo>
                  <a:lnTo>
                    <a:pt x="416" y="412"/>
                  </a:lnTo>
                  <a:lnTo>
                    <a:pt x="416" y="412"/>
                  </a:lnTo>
                  <a:lnTo>
                    <a:pt x="65" y="412"/>
                  </a:lnTo>
                  <a:lnTo>
                    <a:pt x="65" y="412"/>
                  </a:lnTo>
                  <a:lnTo>
                    <a:pt x="65" y="412"/>
                  </a:lnTo>
                  <a:lnTo>
                    <a:pt x="65" y="59"/>
                  </a:lnTo>
                  <a:lnTo>
                    <a:pt x="416" y="59"/>
                  </a:lnTo>
                  <a:lnTo>
                    <a:pt x="416" y="412"/>
                  </a:lnTo>
                  <a:lnTo>
                    <a:pt x="416" y="412"/>
                  </a:lnTo>
                  <a:lnTo>
                    <a:pt x="416" y="4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2973777" y="4385114"/>
            <a:ext cx="1540182" cy="6001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61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2788277" y="4075687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2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4204840" y="1642540"/>
            <a:ext cx="1755278" cy="6001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63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4141404" y="1293901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4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6137307" y="6120451"/>
            <a:ext cx="2070374" cy="6001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65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6216903" y="5865616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6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7922972" y="4390284"/>
            <a:ext cx="1540182" cy="6001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67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7737472" y="4080857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2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6274651" y="1658254"/>
            <a:ext cx="1755278" cy="6001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73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6196699" y="1309615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4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4067765" y="6136692"/>
            <a:ext cx="2070374" cy="6001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75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4147361" y="5881857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76" name="Grupo 75"/>
          <p:cNvGrpSpPr/>
          <p:nvPr/>
        </p:nvGrpSpPr>
        <p:grpSpPr>
          <a:xfrm>
            <a:off x="8192227" y="3413876"/>
            <a:ext cx="900574" cy="635198"/>
            <a:chOff x="4757738" y="2486025"/>
            <a:chExt cx="2682876" cy="1892301"/>
          </a:xfrm>
          <a:solidFill>
            <a:schemeClr val="accent3"/>
          </a:solidFill>
        </p:grpSpPr>
        <p:sp>
          <p:nvSpPr>
            <p:cNvPr id="77" name="Freeform 5"/>
            <p:cNvSpPr>
              <a:spLocks noEditPoints="1"/>
            </p:cNvSpPr>
            <p:nvPr/>
          </p:nvSpPr>
          <p:spPr bwMode="auto">
            <a:xfrm>
              <a:off x="4757738" y="2486025"/>
              <a:ext cx="706438" cy="1152525"/>
            </a:xfrm>
            <a:custGeom>
              <a:avLst/>
              <a:gdLst>
                <a:gd name="T0" fmla="*/ 0 w 233"/>
                <a:gd name="T1" fmla="*/ 151 h 380"/>
                <a:gd name="T2" fmla="*/ 69 w 233"/>
                <a:gd name="T3" fmla="*/ 152 h 380"/>
                <a:gd name="T4" fmla="*/ 106 w 233"/>
                <a:gd name="T5" fmla="*/ 152 h 380"/>
                <a:gd name="T6" fmla="*/ 106 w 233"/>
                <a:gd name="T7" fmla="*/ 108 h 380"/>
                <a:gd name="T8" fmla="*/ 67 w 233"/>
                <a:gd name="T9" fmla="*/ 108 h 380"/>
                <a:gd name="T10" fmla="*/ 67 w 233"/>
                <a:gd name="T11" fmla="*/ 90 h 380"/>
                <a:gd name="T12" fmla="*/ 106 w 233"/>
                <a:gd name="T13" fmla="*/ 90 h 380"/>
                <a:gd name="T14" fmla="*/ 106 w 233"/>
                <a:gd name="T15" fmla="*/ 0 h 380"/>
                <a:gd name="T16" fmla="*/ 121 w 233"/>
                <a:gd name="T17" fmla="*/ 0 h 380"/>
                <a:gd name="T18" fmla="*/ 121 w 233"/>
                <a:gd name="T19" fmla="*/ 89 h 380"/>
                <a:gd name="T20" fmla="*/ 160 w 233"/>
                <a:gd name="T21" fmla="*/ 89 h 380"/>
                <a:gd name="T22" fmla="*/ 160 w 233"/>
                <a:gd name="T23" fmla="*/ 107 h 380"/>
                <a:gd name="T24" fmla="*/ 122 w 233"/>
                <a:gd name="T25" fmla="*/ 107 h 380"/>
                <a:gd name="T26" fmla="*/ 122 w 233"/>
                <a:gd name="T27" fmla="*/ 151 h 380"/>
                <a:gd name="T28" fmla="*/ 233 w 233"/>
                <a:gd name="T29" fmla="*/ 151 h 380"/>
                <a:gd name="T30" fmla="*/ 233 w 233"/>
                <a:gd name="T31" fmla="*/ 153 h 380"/>
                <a:gd name="T32" fmla="*/ 207 w 233"/>
                <a:gd name="T33" fmla="*/ 175 h 380"/>
                <a:gd name="T34" fmla="*/ 198 w 233"/>
                <a:gd name="T35" fmla="*/ 193 h 380"/>
                <a:gd name="T36" fmla="*/ 198 w 233"/>
                <a:gd name="T37" fmla="*/ 369 h 380"/>
                <a:gd name="T38" fmla="*/ 198 w 233"/>
                <a:gd name="T39" fmla="*/ 380 h 380"/>
                <a:gd name="T40" fmla="*/ 45 w 233"/>
                <a:gd name="T41" fmla="*/ 380 h 380"/>
                <a:gd name="T42" fmla="*/ 45 w 233"/>
                <a:gd name="T43" fmla="*/ 182 h 380"/>
                <a:gd name="T44" fmla="*/ 0 w 233"/>
                <a:gd name="T45" fmla="*/ 182 h 380"/>
                <a:gd name="T46" fmla="*/ 0 w 233"/>
                <a:gd name="T47" fmla="*/ 151 h 380"/>
                <a:gd name="T48" fmla="*/ 121 w 233"/>
                <a:gd name="T49" fmla="*/ 205 h 380"/>
                <a:gd name="T50" fmla="*/ 121 w 233"/>
                <a:gd name="T51" fmla="*/ 249 h 380"/>
                <a:gd name="T52" fmla="*/ 170 w 233"/>
                <a:gd name="T53" fmla="*/ 249 h 380"/>
                <a:gd name="T54" fmla="*/ 170 w 233"/>
                <a:gd name="T55" fmla="*/ 205 h 380"/>
                <a:gd name="T56" fmla="*/ 121 w 233"/>
                <a:gd name="T57" fmla="*/ 205 h 380"/>
                <a:gd name="T58" fmla="*/ 170 w 233"/>
                <a:gd name="T59" fmla="*/ 278 h 380"/>
                <a:gd name="T60" fmla="*/ 121 w 233"/>
                <a:gd name="T61" fmla="*/ 278 h 380"/>
                <a:gd name="T62" fmla="*/ 121 w 233"/>
                <a:gd name="T63" fmla="*/ 322 h 380"/>
                <a:gd name="T64" fmla="*/ 170 w 233"/>
                <a:gd name="T65" fmla="*/ 322 h 380"/>
                <a:gd name="T66" fmla="*/ 170 w 233"/>
                <a:gd name="T67" fmla="*/ 27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3" h="380">
                  <a:moveTo>
                    <a:pt x="0" y="151"/>
                  </a:moveTo>
                  <a:cubicBezTo>
                    <a:pt x="23" y="151"/>
                    <a:pt x="46" y="151"/>
                    <a:pt x="69" y="152"/>
                  </a:cubicBezTo>
                  <a:cubicBezTo>
                    <a:pt x="81" y="152"/>
                    <a:pt x="93" y="152"/>
                    <a:pt x="106" y="152"/>
                  </a:cubicBezTo>
                  <a:cubicBezTo>
                    <a:pt x="106" y="136"/>
                    <a:pt x="106" y="122"/>
                    <a:pt x="106" y="108"/>
                  </a:cubicBezTo>
                  <a:cubicBezTo>
                    <a:pt x="93" y="108"/>
                    <a:pt x="80" y="108"/>
                    <a:pt x="67" y="108"/>
                  </a:cubicBezTo>
                  <a:cubicBezTo>
                    <a:pt x="67" y="101"/>
                    <a:pt x="67" y="96"/>
                    <a:pt x="67" y="90"/>
                  </a:cubicBezTo>
                  <a:cubicBezTo>
                    <a:pt x="80" y="90"/>
                    <a:pt x="93" y="90"/>
                    <a:pt x="106" y="90"/>
                  </a:cubicBezTo>
                  <a:cubicBezTo>
                    <a:pt x="106" y="59"/>
                    <a:pt x="106" y="30"/>
                    <a:pt x="106" y="0"/>
                  </a:cubicBezTo>
                  <a:cubicBezTo>
                    <a:pt x="112" y="0"/>
                    <a:pt x="116" y="0"/>
                    <a:pt x="121" y="0"/>
                  </a:cubicBezTo>
                  <a:cubicBezTo>
                    <a:pt x="121" y="29"/>
                    <a:pt x="121" y="59"/>
                    <a:pt x="121" y="89"/>
                  </a:cubicBezTo>
                  <a:cubicBezTo>
                    <a:pt x="135" y="89"/>
                    <a:pt x="147" y="89"/>
                    <a:pt x="160" y="89"/>
                  </a:cubicBezTo>
                  <a:cubicBezTo>
                    <a:pt x="160" y="95"/>
                    <a:pt x="160" y="101"/>
                    <a:pt x="160" y="107"/>
                  </a:cubicBezTo>
                  <a:cubicBezTo>
                    <a:pt x="148" y="107"/>
                    <a:pt x="135" y="107"/>
                    <a:pt x="122" y="107"/>
                  </a:cubicBezTo>
                  <a:cubicBezTo>
                    <a:pt x="122" y="122"/>
                    <a:pt x="122" y="136"/>
                    <a:pt x="122" y="151"/>
                  </a:cubicBezTo>
                  <a:cubicBezTo>
                    <a:pt x="159" y="151"/>
                    <a:pt x="196" y="151"/>
                    <a:pt x="233" y="151"/>
                  </a:cubicBezTo>
                  <a:cubicBezTo>
                    <a:pt x="233" y="152"/>
                    <a:pt x="233" y="153"/>
                    <a:pt x="233" y="153"/>
                  </a:cubicBezTo>
                  <a:cubicBezTo>
                    <a:pt x="225" y="160"/>
                    <a:pt x="216" y="168"/>
                    <a:pt x="207" y="175"/>
                  </a:cubicBezTo>
                  <a:cubicBezTo>
                    <a:pt x="200" y="179"/>
                    <a:pt x="198" y="185"/>
                    <a:pt x="198" y="193"/>
                  </a:cubicBezTo>
                  <a:cubicBezTo>
                    <a:pt x="198" y="252"/>
                    <a:pt x="198" y="310"/>
                    <a:pt x="198" y="369"/>
                  </a:cubicBezTo>
                  <a:cubicBezTo>
                    <a:pt x="198" y="372"/>
                    <a:pt x="198" y="376"/>
                    <a:pt x="198" y="380"/>
                  </a:cubicBezTo>
                  <a:cubicBezTo>
                    <a:pt x="147" y="380"/>
                    <a:pt x="97" y="380"/>
                    <a:pt x="45" y="380"/>
                  </a:cubicBezTo>
                  <a:cubicBezTo>
                    <a:pt x="45" y="314"/>
                    <a:pt x="45" y="248"/>
                    <a:pt x="45" y="182"/>
                  </a:cubicBezTo>
                  <a:cubicBezTo>
                    <a:pt x="29" y="182"/>
                    <a:pt x="14" y="182"/>
                    <a:pt x="0" y="182"/>
                  </a:cubicBezTo>
                  <a:cubicBezTo>
                    <a:pt x="0" y="172"/>
                    <a:pt x="0" y="161"/>
                    <a:pt x="0" y="151"/>
                  </a:cubicBezTo>
                  <a:close/>
                  <a:moveTo>
                    <a:pt x="121" y="205"/>
                  </a:moveTo>
                  <a:cubicBezTo>
                    <a:pt x="121" y="220"/>
                    <a:pt x="121" y="235"/>
                    <a:pt x="121" y="249"/>
                  </a:cubicBezTo>
                  <a:cubicBezTo>
                    <a:pt x="138" y="249"/>
                    <a:pt x="154" y="249"/>
                    <a:pt x="170" y="249"/>
                  </a:cubicBezTo>
                  <a:cubicBezTo>
                    <a:pt x="170" y="234"/>
                    <a:pt x="170" y="219"/>
                    <a:pt x="170" y="205"/>
                  </a:cubicBezTo>
                  <a:cubicBezTo>
                    <a:pt x="153" y="205"/>
                    <a:pt x="138" y="205"/>
                    <a:pt x="121" y="205"/>
                  </a:cubicBezTo>
                  <a:close/>
                  <a:moveTo>
                    <a:pt x="170" y="278"/>
                  </a:moveTo>
                  <a:cubicBezTo>
                    <a:pt x="153" y="278"/>
                    <a:pt x="137" y="278"/>
                    <a:pt x="121" y="278"/>
                  </a:cubicBezTo>
                  <a:cubicBezTo>
                    <a:pt x="121" y="293"/>
                    <a:pt x="121" y="307"/>
                    <a:pt x="121" y="322"/>
                  </a:cubicBezTo>
                  <a:cubicBezTo>
                    <a:pt x="138" y="322"/>
                    <a:pt x="154" y="322"/>
                    <a:pt x="170" y="322"/>
                  </a:cubicBezTo>
                  <a:cubicBezTo>
                    <a:pt x="170" y="307"/>
                    <a:pt x="170" y="292"/>
                    <a:pt x="170" y="2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>
              <a:off x="4803776" y="3592513"/>
              <a:ext cx="2636838" cy="785813"/>
            </a:xfrm>
            <a:custGeom>
              <a:avLst/>
              <a:gdLst>
                <a:gd name="T0" fmla="*/ 870 w 870"/>
                <a:gd name="T1" fmla="*/ 0 h 259"/>
                <a:gd name="T2" fmla="*/ 866 w 870"/>
                <a:gd name="T3" fmla="*/ 9 h 259"/>
                <a:gd name="T4" fmla="*/ 768 w 870"/>
                <a:gd name="T5" fmla="*/ 212 h 259"/>
                <a:gd name="T6" fmla="*/ 695 w 870"/>
                <a:gd name="T7" fmla="*/ 259 h 259"/>
                <a:gd name="T8" fmla="*/ 86 w 870"/>
                <a:gd name="T9" fmla="*/ 259 h 259"/>
                <a:gd name="T10" fmla="*/ 69 w 870"/>
                <a:gd name="T11" fmla="*/ 234 h 259"/>
                <a:gd name="T12" fmla="*/ 55 w 870"/>
                <a:gd name="T13" fmla="*/ 188 h 259"/>
                <a:gd name="T14" fmla="*/ 5 w 870"/>
                <a:gd name="T15" fmla="*/ 115 h 259"/>
                <a:gd name="T16" fmla="*/ 0 w 870"/>
                <a:gd name="T17" fmla="*/ 87 h 259"/>
                <a:gd name="T18" fmla="*/ 0 w 870"/>
                <a:gd name="T19" fmla="*/ 31 h 259"/>
                <a:gd name="T20" fmla="*/ 548 w 870"/>
                <a:gd name="T21" fmla="*/ 31 h 259"/>
                <a:gd name="T22" fmla="*/ 549 w 870"/>
                <a:gd name="T23" fmla="*/ 25 h 259"/>
                <a:gd name="T24" fmla="*/ 580 w 870"/>
                <a:gd name="T25" fmla="*/ 0 h 259"/>
                <a:gd name="T26" fmla="*/ 619 w 870"/>
                <a:gd name="T27" fmla="*/ 0 h 259"/>
                <a:gd name="T28" fmla="*/ 859 w 870"/>
                <a:gd name="T29" fmla="*/ 0 h 259"/>
                <a:gd name="T30" fmla="*/ 870 w 870"/>
                <a:gd name="T3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0" h="259">
                  <a:moveTo>
                    <a:pt x="870" y="0"/>
                  </a:moveTo>
                  <a:cubicBezTo>
                    <a:pt x="868" y="4"/>
                    <a:pt x="867" y="7"/>
                    <a:pt x="866" y="9"/>
                  </a:cubicBezTo>
                  <a:cubicBezTo>
                    <a:pt x="833" y="77"/>
                    <a:pt x="801" y="145"/>
                    <a:pt x="768" y="212"/>
                  </a:cubicBezTo>
                  <a:cubicBezTo>
                    <a:pt x="753" y="243"/>
                    <a:pt x="729" y="259"/>
                    <a:pt x="695" y="259"/>
                  </a:cubicBezTo>
                  <a:cubicBezTo>
                    <a:pt x="492" y="259"/>
                    <a:pt x="289" y="259"/>
                    <a:pt x="86" y="259"/>
                  </a:cubicBezTo>
                  <a:cubicBezTo>
                    <a:pt x="69" y="259"/>
                    <a:pt x="63" y="250"/>
                    <a:pt x="69" y="234"/>
                  </a:cubicBezTo>
                  <a:cubicBezTo>
                    <a:pt x="76" y="216"/>
                    <a:pt x="72" y="201"/>
                    <a:pt x="55" y="188"/>
                  </a:cubicBezTo>
                  <a:cubicBezTo>
                    <a:pt x="30" y="169"/>
                    <a:pt x="13" y="145"/>
                    <a:pt x="5" y="115"/>
                  </a:cubicBezTo>
                  <a:cubicBezTo>
                    <a:pt x="3" y="106"/>
                    <a:pt x="1" y="97"/>
                    <a:pt x="0" y="87"/>
                  </a:cubicBezTo>
                  <a:cubicBezTo>
                    <a:pt x="0" y="69"/>
                    <a:pt x="0" y="50"/>
                    <a:pt x="0" y="31"/>
                  </a:cubicBezTo>
                  <a:cubicBezTo>
                    <a:pt x="183" y="31"/>
                    <a:pt x="365" y="31"/>
                    <a:pt x="548" y="31"/>
                  </a:cubicBezTo>
                  <a:cubicBezTo>
                    <a:pt x="548" y="28"/>
                    <a:pt x="549" y="27"/>
                    <a:pt x="549" y="25"/>
                  </a:cubicBezTo>
                  <a:cubicBezTo>
                    <a:pt x="553" y="9"/>
                    <a:pt x="564" y="0"/>
                    <a:pt x="580" y="0"/>
                  </a:cubicBezTo>
                  <a:cubicBezTo>
                    <a:pt x="593" y="0"/>
                    <a:pt x="606" y="0"/>
                    <a:pt x="619" y="0"/>
                  </a:cubicBezTo>
                  <a:cubicBezTo>
                    <a:pt x="699" y="0"/>
                    <a:pt x="779" y="0"/>
                    <a:pt x="859" y="0"/>
                  </a:cubicBezTo>
                  <a:cubicBezTo>
                    <a:pt x="862" y="0"/>
                    <a:pt x="865" y="0"/>
                    <a:pt x="87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"/>
            <p:cNvSpPr>
              <a:spLocks/>
            </p:cNvSpPr>
            <p:nvPr/>
          </p:nvSpPr>
          <p:spPr bwMode="auto">
            <a:xfrm>
              <a:off x="6003926" y="3038475"/>
              <a:ext cx="414338" cy="600075"/>
            </a:xfrm>
            <a:custGeom>
              <a:avLst/>
              <a:gdLst>
                <a:gd name="T0" fmla="*/ 0 w 137"/>
                <a:gd name="T1" fmla="*/ 98 h 198"/>
                <a:gd name="T2" fmla="*/ 0 w 137"/>
                <a:gd name="T3" fmla="*/ 20 h 198"/>
                <a:gd name="T4" fmla="*/ 20 w 137"/>
                <a:gd name="T5" fmla="*/ 0 h 198"/>
                <a:gd name="T6" fmla="*/ 118 w 137"/>
                <a:gd name="T7" fmla="*/ 0 h 198"/>
                <a:gd name="T8" fmla="*/ 137 w 137"/>
                <a:gd name="T9" fmla="*/ 19 h 198"/>
                <a:gd name="T10" fmla="*/ 137 w 137"/>
                <a:gd name="T11" fmla="*/ 179 h 198"/>
                <a:gd name="T12" fmla="*/ 118 w 137"/>
                <a:gd name="T13" fmla="*/ 198 h 198"/>
                <a:gd name="T14" fmla="*/ 20 w 137"/>
                <a:gd name="T15" fmla="*/ 198 h 198"/>
                <a:gd name="T16" fmla="*/ 0 w 137"/>
                <a:gd name="T17" fmla="*/ 179 h 198"/>
                <a:gd name="T18" fmla="*/ 0 w 137"/>
                <a:gd name="T19" fmla="*/ 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98">
                  <a:moveTo>
                    <a:pt x="0" y="98"/>
                  </a:moveTo>
                  <a:cubicBezTo>
                    <a:pt x="0" y="72"/>
                    <a:pt x="0" y="46"/>
                    <a:pt x="0" y="20"/>
                  </a:cubicBezTo>
                  <a:cubicBezTo>
                    <a:pt x="0" y="5"/>
                    <a:pt x="6" y="0"/>
                    <a:pt x="20" y="0"/>
                  </a:cubicBezTo>
                  <a:cubicBezTo>
                    <a:pt x="53" y="0"/>
                    <a:pt x="85" y="0"/>
                    <a:pt x="118" y="0"/>
                  </a:cubicBezTo>
                  <a:cubicBezTo>
                    <a:pt x="132" y="0"/>
                    <a:pt x="137" y="5"/>
                    <a:pt x="137" y="19"/>
                  </a:cubicBezTo>
                  <a:cubicBezTo>
                    <a:pt x="137" y="73"/>
                    <a:pt x="137" y="126"/>
                    <a:pt x="137" y="179"/>
                  </a:cubicBezTo>
                  <a:cubicBezTo>
                    <a:pt x="137" y="193"/>
                    <a:pt x="132" y="198"/>
                    <a:pt x="118" y="198"/>
                  </a:cubicBezTo>
                  <a:cubicBezTo>
                    <a:pt x="85" y="198"/>
                    <a:pt x="53" y="198"/>
                    <a:pt x="20" y="198"/>
                  </a:cubicBezTo>
                  <a:cubicBezTo>
                    <a:pt x="6" y="198"/>
                    <a:pt x="0" y="193"/>
                    <a:pt x="0" y="179"/>
                  </a:cubicBezTo>
                  <a:cubicBezTo>
                    <a:pt x="0" y="152"/>
                    <a:pt x="0" y="125"/>
                    <a:pt x="0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"/>
            <p:cNvSpPr>
              <a:spLocks/>
            </p:cNvSpPr>
            <p:nvPr/>
          </p:nvSpPr>
          <p:spPr bwMode="auto">
            <a:xfrm>
              <a:off x="5448301" y="3176588"/>
              <a:ext cx="463550" cy="461963"/>
            </a:xfrm>
            <a:custGeom>
              <a:avLst/>
              <a:gdLst>
                <a:gd name="T0" fmla="*/ 152 w 153"/>
                <a:gd name="T1" fmla="*/ 76 h 152"/>
                <a:gd name="T2" fmla="*/ 152 w 153"/>
                <a:gd name="T3" fmla="*/ 133 h 152"/>
                <a:gd name="T4" fmla="*/ 133 w 153"/>
                <a:gd name="T5" fmla="*/ 152 h 152"/>
                <a:gd name="T6" fmla="*/ 20 w 153"/>
                <a:gd name="T7" fmla="*/ 152 h 152"/>
                <a:gd name="T8" fmla="*/ 0 w 153"/>
                <a:gd name="T9" fmla="*/ 132 h 152"/>
                <a:gd name="T10" fmla="*/ 0 w 153"/>
                <a:gd name="T11" fmla="*/ 20 h 152"/>
                <a:gd name="T12" fmla="*/ 20 w 153"/>
                <a:gd name="T13" fmla="*/ 0 h 152"/>
                <a:gd name="T14" fmla="*/ 133 w 153"/>
                <a:gd name="T15" fmla="*/ 0 h 152"/>
                <a:gd name="T16" fmla="*/ 152 w 153"/>
                <a:gd name="T17" fmla="*/ 20 h 152"/>
                <a:gd name="T18" fmla="*/ 152 w 153"/>
                <a:gd name="T19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" h="152">
                  <a:moveTo>
                    <a:pt x="152" y="76"/>
                  </a:moveTo>
                  <a:cubicBezTo>
                    <a:pt x="152" y="95"/>
                    <a:pt x="153" y="114"/>
                    <a:pt x="152" y="133"/>
                  </a:cubicBezTo>
                  <a:cubicBezTo>
                    <a:pt x="152" y="147"/>
                    <a:pt x="147" y="152"/>
                    <a:pt x="133" y="152"/>
                  </a:cubicBezTo>
                  <a:cubicBezTo>
                    <a:pt x="95" y="152"/>
                    <a:pt x="58" y="152"/>
                    <a:pt x="20" y="152"/>
                  </a:cubicBezTo>
                  <a:cubicBezTo>
                    <a:pt x="6" y="152"/>
                    <a:pt x="0" y="146"/>
                    <a:pt x="0" y="132"/>
                  </a:cubicBezTo>
                  <a:cubicBezTo>
                    <a:pt x="0" y="95"/>
                    <a:pt x="0" y="57"/>
                    <a:pt x="0" y="20"/>
                  </a:cubicBezTo>
                  <a:cubicBezTo>
                    <a:pt x="0" y="5"/>
                    <a:pt x="5" y="0"/>
                    <a:pt x="20" y="0"/>
                  </a:cubicBezTo>
                  <a:cubicBezTo>
                    <a:pt x="57" y="0"/>
                    <a:pt x="95" y="0"/>
                    <a:pt x="133" y="0"/>
                  </a:cubicBezTo>
                  <a:cubicBezTo>
                    <a:pt x="148" y="0"/>
                    <a:pt x="152" y="5"/>
                    <a:pt x="152" y="20"/>
                  </a:cubicBezTo>
                  <a:cubicBezTo>
                    <a:pt x="153" y="38"/>
                    <a:pt x="152" y="57"/>
                    <a:pt x="15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9"/>
            <p:cNvSpPr>
              <a:spLocks/>
            </p:cNvSpPr>
            <p:nvPr/>
          </p:nvSpPr>
          <p:spPr bwMode="auto">
            <a:xfrm>
              <a:off x="6513513" y="3222625"/>
              <a:ext cx="460375" cy="276225"/>
            </a:xfrm>
            <a:custGeom>
              <a:avLst/>
              <a:gdLst>
                <a:gd name="T0" fmla="*/ 76 w 152"/>
                <a:gd name="T1" fmla="*/ 91 h 91"/>
                <a:gd name="T2" fmla="*/ 18 w 152"/>
                <a:gd name="T3" fmla="*/ 91 h 91"/>
                <a:gd name="T4" fmla="*/ 0 w 152"/>
                <a:gd name="T5" fmla="*/ 73 h 91"/>
                <a:gd name="T6" fmla="*/ 0 w 152"/>
                <a:gd name="T7" fmla="*/ 18 h 91"/>
                <a:gd name="T8" fmla="*/ 18 w 152"/>
                <a:gd name="T9" fmla="*/ 0 h 91"/>
                <a:gd name="T10" fmla="*/ 134 w 152"/>
                <a:gd name="T11" fmla="*/ 0 h 91"/>
                <a:gd name="T12" fmla="*/ 152 w 152"/>
                <a:gd name="T13" fmla="*/ 18 h 91"/>
                <a:gd name="T14" fmla="*/ 152 w 152"/>
                <a:gd name="T15" fmla="*/ 73 h 91"/>
                <a:gd name="T16" fmla="*/ 134 w 152"/>
                <a:gd name="T17" fmla="*/ 91 h 91"/>
                <a:gd name="T18" fmla="*/ 76 w 152"/>
                <a:gd name="T1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" h="91">
                  <a:moveTo>
                    <a:pt x="76" y="91"/>
                  </a:moveTo>
                  <a:cubicBezTo>
                    <a:pt x="57" y="91"/>
                    <a:pt x="38" y="91"/>
                    <a:pt x="18" y="91"/>
                  </a:cubicBezTo>
                  <a:cubicBezTo>
                    <a:pt x="5" y="91"/>
                    <a:pt x="0" y="86"/>
                    <a:pt x="0" y="73"/>
                  </a:cubicBezTo>
                  <a:cubicBezTo>
                    <a:pt x="0" y="55"/>
                    <a:pt x="0" y="37"/>
                    <a:pt x="0" y="18"/>
                  </a:cubicBezTo>
                  <a:cubicBezTo>
                    <a:pt x="0" y="6"/>
                    <a:pt x="5" y="0"/>
                    <a:pt x="18" y="0"/>
                  </a:cubicBezTo>
                  <a:cubicBezTo>
                    <a:pt x="57" y="0"/>
                    <a:pt x="95" y="0"/>
                    <a:pt x="134" y="0"/>
                  </a:cubicBezTo>
                  <a:cubicBezTo>
                    <a:pt x="146" y="0"/>
                    <a:pt x="152" y="6"/>
                    <a:pt x="152" y="18"/>
                  </a:cubicBezTo>
                  <a:cubicBezTo>
                    <a:pt x="152" y="37"/>
                    <a:pt x="152" y="55"/>
                    <a:pt x="152" y="73"/>
                  </a:cubicBezTo>
                  <a:cubicBezTo>
                    <a:pt x="152" y="86"/>
                    <a:pt x="146" y="91"/>
                    <a:pt x="134" y="91"/>
                  </a:cubicBezTo>
                  <a:cubicBezTo>
                    <a:pt x="115" y="91"/>
                    <a:pt x="95" y="91"/>
                    <a:pt x="76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8" name="Freeform 5"/>
          <p:cNvSpPr>
            <a:spLocks/>
          </p:cNvSpPr>
          <p:nvPr/>
        </p:nvSpPr>
        <p:spPr bwMode="auto">
          <a:xfrm rot="20238552">
            <a:off x="4799846" y="5238016"/>
            <a:ext cx="674696" cy="641302"/>
          </a:xfrm>
          <a:custGeom>
            <a:avLst/>
            <a:gdLst>
              <a:gd name="T0" fmla="*/ 517 w 517"/>
              <a:gd name="T1" fmla="*/ 251 h 492"/>
              <a:gd name="T2" fmla="*/ 505 w 517"/>
              <a:gd name="T3" fmla="*/ 274 h 492"/>
              <a:gd name="T4" fmla="*/ 475 w 517"/>
              <a:gd name="T5" fmla="*/ 285 h 492"/>
              <a:gd name="T6" fmla="*/ 342 w 517"/>
              <a:gd name="T7" fmla="*/ 285 h 492"/>
              <a:gd name="T8" fmla="*/ 333 w 517"/>
              <a:gd name="T9" fmla="*/ 290 h 492"/>
              <a:gd name="T10" fmla="*/ 210 w 517"/>
              <a:gd name="T11" fmla="*/ 487 h 492"/>
              <a:gd name="T12" fmla="*/ 201 w 517"/>
              <a:gd name="T13" fmla="*/ 492 h 492"/>
              <a:gd name="T14" fmla="*/ 155 w 517"/>
              <a:gd name="T15" fmla="*/ 492 h 492"/>
              <a:gd name="T16" fmla="*/ 220 w 517"/>
              <a:gd name="T17" fmla="*/ 285 h 492"/>
              <a:gd name="T18" fmla="*/ 214 w 517"/>
              <a:gd name="T19" fmla="*/ 285 h 492"/>
              <a:gd name="T20" fmla="*/ 82 w 517"/>
              <a:gd name="T21" fmla="*/ 285 h 492"/>
              <a:gd name="T22" fmla="*/ 75 w 517"/>
              <a:gd name="T23" fmla="*/ 289 h 492"/>
              <a:gd name="T24" fmla="*/ 41 w 517"/>
              <a:gd name="T25" fmla="*/ 333 h 492"/>
              <a:gd name="T26" fmla="*/ 34 w 517"/>
              <a:gd name="T27" fmla="*/ 337 h 492"/>
              <a:gd name="T28" fmla="*/ 0 w 517"/>
              <a:gd name="T29" fmla="*/ 337 h 492"/>
              <a:gd name="T30" fmla="*/ 3 w 517"/>
              <a:gd name="T31" fmla="*/ 325 h 492"/>
              <a:gd name="T32" fmla="*/ 24 w 517"/>
              <a:gd name="T33" fmla="*/ 251 h 492"/>
              <a:gd name="T34" fmla="*/ 24 w 517"/>
              <a:gd name="T35" fmla="*/ 242 h 492"/>
              <a:gd name="T36" fmla="*/ 2 w 517"/>
              <a:gd name="T37" fmla="*/ 161 h 492"/>
              <a:gd name="T38" fmla="*/ 0 w 517"/>
              <a:gd name="T39" fmla="*/ 156 h 492"/>
              <a:gd name="T40" fmla="*/ 14 w 517"/>
              <a:gd name="T41" fmla="*/ 156 h 492"/>
              <a:gd name="T42" fmla="*/ 34 w 517"/>
              <a:gd name="T43" fmla="*/ 156 h 492"/>
              <a:gd name="T44" fmla="*/ 41 w 517"/>
              <a:gd name="T45" fmla="*/ 159 h 492"/>
              <a:gd name="T46" fmla="*/ 75 w 517"/>
              <a:gd name="T47" fmla="*/ 204 h 492"/>
              <a:gd name="T48" fmla="*/ 81 w 517"/>
              <a:gd name="T49" fmla="*/ 207 h 492"/>
              <a:gd name="T50" fmla="*/ 215 w 517"/>
              <a:gd name="T51" fmla="*/ 207 h 492"/>
              <a:gd name="T52" fmla="*/ 220 w 517"/>
              <a:gd name="T53" fmla="*/ 207 h 492"/>
              <a:gd name="T54" fmla="*/ 155 w 517"/>
              <a:gd name="T55" fmla="*/ 1 h 492"/>
              <a:gd name="T56" fmla="*/ 160 w 517"/>
              <a:gd name="T57" fmla="*/ 1 h 492"/>
              <a:gd name="T58" fmla="*/ 202 w 517"/>
              <a:gd name="T59" fmla="*/ 1 h 492"/>
              <a:gd name="T60" fmla="*/ 209 w 517"/>
              <a:gd name="T61" fmla="*/ 5 h 492"/>
              <a:gd name="T62" fmla="*/ 333 w 517"/>
              <a:gd name="T63" fmla="*/ 203 h 492"/>
              <a:gd name="T64" fmla="*/ 342 w 517"/>
              <a:gd name="T65" fmla="*/ 208 h 492"/>
              <a:gd name="T66" fmla="*/ 469 w 517"/>
              <a:gd name="T67" fmla="*/ 207 h 492"/>
              <a:gd name="T68" fmla="*/ 517 w 517"/>
              <a:gd name="T69" fmla="*/ 241 h 492"/>
              <a:gd name="T70" fmla="*/ 517 w 517"/>
              <a:gd name="T71" fmla="*/ 25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17" h="492">
                <a:moveTo>
                  <a:pt x="517" y="251"/>
                </a:moveTo>
                <a:cubicBezTo>
                  <a:pt x="515" y="260"/>
                  <a:pt x="511" y="268"/>
                  <a:pt x="505" y="274"/>
                </a:cubicBezTo>
                <a:cubicBezTo>
                  <a:pt x="496" y="282"/>
                  <a:pt x="486" y="285"/>
                  <a:pt x="475" y="285"/>
                </a:cubicBezTo>
                <a:cubicBezTo>
                  <a:pt x="430" y="285"/>
                  <a:pt x="386" y="285"/>
                  <a:pt x="342" y="285"/>
                </a:cubicBezTo>
                <a:cubicBezTo>
                  <a:pt x="338" y="285"/>
                  <a:pt x="335" y="286"/>
                  <a:pt x="333" y="290"/>
                </a:cubicBezTo>
                <a:cubicBezTo>
                  <a:pt x="292" y="355"/>
                  <a:pt x="251" y="421"/>
                  <a:pt x="210" y="487"/>
                </a:cubicBezTo>
                <a:cubicBezTo>
                  <a:pt x="208" y="491"/>
                  <a:pt x="205" y="492"/>
                  <a:pt x="201" y="492"/>
                </a:cubicBezTo>
                <a:cubicBezTo>
                  <a:pt x="186" y="492"/>
                  <a:pt x="171" y="492"/>
                  <a:pt x="155" y="492"/>
                </a:cubicBezTo>
                <a:cubicBezTo>
                  <a:pt x="177" y="423"/>
                  <a:pt x="198" y="354"/>
                  <a:pt x="220" y="285"/>
                </a:cubicBezTo>
                <a:cubicBezTo>
                  <a:pt x="217" y="285"/>
                  <a:pt x="216" y="285"/>
                  <a:pt x="214" y="285"/>
                </a:cubicBezTo>
                <a:cubicBezTo>
                  <a:pt x="170" y="285"/>
                  <a:pt x="126" y="285"/>
                  <a:pt x="82" y="285"/>
                </a:cubicBezTo>
                <a:cubicBezTo>
                  <a:pt x="79" y="285"/>
                  <a:pt x="77" y="286"/>
                  <a:pt x="75" y="289"/>
                </a:cubicBezTo>
                <a:cubicBezTo>
                  <a:pt x="64" y="304"/>
                  <a:pt x="52" y="318"/>
                  <a:pt x="41" y="333"/>
                </a:cubicBezTo>
                <a:cubicBezTo>
                  <a:pt x="39" y="336"/>
                  <a:pt x="37" y="337"/>
                  <a:pt x="34" y="337"/>
                </a:cubicBezTo>
                <a:cubicBezTo>
                  <a:pt x="23" y="337"/>
                  <a:pt x="12" y="337"/>
                  <a:pt x="0" y="337"/>
                </a:cubicBezTo>
                <a:cubicBezTo>
                  <a:pt x="1" y="332"/>
                  <a:pt x="2" y="329"/>
                  <a:pt x="3" y="325"/>
                </a:cubicBezTo>
                <a:cubicBezTo>
                  <a:pt x="10" y="300"/>
                  <a:pt x="17" y="275"/>
                  <a:pt x="24" y="251"/>
                </a:cubicBezTo>
                <a:cubicBezTo>
                  <a:pt x="25" y="248"/>
                  <a:pt x="25" y="245"/>
                  <a:pt x="24" y="242"/>
                </a:cubicBezTo>
                <a:cubicBezTo>
                  <a:pt x="17" y="215"/>
                  <a:pt x="9" y="188"/>
                  <a:pt x="2" y="161"/>
                </a:cubicBezTo>
                <a:cubicBezTo>
                  <a:pt x="1" y="160"/>
                  <a:pt x="1" y="158"/>
                  <a:pt x="0" y="156"/>
                </a:cubicBezTo>
                <a:cubicBezTo>
                  <a:pt x="5" y="156"/>
                  <a:pt x="10" y="156"/>
                  <a:pt x="14" y="156"/>
                </a:cubicBezTo>
                <a:cubicBezTo>
                  <a:pt x="21" y="156"/>
                  <a:pt x="28" y="155"/>
                  <a:pt x="34" y="156"/>
                </a:cubicBezTo>
                <a:cubicBezTo>
                  <a:pt x="37" y="156"/>
                  <a:pt x="40" y="157"/>
                  <a:pt x="41" y="159"/>
                </a:cubicBezTo>
                <a:cubicBezTo>
                  <a:pt x="53" y="174"/>
                  <a:pt x="64" y="189"/>
                  <a:pt x="75" y="204"/>
                </a:cubicBezTo>
                <a:cubicBezTo>
                  <a:pt x="76" y="206"/>
                  <a:pt x="79" y="207"/>
                  <a:pt x="81" y="207"/>
                </a:cubicBezTo>
                <a:cubicBezTo>
                  <a:pt x="126" y="208"/>
                  <a:pt x="170" y="207"/>
                  <a:pt x="215" y="207"/>
                </a:cubicBezTo>
                <a:cubicBezTo>
                  <a:pt x="216" y="207"/>
                  <a:pt x="218" y="207"/>
                  <a:pt x="220" y="207"/>
                </a:cubicBezTo>
                <a:cubicBezTo>
                  <a:pt x="198" y="138"/>
                  <a:pt x="177" y="70"/>
                  <a:pt x="155" y="1"/>
                </a:cubicBezTo>
                <a:cubicBezTo>
                  <a:pt x="157" y="1"/>
                  <a:pt x="159" y="1"/>
                  <a:pt x="160" y="1"/>
                </a:cubicBezTo>
                <a:cubicBezTo>
                  <a:pt x="174" y="1"/>
                  <a:pt x="188" y="1"/>
                  <a:pt x="202" y="1"/>
                </a:cubicBezTo>
                <a:cubicBezTo>
                  <a:pt x="205" y="0"/>
                  <a:pt x="208" y="2"/>
                  <a:pt x="209" y="5"/>
                </a:cubicBezTo>
                <a:cubicBezTo>
                  <a:pt x="251" y="71"/>
                  <a:pt x="292" y="137"/>
                  <a:pt x="333" y="203"/>
                </a:cubicBezTo>
                <a:cubicBezTo>
                  <a:pt x="335" y="206"/>
                  <a:pt x="338" y="208"/>
                  <a:pt x="342" y="208"/>
                </a:cubicBezTo>
                <a:cubicBezTo>
                  <a:pt x="384" y="207"/>
                  <a:pt x="427" y="208"/>
                  <a:pt x="469" y="207"/>
                </a:cubicBezTo>
                <a:cubicBezTo>
                  <a:pt x="494" y="207"/>
                  <a:pt x="511" y="218"/>
                  <a:pt x="517" y="241"/>
                </a:cubicBezTo>
                <a:cubicBezTo>
                  <a:pt x="517" y="245"/>
                  <a:pt x="517" y="248"/>
                  <a:pt x="517" y="25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9" name="Grupo 88"/>
          <p:cNvGrpSpPr/>
          <p:nvPr/>
        </p:nvGrpSpPr>
        <p:grpSpPr>
          <a:xfrm>
            <a:off x="3423131" y="3398291"/>
            <a:ext cx="874367" cy="647240"/>
            <a:chOff x="3057525" y="7419976"/>
            <a:chExt cx="3049588" cy="2257425"/>
          </a:xfrm>
          <a:solidFill>
            <a:schemeClr val="tx1"/>
          </a:solidFill>
        </p:grpSpPr>
        <p:sp>
          <p:nvSpPr>
            <p:cNvPr id="90" name="Rectangle 5"/>
            <p:cNvSpPr>
              <a:spLocks noChangeArrowheads="1"/>
            </p:cNvSpPr>
            <p:nvPr/>
          </p:nvSpPr>
          <p:spPr bwMode="auto">
            <a:xfrm>
              <a:off x="5540375" y="7507288"/>
              <a:ext cx="392113" cy="873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>
              <a:off x="3297238" y="9383713"/>
              <a:ext cx="512763" cy="293688"/>
            </a:xfrm>
            <a:custGeom>
              <a:avLst/>
              <a:gdLst>
                <a:gd name="T0" fmla="*/ 40 w 47"/>
                <a:gd name="T1" fmla="*/ 0 h 27"/>
                <a:gd name="T2" fmla="*/ 40 w 47"/>
                <a:gd name="T3" fmla="*/ 3 h 27"/>
                <a:gd name="T4" fmla="*/ 40 w 47"/>
                <a:gd name="T5" fmla="*/ 4 h 27"/>
                <a:gd name="T6" fmla="*/ 40 w 47"/>
                <a:gd name="T7" fmla="*/ 5 h 27"/>
                <a:gd name="T8" fmla="*/ 24 w 47"/>
                <a:gd name="T9" fmla="*/ 20 h 27"/>
                <a:gd name="T10" fmla="*/ 7 w 47"/>
                <a:gd name="T11" fmla="*/ 5 h 27"/>
                <a:gd name="T12" fmla="*/ 7 w 47"/>
                <a:gd name="T13" fmla="*/ 4 h 27"/>
                <a:gd name="T14" fmla="*/ 7 w 47"/>
                <a:gd name="T15" fmla="*/ 3 h 27"/>
                <a:gd name="T16" fmla="*/ 7 w 47"/>
                <a:gd name="T17" fmla="*/ 0 h 27"/>
                <a:gd name="T18" fmla="*/ 2 w 47"/>
                <a:gd name="T19" fmla="*/ 0 h 27"/>
                <a:gd name="T20" fmla="*/ 0 w 47"/>
                <a:gd name="T21" fmla="*/ 5 h 27"/>
                <a:gd name="T22" fmla="*/ 24 w 47"/>
                <a:gd name="T23" fmla="*/ 27 h 27"/>
                <a:gd name="T24" fmla="*/ 47 w 47"/>
                <a:gd name="T25" fmla="*/ 4 h 27"/>
                <a:gd name="T26" fmla="*/ 46 w 47"/>
                <a:gd name="T27" fmla="*/ 0 h 27"/>
                <a:gd name="T28" fmla="*/ 40 w 47"/>
                <a:gd name="T2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27">
                  <a:moveTo>
                    <a:pt x="40" y="0"/>
                  </a:moveTo>
                  <a:cubicBezTo>
                    <a:pt x="40" y="1"/>
                    <a:pt x="40" y="2"/>
                    <a:pt x="40" y="3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5"/>
                    <a:pt x="40" y="5"/>
                  </a:cubicBezTo>
                  <a:cubicBezTo>
                    <a:pt x="39" y="13"/>
                    <a:pt x="32" y="20"/>
                    <a:pt x="24" y="20"/>
                  </a:cubicBezTo>
                  <a:cubicBezTo>
                    <a:pt x="15" y="20"/>
                    <a:pt x="8" y="13"/>
                    <a:pt x="7" y="5"/>
                  </a:cubicBezTo>
                  <a:cubicBezTo>
                    <a:pt x="7" y="5"/>
                    <a:pt x="7" y="4"/>
                    <a:pt x="7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2"/>
                    <a:pt x="7" y="1"/>
                    <a:pt x="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17"/>
                    <a:pt x="11" y="27"/>
                    <a:pt x="24" y="27"/>
                  </a:cubicBezTo>
                  <a:cubicBezTo>
                    <a:pt x="36" y="27"/>
                    <a:pt x="47" y="16"/>
                    <a:pt x="47" y="4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7"/>
            <p:cNvSpPr>
              <a:spLocks/>
            </p:cNvSpPr>
            <p:nvPr/>
          </p:nvSpPr>
          <p:spPr bwMode="auto">
            <a:xfrm>
              <a:off x="3427413" y="9383713"/>
              <a:ext cx="261938" cy="163513"/>
            </a:xfrm>
            <a:custGeom>
              <a:avLst/>
              <a:gdLst>
                <a:gd name="T0" fmla="*/ 4 w 24"/>
                <a:gd name="T1" fmla="*/ 0 h 15"/>
                <a:gd name="T2" fmla="*/ 0 w 24"/>
                <a:gd name="T3" fmla="*/ 0 h 15"/>
                <a:gd name="T4" fmla="*/ 0 w 24"/>
                <a:gd name="T5" fmla="*/ 0 h 15"/>
                <a:gd name="T6" fmla="*/ 0 w 24"/>
                <a:gd name="T7" fmla="*/ 1 h 15"/>
                <a:gd name="T8" fmla="*/ 0 w 24"/>
                <a:gd name="T9" fmla="*/ 2 h 15"/>
                <a:gd name="T10" fmla="*/ 0 w 24"/>
                <a:gd name="T11" fmla="*/ 3 h 15"/>
                <a:gd name="T12" fmla="*/ 0 w 24"/>
                <a:gd name="T13" fmla="*/ 4 h 15"/>
                <a:gd name="T14" fmla="*/ 0 w 24"/>
                <a:gd name="T15" fmla="*/ 5 h 15"/>
                <a:gd name="T16" fmla="*/ 0 w 24"/>
                <a:gd name="T17" fmla="*/ 6 h 15"/>
                <a:gd name="T18" fmla="*/ 0 w 24"/>
                <a:gd name="T19" fmla="*/ 8 h 15"/>
                <a:gd name="T20" fmla="*/ 1 w 24"/>
                <a:gd name="T21" fmla="*/ 8 h 15"/>
                <a:gd name="T22" fmla="*/ 1 w 24"/>
                <a:gd name="T23" fmla="*/ 9 h 15"/>
                <a:gd name="T24" fmla="*/ 2 w 24"/>
                <a:gd name="T25" fmla="*/ 10 h 15"/>
                <a:gd name="T26" fmla="*/ 3 w 24"/>
                <a:gd name="T27" fmla="*/ 12 h 15"/>
                <a:gd name="T28" fmla="*/ 6 w 24"/>
                <a:gd name="T29" fmla="*/ 14 h 15"/>
                <a:gd name="T30" fmla="*/ 7 w 24"/>
                <a:gd name="T31" fmla="*/ 14 h 15"/>
                <a:gd name="T32" fmla="*/ 8 w 24"/>
                <a:gd name="T33" fmla="*/ 15 h 15"/>
                <a:gd name="T34" fmla="*/ 8 w 24"/>
                <a:gd name="T35" fmla="*/ 15 h 15"/>
                <a:gd name="T36" fmla="*/ 12 w 24"/>
                <a:gd name="T37" fmla="*/ 15 h 15"/>
                <a:gd name="T38" fmla="*/ 15 w 24"/>
                <a:gd name="T39" fmla="*/ 15 h 15"/>
                <a:gd name="T40" fmla="*/ 16 w 24"/>
                <a:gd name="T41" fmla="*/ 14 h 15"/>
                <a:gd name="T42" fmla="*/ 17 w 24"/>
                <a:gd name="T43" fmla="*/ 14 h 15"/>
                <a:gd name="T44" fmla="*/ 20 w 24"/>
                <a:gd name="T45" fmla="*/ 12 h 15"/>
                <a:gd name="T46" fmla="*/ 21 w 24"/>
                <a:gd name="T47" fmla="*/ 10 h 15"/>
                <a:gd name="T48" fmla="*/ 22 w 24"/>
                <a:gd name="T49" fmla="*/ 9 h 15"/>
                <a:gd name="T50" fmla="*/ 22 w 24"/>
                <a:gd name="T51" fmla="*/ 9 h 15"/>
                <a:gd name="T52" fmla="*/ 23 w 24"/>
                <a:gd name="T53" fmla="*/ 7 h 15"/>
                <a:gd name="T54" fmla="*/ 23 w 24"/>
                <a:gd name="T55" fmla="*/ 6 h 15"/>
                <a:gd name="T56" fmla="*/ 23 w 24"/>
                <a:gd name="T57" fmla="*/ 5 h 15"/>
                <a:gd name="T58" fmla="*/ 24 w 24"/>
                <a:gd name="T59" fmla="*/ 4 h 15"/>
                <a:gd name="T60" fmla="*/ 24 w 24"/>
                <a:gd name="T61" fmla="*/ 3 h 15"/>
                <a:gd name="T62" fmla="*/ 23 w 24"/>
                <a:gd name="T63" fmla="*/ 2 h 15"/>
                <a:gd name="T64" fmla="*/ 23 w 24"/>
                <a:gd name="T65" fmla="*/ 1 h 15"/>
                <a:gd name="T66" fmla="*/ 23 w 24"/>
                <a:gd name="T67" fmla="*/ 0 h 15"/>
                <a:gd name="T68" fmla="*/ 23 w 24"/>
                <a:gd name="T69" fmla="*/ 0 h 15"/>
                <a:gd name="T70" fmla="*/ 20 w 24"/>
                <a:gd name="T71" fmla="*/ 0 h 15"/>
                <a:gd name="T72" fmla="*/ 15 w 24"/>
                <a:gd name="T73" fmla="*/ 0 h 15"/>
                <a:gd name="T74" fmla="*/ 16 w 24"/>
                <a:gd name="T75" fmla="*/ 3 h 15"/>
                <a:gd name="T76" fmla="*/ 12 w 24"/>
                <a:gd name="T77" fmla="*/ 8 h 15"/>
                <a:gd name="T78" fmla="*/ 7 w 24"/>
                <a:gd name="T79" fmla="*/ 3 h 15"/>
                <a:gd name="T80" fmla="*/ 9 w 24"/>
                <a:gd name="T81" fmla="*/ 0 h 15"/>
                <a:gd name="T82" fmla="*/ 4 w 24"/>
                <a:gd name="T8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" h="15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9"/>
                    <a:pt x="1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3" y="11"/>
                    <a:pt x="3" y="12"/>
                  </a:cubicBezTo>
                  <a:cubicBezTo>
                    <a:pt x="4" y="13"/>
                    <a:pt x="5" y="13"/>
                    <a:pt x="6" y="14"/>
                  </a:cubicBezTo>
                  <a:cubicBezTo>
                    <a:pt x="6" y="14"/>
                    <a:pt x="7" y="14"/>
                    <a:pt x="7" y="14"/>
                  </a:cubicBezTo>
                  <a:cubicBezTo>
                    <a:pt x="7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5"/>
                    <a:pt x="10" y="15"/>
                    <a:pt x="12" y="15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5" y="15"/>
                    <a:pt x="16" y="15"/>
                    <a:pt x="16" y="14"/>
                  </a:cubicBezTo>
                  <a:cubicBezTo>
                    <a:pt x="16" y="14"/>
                    <a:pt x="17" y="14"/>
                    <a:pt x="17" y="14"/>
                  </a:cubicBezTo>
                  <a:cubicBezTo>
                    <a:pt x="18" y="13"/>
                    <a:pt x="19" y="13"/>
                    <a:pt x="20" y="12"/>
                  </a:cubicBezTo>
                  <a:cubicBezTo>
                    <a:pt x="20" y="11"/>
                    <a:pt x="21" y="11"/>
                    <a:pt x="21" y="10"/>
                  </a:cubicBezTo>
                  <a:cubicBezTo>
                    <a:pt x="21" y="10"/>
                    <a:pt x="22" y="10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8"/>
                    <a:pt x="23" y="8"/>
                    <a:pt x="23" y="7"/>
                  </a:cubicBezTo>
                  <a:cubicBezTo>
                    <a:pt x="23" y="7"/>
                    <a:pt x="23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3" y="5"/>
                    <a:pt x="24" y="4"/>
                    <a:pt x="24" y="4"/>
                  </a:cubicBezTo>
                  <a:cubicBezTo>
                    <a:pt x="24" y="4"/>
                    <a:pt x="24" y="4"/>
                    <a:pt x="24" y="3"/>
                  </a:cubicBezTo>
                  <a:cubicBezTo>
                    <a:pt x="24" y="3"/>
                    <a:pt x="24" y="2"/>
                    <a:pt x="23" y="2"/>
                  </a:cubicBezTo>
                  <a:cubicBezTo>
                    <a:pt x="23" y="2"/>
                    <a:pt x="23" y="1"/>
                    <a:pt x="23" y="1"/>
                  </a:cubicBezTo>
                  <a:cubicBezTo>
                    <a:pt x="23" y="1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6" y="2"/>
                    <a:pt x="16" y="3"/>
                  </a:cubicBezTo>
                  <a:cubicBezTo>
                    <a:pt x="16" y="6"/>
                    <a:pt x="14" y="8"/>
                    <a:pt x="12" y="8"/>
                  </a:cubicBezTo>
                  <a:cubicBezTo>
                    <a:pt x="9" y="8"/>
                    <a:pt x="7" y="6"/>
                    <a:pt x="7" y="3"/>
                  </a:cubicBezTo>
                  <a:cubicBezTo>
                    <a:pt x="7" y="2"/>
                    <a:pt x="7" y="0"/>
                    <a:pt x="9" y="0"/>
                  </a:cubicBez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"/>
            <p:cNvSpPr>
              <a:spLocks noEditPoints="1"/>
            </p:cNvSpPr>
            <p:nvPr/>
          </p:nvSpPr>
          <p:spPr bwMode="auto">
            <a:xfrm>
              <a:off x="4560888" y="9088438"/>
              <a:ext cx="587375" cy="588963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27 w 54"/>
                <a:gd name="T5" fmla="*/ 54 h 54"/>
                <a:gd name="T6" fmla="*/ 54 w 54"/>
                <a:gd name="T7" fmla="*/ 27 h 54"/>
                <a:gd name="T8" fmla="*/ 27 w 54"/>
                <a:gd name="T9" fmla="*/ 0 h 54"/>
                <a:gd name="T10" fmla="*/ 46 w 54"/>
                <a:gd name="T11" fmla="*/ 30 h 54"/>
                <a:gd name="T12" fmla="*/ 27 w 54"/>
                <a:gd name="T13" fmla="*/ 46 h 54"/>
                <a:gd name="T14" fmla="*/ 9 w 54"/>
                <a:gd name="T15" fmla="*/ 30 h 54"/>
                <a:gd name="T16" fmla="*/ 8 w 54"/>
                <a:gd name="T17" fmla="*/ 27 h 54"/>
                <a:gd name="T18" fmla="*/ 8 w 54"/>
                <a:gd name="T19" fmla="*/ 25 h 54"/>
                <a:gd name="T20" fmla="*/ 10 w 54"/>
                <a:gd name="T21" fmla="*/ 18 h 54"/>
                <a:gd name="T22" fmla="*/ 15 w 54"/>
                <a:gd name="T23" fmla="*/ 12 h 54"/>
                <a:gd name="T24" fmla="*/ 20 w 54"/>
                <a:gd name="T25" fmla="*/ 9 h 54"/>
                <a:gd name="T26" fmla="*/ 20 w 54"/>
                <a:gd name="T27" fmla="*/ 9 h 54"/>
                <a:gd name="T28" fmla="*/ 27 w 54"/>
                <a:gd name="T29" fmla="*/ 7 h 54"/>
                <a:gd name="T30" fmla="*/ 27 w 54"/>
                <a:gd name="T31" fmla="*/ 7 h 54"/>
                <a:gd name="T32" fmla="*/ 34 w 54"/>
                <a:gd name="T33" fmla="*/ 9 h 54"/>
                <a:gd name="T34" fmla="*/ 34 w 54"/>
                <a:gd name="T35" fmla="*/ 9 h 54"/>
                <a:gd name="T36" fmla="*/ 40 w 54"/>
                <a:gd name="T37" fmla="*/ 12 h 54"/>
                <a:gd name="T38" fmla="*/ 44 w 54"/>
                <a:gd name="T39" fmla="*/ 18 h 54"/>
                <a:gd name="T40" fmla="*/ 47 w 54"/>
                <a:gd name="T41" fmla="*/ 27 h 54"/>
                <a:gd name="T42" fmla="*/ 46 w 54"/>
                <a:gd name="T43" fmla="*/ 3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46" y="30"/>
                  </a:moveTo>
                  <a:cubicBezTo>
                    <a:pt x="45" y="39"/>
                    <a:pt x="37" y="46"/>
                    <a:pt x="27" y="46"/>
                  </a:cubicBezTo>
                  <a:cubicBezTo>
                    <a:pt x="18" y="46"/>
                    <a:pt x="10" y="39"/>
                    <a:pt x="9" y="30"/>
                  </a:cubicBezTo>
                  <a:cubicBezTo>
                    <a:pt x="8" y="29"/>
                    <a:pt x="8" y="28"/>
                    <a:pt x="8" y="27"/>
                  </a:cubicBezTo>
                  <a:cubicBezTo>
                    <a:pt x="8" y="26"/>
                    <a:pt x="8" y="25"/>
                    <a:pt x="8" y="25"/>
                  </a:cubicBezTo>
                  <a:cubicBezTo>
                    <a:pt x="8" y="22"/>
                    <a:pt x="9" y="20"/>
                    <a:pt x="10" y="18"/>
                  </a:cubicBezTo>
                  <a:cubicBezTo>
                    <a:pt x="12" y="15"/>
                    <a:pt x="13" y="13"/>
                    <a:pt x="15" y="12"/>
                  </a:cubicBezTo>
                  <a:cubicBezTo>
                    <a:pt x="17" y="10"/>
                    <a:pt x="19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2" y="8"/>
                    <a:pt x="25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0" y="7"/>
                    <a:pt x="32" y="8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9"/>
                    <a:pt x="38" y="10"/>
                    <a:pt x="40" y="12"/>
                  </a:cubicBezTo>
                  <a:cubicBezTo>
                    <a:pt x="42" y="13"/>
                    <a:pt x="43" y="15"/>
                    <a:pt x="44" y="18"/>
                  </a:cubicBezTo>
                  <a:cubicBezTo>
                    <a:pt x="46" y="20"/>
                    <a:pt x="47" y="23"/>
                    <a:pt x="47" y="27"/>
                  </a:cubicBezTo>
                  <a:cubicBezTo>
                    <a:pt x="47" y="28"/>
                    <a:pt x="47" y="29"/>
                    <a:pt x="46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"/>
            <p:cNvSpPr>
              <a:spLocks noEditPoints="1"/>
            </p:cNvSpPr>
            <p:nvPr/>
          </p:nvSpPr>
          <p:spPr bwMode="auto">
            <a:xfrm>
              <a:off x="4713288" y="9229726"/>
              <a:ext cx="293688" cy="295275"/>
            </a:xfrm>
            <a:custGeom>
              <a:avLst/>
              <a:gdLst>
                <a:gd name="T0" fmla="*/ 27 w 27"/>
                <a:gd name="T1" fmla="*/ 10 h 27"/>
                <a:gd name="T2" fmla="*/ 27 w 27"/>
                <a:gd name="T3" fmla="*/ 9 h 27"/>
                <a:gd name="T4" fmla="*/ 26 w 27"/>
                <a:gd name="T5" fmla="*/ 9 h 27"/>
                <a:gd name="T6" fmla="*/ 26 w 27"/>
                <a:gd name="T7" fmla="*/ 7 h 27"/>
                <a:gd name="T8" fmla="*/ 25 w 27"/>
                <a:gd name="T9" fmla="*/ 6 h 27"/>
                <a:gd name="T10" fmla="*/ 24 w 27"/>
                <a:gd name="T11" fmla="*/ 4 h 27"/>
                <a:gd name="T12" fmla="*/ 22 w 27"/>
                <a:gd name="T13" fmla="*/ 3 h 27"/>
                <a:gd name="T14" fmla="*/ 20 w 27"/>
                <a:gd name="T15" fmla="*/ 1 h 27"/>
                <a:gd name="T16" fmla="*/ 18 w 27"/>
                <a:gd name="T17" fmla="*/ 0 h 27"/>
                <a:gd name="T18" fmla="*/ 17 w 27"/>
                <a:gd name="T19" fmla="*/ 0 h 27"/>
                <a:gd name="T20" fmla="*/ 13 w 27"/>
                <a:gd name="T21" fmla="*/ 0 h 27"/>
                <a:gd name="T22" fmla="*/ 10 w 27"/>
                <a:gd name="T23" fmla="*/ 0 h 27"/>
                <a:gd name="T24" fmla="*/ 9 w 27"/>
                <a:gd name="T25" fmla="*/ 0 h 27"/>
                <a:gd name="T26" fmla="*/ 4 w 27"/>
                <a:gd name="T27" fmla="*/ 3 h 27"/>
                <a:gd name="T28" fmla="*/ 3 w 27"/>
                <a:gd name="T29" fmla="*/ 4 h 27"/>
                <a:gd name="T30" fmla="*/ 3 w 27"/>
                <a:gd name="T31" fmla="*/ 4 h 27"/>
                <a:gd name="T32" fmla="*/ 2 w 27"/>
                <a:gd name="T33" fmla="*/ 6 h 27"/>
                <a:gd name="T34" fmla="*/ 1 w 27"/>
                <a:gd name="T35" fmla="*/ 7 h 27"/>
                <a:gd name="T36" fmla="*/ 1 w 27"/>
                <a:gd name="T37" fmla="*/ 8 h 27"/>
                <a:gd name="T38" fmla="*/ 0 w 27"/>
                <a:gd name="T39" fmla="*/ 10 h 27"/>
                <a:gd name="T40" fmla="*/ 0 w 27"/>
                <a:gd name="T41" fmla="*/ 12 h 27"/>
                <a:gd name="T42" fmla="*/ 0 w 27"/>
                <a:gd name="T43" fmla="*/ 15 h 27"/>
                <a:gd name="T44" fmla="*/ 0 w 27"/>
                <a:gd name="T45" fmla="*/ 17 h 27"/>
                <a:gd name="T46" fmla="*/ 1 w 27"/>
                <a:gd name="T47" fmla="*/ 19 h 27"/>
                <a:gd name="T48" fmla="*/ 2 w 27"/>
                <a:gd name="T49" fmla="*/ 21 h 27"/>
                <a:gd name="T50" fmla="*/ 3 w 27"/>
                <a:gd name="T51" fmla="*/ 23 h 27"/>
                <a:gd name="T52" fmla="*/ 6 w 27"/>
                <a:gd name="T53" fmla="*/ 25 h 27"/>
                <a:gd name="T54" fmla="*/ 8 w 27"/>
                <a:gd name="T55" fmla="*/ 26 h 27"/>
                <a:gd name="T56" fmla="*/ 11 w 27"/>
                <a:gd name="T57" fmla="*/ 27 h 27"/>
                <a:gd name="T58" fmla="*/ 13 w 27"/>
                <a:gd name="T59" fmla="*/ 27 h 27"/>
                <a:gd name="T60" fmla="*/ 16 w 27"/>
                <a:gd name="T61" fmla="*/ 27 h 27"/>
                <a:gd name="T62" fmla="*/ 20 w 27"/>
                <a:gd name="T63" fmla="*/ 26 h 27"/>
                <a:gd name="T64" fmla="*/ 22 w 27"/>
                <a:gd name="T65" fmla="*/ 24 h 27"/>
                <a:gd name="T66" fmla="*/ 26 w 27"/>
                <a:gd name="T67" fmla="*/ 20 h 27"/>
                <a:gd name="T68" fmla="*/ 27 w 27"/>
                <a:gd name="T69" fmla="*/ 18 h 27"/>
                <a:gd name="T70" fmla="*/ 27 w 27"/>
                <a:gd name="T71" fmla="*/ 15 h 27"/>
                <a:gd name="T72" fmla="*/ 27 w 27"/>
                <a:gd name="T73" fmla="*/ 12 h 27"/>
                <a:gd name="T74" fmla="*/ 13 w 27"/>
                <a:gd name="T75" fmla="*/ 19 h 27"/>
                <a:gd name="T76" fmla="*/ 13 w 27"/>
                <a:gd name="T77" fmla="*/ 8 h 27"/>
                <a:gd name="T78" fmla="*/ 13 w 27"/>
                <a:gd name="T79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" h="27">
                  <a:moveTo>
                    <a:pt x="27" y="11"/>
                  </a:move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6" y="7"/>
                    <a:pt x="26" y="7"/>
                  </a:cubicBezTo>
                  <a:cubicBezTo>
                    <a:pt x="25" y="7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4" y="5"/>
                    <a:pt x="24" y="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2" y="3"/>
                    <a:pt x="22" y="2"/>
                    <a:pt x="21" y="2"/>
                  </a:cubicBezTo>
                  <a:cubicBezTo>
                    <a:pt x="21" y="2"/>
                    <a:pt x="20" y="2"/>
                    <a:pt x="20" y="1"/>
                  </a:cubicBezTo>
                  <a:cubicBezTo>
                    <a:pt x="20" y="1"/>
                    <a:pt x="19" y="1"/>
                    <a:pt x="18" y="1"/>
                  </a:cubicBezTo>
                  <a:cubicBezTo>
                    <a:pt x="18" y="1"/>
                    <a:pt x="18" y="1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1"/>
                    <a:pt x="6" y="2"/>
                    <a:pt x="4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8"/>
                    <a:pt x="1" y="8"/>
                  </a:cubicBezTo>
                  <a:cubicBezTo>
                    <a:pt x="1" y="8"/>
                    <a:pt x="0" y="9"/>
                    <a:pt x="0" y="9"/>
                  </a:cubicBezTo>
                  <a:cubicBezTo>
                    <a:pt x="0" y="9"/>
                    <a:pt x="0" y="10"/>
                    <a:pt x="0" y="10"/>
                  </a:cubicBezTo>
                  <a:cubicBezTo>
                    <a:pt x="0" y="10"/>
                    <a:pt x="0" y="10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1"/>
                    <a:pt x="2" y="21"/>
                    <a:pt x="2" y="21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5" y="25"/>
                    <a:pt x="5" y="25"/>
                    <a:pt x="6" y="25"/>
                  </a:cubicBezTo>
                  <a:cubicBezTo>
                    <a:pt x="6" y="25"/>
                    <a:pt x="6" y="26"/>
                    <a:pt x="7" y="26"/>
                  </a:cubicBezTo>
                  <a:cubicBezTo>
                    <a:pt x="7" y="26"/>
                    <a:pt x="8" y="26"/>
                    <a:pt x="8" y="26"/>
                  </a:cubicBezTo>
                  <a:cubicBezTo>
                    <a:pt x="8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7"/>
                    <a:pt x="12" y="27"/>
                    <a:pt x="12" y="27"/>
                  </a:cubicBezTo>
                  <a:cubicBezTo>
                    <a:pt x="12" y="27"/>
                    <a:pt x="13" y="27"/>
                    <a:pt x="13" y="27"/>
                  </a:cubicBezTo>
                  <a:cubicBezTo>
                    <a:pt x="14" y="27"/>
                    <a:pt x="14" y="27"/>
                    <a:pt x="15" y="27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7" y="27"/>
                    <a:pt x="17" y="27"/>
                    <a:pt x="18" y="27"/>
                  </a:cubicBezTo>
                  <a:cubicBezTo>
                    <a:pt x="19" y="27"/>
                    <a:pt x="19" y="26"/>
                    <a:pt x="20" y="26"/>
                  </a:cubicBezTo>
                  <a:cubicBezTo>
                    <a:pt x="20" y="26"/>
                    <a:pt x="21" y="25"/>
                    <a:pt x="21" y="25"/>
                  </a:cubicBezTo>
                  <a:cubicBezTo>
                    <a:pt x="22" y="25"/>
                    <a:pt x="22" y="25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4" y="23"/>
                    <a:pt x="25" y="22"/>
                    <a:pt x="26" y="20"/>
                  </a:cubicBezTo>
                  <a:cubicBezTo>
                    <a:pt x="26" y="20"/>
                    <a:pt x="26" y="19"/>
                    <a:pt x="26" y="19"/>
                  </a:cubicBezTo>
                  <a:cubicBezTo>
                    <a:pt x="26" y="19"/>
                    <a:pt x="27" y="18"/>
                    <a:pt x="27" y="18"/>
                  </a:cubicBezTo>
                  <a:cubicBezTo>
                    <a:pt x="27" y="17"/>
                    <a:pt x="27" y="17"/>
                    <a:pt x="27" y="16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7" y="15"/>
                    <a:pt x="27" y="14"/>
                    <a:pt x="27" y="14"/>
                  </a:cubicBezTo>
                  <a:cubicBezTo>
                    <a:pt x="27" y="13"/>
                    <a:pt x="27" y="12"/>
                    <a:pt x="27" y="12"/>
                  </a:cubicBezTo>
                  <a:cubicBezTo>
                    <a:pt x="27" y="12"/>
                    <a:pt x="27" y="11"/>
                    <a:pt x="27" y="11"/>
                  </a:cubicBezTo>
                  <a:close/>
                  <a:moveTo>
                    <a:pt x="13" y="19"/>
                  </a:moveTo>
                  <a:cubicBezTo>
                    <a:pt x="10" y="19"/>
                    <a:pt x="8" y="17"/>
                    <a:pt x="8" y="14"/>
                  </a:cubicBezTo>
                  <a:cubicBezTo>
                    <a:pt x="8" y="11"/>
                    <a:pt x="10" y="8"/>
                    <a:pt x="13" y="8"/>
                  </a:cubicBezTo>
                  <a:cubicBezTo>
                    <a:pt x="17" y="8"/>
                    <a:pt x="19" y="11"/>
                    <a:pt x="19" y="14"/>
                  </a:cubicBezTo>
                  <a:cubicBezTo>
                    <a:pt x="19" y="17"/>
                    <a:pt x="17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"/>
            <p:cNvSpPr>
              <a:spLocks noEditPoints="1"/>
            </p:cNvSpPr>
            <p:nvPr/>
          </p:nvSpPr>
          <p:spPr bwMode="auto">
            <a:xfrm>
              <a:off x="3733800" y="7910513"/>
              <a:ext cx="914400" cy="1189038"/>
            </a:xfrm>
            <a:custGeom>
              <a:avLst/>
              <a:gdLst>
                <a:gd name="T0" fmla="*/ 66 w 84"/>
                <a:gd name="T1" fmla="*/ 46 h 109"/>
                <a:gd name="T2" fmla="*/ 75 w 84"/>
                <a:gd name="T3" fmla="*/ 39 h 109"/>
                <a:gd name="T4" fmla="*/ 64 w 84"/>
                <a:gd name="T5" fmla="*/ 43 h 109"/>
                <a:gd name="T6" fmla="*/ 62 w 84"/>
                <a:gd name="T7" fmla="*/ 42 h 109"/>
                <a:gd name="T8" fmla="*/ 62 w 84"/>
                <a:gd name="T9" fmla="*/ 41 h 109"/>
                <a:gd name="T10" fmla="*/ 62 w 84"/>
                <a:gd name="T11" fmla="*/ 40 h 109"/>
                <a:gd name="T12" fmla="*/ 42 w 84"/>
                <a:gd name="T13" fmla="*/ 30 h 109"/>
                <a:gd name="T14" fmla="*/ 39 w 84"/>
                <a:gd name="T15" fmla="*/ 27 h 109"/>
                <a:gd name="T16" fmla="*/ 37 w 84"/>
                <a:gd name="T17" fmla="*/ 27 h 109"/>
                <a:gd name="T18" fmla="*/ 43 w 84"/>
                <a:gd name="T19" fmla="*/ 20 h 109"/>
                <a:gd name="T20" fmla="*/ 43 w 84"/>
                <a:gd name="T21" fmla="*/ 7 h 109"/>
                <a:gd name="T22" fmla="*/ 38 w 84"/>
                <a:gd name="T23" fmla="*/ 0 h 109"/>
                <a:gd name="T24" fmla="*/ 23 w 84"/>
                <a:gd name="T25" fmla="*/ 6 h 109"/>
                <a:gd name="T26" fmla="*/ 23 w 84"/>
                <a:gd name="T27" fmla="*/ 11 h 109"/>
                <a:gd name="T28" fmla="*/ 23 w 84"/>
                <a:gd name="T29" fmla="*/ 18 h 109"/>
                <a:gd name="T30" fmla="*/ 23 w 84"/>
                <a:gd name="T31" fmla="*/ 27 h 109"/>
                <a:gd name="T32" fmla="*/ 23 w 84"/>
                <a:gd name="T33" fmla="*/ 27 h 109"/>
                <a:gd name="T34" fmla="*/ 17 w 84"/>
                <a:gd name="T35" fmla="*/ 29 h 109"/>
                <a:gd name="T36" fmla="*/ 17 w 84"/>
                <a:gd name="T37" fmla="*/ 64 h 109"/>
                <a:gd name="T38" fmla="*/ 13 w 84"/>
                <a:gd name="T39" fmla="*/ 39 h 109"/>
                <a:gd name="T40" fmla="*/ 9 w 84"/>
                <a:gd name="T41" fmla="*/ 70 h 109"/>
                <a:gd name="T42" fmla="*/ 5 w 84"/>
                <a:gd name="T43" fmla="*/ 73 h 109"/>
                <a:gd name="T44" fmla="*/ 44 w 84"/>
                <a:gd name="T45" fmla="*/ 73 h 109"/>
                <a:gd name="T46" fmla="*/ 36 w 84"/>
                <a:gd name="T47" fmla="*/ 109 h 109"/>
                <a:gd name="T48" fmla="*/ 62 w 84"/>
                <a:gd name="T49" fmla="*/ 100 h 109"/>
                <a:gd name="T50" fmla="*/ 64 w 84"/>
                <a:gd name="T51" fmla="*/ 97 h 109"/>
                <a:gd name="T52" fmla="*/ 63 w 84"/>
                <a:gd name="T53" fmla="*/ 97 h 109"/>
                <a:gd name="T54" fmla="*/ 57 w 84"/>
                <a:gd name="T55" fmla="*/ 95 h 109"/>
                <a:gd name="T56" fmla="*/ 62 w 84"/>
                <a:gd name="T57" fmla="*/ 64 h 109"/>
                <a:gd name="T58" fmla="*/ 42 w 84"/>
                <a:gd name="T59" fmla="*/ 49 h 109"/>
                <a:gd name="T60" fmla="*/ 51 w 84"/>
                <a:gd name="T61" fmla="*/ 50 h 109"/>
                <a:gd name="T62" fmla="*/ 52 w 84"/>
                <a:gd name="T63" fmla="*/ 54 h 109"/>
                <a:gd name="T64" fmla="*/ 60 w 84"/>
                <a:gd name="T65" fmla="*/ 50 h 109"/>
                <a:gd name="T66" fmla="*/ 61 w 84"/>
                <a:gd name="T67" fmla="*/ 50 h 109"/>
                <a:gd name="T68" fmla="*/ 62 w 84"/>
                <a:gd name="T69" fmla="*/ 52 h 109"/>
                <a:gd name="T70" fmla="*/ 81 w 84"/>
                <a:gd name="T71" fmla="*/ 84 h 109"/>
                <a:gd name="T72" fmla="*/ 67 w 84"/>
                <a:gd name="T73" fmla="*/ 51 h 109"/>
                <a:gd name="T74" fmla="*/ 39 w 84"/>
                <a:gd name="T75" fmla="*/ 13 h 109"/>
                <a:gd name="T76" fmla="*/ 39 w 84"/>
                <a:gd name="T77" fmla="*/ 15 h 109"/>
                <a:gd name="T78" fmla="*/ 39 w 84"/>
                <a:gd name="T79" fmla="*/ 13 h 109"/>
                <a:gd name="T80" fmla="*/ 40 w 84"/>
                <a:gd name="T81" fmla="*/ 23 h 109"/>
                <a:gd name="T82" fmla="*/ 41 w 84"/>
                <a:gd name="T83" fmla="*/ 2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4" h="109">
                  <a:moveTo>
                    <a:pt x="67" y="49"/>
                  </a:moveTo>
                  <a:cubicBezTo>
                    <a:pt x="66" y="46"/>
                    <a:pt x="66" y="46"/>
                    <a:pt x="66" y="46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5" y="41"/>
                    <a:pt x="75" y="40"/>
                    <a:pt x="75" y="39"/>
                  </a:cubicBezTo>
                  <a:cubicBezTo>
                    <a:pt x="74" y="38"/>
                    <a:pt x="73" y="38"/>
                    <a:pt x="72" y="38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4" y="43"/>
                    <a:pt x="64" y="42"/>
                    <a:pt x="64" y="42"/>
                  </a:cubicBezTo>
                  <a:cubicBezTo>
                    <a:pt x="63" y="42"/>
                    <a:pt x="63" y="42"/>
                    <a:pt x="62" y="42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2" y="41"/>
                    <a:pt x="62" y="41"/>
                    <a:pt x="61" y="41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8"/>
                    <a:pt x="41" y="27"/>
                    <a:pt x="39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40" y="26"/>
                    <a:pt x="43" y="23"/>
                    <a:pt x="43" y="20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7"/>
                    <a:pt x="43" y="6"/>
                    <a:pt x="43" y="6"/>
                  </a:cubicBezTo>
                  <a:cubicBezTo>
                    <a:pt x="43" y="3"/>
                    <a:pt x="41" y="0"/>
                    <a:pt x="38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5" y="1"/>
                    <a:pt x="23" y="3"/>
                    <a:pt x="23" y="6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8" y="27"/>
                    <a:pt x="17" y="28"/>
                    <a:pt x="17" y="29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7" y="63"/>
                    <a:pt x="17" y="63"/>
                    <a:pt x="17" y="64"/>
                  </a:cubicBezTo>
                  <a:cubicBezTo>
                    <a:pt x="16" y="65"/>
                    <a:pt x="15" y="65"/>
                    <a:pt x="15" y="65"/>
                  </a:cubicBezTo>
                  <a:cubicBezTo>
                    <a:pt x="15" y="65"/>
                    <a:pt x="16" y="48"/>
                    <a:pt x="13" y="39"/>
                  </a:cubicBezTo>
                  <a:cubicBezTo>
                    <a:pt x="10" y="30"/>
                    <a:pt x="3" y="28"/>
                    <a:pt x="0" y="32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36" y="109"/>
                    <a:pt x="36" y="109"/>
                    <a:pt x="3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9" y="105"/>
                    <a:pt x="60" y="102"/>
                    <a:pt x="62" y="100"/>
                  </a:cubicBezTo>
                  <a:cubicBezTo>
                    <a:pt x="64" y="100"/>
                    <a:pt x="64" y="100"/>
                    <a:pt x="64" y="100"/>
                  </a:cubicBezTo>
                  <a:cubicBezTo>
                    <a:pt x="64" y="97"/>
                    <a:pt x="64" y="97"/>
                    <a:pt x="64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57" y="95"/>
                    <a:pt x="57" y="95"/>
                    <a:pt x="57" y="95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0" y="51"/>
                    <a:pt x="49" y="52"/>
                    <a:pt x="50" y="53"/>
                  </a:cubicBezTo>
                  <a:cubicBezTo>
                    <a:pt x="50" y="54"/>
                    <a:pt x="51" y="54"/>
                    <a:pt x="52" y="54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0" y="50"/>
                    <a:pt x="60" y="50"/>
                    <a:pt x="61" y="50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2" y="52"/>
                    <a:pt x="63" y="53"/>
                    <a:pt x="64" y="53"/>
                  </a:cubicBezTo>
                  <a:cubicBezTo>
                    <a:pt x="81" y="84"/>
                    <a:pt x="81" y="84"/>
                    <a:pt x="81" y="84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68" y="50"/>
                    <a:pt x="68" y="49"/>
                    <a:pt x="67" y="49"/>
                  </a:cubicBezTo>
                  <a:close/>
                  <a:moveTo>
                    <a:pt x="39" y="13"/>
                  </a:moveTo>
                  <a:cubicBezTo>
                    <a:pt x="40" y="13"/>
                    <a:pt x="40" y="13"/>
                    <a:pt x="40" y="14"/>
                  </a:cubicBezTo>
                  <a:cubicBezTo>
                    <a:pt x="40" y="14"/>
                    <a:pt x="40" y="15"/>
                    <a:pt x="39" y="15"/>
                  </a:cubicBezTo>
                  <a:cubicBezTo>
                    <a:pt x="39" y="15"/>
                    <a:pt x="38" y="14"/>
                    <a:pt x="38" y="14"/>
                  </a:cubicBezTo>
                  <a:cubicBezTo>
                    <a:pt x="38" y="13"/>
                    <a:pt x="39" y="13"/>
                    <a:pt x="39" y="13"/>
                  </a:cubicBezTo>
                  <a:close/>
                  <a:moveTo>
                    <a:pt x="41" y="20"/>
                  </a:moveTo>
                  <a:cubicBezTo>
                    <a:pt x="41" y="22"/>
                    <a:pt x="41" y="23"/>
                    <a:pt x="40" y="23"/>
                  </a:cubicBezTo>
                  <a:cubicBezTo>
                    <a:pt x="37" y="20"/>
                    <a:pt x="37" y="20"/>
                    <a:pt x="37" y="20"/>
                  </a:cubicBezTo>
                  <a:lnTo>
                    <a:pt x="41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"/>
            <p:cNvSpPr>
              <a:spLocks noEditPoints="1"/>
            </p:cNvSpPr>
            <p:nvPr/>
          </p:nvSpPr>
          <p:spPr bwMode="auto">
            <a:xfrm>
              <a:off x="3057525" y="7626351"/>
              <a:ext cx="3049588" cy="1822450"/>
            </a:xfrm>
            <a:custGeom>
              <a:avLst/>
              <a:gdLst>
                <a:gd name="T0" fmla="*/ 206 w 280"/>
                <a:gd name="T1" fmla="*/ 0 h 167"/>
                <a:gd name="T2" fmla="*/ 200 w 280"/>
                <a:gd name="T3" fmla="*/ 0 h 167"/>
                <a:gd name="T4" fmla="*/ 186 w 280"/>
                <a:gd name="T5" fmla="*/ 100 h 167"/>
                <a:gd name="T6" fmla="*/ 186 w 280"/>
                <a:gd name="T7" fmla="*/ 31 h 167"/>
                <a:gd name="T8" fmla="*/ 172 w 280"/>
                <a:gd name="T9" fmla="*/ 31 h 167"/>
                <a:gd name="T10" fmla="*/ 172 w 280"/>
                <a:gd name="T11" fmla="*/ 100 h 167"/>
                <a:gd name="T12" fmla="*/ 161 w 280"/>
                <a:gd name="T13" fmla="*/ 91 h 167"/>
                <a:gd name="T14" fmla="*/ 122 w 280"/>
                <a:gd name="T15" fmla="*/ 4 h 167"/>
                <a:gd name="T16" fmla="*/ 49 w 280"/>
                <a:gd name="T17" fmla="*/ 103 h 167"/>
                <a:gd name="T18" fmla="*/ 12 w 280"/>
                <a:gd name="T19" fmla="*/ 91 h 167"/>
                <a:gd name="T20" fmla="*/ 5 w 280"/>
                <a:gd name="T21" fmla="*/ 105 h 167"/>
                <a:gd name="T22" fmla="*/ 8 w 280"/>
                <a:gd name="T23" fmla="*/ 107 h 167"/>
                <a:gd name="T24" fmla="*/ 8 w 280"/>
                <a:gd name="T25" fmla="*/ 108 h 167"/>
                <a:gd name="T26" fmla="*/ 9 w 280"/>
                <a:gd name="T27" fmla="*/ 114 h 167"/>
                <a:gd name="T28" fmla="*/ 5 w 280"/>
                <a:gd name="T29" fmla="*/ 131 h 167"/>
                <a:gd name="T30" fmla="*/ 12 w 280"/>
                <a:gd name="T31" fmla="*/ 167 h 167"/>
                <a:gd name="T32" fmla="*/ 22 w 280"/>
                <a:gd name="T33" fmla="*/ 154 h 167"/>
                <a:gd name="T34" fmla="*/ 76 w 280"/>
                <a:gd name="T35" fmla="*/ 167 h 167"/>
                <a:gd name="T36" fmla="*/ 135 w 280"/>
                <a:gd name="T37" fmla="*/ 167 h 167"/>
                <a:gd name="T38" fmla="*/ 135 w 280"/>
                <a:gd name="T39" fmla="*/ 147 h 167"/>
                <a:gd name="T40" fmla="*/ 177 w 280"/>
                <a:gd name="T41" fmla="*/ 118 h 167"/>
                <a:gd name="T42" fmla="*/ 200 w 280"/>
                <a:gd name="T43" fmla="*/ 146 h 167"/>
                <a:gd name="T44" fmla="*/ 206 w 280"/>
                <a:gd name="T45" fmla="*/ 93 h 167"/>
                <a:gd name="T46" fmla="*/ 280 w 280"/>
                <a:gd name="T47" fmla="*/ 98 h 167"/>
                <a:gd name="T48" fmla="*/ 24 w 280"/>
                <a:gd name="T49" fmla="*/ 118 h 167"/>
                <a:gd name="T50" fmla="*/ 24 w 280"/>
                <a:gd name="T51" fmla="*/ 121 h 167"/>
                <a:gd name="T52" fmla="*/ 56 w 280"/>
                <a:gd name="T53" fmla="*/ 125 h 167"/>
                <a:gd name="T54" fmla="*/ 24 w 280"/>
                <a:gd name="T55" fmla="*/ 125 h 167"/>
                <a:gd name="T56" fmla="*/ 24 w 280"/>
                <a:gd name="T57" fmla="*/ 138 h 167"/>
                <a:gd name="T58" fmla="*/ 62 w 280"/>
                <a:gd name="T59" fmla="*/ 134 h 167"/>
                <a:gd name="T60" fmla="*/ 62 w 280"/>
                <a:gd name="T61" fmla="*/ 131 h 167"/>
                <a:gd name="T62" fmla="*/ 131 w 280"/>
                <a:gd name="T63" fmla="*/ 144 h 167"/>
                <a:gd name="T64" fmla="*/ 132 w 280"/>
                <a:gd name="T65" fmla="*/ 140 h 167"/>
                <a:gd name="T66" fmla="*/ 133 w 280"/>
                <a:gd name="T67" fmla="*/ 136 h 167"/>
                <a:gd name="T68" fmla="*/ 131 w 280"/>
                <a:gd name="T69" fmla="*/ 144 h 167"/>
                <a:gd name="T70" fmla="*/ 135 w 280"/>
                <a:gd name="T71" fmla="*/ 132 h 167"/>
                <a:gd name="T72" fmla="*/ 137 w 280"/>
                <a:gd name="T73" fmla="*/ 129 h 167"/>
                <a:gd name="T74" fmla="*/ 141 w 280"/>
                <a:gd name="T75" fmla="*/ 124 h 167"/>
                <a:gd name="T76" fmla="*/ 142 w 280"/>
                <a:gd name="T77" fmla="*/ 122 h 167"/>
                <a:gd name="T78" fmla="*/ 133 w 280"/>
                <a:gd name="T79" fmla="*/ 123 h 167"/>
                <a:gd name="T80" fmla="*/ 56 w 280"/>
                <a:gd name="T81" fmla="*/ 101 h 167"/>
                <a:gd name="T82" fmla="*/ 122 w 280"/>
                <a:gd name="T83" fmla="*/ 10 h 167"/>
                <a:gd name="T84" fmla="*/ 159 w 280"/>
                <a:gd name="T85" fmla="*/ 108 h 167"/>
                <a:gd name="T86" fmla="*/ 145 w 280"/>
                <a:gd name="T87" fmla="*/ 120 h 167"/>
                <a:gd name="T88" fmla="*/ 149 w 280"/>
                <a:gd name="T89" fmla="*/ 118 h 167"/>
                <a:gd name="T90" fmla="*/ 151 w 280"/>
                <a:gd name="T91" fmla="*/ 117 h 167"/>
                <a:gd name="T92" fmla="*/ 153 w 280"/>
                <a:gd name="T93" fmla="*/ 116 h 167"/>
                <a:gd name="T94" fmla="*/ 154 w 280"/>
                <a:gd name="T95" fmla="*/ 116 h 167"/>
                <a:gd name="T96" fmla="*/ 156 w 280"/>
                <a:gd name="T97" fmla="*/ 115 h 167"/>
                <a:gd name="T98" fmla="*/ 159 w 280"/>
                <a:gd name="T99" fmla="*/ 115 h 167"/>
                <a:gd name="T100" fmla="*/ 162 w 280"/>
                <a:gd name="T101" fmla="*/ 114 h 167"/>
                <a:gd name="T102" fmla="*/ 162 w 280"/>
                <a:gd name="T103" fmla="*/ 114 h 167"/>
                <a:gd name="T104" fmla="*/ 175 w 280"/>
                <a:gd name="T105" fmla="*/ 42 h 167"/>
                <a:gd name="T106" fmla="*/ 206 w 280"/>
                <a:gd name="T107" fmla="*/ 65 h 167"/>
                <a:gd name="T108" fmla="*/ 206 w 280"/>
                <a:gd name="T109" fmla="*/ 56 h 167"/>
                <a:gd name="T110" fmla="*/ 200 w 280"/>
                <a:gd name="T111" fmla="*/ 40 h 167"/>
                <a:gd name="T112" fmla="*/ 206 w 280"/>
                <a:gd name="T113" fmla="*/ 4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0" h="167">
                  <a:moveTo>
                    <a:pt x="215" y="93"/>
                  </a:moveTo>
                  <a:cubicBezTo>
                    <a:pt x="215" y="0"/>
                    <a:pt x="215" y="0"/>
                    <a:pt x="215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14"/>
                    <a:pt x="206" y="14"/>
                    <a:pt x="206" y="14"/>
                  </a:cubicBezTo>
                  <a:cubicBezTo>
                    <a:pt x="200" y="14"/>
                    <a:pt x="200" y="14"/>
                    <a:pt x="200" y="14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100"/>
                    <a:pt x="188" y="100"/>
                    <a:pt x="188" y="100"/>
                  </a:cubicBezTo>
                  <a:cubicBezTo>
                    <a:pt x="186" y="100"/>
                    <a:pt x="186" y="100"/>
                    <a:pt x="186" y="100"/>
                  </a:cubicBezTo>
                  <a:cubicBezTo>
                    <a:pt x="186" y="97"/>
                    <a:pt x="186" y="97"/>
                    <a:pt x="186" y="97"/>
                  </a:cubicBezTo>
                  <a:cubicBezTo>
                    <a:pt x="186" y="42"/>
                    <a:pt x="186" y="42"/>
                    <a:pt x="186" y="42"/>
                  </a:cubicBezTo>
                  <a:cubicBezTo>
                    <a:pt x="186" y="31"/>
                    <a:pt x="186" y="31"/>
                    <a:pt x="186" y="31"/>
                  </a:cubicBezTo>
                  <a:cubicBezTo>
                    <a:pt x="179" y="31"/>
                    <a:pt x="179" y="31"/>
                    <a:pt x="179" y="31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2" y="31"/>
                    <a:pt x="172" y="31"/>
                    <a:pt x="172" y="31"/>
                  </a:cubicBezTo>
                  <a:cubicBezTo>
                    <a:pt x="172" y="42"/>
                    <a:pt x="172" y="42"/>
                    <a:pt x="172" y="42"/>
                  </a:cubicBezTo>
                  <a:cubicBezTo>
                    <a:pt x="172" y="97"/>
                    <a:pt x="172" y="97"/>
                    <a:pt x="172" y="97"/>
                  </a:cubicBezTo>
                  <a:cubicBezTo>
                    <a:pt x="172" y="100"/>
                    <a:pt x="172" y="100"/>
                    <a:pt x="172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61" y="91"/>
                    <a:pt x="161" y="91"/>
                    <a:pt x="161" y="91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37" y="14"/>
                    <a:pt x="137" y="14"/>
                    <a:pt x="137" y="14"/>
                  </a:cubicBezTo>
                  <a:cubicBezTo>
                    <a:pt x="134" y="8"/>
                    <a:pt x="129" y="4"/>
                    <a:pt x="122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5" y="91"/>
                    <a:pt x="0" y="96"/>
                    <a:pt x="0" y="103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5"/>
                    <a:pt x="7" y="106"/>
                    <a:pt x="8" y="106"/>
                  </a:cubicBezTo>
                  <a:cubicBezTo>
                    <a:pt x="8" y="106"/>
                    <a:pt x="8" y="107"/>
                    <a:pt x="8" y="107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8" y="107"/>
                    <a:pt x="8" y="107"/>
                    <a:pt x="8" y="108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9" y="108"/>
                    <a:pt x="9" y="109"/>
                    <a:pt x="9" y="109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28"/>
                    <a:pt x="9" y="128"/>
                    <a:pt x="9" y="128"/>
                  </a:cubicBezTo>
                  <a:cubicBezTo>
                    <a:pt x="9" y="129"/>
                    <a:pt x="8" y="130"/>
                    <a:pt x="7" y="130"/>
                  </a:cubicBezTo>
                  <a:cubicBezTo>
                    <a:pt x="7" y="131"/>
                    <a:pt x="6" y="131"/>
                    <a:pt x="5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62"/>
                    <a:pt x="5" y="167"/>
                    <a:pt x="12" y="167"/>
                  </a:cubicBezTo>
                  <a:cubicBezTo>
                    <a:pt x="16" y="167"/>
                    <a:pt x="16" y="167"/>
                    <a:pt x="16" y="167"/>
                  </a:cubicBezTo>
                  <a:cubicBezTo>
                    <a:pt x="18" y="158"/>
                    <a:pt x="18" y="158"/>
                    <a:pt x="18" y="158"/>
                  </a:cubicBezTo>
                  <a:cubicBezTo>
                    <a:pt x="18" y="156"/>
                    <a:pt x="20" y="154"/>
                    <a:pt x="22" y="154"/>
                  </a:cubicBezTo>
                  <a:cubicBezTo>
                    <a:pt x="70" y="154"/>
                    <a:pt x="70" y="154"/>
                    <a:pt x="70" y="154"/>
                  </a:cubicBezTo>
                  <a:cubicBezTo>
                    <a:pt x="72" y="154"/>
                    <a:pt x="73" y="156"/>
                    <a:pt x="73" y="158"/>
                  </a:cubicBezTo>
                  <a:cubicBezTo>
                    <a:pt x="76" y="167"/>
                    <a:pt x="76" y="167"/>
                    <a:pt x="76" y="167"/>
                  </a:cubicBezTo>
                  <a:cubicBezTo>
                    <a:pt x="90" y="167"/>
                    <a:pt x="90" y="167"/>
                    <a:pt x="90" y="167"/>
                  </a:cubicBezTo>
                  <a:cubicBezTo>
                    <a:pt x="90" y="167"/>
                    <a:pt x="90" y="167"/>
                    <a:pt x="90" y="167"/>
                  </a:cubicBezTo>
                  <a:cubicBezTo>
                    <a:pt x="135" y="167"/>
                    <a:pt x="135" y="167"/>
                    <a:pt x="135" y="167"/>
                  </a:cubicBezTo>
                  <a:cubicBezTo>
                    <a:pt x="135" y="167"/>
                    <a:pt x="135" y="167"/>
                    <a:pt x="135" y="167"/>
                  </a:cubicBezTo>
                  <a:cubicBezTo>
                    <a:pt x="135" y="161"/>
                    <a:pt x="135" y="161"/>
                    <a:pt x="135" y="161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35" y="131"/>
                    <a:pt x="148" y="118"/>
                    <a:pt x="164" y="118"/>
                  </a:cubicBezTo>
                  <a:cubicBezTo>
                    <a:pt x="177" y="118"/>
                    <a:pt x="177" y="118"/>
                    <a:pt x="177" y="118"/>
                  </a:cubicBezTo>
                  <a:cubicBezTo>
                    <a:pt x="177" y="118"/>
                    <a:pt x="177" y="118"/>
                    <a:pt x="177" y="118"/>
                  </a:cubicBezTo>
                  <a:cubicBezTo>
                    <a:pt x="188" y="118"/>
                    <a:pt x="188" y="118"/>
                    <a:pt x="188" y="118"/>
                  </a:cubicBezTo>
                  <a:cubicBezTo>
                    <a:pt x="188" y="134"/>
                    <a:pt x="188" y="134"/>
                    <a:pt x="188" y="134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200" y="81"/>
                    <a:pt x="200" y="81"/>
                    <a:pt x="200" y="81"/>
                  </a:cubicBezTo>
                  <a:cubicBezTo>
                    <a:pt x="206" y="81"/>
                    <a:pt x="206" y="81"/>
                    <a:pt x="206" y="81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7" y="93"/>
                    <a:pt x="207" y="93"/>
                    <a:pt x="207" y="93"/>
                  </a:cubicBezTo>
                  <a:cubicBezTo>
                    <a:pt x="210" y="99"/>
                    <a:pt x="210" y="99"/>
                    <a:pt x="210" y="99"/>
                  </a:cubicBezTo>
                  <a:cubicBezTo>
                    <a:pt x="280" y="98"/>
                    <a:pt x="280" y="98"/>
                    <a:pt x="280" y="98"/>
                  </a:cubicBezTo>
                  <a:cubicBezTo>
                    <a:pt x="280" y="94"/>
                    <a:pt x="280" y="94"/>
                    <a:pt x="280" y="94"/>
                  </a:cubicBezTo>
                  <a:lnTo>
                    <a:pt x="215" y="93"/>
                  </a:lnTo>
                  <a:close/>
                  <a:moveTo>
                    <a:pt x="24" y="118"/>
                  </a:moveTo>
                  <a:cubicBezTo>
                    <a:pt x="50" y="118"/>
                    <a:pt x="50" y="118"/>
                    <a:pt x="50" y="118"/>
                  </a:cubicBezTo>
                  <a:cubicBezTo>
                    <a:pt x="52" y="121"/>
                    <a:pt x="52" y="121"/>
                    <a:pt x="52" y="121"/>
                  </a:cubicBezTo>
                  <a:cubicBezTo>
                    <a:pt x="24" y="121"/>
                    <a:pt x="24" y="121"/>
                    <a:pt x="24" y="121"/>
                  </a:cubicBezTo>
                  <a:lnTo>
                    <a:pt x="24" y="118"/>
                  </a:lnTo>
                  <a:close/>
                  <a:moveTo>
                    <a:pt x="24" y="125"/>
                  </a:moveTo>
                  <a:cubicBezTo>
                    <a:pt x="56" y="125"/>
                    <a:pt x="56" y="125"/>
                    <a:pt x="56" y="125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24" y="128"/>
                    <a:pt x="24" y="128"/>
                    <a:pt x="24" y="128"/>
                  </a:cubicBezTo>
                  <a:lnTo>
                    <a:pt x="24" y="125"/>
                  </a:lnTo>
                  <a:close/>
                  <a:moveTo>
                    <a:pt x="62" y="141"/>
                  </a:moveTo>
                  <a:cubicBezTo>
                    <a:pt x="24" y="141"/>
                    <a:pt x="24" y="141"/>
                    <a:pt x="24" y="141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62" y="138"/>
                    <a:pt x="62" y="138"/>
                    <a:pt x="62" y="138"/>
                  </a:cubicBezTo>
                  <a:lnTo>
                    <a:pt x="62" y="141"/>
                  </a:lnTo>
                  <a:close/>
                  <a:moveTo>
                    <a:pt x="62" y="134"/>
                  </a:moveTo>
                  <a:cubicBezTo>
                    <a:pt x="24" y="134"/>
                    <a:pt x="24" y="134"/>
                    <a:pt x="24" y="134"/>
                  </a:cubicBezTo>
                  <a:cubicBezTo>
                    <a:pt x="24" y="131"/>
                    <a:pt x="24" y="131"/>
                    <a:pt x="24" y="131"/>
                  </a:cubicBezTo>
                  <a:cubicBezTo>
                    <a:pt x="62" y="131"/>
                    <a:pt x="62" y="131"/>
                    <a:pt x="62" y="131"/>
                  </a:cubicBezTo>
                  <a:lnTo>
                    <a:pt x="62" y="134"/>
                  </a:lnTo>
                  <a:close/>
                  <a:moveTo>
                    <a:pt x="131" y="144"/>
                  </a:moveTo>
                  <a:cubicBezTo>
                    <a:pt x="131" y="144"/>
                    <a:pt x="131" y="144"/>
                    <a:pt x="131" y="144"/>
                  </a:cubicBezTo>
                  <a:cubicBezTo>
                    <a:pt x="131" y="143"/>
                    <a:pt x="131" y="142"/>
                    <a:pt x="132" y="142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32" y="141"/>
                    <a:pt x="132" y="140"/>
                    <a:pt x="132" y="140"/>
                  </a:cubicBezTo>
                  <a:cubicBezTo>
                    <a:pt x="132" y="139"/>
                    <a:pt x="132" y="139"/>
                    <a:pt x="132" y="138"/>
                  </a:cubicBezTo>
                  <a:cubicBezTo>
                    <a:pt x="132" y="138"/>
                    <a:pt x="132" y="138"/>
                    <a:pt x="133" y="137"/>
                  </a:cubicBezTo>
                  <a:cubicBezTo>
                    <a:pt x="133" y="137"/>
                    <a:pt x="133" y="136"/>
                    <a:pt x="133" y="136"/>
                  </a:cubicBezTo>
                  <a:cubicBezTo>
                    <a:pt x="133" y="136"/>
                    <a:pt x="133" y="135"/>
                    <a:pt x="134" y="135"/>
                  </a:cubicBezTo>
                  <a:cubicBezTo>
                    <a:pt x="134" y="135"/>
                    <a:pt x="134" y="135"/>
                    <a:pt x="134" y="134"/>
                  </a:cubicBezTo>
                  <a:cubicBezTo>
                    <a:pt x="132" y="137"/>
                    <a:pt x="132" y="141"/>
                    <a:pt x="131" y="144"/>
                  </a:cubicBezTo>
                  <a:close/>
                  <a:moveTo>
                    <a:pt x="134" y="134"/>
                  </a:moveTo>
                  <a:cubicBezTo>
                    <a:pt x="134" y="134"/>
                    <a:pt x="134" y="134"/>
                    <a:pt x="134" y="134"/>
                  </a:cubicBezTo>
                  <a:cubicBezTo>
                    <a:pt x="134" y="134"/>
                    <a:pt x="134" y="133"/>
                    <a:pt x="135" y="132"/>
                  </a:cubicBezTo>
                  <a:cubicBezTo>
                    <a:pt x="135" y="132"/>
                    <a:pt x="135" y="132"/>
                    <a:pt x="135" y="132"/>
                  </a:cubicBezTo>
                  <a:cubicBezTo>
                    <a:pt x="135" y="131"/>
                    <a:pt x="136" y="130"/>
                    <a:pt x="136" y="129"/>
                  </a:cubicBezTo>
                  <a:cubicBezTo>
                    <a:pt x="136" y="129"/>
                    <a:pt x="137" y="129"/>
                    <a:pt x="137" y="129"/>
                  </a:cubicBezTo>
                  <a:cubicBezTo>
                    <a:pt x="137" y="128"/>
                    <a:pt x="138" y="127"/>
                    <a:pt x="139" y="126"/>
                  </a:cubicBezTo>
                  <a:cubicBezTo>
                    <a:pt x="139" y="126"/>
                    <a:pt x="139" y="125"/>
                    <a:pt x="140" y="125"/>
                  </a:cubicBezTo>
                  <a:cubicBezTo>
                    <a:pt x="140" y="124"/>
                    <a:pt x="140" y="124"/>
                    <a:pt x="141" y="124"/>
                  </a:cubicBezTo>
                  <a:cubicBezTo>
                    <a:pt x="138" y="127"/>
                    <a:pt x="135" y="131"/>
                    <a:pt x="134" y="134"/>
                  </a:cubicBezTo>
                  <a:close/>
                  <a:moveTo>
                    <a:pt x="141" y="123"/>
                  </a:moveTo>
                  <a:cubicBezTo>
                    <a:pt x="142" y="123"/>
                    <a:pt x="142" y="123"/>
                    <a:pt x="142" y="122"/>
                  </a:cubicBezTo>
                  <a:cubicBezTo>
                    <a:pt x="142" y="122"/>
                    <a:pt x="143" y="122"/>
                    <a:pt x="143" y="122"/>
                  </a:cubicBezTo>
                  <a:cubicBezTo>
                    <a:pt x="142" y="122"/>
                    <a:pt x="142" y="123"/>
                    <a:pt x="141" y="123"/>
                  </a:cubicBezTo>
                  <a:close/>
                  <a:moveTo>
                    <a:pt x="133" y="123"/>
                  </a:moveTo>
                  <a:cubicBezTo>
                    <a:pt x="129" y="128"/>
                    <a:pt x="126" y="134"/>
                    <a:pt x="125" y="141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56" y="101"/>
                    <a:pt x="56" y="101"/>
                    <a:pt x="56" y="101"/>
                  </a:cubicBezTo>
                  <a:cubicBezTo>
                    <a:pt x="56" y="91"/>
                    <a:pt x="56" y="91"/>
                    <a:pt x="56" y="91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122" y="10"/>
                    <a:pt x="122" y="10"/>
                    <a:pt x="122" y="10"/>
                  </a:cubicBezTo>
                  <a:cubicBezTo>
                    <a:pt x="126" y="10"/>
                    <a:pt x="129" y="13"/>
                    <a:pt x="130" y="16"/>
                  </a:cubicBezTo>
                  <a:cubicBezTo>
                    <a:pt x="156" y="97"/>
                    <a:pt x="156" y="97"/>
                    <a:pt x="156" y="97"/>
                  </a:cubicBezTo>
                  <a:cubicBezTo>
                    <a:pt x="159" y="108"/>
                    <a:pt x="159" y="108"/>
                    <a:pt x="159" y="108"/>
                  </a:cubicBezTo>
                  <a:cubicBezTo>
                    <a:pt x="149" y="109"/>
                    <a:pt x="139" y="115"/>
                    <a:pt x="133" y="123"/>
                  </a:cubicBezTo>
                  <a:close/>
                  <a:moveTo>
                    <a:pt x="144" y="121"/>
                  </a:moveTo>
                  <a:cubicBezTo>
                    <a:pt x="144" y="121"/>
                    <a:pt x="145" y="121"/>
                    <a:pt x="145" y="120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5" y="121"/>
                    <a:pt x="144" y="121"/>
                    <a:pt x="144" y="121"/>
                  </a:cubicBezTo>
                  <a:close/>
                  <a:moveTo>
                    <a:pt x="149" y="118"/>
                  </a:moveTo>
                  <a:cubicBezTo>
                    <a:pt x="149" y="118"/>
                    <a:pt x="149" y="118"/>
                    <a:pt x="149" y="118"/>
                  </a:cubicBezTo>
                  <a:cubicBezTo>
                    <a:pt x="149" y="118"/>
                    <a:pt x="150" y="117"/>
                    <a:pt x="150" y="117"/>
                  </a:cubicBezTo>
                  <a:cubicBezTo>
                    <a:pt x="150" y="117"/>
                    <a:pt x="150" y="117"/>
                    <a:pt x="151" y="117"/>
                  </a:cubicBezTo>
                  <a:cubicBezTo>
                    <a:pt x="150" y="117"/>
                    <a:pt x="149" y="118"/>
                    <a:pt x="149" y="118"/>
                  </a:cubicBezTo>
                  <a:close/>
                  <a:moveTo>
                    <a:pt x="152" y="116"/>
                  </a:moveTo>
                  <a:cubicBezTo>
                    <a:pt x="153" y="116"/>
                    <a:pt x="153" y="116"/>
                    <a:pt x="153" y="116"/>
                  </a:cubicBezTo>
                  <a:cubicBezTo>
                    <a:pt x="153" y="116"/>
                    <a:pt x="153" y="116"/>
                    <a:pt x="154" y="116"/>
                  </a:cubicBezTo>
                  <a:cubicBezTo>
                    <a:pt x="153" y="116"/>
                    <a:pt x="153" y="116"/>
                    <a:pt x="152" y="116"/>
                  </a:cubicBezTo>
                  <a:close/>
                  <a:moveTo>
                    <a:pt x="154" y="116"/>
                  </a:moveTo>
                  <a:cubicBezTo>
                    <a:pt x="154" y="116"/>
                    <a:pt x="155" y="116"/>
                    <a:pt x="155" y="116"/>
                  </a:cubicBezTo>
                  <a:cubicBezTo>
                    <a:pt x="155" y="115"/>
                    <a:pt x="156" y="115"/>
                    <a:pt x="156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6" y="115"/>
                    <a:pt x="155" y="115"/>
                    <a:pt x="154" y="116"/>
                  </a:cubicBezTo>
                  <a:close/>
                  <a:moveTo>
                    <a:pt x="159" y="115"/>
                  </a:moveTo>
                  <a:cubicBezTo>
                    <a:pt x="159" y="115"/>
                    <a:pt x="159" y="115"/>
                    <a:pt x="159" y="115"/>
                  </a:cubicBezTo>
                  <a:cubicBezTo>
                    <a:pt x="159" y="115"/>
                    <a:pt x="160" y="115"/>
                    <a:pt x="160" y="115"/>
                  </a:cubicBezTo>
                  <a:cubicBezTo>
                    <a:pt x="159" y="115"/>
                    <a:pt x="159" y="115"/>
                    <a:pt x="159" y="115"/>
                  </a:cubicBezTo>
                  <a:close/>
                  <a:moveTo>
                    <a:pt x="162" y="114"/>
                  </a:moveTo>
                  <a:cubicBezTo>
                    <a:pt x="162" y="114"/>
                    <a:pt x="162" y="114"/>
                    <a:pt x="162" y="114"/>
                  </a:cubicBezTo>
                  <a:cubicBezTo>
                    <a:pt x="162" y="114"/>
                    <a:pt x="162" y="114"/>
                    <a:pt x="162" y="114"/>
                  </a:cubicBezTo>
                  <a:cubicBezTo>
                    <a:pt x="162" y="114"/>
                    <a:pt x="162" y="114"/>
                    <a:pt x="162" y="114"/>
                  </a:cubicBezTo>
                  <a:close/>
                  <a:moveTo>
                    <a:pt x="179" y="97"/>
                  </a:moveTo>
                  <a:cubicBezTo>
                    <a:pt x="175" y="97"/>
                    <a:pt x="175" y="97"/>
                    <a:pt x="175" y="97"/>
                  </a:cubicBezTo>
                  <a:cubicBezTo>
                    <a:pt x="175" y="42"/>
                    <a:pt x="175" y="42"/>
                    <a:pt x="175" y="42"/>
                  </a:cubicBezTo>
                  <a:cubicBezTo>
                    <a:pt x="179" y="42"/>
                    <a:pt x="179" y="42"/>
                    <a:pt x="179" y="42"/>
                  </a:cubicBezTo>
                  <a:lnTo>
                    <a:pt x="179" y="97"/>
                  </a:lnTo>
                  <a:close/>
                  <a:moveTo>
                    <a:pt x="206" y="65"/>
                  </a:moveTo>
                  <a:cubicBezTo>
                    <a:pt x="200" y="65"/>
                    <a:pt x="200" y="65"/>
                    <a:pt x="200" y="65"/>
                  </a:cubicBezTo>
                  <a:cubicBezTo>
                    <a:pt x="200" y="56"/>
                    <a:pt x="200" y="56"/>
                    <a:pt x="200" y="56"/>
                  </a:cubicBezTo>
                  <a:cubicBezTo>
                    <a:pt x="206" y="56"/>
                    <a:pt x="206" y="56"/>
                    <a:pt x="206" y="56"/>
                  </a:cubicBezTo>
                  <a:lnTo>
                    <a:pt x="206" y="65"/>
                  </a:lnTo>
                  <a:close/>
                  <a:moveTo>
                    <a:pt x="206" y="40"/>
                  </a:moveTo>
                  <a:cubicBezTo>
                    <a:pt x="200" y="40"/>
                    <a:pt x="200" y="40"/>
                    <a:pt x="200" y="40"/>
                  </a:cubicBezTo>
                  <a:cubicBezTo>
                    <a:pt x="200" y="30"/>
                    <a:pt x="200" y="30"/>
                    <a:pt x="200" y="30"/>
                  </a:cubicBezTo>
                  <a:cubicBezTo>
                    <a:pt x="206" y="30"/>
                    <a:pt x="206" y="30"/>
                    <a:pt x="206" y="30"/>
                  </a:cubicBezTo>
                  <a:lnTo>
                    <a:pt x="206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2"/>
            <p:cNvSpPr>
              <a:spLocks noEditPoints="1"/>
            </p:cNvSpPr>
            <p:nvPr/>
          </p:nvSpPr>
          <p:spPr bwMode="auto">
            <a:xfrm>
              <a:off x="5421313" y="7419976"/>
              <a:ext cx="654050" cy="1220788"/>
            </a:xfrm>
            <a:custGeom>
              <a:avLst/>
              <a:gdLst>
                <a:gd name="T0" fmla="*/ 412 w 412"/>
                <a:gd name="T1" fmla="*/ 364 h 769"/>
                <a:gd name="T2" fmla="*/ 384 w 412"/>
                <a:gd name="T3" fmla="*/ 364 h 769"/>
                <a:gd name="T4" fmla="*/ 384 w 412"/>
                <a:gd name="T5" fmla="*/ 0 h 769"/>
                <a:gd name="T6" fmla="*/ 21 w 412"/>
                <a:gd name="T7" fmla="*/ 0 h 769"/>
                <a:gd name="T8" fmla="*/ 21 w 412"/>
                <a:gd name="T9" fmla="*/ 364 h 769"/>
                <a:gd name="T10" fmla="*/ 0 w 412"/>
                <a:gd name="T11" fmla="*/ 364 h 769"/>
                <a:gd name="T12" fmla="*/ 0 w 412"/>
                <a:gd name="T13" fmla="*/ 769 h 769"/>
                <a:gd name="T14" fmla="*/ 412 w 412"/>
                <a:gd name="T15" fmla="*/ 769 h 769"/>
                <a:gd name="T16" fmla="*/ 412 w 412"/>
                <a:gd name="T17" fmla="*/ 364 h 769"/>
                <a:gd name="T18" fmla="*/ 69 w 412"/>
                <a:gd name="T19" fmla="*/ 48 h 769"/>
                <a:gd name="T20" fmla="*/ 336 w 412"/>
                <a:gd name="T21" fmla="*/ 48 h 769"/>
                <a:gd name="T22" fmla="*/ 336 w 412"/>
                <a:gd name="T23" fmla="*/ 309 h 769"/>
                <a:gd name="T24" fmla="*/ 69 w 412"/>
                <a:gd name="T25" fmla="*/ 309 h 769"/>
                <a:gd name="T26" fmla="*/ 69 w 412"/>
                <a:gd name="T27" fmla="*/ 48 h 769"/>
                <a:gd name="T28" fmla="*/ 357 w 412"/>
                <a:gd name="T29" fmla="*/ 714 h 769"/>
                <a:gd name="T30" fmla="*/ 55 w 412"/>
                <a:gd name="T31" fmla="*/ 714 h 769"/>
                <a:gd name="T32" fmla="*/ 55 w 412"/>
                <a:gd name="T33" fmla="*/ 419 h 769"/>
                <a:gd name="T34" fmla="*/ 357 w 412"/>
                <a:gd name="T35" fmla="*/ 419 h 769"/>
                <a:gd name="T36" fmla="*/ 357 w 412"/>
                <a:gd name="T37" fmla="*/ 714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2" h="769">
                  <a:moveTo>
                    <a:pt x="412" y="364"/>
                  </a:moveTo>
                  <a:lnTo>
                    <a:pt x="384" y="364"/>
                  </a:lnTo>
                  <a:lnTo>
                    <a:pt x="384" y="0"/>
                  </a:lnTo>
                  <a:lnTo>
                    <a:pt x="21" y="0"/>
                  </a:lnTo>
                  <a:lnTo>
                    <a:pt x="21" y="364"/>
                  </a:lnTo>
                  <a:lnTo>
                    <a:pt x="0" y="364"/>
                  </a:lnTo>
                  <a:lnTo>
                    <a:pt x="0" y="769"/>
                  </a:lnTo>
                  <a:lnTo>
                    <a:pt x="412" y="769"/>
                  </a:lnTo>
                  <a:lnTo>
                    <a:pt x="412" y="364"/>
                  </a:lnTo>
                  <a:close/>
                  <a:moveTo>
                    <a:pt x="69" y="48"/>
                  </a:moveTo>
                  <a:lnTo>
                    <a:pt x="336" y="48"/>
                  </a:lnTo>
                  <a:lnTo>
                    <a:pt x="336" y="309"/>
                  </a:lnTo>
                  <a:lnTo>
                    <a:pt x="69" y="309"/>
                  </a:lnTo>
                  <a:lnTo>
                    <a:pt x="69" y="48"/>
                  </a:lnTo>
                  <a:close/>
                  <a:moveTo>
                    <a:pt x="357" y="714"/>
                  </a:moveTo>
                  <a:lnTo>
                    <a:pt x="55" y="714"/>
                  </a:lnTo>
                  <a:lnTo>
                    <a:pt x="55" y="419"/>
                  </a:lnTo>
                  <a:lnTo>
                    <a:pt x="357" y="419"/>
                  </a:lnTo>
                  <a:lnTo>
                    <a:pt x="357" y="7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3"/>
            <p:cNvSpPr>
              <a:spLocks noEditPoints="1"/>
            </p:cNvSpPr>
            <p:nvPr/>
          </p:nvSpPr>
          <p:spPr bwMode="auto">
            <a:xfrm>
              <a:off x="5530850" y="8096251"/>
              <a:ext cx="434975" cy="98425"/>
            </a:xfrm>
            <a:custGeom>
              <a:avLst/>
              <a:gdLst>
                <a:gd name="T0" fmla="*/ 274 w 274"/>
                <a:gd name="T1" fmla="*/ 0 h 62"/>
                <a:gd name="T2" fmla="*/ 0 w 274"/>
                <a:gd name="T3" fmla="*/ 0 h 62"/>
                <a:gd name="T4" fmla="*/ 0 w 274"/>
                <a:gd name="T5" fmla="*/ 62 h 62"/>
                <a:gd name="T6" fmla="*/ 274 w 274"/>
                <a:gd name="T7" fmla="*/ 62 h 62"/>
                <a:gd name="T8" fmla="*/ 274 w 274"/>
                <a:gd name="T9" fmla="*/ 0 h 62"/>
                <a:gd name="T10" fmla="*/ 82 w 274"/>
                <a:gd name="T11" fmla="*/ 48 h 62"/>
                <a:gd name="T12" fmla="*/ 13 w 274"/>
                <a:gd name="T13" fmla="*/ 48 h 62"/>
                <a:gd name="T14" fmla="*/ 13 w 274"/>
                <a:gd name="T15" fmla="*/ 14 h 62"/>
                <a:gd name="T16" fmla="*/ 82 w 274"/>
                <a:gd name="T17" fmla="*/ 14 h 62"/>
                <a:gd name="T18" fmla="*/ 82 w 274"/>
                <a:gd name="T19" fmla="*/ 48 h 62"/>
                <a:gd name="T20" fmla="*/ 137 w 274"/>
                <a:gd name="T21" fmla="*/ 34 h 62"/>
                <a:gd name="T22" fmla="*/ 96 w 274"/>
                <a:gd name="T23" fmla="*/ 34 h 62"/>
                <a:gd name="T24" fmla="*/ 96 w 274"/>
                <a:gd name="T25" fmla="*/ 14 h 62"/>
                <a:gd name="T26" fmla="*/ 137 w 274"/>
                <a:gd name="T27" fmla="*/ 14 h 62"/>
                <a:gd name="T28" fmla="*/ 137 w 274"/>
                <a:gd name="T29" fmla="*/ 3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4" h="62">
                  <a:moveTo>
                    <a:pt x="274" y="0"/>
                  </a:moveTo>
                  <a:lnTo>
                    <a:pt x="0" y="0"/>
                  </a:lnTo>
                  <a:lnTo>
                    <a:pt x="0" y="62"/>
                  </a:lnTo>
                  <a:lnTo>
                    <a:pt x="274" y="62"/>
                  </a:lnTo>
                  <a:lnTo>
                    <a:pt x="274" y="0"/>
                  </a:lnTo>
                  <a:close/>
                  <a:moveTo>
                    <a:pt x="82" y="48"/>
                  </a:moveTo>
                  <a:lnTo>
                    <a:pt x="13" y="48"/>
                  </a:lnTo>
                  <a:lnTo>
                    <a:pt x="13" y="14"/>
                  </a:lnTo>
                  <a:lnTo>
                    <a:pt x="82" y="14"/>
                  </a:lnTo>
                  <a:lnTo>
                    <a:pt x="82" y="48"/>
                  </a:lnTo>
                  <a:close/>
                  <a:moveTo>
                    <a:pt x="137" y="34"/>
                  </a:moveTo>
                  <a:lnTo>
                    <a:pt x="96" y="34"/>
                  </a:lnTo>
                  <a:lnTo>
                    <a:pt x="96" y="14"/>
                  </a:lnTo>
                  <a:lnTo>
                    <a:pt x="137" y="14"/>
                  </a:lnTo>
                  <a:lnTo>
                    <a:pt x="137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14"/>
            <p:cNvSpPr>
              <a:spLocks noChangeArrowheads="1"/>
            </p:cNvSpPr>
            <p:nvPr/>
          </p:nvSpPr>
          <p:spPr bwMode="auto">
            <a:xfrm>
              <a:off x="5530850" y="8215313"/>
              <a:ext cx="434975" cy="984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15"/>
            <p:cNvSpPr>
              <a:spLocks noChangeArrowheads="1"/>
            </p:cNvSpPr>
            <p:nvPr/>
          </p:nvSpPr>
          <p:spPr bwMode="auto">
            <a:xfrm>
              <a:off x="5530850" y="8324851"/>
              <a:ext cx="434975" cy="984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16"/>
            <p:cNvSpPr>
              <a:spLocks noChangeArrowheads="1"/>
            </p:cNvSpPr>
            <p:nvPr/>
          </p:nvSpPr>
          <p:spPr bwMode="auto">
            <a:xfrm>
              <a:off x="5530850" y="8445501"/>
              <a:ext cx="434975" cy="968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EditPoints="1"/>
            </p:cNvSpPr>
            <p:nvPr/>
          </p:nvSpPr>
          <p:spPr bwMode="auto">
            <a:xfrm>
              <a:off x="5540375" y="7812088"/>
              <a:ext cx="392113" cy="87313"/>
            </a:xfrm>
            <a:custGeom>
              <a:avLst/>
              <a:gdLst>
                <a:gd name="T0" fmla="*/ 0 w 247"/>
                <a:gd name="T1" fmla="*/ 55 h 55"/>
                <a:gd name="T2" fmla="*/ 247 w 247"/>
                <a:gd name="T3" fmla="*/ 55 h 55"/>
                <a:gd name="T4" fmla="*/ 247 w 247"/>
                <a:gd name="T5" fmla="*/ 0 h 55"/>
                <a:gd name="T6" fmla="*/ 0 w 247"/>
                <a:gd name="T7" fmla="*/ 0 h 55"/>
                <a:gd name="T8" fmla="*/ 0 w 247"/>
                <a:gd name="T9" fmla="*/ 55 h 55"/>
                <a:gd name="T10" fmla="*/ 172 w 247"/>
                <a:gd name="T11" fmla="*/ 14 h 55"/>
                <a:gd name="T12" fmla="*/ 234 w 247"/>
                <a:gd name="T13" fmla="*/ 14 h 55"/>
                <a:gd name="T14" fmla="*/ 234 w 247"/>
                <a:gd name="T15" fmla="*/ 41 h 55"/>
                <a:gd name="T16" fmla="*/ 172 w 247"/>
                <a:gd name="T17" fmla="*/ 41 h 55"/>
                <a:gd name="T18" fmla="*/ 172 w 247"/>
                <a:gd name="T19" fmla="*/ 14 h 55"/>
                <a:gd name="T20" fmla="*/ 124 w 247"/>
                <a:gd name="T21" fmla="*/ 28 h 55"/>
                <a:gd name="T22" fmla="*/ 165 w 247"/>
                <a:gd name="T23" fmla="*/ 28 h 55"/>
                <a:gd name="T24" fmla="*/ 165 w 247"/>
                <a:gd name="T25" fmla="*/ 41 h 55"/>
                <a:gd name="T26" fmla="*/ 124 w 247"/>
                <a:gd name="T27" fmla="*/ 41 h 55"/>
                <a:gd name="T28" fmla="*/ 124 w 247"/>
                <a:gd name="T29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7" h="55">
                  <a:moveTo>
                    <a:pt x="0" y="55"/>
                  </a:moveTo>
                  <a:lnTo>
                    <a:pt x="247" y="55"/>
                  </a:lnTo>
                  <a:lnTo>
                    <a:pt x="247" y="0"/>
                  </a:lnTo>
                  <a:lnTo>
                    <a:pt x="0" y="0"/>
                  </a:lnTo>
                  <a:lnTo>
                    <a:pt x="0" y="55"/>
                  </a:lnTo>
                  <a:close/>
                  <a:moveTo>
                    <a:pt x="172" y="14"/>
                  </a:moveTo>
                  <a:lnTo>
                    <a:pt x="234" y="14"/>
                  </a:lnTo>
                  <a:lnTo>
                    <a:pt x="234" y="41"/>
                  </a:lnTo>
                  <a:lnTo>
                    <a:pt x="172" y="41"/>
                  </a:lnTo>
                  <a:lnTo>
                    <a:pt x="172" y="14"/>
                  </a:lnTo>
                  <a:close/>
                  <a:moveTo>
                    <a:pt x="124" y="28"/>
                  </a:moveTo>
                  <a:lnTo>
                    <a:pt x="165" y="28"/>
                  </a:lnTo>
                  <a:lnTo>
                    <a:pt x="165" y="41"/>
                  </a:lnTo>
                  <a:lnTo>
                    <a:pt x="124" y="41"/>
                  </a:lnTo>
                  <a:lnTo>
                    <a:pt x="124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18"/>
            <p:cNvSpPr>
              <a:spLocks noChangeArrowheads="1"/>
            </p:cNvSpPr>
            <p:nvPr/>
          </p:nvSpPr>
          <p:spPr bwMode="auto">
            <a:xfrm>
              <a:off x="5540375" y="7713663"/>
              <a:ext cx="392113" cy="873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19"/>
            <p:cNvSpPr>
              <a:spLocks noChangeArrowheads="1"/>
            </p:cNvSpPr>
            <p:nvPr/>
          </p:nvSpPr>
          <p:spPr bwMode="auto">
            <a:xfrm>
              <a:off x="5540375" y="7616826"/>
              <a:ext cx="392113" cy="857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5" name="Freeform 41"/>
          <p:cNvSpPr>
            <a:spLocks noEditPoints="1"/>
          </p:cNvSpPr>
          <p:nvPr/>
        </p:nvSpPr>
        <p:spPr bwMode="auto">
          <a:xfrm>
            <a:off x="4699461" y="2234323"/>
            <a:ext cx="732920" cy="705734"/>
          </a:xfrm>
          <a:custGeom>
            <a:avLst/>
            <a:gdLst>
              <a:gd name="T0" fmla="*/ 89 w 634"/>
              <a:gd name="T1" fmla="*/ 386 h 612"/>
              <a:gd name="T2" fmla="*/ 279 w 634"/>
              <a:gd name="T3" fmla="*/ 210 h 612"/>
              <a:gd name="T4" fmla="*/ 273 w 634"/>
              <a:gd name="T5" fmla="*/ 196 h 612"/>
              <a:gd name="T6" fmla="*/ 290 w 634"/>
              <a:gd name="T7" fmla="*/ 147 h 612"/>
              <a:gd name="T8" fmla="*/ 285 w 634"/>
              <a:gd name="T9" fmla="*/ 124 h 612"/>
              <a:gd name="T10" fmla="*/ 275 w 634"/>
              <a:gd name="T11" fmla="*/ 53 h 612"/>
              <a:gd name="T12" fmla="*/ 290 w 634"/>
              <a:gd name="T13" fmla="*/ 0 h 612"/>
              <a:gd name="T14" fmla="*/ 301 w 634"/>
              <a:gd name="T15" fmla="*/ 53 h 612"/>
              <a:gd name="T16" fmla="*/ 312 w 634"/>
              <a:gd name="T17" fmla="*/ 0 h 612"/>
              <a:gd name="T18" fmla="*/ 322 w 634"/>
              <a:gd name="T19" fmla="*/ 53 h 612"/>
              <a:gd name="T20" fmla="*/ 332 w 634"/>
              <a:gd name="T21" fmla="*/ 88 h 612"/>
              <a:gd name="T22" fmla="*/ 317 w 634"/>
              <a:gd name="T23" fmla="*/ 129 h 612"/>
              <a:gd name="T24" fmla="*/ 312 w 634"/>
              <a:gd name="T25" fmla="*/ 152 h 612"/>
              <a:gd name="T26" fmla="*/ 291 w 634"/>
              <a:gd name="T27" fmla="*/ 182 h 612"/>
              <a:gd name="T28" fmla="*/ 312 w 634"/>
              <a:gd name="T29" fmla="*/ 192 h 612"/>
              <a:gd name="T30" fmla="*/ 326 w 634"/>
              <a:gd name="T31" fmla="*/ 173 h 612"/>
              <a:gd name="T32" fmla="*/ 329 w 634"/>
              <a:gd name="T33" fmla="*/ 208 h 612"/>
              <a:gd name="T34" fmla="*/ 522 w 634"/>
              <a:gd name="T35" fmla="*/ 382 h 612"/>
              <a:gd name="T36" fmla="*/ 627 w 634"/>
              <a:gd name="T37" fmla="*/ 387 h 612"/>
              <a:gd name="T38" fmla="*/ 634 w 634"/>
              <a:gd name="T39" fmla="*/ 612 h 612"/>
              <a:gd name="T40" fmla="*/ 7 w 634"/>
              <a:gd name="T41" fmla="*/ 612 h 612"/>
              <a:gd name="T42" fmla="*/ 0 w 634"/>
              <a:gd name="T43" fmla="*/ 387 h 612"/>
              <a:gd name="T44" fmla="*/ 111 w 634"/>
              <a:gd name="T45" fmla="*/ 386 h 612"/>
              <a:gd name="T46" fmla="*/ 507 w 634"/>
              <a:gd name="T47" fmla="*/ 383 h 612"/>
              <a:gd name="T48" fmla="*/ 314 w 634"/>
              <a:gd name="T49" fmla="*/ 214 h 612"/>
              <a:gd name="T50" fmla="*/ 287 w 634"/>
              <a:gd name="T51" fmla="*/ 217 h 612"/>
              <a:gd name="T52" fmla="*/ 110 w 634"/>
              <a:gd name="T53" fmla="*/ 385 h 612"/>
              <a:gd name="T54" fmla="*/ 323 w 634"/>
              <a:gd name="T55" fmla="*/ 580 h 612"/>
              <a:gd name="T56" fmla="*/ 344 w 634"/>
              <a:gd name="T57" fmla="*/ 419 h 612"/>
              <a:gd name="T58" fmla="*/ 215 w 634"/>
              <a:gd name="T59" fmla="*/ 419 h 612"/>
              <a:gd name="T60" fmla="*/ 194 w 634"/>
              <a:gd name="T61" fmla="*/ 580 h 612"/>
              <a:gd name="T62" fmla="*/ 215 w 634"/>
              <a:gd name="T63" fmla="*/ 419 h 612"/>
              <a:gd name="T64" fmla="*/ 452 w 634"/>
              <a:gd name="T65" fmla="*/ 580 h 612"/>
              <a:gd name="T66" fmla="*/ 473 w 634"/>
              <a:gd name="T67" fmla="*/ 419 h 612"/>
              <a:gd name="T68" fmla="*/ 495 w 634"/>
              <a:gd name="T69" fmla="*/ 419 h 612"/>
              <a:gd name="T70" fmla="*/ 516 w 634"/>
              <a:gd name="T71" fmla="*/ 580 h 612"/>
              <a:gd name="T72" fmla="*/ 495 w 634"/>
              <a:gd name="T73" fmla="*/ 419 h 612"/>
              <a:gd name="T74" fmla="*/ 85 w 634"/>
              <a:gd name="T75" fmla="*/ 580 h 612"/>
              <a:gd name="T76" fmla="*/ 65 w 634"/>
              <a:gd name="T77" fmla="*/ 419 h 612"/>
              <a:gd name="T78" fmla="*/ 108 w 634"/>
              <a:gd name="T79" fmla="*/ 419 h 612"/>
              <a:gd name="T80" fmla="*/ 128 w 634"/>
              <a:gd name="T81" fmla="*/ 580 h 612"/>
              <a:gd name="T82" fmla="*/ 108 w 634"/>
              <a:gd name="T83" fmla="*/ 419 h 612"/>
              <a:gd name="T84" fmla="*/ 151 w 634"/>
              <a:gd name="T85" fmla="*/ 419 h 612"/>
              <a:gd name="T86" fmla="*/ 172 w 634"/>
              <a:gd name="T87" fmla="*/ 580 h 612"/>
              <a:gd name="T88" fmla="*/ 237 w 634"/>
              <a:gd name="T89" fmla="*/ 419 h 612"/>
              <a:gd name="T90" fmla="*/ 257 w 634"/>
              <a:gd name="T91" fmla="*/ 580 h 612"/>
              <a:gd name="T92" fmla="*/ 237 w 634"/>
              <a:gd name="T93" fmla="*/ 419 h 612"/>
              <a:gd name="T94" fmla="*/ 301 w 634"/>
              <a:gd name="T95" fmla="*/ 419 h 612"/>
              <a:gd name="T96" fmla="*/ 280 w 634"/>
              <a:gd name="T97" fmla="*/ 580 h 612"/>
              <a:gd name="T98" fmla="*/ 366 w 634"/>
              <a:gd name="T99" fmla="*/ 419 h 612"/>
              <a:gd name="T100" fmla="*/ 387 w 634"/>
              <a:gd name="T101" fmla="*/ 580 h 612"/>
              <a:gd name="T102" fmla="*/ 366 w 634"/>
              <a:gd name="T103" fmla="*/ 419 h 612"/>
              <a:gd name="T104" fmla="*/ 429 w 634"/>
              <a:gd name="T105" fmla="*/ 419 h 612"/>
              <a:gd name="T106" fmla="*/ 409 w 634"/>
              <a:gd name="T107" fmla="*/ 580 h 612"/>
              <a:gd name="T108" fmla="*/ 538 w 634"/>
              <a:gd name="T109" fmla="*/ 580 h 612"/>
              <a:gd name="T110" fmla="*/ 559 w 634"/>
              <a:gd name="T111" fmla="*/ 419 h 612"/>
              <a:gd name="T112" fmla="*/ 538 w 634"/>
              <a:gd name="T113" fmla="*/ 580 h 612"/>
              <a:gd name="T114" fmla="*/ 581 w 634"/>
              <a:gd name="T115" fmla="*/ 580 h 612"/>
              <a:gd name="T116" fmla="*/ 602 w 634"/>
              <a:gd name="T117" fmla="*/ 419 h 612"/>
              <a:gd name="T118" fmla="*/ 42 w 634"/>
              <a:gd name="T119" fmla="*/ 580 h 612"/>
              <a:gd name="T120" fmla="*/ 33 w 634"/>
              <a:gd name="T121" fmla="*/ 419 h 612"/>
              <a:gd name="T122" fmla="*/ 42 w 634"/>
              <a:gd name="T123" fmla="*/ 580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34" h="612">
                <a:moveTo>
                  <a:pt x="0" y="387"/>
                </a:moveTo>
                <a:cubicBezTo>
                  <a:pt x="30" y="387"/>
                  <a:pt x="59" y="387"/>
                  <a:pt x="89" y="386"/>
                </a:cubicBezTo>
                <a:cubicBezTo>
                  <a:pt x="91" y="386"/>
                  <a:pt x="94" y="385"/>
                  <a:pt x="96" y="384"/>
                </a:cubicBezTo>
                <a:cubicBezTo>
                  <a:pt x="157" y="326"/>
                  <a:pt x="218" y="268"/>
                  <a:pt x="279" y="210"/>
                </a:cubicBezTo>
                <a:cubicBezTo>
                  <a:pt x="280" y="210"/>
                  <a:pt x="280" y="209"/>
                  <a:pt x="281" y="209"/>
                </a:cubicBezTo>
                <a:cubicBezTo>
                  <a:pt x="278" y="204"/>
                  <a:pt x="275" y="200"/>
                  <a:pt x="273" y="196"/>
                </a:cubicBezTo>
                <a:cubicBezTo>
                  <a:pt x="266" y="179"/>
                  <a:pt x="271" y="163"/>
                  <a:pt x="286" y="153"/>
                </a:cubicBezTo>
                <a:cubicBezTo>
                  <a:pt x="288" y="152"/>
                  <a:pt x="290" y="149"/>
                  <a:pt x="290" y="147"/>
                </a:cubicBezTo>
                <a:cubicBezTo>
                  <a:pt x="290" y="142"/>
                  <a:pt x="290" y="136"/>
                  <a:pt x="290" y="132"/>
                </a:cubicBezTo>
                <a:cubicBezTo>
                  <a:pt x="288" y="128"/>
                  <a:pt x="285" y="126"/>
                  <a:pt x="285" y="124"/>
                </a:cubicBezTo>
                <a:cubicBezTo>
                  <a:pt x="281" y="102"/>
                  <a:pt x="278" y="80"/>
                  <a:pt x="275" y="57"/>
                </a:cubicBezTo>
                <a:cubicBezTo>
                  <a:pt x="275" y="56"/>
                  <a:pt x="275" y="55"/>
                  <a:pt x="275" y="53"/>
                </a:cubicBezTo>
                <a:cubicBezTo>
                  <a:pt x="280" y="53"/>
                  <a:pt x="285" y="53"/>
                  <a:pt x="290" y="53"/>
                </a:cubicBezTo>
                <a:cubicBezTo>
                  <a:pt x="290" y="35"/>
                  <a:pt x="290" y="18"/>
                  <a:pt x="290" y="0"/>
                </a:cubicBezTo>
                <a:cubicBezTo>
                  <a:pt x="294" y="0"/>
                  <a:pt x="297" y="0"/>
                  <a:pt x="301" y="0"/>
                </a:cubicBezTo>
                <a:cubicBezTo>
                  <a:pt x="301" y="17"/>
                  <a:pt x="301" y="35"/>
                  <a:pt x="301" y="53"/>
                </a:cubicBezTo>
                <a:cubicBezTo>
                  <a:pt x="305" y="53"/>
                  <a:pt x="308" y="53"/>
                  <a:pt x="312" y="53"/>
                </a:cubicBezTo>
                <a:cubicBezTo>
                  <a:pt x="312" y="35"/>
                  <a:pt x="312" y="18"/>
                  <a:pt x="312" y="0"/>
                </a:cubicBezTo>
                <a:cubicBezTo>
                  <a:pt x="315" y="0"/>
                  <a:pt x="318" y="0"/>
                  <a:pt x="322" y="0"/>
                </a:cubicBezTo>
                <a:cubicBezTo>
                  <a:pt x="322" y="17"/>
                  <a:pt x="322" y="35"/>
                  <a:pt x="322" y="53"/>
                </a:cubicBezTo>
                <a:cubicBezTo>
                  <a:pt x="328" y="53"/>
                  <a:pt x="333" y="53"/>
                  <a:pt x="339" y="53"/>
                </a:cubicBezTo>
                <a:cubicBezTo>
                  <a:pt x="336" y="65"/>
                  <a:pt x="334" y="76"/>
                  <a:pt x="332" y="88"/>
                </a:cubicBezTo>
                <a:cubicBezTo>
                  <a:pt x="330" y="99"/>
                  <a:pt x="327" y="110"/>
                  <a:pt x="325" y="122"/>
                </a:cubicBezTo>
                <a:cubicBezTo>
                  <a:pt x="324" y="127"/>
                  <a:pt x="322" y="130"/>
                  <a:pt x="317" y="129"/>
                </a:cubicBezTo>
                <a:cubicBezTo>
                  <a:pt x="315" y="128"/>
                  <a:pt x="314" y="129"/>
                  <a:pt x="312" y="129"/>
                </a:cubicBezTo>
                <a:cubicBezTo>
                  <a:pt x="312" y="136"/>
                  <a:pt x="312" y="144"/>
                  <a:pt x="312" y="152"/>
                </a:cubicBezTo>
                <a:cubicBezTo>
                  <a:pt x="312" y="161"/>
                  <a:pt x="310" y="169"/>
                  <a:pt x="299" y="171"/>
                </a:cubicBezTo>
                <a:cubicBezTo>
                  <a:pt x="295" y="172"/>
                  <a:pt x="291" y="176"/>
                  <a:pt x="291" y="182"/>
                </a:cubicBezTo>
                <a:cubicBezTo>
                  <a:pt x="291" y="186"/>
                  <a:pt x="292" y="191"/>
                  <a:pt x="298" y="193"/>
                </a:cubicBezTo>
                <a:cubicBezTo>
                  <a:pt x="302" y="189"/>
                  <a:pt x="306" y="185"/>
                  <a:pt x="312" y="192"/>
                </a:cubicBezTo>
                <a:cubicBezTo>
                  <a:pt x="313" y="188"/>
                  <a:pt x="313" y="186"/>
                  <a:pt x="314" y="183"/>
                </a:cubicBezTo>
                <a:cubicBezTo>
                  <a:pt x="315" y="176"/>
                  <a:pt x="320" y="173"/>
                  <a:pt x="326" y="173"/>
                </a:cubicBezTo>
                <a:cubicBezTo>
                  <a:pt x="332" y="174"/>
                  <a:pt x="336" y="179"/>
                  <a:pt x="335" y="186"/>
                </a:cubicBezTo>
                <a:cubicBezTo>
                  <a:pt x="334" y="193"/>
                  <a:pt x="331" y="200"/>
                  <a:pt x="329" y="208"/>
                </a:cubicBezTo>
                <a:cubicBezTo>
                  <a:pt x="329" y="208"/>
                  <a:pt x="330" y="209"/>
                  <a:pt x="332" y="211"/>
                </a:cubicBezTo>
                <a:cubicBezTo>
                  <a:pt x="395" y="268"/>
                  <a:pt x="459" y="325"/>
                  <a:pt x="522" y="382"/>
                </a:cubicBezTo>
                <a:cubicBezTo>
                  <a:pt x="525" y="385"/>
                  <a:pt x="529" y="386"/>
                  <a:pt x="533" y="386"/>
                </a:cubicBezTo>
                <a:cubicBezTo>
                  <a:pt x="564" y="387"/>
                  <a:pt x="595" y="387"/>
                  <a:pt x="627" y="387"/>
                </a:cubicBezTo>
                <a:cubicBezTo>
                  <a:pt x="629" y="387"/>
                  <a:pt x="631" y="387"/>
                  <a:pt x="634" y="387"/>
                </a:cubicBezTo>
                <a:cubicBezTo>
                  <a:pt x="634" y="462"/>
                  <a:pt x="634" y="537"/>
                  <a:pt x="634" y="612"/>
                </a:cubicBezTo>
                <a:cubicBezTo>
                  <a:pt x="632" y="612"/>
                  <a:pt x="629" y="612"/>
                  <a:pt x="627" y="612"/>
                </a:cubicBezTo>
                <a:cubicBezTo>
                  <a:pt x="420" y="612"/>
                  <a:pt x="213" y="612"/>
                  <a:pt x="7" y="612"/>
                </a:cubicBezTo>
                <a:cubicBezTo>
                  <a:pt x="4" y="612"/>
                  <a:pt x="2" y="612"/>
                  <a:pt x="0" y="612"/>
                </a:cubicBezTo>
                <a:cubicBezTo>
                  <a:pt x="0" y="537"/>
                  <a:pt x="0" y="462"/>
                  <a:pt x="0" y="387"/>
                </a:cubicBezTo>
                <a:close/>
                <a:moveTo>
                  <a:pt x="110" y="385"/>
                </a:moveTo>
                <a:cubicBezTo>
                  <a:pt x="110" y="385"/>
                  <a:pt x="111" y="386"/>
                  <a:pt x="111" y="386"/>
                </a:cubicBezTo>
                <a:cubicBezTo>
                  <a:pt x="244" y="386"/>
                  <a:pt x="376" y="386"/>
                  <a:pt x="510" y="386"/>
                </a:cubicBezTo>
                <a:cubicBezTo>
                  <a:pt x="508" y="385"/>
                  <a:pt x="508" y="384"/>
                  <a:pt x="507" y="383"/>
                </a:cubicBezTo>
                <a:cubicBezTo>
                  <a:pt x="445" y="327"/>
                  <a:pt x="383" y="271"/>
                  <a:pt x="321" y="216"/>
                </a:cubicBezTo>
                <a:cubicBezTo>
                  <a:pt x="320" y="214"/>
                  <a:pt x="317" y="214"/>
                  <a:pt x="314" y="214"/>
                </a:cubicBezTo>
                <a:cubicBezTo>
                  <a:pt x="309" y="214"/>
                  <a:pt x="303" y="216"/>
                  <a:pt x="297" y="215"/>
                </a:cubicBezTo>
                <a:cubicBezTo>
                  <a:pt x="293" y="214"/>
                  <a:pt x="290" y="215"/>
                  <a:pt x="287" y="217"/>
                </a:cubicBezTo>
                <a:cubicBezTo>
                  <a:pt x="230" y="272"/>
                  <a:pt x="173" y="326"/>
                  <a:pt x="115" y="381"/>
                </a:cubicBezTo>
                <a:cubicBezTo>
                  <a:pt x="114" y="382"/>
                  <a:pt x="112" y="384"/>
                  <a:pt x="110" y="385"/>
                </a:cubicBezTo>
                <a:close/>
                <a:moveTo>
                  <a:pt x="323" y="419"/>
                </a:moveTo>
                <a:cubicBezTo>
                  <a:pt x="323" y="473"/>
                  <a:pt x="323" y="526"/>
                  <a:pt x="323" y="580"/>
                </a:cubicBezTo>
                <a:cubicBezTo>
                  <a:pt x="330" y="580"/>
                  <a:pt x="337" y="580"/>
                  <a:pt x="344" y="580"/>
                </a:cubicBezTo>
                <a:cubicBezTo>
                  <a:pt x="344" y="526"/>
                  <a:pt x="344" y="473"/>
                  <a:pt x="344" y="419"/>
                </a:cubicBezTo>
                <a:cubicBezTo>
                  <a:pt x="337" y="419"/>
                  <a:pt x="330" y="419"/>
                  <a:pt x="323" y="419"/>
                </a:cubicBezTo>
                <a:close/>
                <a:moveTo>
                  <a:pt x="215" y="419"/>
                </a:moveTo>
                <a:cubicBezTo>
                  <a:pt x="207" y="419"/>
                  <a:pt x="201" y="419"/>
                  <a:pt x="194" y="419"/>
                </a:cubicBezTo>
                <a:cubicBezTo>
                  <a:pt x="194" y="473"/>
                  <a:pt x="194" y="526"/>
                  <a:pt x="194" y="580"/>
                </a:cubicBezTo>
                <a:cubicBezTo>
                  <a:pt x="201" y="580"/>
                  <a:pt x="208" y="580"/>
                  <a:pt x="215" y="580"/>
                </a:cubicBezTo>
                <a:cubicBezTo>
                  <a:pt x="215" y="526"/>
                  <a:pt x="215" y="473"/>
                  <a:pt x="215" y="419"/>
                </a:cubicBezTo>
                <a:close/>
                <a:moveTo>
                  <a:pt x="452" y="419"/>
                </a:moveTo>
                <a:cubicBezTo>
                  <a:pt x="452" y="473"/>
                  <a:pt x="452" y="526"/>
                  <a:pt x="452" y="580"/>
                </a:cubicBezTo>
                <a:cubicBezTo>
                  <a:pt x="459" y="580"/>
                  <a:pt x="466" y="580"/>
                  <a:pt x="473" y="580"/>
                </a:cubicBezTo>
                <a:cubicBezTo>
                  <a:pt x="473" y="526"/>
                  <a:pt x="473" y="473"/>
                  <a:pt x="473" y="419"/>
                </a:cubicBezTo>
                <a:cubicBezTo>
                  <a:pt x="466" y="419"/>
                  <a:pt x="459" y="419"/>
                  <a:pt x="452" y="419"/>
                </a:cubicBezTo>
                <a:close/>
                <a:moveTo>
                  <a:pt x="495" y="419"/>
                </a:moveTo>
                <a:cubicBezTo>
                  <a:pt x="495" y="473"/>
                  <a:pt x="495" y="526"/>
                  <a:pt x="495" y="580"/>
                </a:cubicBezTo>
                <a:cubicBezTo>
                  <a:pt x="502" y="580"/>
                  <a:pt x="509" y="580"/>
                  <a:pt x="516" y="580"/>
                </a:cubicBezTo>
                <a:cubicBezTo>
                  <a:pt x="516" y="526"/>
                  <a:pt x="516" y="473"/>
                  <a:pt x="516" y="419"/>
                </a:cubicBezTo>
                <a:cubicBezTo>
                  <a:pt x="509" y="419"/>
                  <a:pt x="502" y="419"/>
                  <a:pt x="495" y="419"/>
                </a:cubicBezTo>
                <a:close/>
                <a:moveTo>
                  <a:pt x="65" y="580"/>
                </a:moveTo>
                <a:cubicBezTo>
                  <a:pt x="72" y="580"/>
                  <a:pt x="78" y="580"/>
                  <a:pt x="85" y="580"/>
                </a:cubicBezTo>
                <a:cubicBezTo>
                  <a:pt x="85" y="526"/>
                  <a:pt x="85" y="473"/>
                  <a:pt x="85" y="419"/>
                </a:cubicBezTo>
                <a:cubicBezTo>
                  <a:pt x="78" y="419"/>
                  <a:pt x="72" y="419"/>
                  <a:pt x="65" y="419"/>
                </a:cubicBezTo>
                <a:cubicBezTo>
                  <a:pt x="65" y="473"/>
                  <a:pt x="65" y="526"/>
                  <a:pt x="65" y="580"/>
                </a:cubicBezTo>
                <a:close/>
                <a:moveTo>
                  <a:pt x="108" y="419"/>
                </a:moveTo>
                <a:cubicBezTo>
                  <a:pt x="108" y="473"/>
                  <a:pt x="108" y="526"/>
                  <a:pt x="108" y="580"/>
                </a:cubicBezTo>
                <a:cubicBezTo>
                  <a:pt x="115" y="580"/>
                  <a:pt x="122" y="580"/>
                  <a:pt x="128" y="580"/>
                </a:cubicBezTo>
                <a:cubicBezTo>
                  <a:pt x="128" y="526"/>
                  <a:pt x="128" y="473"/>
                  <a:pt x="128" y="419"/>
                </a:cubicBezTo>
                <a:cubicBezTo>
                  <a:pt x="121" y="419"/>
                  <a:pt x="115" y="419"/>
                  <a:pt x="108" y="419"/>
                </a:cubicBezTo>
                <a:close/>
                <a:moveTo>
                  <a:pt x="172" y="419"/>
                </a:moveTo>
                <a:cubicBezTo>
                  <a:pt x="164" y="419"/>
                  <a:pt x="158" y="419"/>
                  <a:pt x="151" y="419"/>
                </a:cubicBezTo>
                <a:cubicBezTo>
                  <a:pt x="151" y="473"/>
                  <a:pt x="151" y="526"/>
                  <a:pt x="151" y="580"/>
                </a:cubicBezTo>
                <a:cubicBezTo>
                  <a:pt x="158" y="580"/>
                  <a:pt x="165" y="580"/>
                  <a:pt x="172" y="580"/>
                </a:cubicBezTo>
                <a:cubicBezTo>
                  <a:pt x="172" y="526"/>
                  <a:pt x="172" y="473"/>
                  <a:pt x="172" y="419"/>
                </a:cubicBezTo>
                <a:close/>
                <a:moveTo>
                  <a:pt x="237" y="419"/>
                </a:moveTo>
                <a:cubicBezTo>
                  <a:pt x="237" y="473"/>
                  <a:pt x="237" y="526"/>
                  <a:pt x="237" y="580"/>
                </a:cubicBezTo>
                <a:cubicBezTo>
                  <a:pt x="244" y="580"/>
                  <a:pt x="251" y="580"/>
                  <a:pt x="257" y="580"/>
                </a:cubicBezTo>
                <a:cubicBezTo>
                  <a:pt x="257" y="526"/>
                  <a:pt x="257" y="473"/>
                  <a:pt x="257" y="419"/>
                </a:cubicBezTo>
                <a:cubicBezTo>
                  <a:pt x="251" y="419"/>
                  <a:pt x="244" y="419"/>
                  <a:pt x="237" y="419"/>
                </a:cubicBezTo>
                <a:close/>
                <a:moveTo>
                  <a:pt x="301" y="580"/>
                </a:moveTo>
                <a:cubicBezTo>
                  <a:pt x="301" y="526"/>
                  <a:pt x="301" y="473"/>
                  <a:pt x="301" y="419"/>
                </a:cubicBezTo>
                <a:cubicBezTo>
                  <a:pt x="293" y="419"/>
                  <a:pt x="287" y="419"/>
                  <a:pt x="280" y="419"/>
                </a:cubicBezTo>
                <a:cubicBezTo>
                  <a:pt x="280" y="473"/>
                  <a:pt x="280" y="526"/>
                  <a:pt x="280" y="580"/>
                </a:cubicBezTo>
                <a:cubicBezTo>
                  <a:pt x="287" y="580"/>
                  <a:pt x="294" y="580"/>
                  <a:pt x="301" y="580"/>
                </a:cubicBezTo>
                <a:close/>
                <a:moveTo>
                  <a:pt x="366" y="419"/>
                </a:moveTo>
                <a:cubicBezTo>
                  <a:pt x="366" y="473"/>
                  <a:pt x="366" y="526"/>
                  <a:pt x="366" y="580"/>
                </a:cubicBezTo>
                <a:cubicBezTo>
                  <a:pt x="373" y="580"/>
                  <a:pt x="380" y="580"/>
                  <a:pt x="387" y="580"/>
                </a:cubicBezTo>
                <a:cubicBezTo>
                  <a:pt x="387" y="526"/>
                  <a:pt x="387" y="473"/>
                  <a:pt x="387" y="419"/>
                </a:cubicBezTo>
                <a:cubicBezTo>
                  <a:pt x="380" y="419"/>
                  <a:pt x="373" y="419"/>
                  <a:pt x="366" y="419"/>
                </a:cubicBezTo>
                <a:close/>
                <a:moveTo>
                  <a:pt x="429" y="580"/>
                </a:moveTo>
                <a:cubicBezTo>
                  <a:pt x="429" y="526"/>
                  <a:pt x="429" y="473"/>
                  <a:pt x="429" y="419"/>
                </a:cubicBezTo>
                <a:cubicBezTo>
                  <a:pt x="422" y="419"/>
                  <a:pt x="416" y="419"/>
                  <a:pt x="409" y="419"/>
                </a:cubicBezTo>
                <a:cubicBezTo>
                  <a:pt x="409" y="473"/>
                  <a:pt x="409" y="526"/>
                  <a:pt x="409" y="580"/>
                </a:cubicBezTo>
                <a:cubicBezTo>
                  <a:pt x="416" y="580"/>
                  <a:pt x="423" y="580"/>
                  <a:pt x="429" y="580"/>
                </a:cubicBezTo>
                <a:close/>
                <a:moveTo>
                  <a:pt x="538" y="580"/>
                </a:moveTo>
                <a:cubicBezTo>
                  <a:pt x="545" y="580"/>
                  <a:pt x="552" y="580"/>
                  <a:pt x="559" y="580"/>
                </a:cubicBezTo>
                <a:cubicBezTo>
                  <a:pt x="559" y="526"/>
                  <a:pt x="559" y="473"/>
                  <a:pt x="559" y="419"/>
                </a:cubicBezTo>
                <a:cubicBezTo>
                  <a:pt x="552" y="419"/>
                  <a:pt x="545" y="419"/>
                  <a:pt x="538" y="419"/>
                </a:cubicBezTo>
                <a:cubicBezTo>
                  <a:pt x="538" y="473"/>
                  <a:pt x="538" y="526"/>
                  <a:pt x="538" y="580"/>
                </a:cubicBezTo>
                <a:close/>
                <a:moveTo>
                  <a:pt x="581" y="419"/>
                </a:moveTo>
                <a:cubicBezTo>
                  <a:pt x="581" y="473"/>
                  <a:pt x="581" y="526"/>
                  <a:pt x="581" y="580"/>
                </a:cubicBezTo>
                <a:cubicBezTo>
                  <a:pt x="588" y="580"/>
                  <a:pt x="595" y="580"/>
                  <a:pt x="602" y="580"/>
                </a:cubicBezTo>
                <a:cubicBezTo>
                  <a:pt x="602" y="526"/>
                  <a:pt x="602" y="473"/>
                  <a:pt x="602" y="419"/>
                </a:cubicBezTo>
                <a:cubicBezTo>
                  <a:pt x="595" y="419"/>
                  <a:pt x="588" y="419"/>
                  <a:pt x="581" y="419"/>
                </a:cubicBezTo>
                <a:close/>
                <a:moveTo>
                  <a:pt x="42" y="580"/>
                </a:moveTo>
                <a:cubicBezTo>
                  <a:pt x="42" y="526"/>
                  <a:pt x="42" y="472"/>
                  <a:pt x="42" y="419"/>
                </a:cubicBezTo>
                <a:cubicBezTo>
                  <a:pt x="39" y="419"/>
                  <a:pt x="36" y="419"/>
                  <a:pt x="33" y="419"/>
                </a:cubicBezTo>
                <a:cubicBezTo>
                  <a:pt x="33" y="473"/>
                  <a:pt x="33" y="527"/>
                  <a:pt x="33" y="580"/>
                </a:cubicBezTo>
                <a:cubicBezTo>
                  <a:pt x="36" y="580"/>
                  <a:pt x="39" y="580"/>
                  <a:pt x="42" y="58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6" name="Grupo 105"/>
          <p:cNvGrpSpPr/>
          <p:nvPr/>
        </p:nvGrpSpPr>
        <p:grpSpPr>
          <a:xfrm>
            <a:off x="6705077" y="2472383"/>
            <a:ext cx="894426" cy="419317"/>
            <a:chOff x="-3068638" y="3429000"/>
            <a:chExt cx="1628775" cy="763588"/>
          </a:xfrm>
          <a:solidFill>
            <a:schemeClr val="accent1"/>
          </a:solidFill>
        </p:grpSpPr>
        <p:sp>
          <p:nvSpPr>
            <p:cNvPr id="107" name="Freeform 5"/>
            <p:cNvSpPr>
              <a:spLocks noEditPoints="1"/>
            </p:cNvSpPr>
            <p:nvPr/>
          </p:nvSpPr>
          <p:spPr bwMode="auto">
            <a:xfrm>
              <a:off x="-1892301" y="3462338"/>
              <a:ext cx="452438" cy="587375"/>
            </a:xfrm>
            <a:custGeom>
              <a:avLst/>
              <a:gdLst>
                <a:gd name="T0" fmla="*/ 149 w 149"/>
                <a:gd name="T1" fmla="*/ 187 h 192"/>
                <a:gd name="T2" fmla="*/ 139 w 149"/>
                <a:gd name="T3" fmla="*/ 191 h 192"/>
                <a:gd name="T4" fmla="*/ 113 w 149"/>
                <a:gd name="T5" fmla="*/ 191 h 192"/>
                <a:gd name="T6" fmla="*/ 107 w 149"/>
                <a:gd name="T7" fmla="*/ 188 h 192"/>
                <a:gd name="T8" fmla="*/ 30 w 149"/>
                <a:gd name="T9" fmla="*/ 188 h 192"/>
                <a:gd name="T10" fmla="*/ 25 w 149"/>
                <a:gd name="T11" fmla="*/ 191 h 192"/>
                <a:gd name="T12" fmla="*/ 8 w 149"/>
                <a:gd name="T13" fmla="*/ 191 h 192"/>
                <a:gd name="T14" fmla="*/ 1 w 149"/>
                <a:gd name="T15" fmla="*/ 185 h 192"/>
                <a:gd name="T16" fmla="*/ 0 w 149"/>
                <a:gd name="T17" fmla="*/ 169 h 192"/>
                <a:gd name="T18" fmla="*/ 0 w 149"/>
                <a:gd name="T19" fmla="*/ 9 h 192"/>
                <a:gd name="T20" fmla="*/ 9 w 149"/>
                <a:gd name="T21" fmla="*/ 0 h 192"/>
                <a:gd name="T22" fmla="*/ 113 w 149"/>
                <a:gd name="T23" fmla="*/ 0 h 192"/>
                <a:gd name="T24" fmla="*/ 117 w 149"/>
                <a:gd name="T25" fmla="*/ 0 h 192"/>
                <a:gd name="T26" fmla="*/ 129 w 149"/>
                <a:gd name="T27" fmla="*/ 10 h 192"/>
                <a:gd name="T28" fmla="*/ 147 w 149"/>
                <a:gd name="T29" fmla="*/ 92 h 192"/>
                <a:gd name="T30" fmla="*/ 149 w 149"/>
                <a:gd name="T31" fmla="*/ 95 h 192"/>
                <a:gd name="T32" fmla="*/ 149 w 149"/>
                <a:gd name="T33" fmla="*/ 118 h 192"/>
                <a:gd name="T34" fmla="*/ 143 w 149"/>
                <a:gd name="T35" fmla="*/ 118 h 192"/>
                <a:gd name="T36" fmla="*/ 143 w 149"/>
                <a:gd name="T37" fmla="*/ 153 h 192"/>
                <a:gd name="T38" fmla="*/ 149 w 149"/>
                <a:gd name="T39" fmla="*/ 153 h 192"/>
                <a:gd name="T40" fmla="*/ 149 w 149"/>
                <a:gd name="T41" fmla="*/ 187 h 192"/>
                <a:gd name="T42" fmla="*/ 111 w 149"/>
                <a:gd name="T43" fmla="*/ 17 h 192"/>
                <a:gd name="T44" fmla="*/ 20 w 149"/>
                <a:gd name="T45" fmla="*/ 17 h 192"/>
                <a:gd name="T46" fmla="*/ 20 w 149"/>
                <a:gd name="T47" fmla="*/ 84 h 192"/>
                <a:gd name="T48" fmla="*/ 121 w 149"/>
                <a:gd name="T49" fmla="*/ 84 h 192"/>
                <a:gd name="T50" fmla="*/ 111 w 149"/>
                <a:gd name="T51" fmla="*/ 17 h 192"/>
                <a:gd name="T52" fmla="*/ 95 w 149"/>
                <a:gd name="T53" fmla="*/ 161 h 192"/>
                <a:gd name="T54" fmla="*/ 108 w 149"/>
                <a:gd name="T55" fmla="*/ 175 h 192"/>
                <a:gd name="T56" fmla="*/ 110 w 149"/>
                <a:gd name="T57" fmla="*/ 176 h 192"/>
                <a:gd name="T58" fmla="*/ 125 w 149"/>
                <a:gd name="T59" fmla="*/ 176 h 192"/>
                <a:gd name="T60" fmla="*/ 125 w 149"/>
                <a:gd name="T61" fmla="*/ 161 h 192"/>
                <a:gd name="T62" fmla="*/ 95 w 149"/>
                <a:gd name="T63" fmla="*/ 161 h 192"/>
                <a:gd name="T64" fmla="*/ 25 w 149"/>
                <a:gd name="T65" fmla="*/ 97 h 192"/>
                <a:gd name="T66" fmla="*/ 48 w 149"/>
                <a:gd name="T67" fmla="*/ 97 h 192"/>
                <a:gd name="T68" fmla="*/ 45 w 149"/>
                <a:gd name="T69" fmla="*/ 92 h 192"/>
                <a:gd name="T70" fmla="*/ 28 w 149"/>
                <a:gd name="T71" fmla="*/ 92 h 192"/>
                <a:gd name="T72" fmla="*/ 25 w 149"/>
                <a:gd name="T73" fmla="*/ 9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92">
                  <a:moveTo>
                    <a:pt x="149" y="187"/>
                  </a:moveTo>
                  <a:cubicBezTo>
                    <a:pt x="145" y="188"/>
                    <a:pt x="142" y="191"/>
                    <a:pt x="139" y="191"/>
                  </a:cubicBezTo>
                  <a:cubicBezTo>
                    <a:pt x="130" y="192"/>
                    <a:pt x="122" y="191"/>
                    <a:pt x="113" y="191"/>
                  </a:cubicBezTo>
                  <a:cubicBezTo>
                    <a:pt x="110" y="191"/>
                    <a:pt x="109" y="190"/>
                    <a:pt x="107" y="188"/>
                  </a:cubicBezTo>
                  <a:cubicBezTo>
                    <a:pt x="90" y="157"/>
                    <a:pt x="48" y="157"/>
                    <a:pt x="30" y="188"/>
                  </a:cubicBezTo>
                  <a:cubicBezTo>
                    <a:pt x="29" y="189"/>
                    <a:pt x="27" y="191"/>
                    <a:pt x="25" y="191"/>
                  </a:cubicBezTo>
                  <a:cubicBezTo>
                    <a:pt x="19" y="191"/>
                    <a:pt x="14" y="191"/>
                    <a:pt x="8" y="191"/>
                  </a:cubicBezTo>
                  <a:cubicBezTo>
                    <a:pt x="4" y="191"/>
                    <a:pt x="1" y="190"/>
                    <a:pt x="1" y="185"/>
                  </a:cubicBezTo>
                  <a:cubicBezTo>
                    <a:pt x="0" y="180"/>
                    <a:pt x="0" y="174"/>
                    <a:pt x="0" y="169"/>
                  </a:cubicBezTo>
                  <a:cubicBezTo>
                    <a:pt x="0" y="116"/>
                    <a:pt x="0" y="63"/>
                    <a:pt x="0" y="9"/>
                  </a:cubicBezTo>
                  <a:cubicBezTo>
                    <a:pt x="0" y="0"/>
                    <a:pt x="0" y="0"/>
                    <a:pt x="9" y="0"/>
                  </a:cubicBezTo>
                  <a:cubicBezTo>
                    <a:pt x="44" y="0"/>
                    <a:pt x="78" y="0"/>
                    <a:pt x="113" y="0"/>
                  </a:cubicBezTo>
                  <a:cubicBezTo>
                    <a:pt x="114" y="0"/>
                    <a:pt x="115" y="0"/>
                    <a:pt x="117" y="0"/>
                  </a:cubicBezTo>
                  <a:cubicBezTo>
                    <a:pt x="126" y="0"/>
                    <a:pt x="127" y="1"/>
                    <a:pt x="129" y="10"/>
                  </a:cubicBezTo>
                  <a:cubicBezTo>
                    <a:pt x="135" y="37"/>
                    <a:pt x="141" y="65"/>
                    <a:pt x="147" y="92"/>
                  </a:cubicBezTo>
                  <a:cubicBezTo>
                    <a:pt x="148" y="93"/>
                    <a:pt x="148" y="94"/>
                    <a:pt x="149" y="95"/>
                  </a:cubicBezTo>
                  <a:cubicBezTo>
                    <a:pt x="149" y="102"/>
                    <a:pt x="149" y="110"/>
                    <a:pt x="149" y="118"/>
                  </a:cubicBezTo>
                  <a:cubicBezTo>
                    <a:pt x="147" y="118"/>
                    <a:pt x="145" y="118"/>
                    <a:pt x="143" y="118"/>
                  </a:cubicBezTo>
                  <a:cubicBezTo>
                    <a:pt x="143" y="130"/>
                    <a:pt x="143" y="141"/>
                    <a:pt x="143" y="153"/>
                  </a:cubicBezTo>
                  <a:cubicBezTo>
                    <a:pt x="145" y="153"/>
                    <a:pt x="147" y="153"/>
                    <a:pt x="149" y="153"/>
                  </a:cubicBezTo>
                  <a:cubicBezTo>
                    <a:pt x="149" y="164"/>
                    <a:pt x="149" y="176"/>
                    <a:pt x="149" y="187"/>
                  </a:cubicBezTo>
                  <a:close/>
                  <a:moveTo>
                    <a:pt x="111" y="17"/>
                  </a:moveTo>
                  <a:cubicBezTo>
                    <a:pt x="80" y="17"/>
                    <a:pt x="50" y="17"/>
                    <a:pt x="20" y="17"/>
                  </a:cubicBezTo>
                  <a:cubicBezTo>
                    <a:pt x="20" y="39"/>
                    <a:pt x="20" y="62"/>
                    <a:pt x="20" y="84"/>
                  </a:cubicBezTo>
                  <a:cubicBezTo>
                    <a:pt x="54" y="84"/>
                    <a:pt x="87" y="84"/>
                    <a:pt x="121" y="84"/>
                  </a:cubicBezTo>
                  <a:cubicBezTo>
                    <a:pt x="118" y="62"/>
                    <a:pt x="114" y="39"/>
                    <a:pt x="111" y="17"/>
                  </a:cubicBezTo>
                  <a:close/>
                  <a:moveTo>
                    <a:pt x="95" y="161"/>
                  </a:moveTo>
                  <a:cubicBezTo>
                    <a:pt x="100" y="166"/>
                    <a:pt x="104" y="170"/>
                    <a:pt x="108" y="175"/>
                  </a:cubicBezTo>
                  <a:cubicBezTo>
                    <a:pt x="108" y="175"/>
                    <a:pt x="109" y="176"/>
                    <a:pt x="110" y="176"/>
                  </a:cubicBezTo>
                  <a:cubicBezTo>
                    <a:pt x="115" y="176"/>
                    <a:pt x="120" y="176"/>
                    <a:pt x="125" y="176"/>
                  </a:cubicBezTo>
                  <a:cubicBezTo>
                    <a:pt x="125" y="171"/>
                    <a:pt x="125" y="166"/>
                    <a:pt x="125" y="161"/>
                  </a:cubicBezTo>
                  <a:cubicBezTo>
                    <a:pt x="115" y="161"/>
                    <a:pt x="105" y="161"/>
                    <a:pt x="95" y="161"/>
                  </a:cubicBezTo>
                  <a:close/>
                  <a:moveTo>
                    <a:pt x="25" y="97"/>
                  </a:moveTo>
                  <a:cubicBezTo>
                    <a:pt x="33" y="97"/>
                    <a:pt x="40" y="97"/>
                    <a:pt x="48" y="97"/>
                  </a:cubicBezTo>
                  <a:cubicBezTo>
                    <a:pt x="48" y="92"/>
                    <a:pt x="48" y="92"/>
                    <a:pt x="45" y="92"/>
                  </a:cubicBezTo>
                  <a:cubicBezTo>
                    <a:pt x="39" y="92"/>
                    <a:pt x="34" y="92"/>
                    <a:pt x="28" y="92"/>
                  </a:cubicBezTo>
                  <a:cubicBezTo>
                    <a:pt x="25" y="92"/>
                    <a:pt x="24" y="93"/>
                    <a:pt x="25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6"/>
            <p:cNvSpPr>
              <a:spLocks/>
            </p:cNvSpPr>
            <p:nvPr/>
          </p:nvSpPr>
          <p:spPr bwMode="auto">
            <a:xfrm>
              <a:off x="-3068638" y="3429000"/>
              <a:ext cx="1127125" cy="625475"/>
            </a:xfrm>
            <a:custGeom>
              <a:avLst/>
              <a:gdLst>
                <a:gd name="T0" fmla="*/ 366 w 371"/>
                <a:gd name="T1" fmla="*/ 158 h 205"/>
                <a:gd name="T2" fmla="*/ 26 w 371"/>
                <a:gd name="T3" fmla="*/ 158 h 205"/>
                <a:gd name="T4" fmla="*/ 26 w 371"/>
                <a:gd name="T5" fmla="*/ 166 h 205"/>
                <a:gd name="T6" fmla="*/ 371 w 371"/>
                <a:gd name="T7" fmla="*/ 166 h 205"/>
                <a:gd name="T8" fmla="*/ 371 w 371"/>
                <a:gd name="T9" fmla="*/ 205 h 205"/>
                <a:gd name="T10" fmla="*/ 366 w 371"/>
                <a:gd name="T11" fmla="*/ 205 h 205"/>
                <a:gd name="T12" fmla="*/ 193 w 371"/>
                <a:gd name="T13" fmla="*/ 205 h 205"/>
                <a:gd name="T14" fmla="*/ 186 w 371"/>
                <a:gd name="T15" fmla="*/ 201 h 205"/>
                <a:gd name="T16" fmla="*/ 146 w 371"/>
                <a:gd name="T17" fmla="*/ 176 h 205"/>
                <a:gd name="T18" fmla="*/ 106 w 371"/>
                <a:gd name="T19" fmla="*/ 201 h 205"/>
                <a:gd name="T20" fmla="*/ 103 w 371"/>
                <a:gd name="T21" fmla="*/ 205 h 205"/>
                <a:gd name="T22" fmla="*/ 99 w 371"/>
                <a:gd name="T23" fmla="*/ 202 h 205"/>
                <a:gd name="T24" fmla="*/ 59 w 371"/>
                <a:gd name="T25" fmla="*/ 176 h 205"/>
                <a:gd name="T26" fmla="*/ 19 w 371"/>
                <a:gd name="T27" fmla="*/ 201 h 205"/>
                <a:gd name="T28" fmla="*/ 17 w 371"/>
                <a:gd name="T29" fmla="*/ 204 h 205"/>
                <a:gd name="T30" fmla="*/ 5 w 371"/>
                <a:gd name="T31" fmla="*/ 177 h 205"/>
                <a:gd name="T32" fmla="*/ 7 w 371"/>
                <a:gd name="T33" fmla="*/ 168 h 205"/>
                <a:gd name="T34" fmla="*/ 7 w 371"/>
                <a:gd name="T35" fmla="*/ 7 h 205"/>
                <a:gd name="T36" fmla="*/ 7 w 371"/>
                <a:gd name="T37" fmla="*/ 0 h 205"/>
                <a:gd name="T38" fmla="*/ 366 w 371"/>
                <a:gd name="T39" fmla="*/ 0 h 205"/>
                <a:gd name="T40" fmla="*/ 366 w 371"/>
                <a:gd name="T41" fmla="*/ 158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1" h="205">
                  <a:moveTo>
                    <a:pt x="366" y="158"/>
                  </a:moveTo>
                  <a:cubicBezTo>
                    <a:pt x="252" y="158"/>
                    <a:pt x="139" y="158"/>
                    <a:pt x="26" y="158"/>
                  </a:cubicBezTo>
                  <a:cubicBezTo>
                    <a:pt x="26" y="160"/>
                    <a:pt x="26" y="163"/>
                    <a:pt x="26" y="166"/>
                  </a:cubicBezTo>
                  <a:cubicBezTo>
                    <a:pt x="141" y="166"/>
                    <a:pt x="256" y="166"/>
                    <a:pt x="371" y="166"/>
                  </a:cubicBezTo>
                  <a:cubicBezTo>
                    <a:pt x="371" y="179"/>
                    <a:pt x="371" y="192"/>
                    <a:pt x="371" y="205"/>
                  </a:cubicBezTo>
                  <a:cubicBezTo>
                    <a:pt x="369" y="205"/>
                    <a:pt x="368" y="205"/>
                    <a:pt x="366" y="205"/>
                  </a:cubicBezTo>
                  <a:cubicBezTo>
                    <a:pt x="308" y="205"/>
                    <a:pt x="251" y="205"/>
                    <a:pt x="193" y="205"/>
                  </a:cubicBezTo>
                  <a:cubicBezTo>
                    <a:pt x="190" y="205"/>
                    <a:pt x="188" y="204"/>
                    <a:pt x="186" y="201"/>
                  </a:cubicBezTo>
                  <a:cubicBezTo>
                    <a:pt x="178" y="185"/>
                    <a:pt x="164" y="176"/>
                    <a:pt x="146" y="176"/>
                  </a:cubicBezTo>
                  <a:cubicBezTo>
                    <a:pt x="128" y="176"/>
                    <a:pt x="115" y="185"/>
                    <a:pt x="106" y="201"/>
                  </a:cubicBezTo>
                  <a:cubicBezTo>
                    <a:pt x="105" y="203"/>
                    <a:pt x="104" y="205"/>
                    <a:pt x="103" y="205"/>
                  </a:cubicBezTo>
                  <a:cubicBezTo>
                    <a:pt x="102" y="205"/>
                    <a:pt x="100" y="203"/>
                    <a:pt x="99" y="202"/>
                  </a:cubicBezTo>
                  <a:cubicBezTo>
                    <a:pt x="91" y="185"/>
                    <a:pt x="77" y="176"/>
                    <a:pt x="59" y="176"/>
                  </a:cubicBezTo>
                  <a:cubicBezTo>
                    <a:pt x="41" y="176"/>
                    <a:pt x="27" y="185"/>
                    <a:pt x="19" y="201"/>
                  </a:cubicBezTo>
                  <a:cubicBezTo>
                    <a:pt x="18" y="202"/>
                    <a:pt x="18" y="203"/>
                    <a:pt x="17" y="204"/>
                  </a:cubicBezTo>
                  <a:cubicBezTo>
                    <a:pt x="6" y="201"/>
                    <a:pt x="0" y="188"/>
                    <a:pt x="5" y="177"/>
                  </a:cubicBezTo>
                  <a:cubicBezTo>
                    <a:pt x="7" y="174"/>
                    <a:pt x="7" y="171"/>
                    <a:pt x="7" y="168"/>
                  </a:cubicBezTo>
                  <a:cubicBezTo>
                    <a:pt x="7" y="114"/>
                    <a:pt x="7" y="61"/>
                    <a:pt x="7" y="7"/>
                  </a:cubicBezTo>
                  <a:cubicBezTo>
                    <a:pt x="7" y="5"/>
                    <a:pt x="7" y="3"/>
                    <a:pt x="7" y="0"/>
                  </a:cubicBezTo>
                  <a:cubicBezTo>
                    <a:pt x="127" y="0"/>
                    <a:pt x="246" y="0"/>
                    <a:pt x="366" y="0"/>
                  </a:cubicBezTo>
                  <a:cubicBezTo>
                    <a:pt x="366" y="52"/>
                    <a:pt x="366" y="105"/>
                    <a:pt x="366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7"/>
            <p:cNvSpPr>
              <a:spLocks noEditPoints="1"/>
            </p:cNvSpPr>
            <p:nvPr/>
          </p:nvSpPr>
          <p:spPr bwMode="auto">
            <a:xfrm>
              <a:off x="-2995613" y="3984625"/>
              <a:ext cx="203200" cy="207963"/>
            </a:xfrm>
            <a:custGeom>
              <a:avLst/>
              <a:gdLst>
                <a:gd name="T0" fmla="*/ 66 w 67"/>
                <a:gd name="T1" fmla="*/ 33 h 68"/>
                <a:gd name="T2" fmla="*/ 34 w 67"/>
                <a:gd name="T3" fmla="*/ 67 h 68"/>
                <a:gd name="T4" fmla="*/ 0 w 67"/>
                <a:gd name="T5" fmla="*/ 35 h 68"/>
                <a:gd name="T6" fmla="*/ 33 w 67"/>
                <a:gd name="T7" fmla="*/ 1 h 68"/>
                <a:gd name="T8" fmla="*/ 66 w 67"/>
                <a:gd name="T9" fmla="*/ 33 h 68"/>
                <a:gd name="T10" fmla="*/ 33 w 67"/>
                <a:gd name="T11" fmla="*/ 57 h 68"/>
                <a:gd name="T12" fmla="*/ 56 w 67"/>
                <a:gd name="T13" fmla="*/ 34 h 68"/>
                <a:gd name="T14" fmla="*/ 33 w 67"/>
                <a:gd name="T15" fmla="*/ 11 h 68"/>
                <a:gd name="T16" fmla="*/ 10 w 67"/>
                <a:gd name="T17" fmla="*/ 34 h 68"/>
                <a:gd name="T18" fmla="*/ 33 w 67"/>
                <a:gd name="T19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68">
                  <a:moveTo>
                    <a:pt x="66" y="33"/>
                  </a:moveTo>
                  <a:cubicBezTo>
                    <a:pt x="67" y="51"/>
                    <a:pt x="52" y="66"/>
                    <a:pt x="34" y="67"/>
                  </a:cubicBezTo>
                  <a:cubicBezTo>
                    <a:pt x="16" y="68"/>
                    <a:pt x="1" y="53"/>
                    <a:pt x="0" y="35"/>
                  </a:cubicBezTo>
                  <a:cubicBezTo>
                    <a:pt x="0" y="17"/>
                    <a:pt x="14" y="2"/>
                    <a:pt x="33" y="1"/>
                  </a:cubicBezTo>
                  <a:cubicBezTo>
                    <a:pt x="50" y="0"/>
                    <a:pt x="66" y="15"/>
                    <a:pt x="66" y="33"/>
                  </a:cubicBezTo>
                  <a:close/>
                  <a:moveTo>
                    <a:pt x="33" y="57"/>
                  </a:moveTo>
                  <a:cubicBezTo>
                    <a:pt x="46" y="57"/>
                    <a:pt x="56" y="47"/>
                    <a:pt x="56" y="34"/>
                  </a:cubicBezTo>
                  <a:cubicBezTo>
                    <a:pt x="56" y="22"/>
                    <a:pt x="46" y="11"/>
                    <a:pt x="33" y="11"/>
                  </a:cubicBezTo>
                  <a:cubicBezTo>
                    <a:pt x="20" y="11"/>
                    <a:pt x="10" y="21"/>
                    <a:pt x="10" y="34"/>
                  </a:cubicBezTo>
                  <a:cubicBezTo>
                    <a:pt x="10" y="47"/>
                    <a:pt x="21" y="57"/>
                    <a:pt x="3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"/>
            <p:cNvSpPr>
              <a:spLocks noEditPoints="1"/>
            </p:cNvSpPr>
            <p:nvPr/>
          </p:nvSpPr>
          <p:spPr bwMode="auto">
            <a:xfrm>
              <a:off x="-1792288" y="3984625"/>
              <a:ext cx="206375" cy="207963"/>
            </a:xfrm>
            <a:custGeom>
              <a:avLst/>
              <a:gdLst>
                <a:gd name="T0" fmla="*/ 67 w 68"/>
                <a:gd name="T1" fmla="*/ 33 h 68"/>
                <a:gd name="T2" fmla="*/ 36 w 68"/>
                <a:gd name="T3" fmla="*/ 67 h 68"/>
                <a:gd name="T4" fmla="*/ 1 w 68"/>
                <a:gd name="T5" fmla="*/ 36 h 68"/>
                <a:gd name="T6" fmla="*/ 33 w 68"/>
                <a:gd name="T7" fmla="*/ 1 h 68"/>
                <a:gd name="T8" fmla="*/ 67 w 68"/>
                <a:gd name="T9" fmla="*/ 33 h 68"/>
                <a:gd name="T10" fmla="*/ 34 w 68"/>
                <a:gd name="T11" fmla="*/ 57 h 68"/>
                <a:gd name="T12" fmla="*/ 57 w 68"/>
                <a:gd name="T13" fmla="*/ 34 h 68"/>
                <a:gd name="T14" fmla="*/ 34 w 68"/>
                <a:gd name="T15" fmla="*/ 11 h 68"/>
                <a:gd name="T16" fmla="*/ 11 w 68"/>
                <a:gd name="T17" fmla="*/ 34 h 68"/>
                <a:gd name="T18" fmla="*/ 34 w 68"/>
                <a:gd name="T19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68">
                  <a:moveTo>
                    <a:pt x="67" y="33"/>
                  </a:moveTo>
                  <a:cubicBezTo>
                    <a:pt x="68" y="50"/>
                    <a:pt x="54" y="66"/>
                    <a:pt x="36" y="67"/>
                  </a:cubicBezTo>
                  <a:cubicBezTo>
                    <a:pt x="18" y="68"/>
                    <a:pt x="2" y="54"/>
                    <a:pt x="1" y="36"/>
                  </a:cubicBezTo>
                  <a:cubicBezTo>
                    <a:pt x="0" y="18"/>
                    <a:pt x="14" y="2"/>
                    <a:pt x="33" y="1"/>
                  </a:cubicBezTo>
                  <a:cubicBezTo>
                    <a:pt x="51" y="0"/>
                    <a:pt x="66" y="14"/>
                    <a:pt x="67" y="33"/>
                  </a:cubicBezTo>
                  <a:close/>
                  <a:moveTo>
                    <a:pt x="34" y="57"/>
                  </a:moveTo>
                  <a:cubicBezTo>
                    <a:pt x="47" y="57"/>
                    <a:pt x="57" y="47"/>
                    <a:pt x="57" y="34"/>
                  </a:cubicBezTo>
                  <a:cubicBezTo>
                    <a:pt x="57" y="22"/>
                    <a:pt x="47" y="11"/>
                    <a:pt x="34" y="11"/>
                  </a:cubicBezTo>
                  <a:cubicBezTo>
                    <a:pt x="22" y="11"/>
                    <a:pt x="11" y="21"/>
                    <a:pt x="11" y="34"/>
                  </a:cubicBezTo>
                  <a:cubicBezTo>
                    <a:pt x="11" y="47"/>
                    <a:pt x="22" y="57"/>
                    <a:pt x="3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"/>
            <p:cNvSpPr>
              <a:spLocks noEditPoints="1"/>
            </p:cNvSpPr>
            <p:nvPr/>
          </p:nvSpPr>
          <p:spPr bwMode="auto">
            <a:xfrm>
              <a:off x="-2727326" y="3987800"/>
              <a:ext cx="200025" cy="201613"/>
            </a:xfrm>
            <a:custGeom>
              <a:avLst/>
              <a:gdLst>
                <a:gd name="T0" fmla="*/ 33 w 66"/>
                <a:gd name="T1" fmla="*/ 66 h 66"/>
                <a:gd name="T2" fmla="*/ 0 w 66"/>
                <a:gd name="T3" fmla="*/ 33 h 66"/>
                <a:gd name="T4" fmla="*/ 33 w 66"/>
                <a:gd name="T5" fmla="*/ 0 h 66"/>
                <a:gd name="T6" fmla="*/ 66 w 66"/>
                <a:gd name="T7" fmla="*/ 33 h 66"/>
                <a:gd name="T8" fmla="*/ 33 w 66"/>
                <a:gd name="T9" fmla="*/ 66 h 66"/>
                <a:gd name="T10" fmla="*/ 33 w 66"/>
                <a:gd name="T11" fmla="*/ 56 h 66"/>
                <a:gd name="T12" fmla="*/ 56 w 66"/>
                <a:gd name="T13" fmla="*/ 33 h 66"/>
                <a:gd name="T14" fmla="*/ 33 w 66"/>
                <a:gd name="T15" fmla="*/ 10 h 66"/>
                <a:gd name="T16" fmla="*/ 10 w 66"/>
                <a:gd name="T17" fmla="*/ 33 h 66"/>
                <a:gd name="T18" fmla="*/ 33 w 66"/>
                <a:gd name="T19" fmla="*/ 5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6">
                  <a:moveTo>
                    <a:pt x="33" y="66"/>
                  </a:moveTo>
                  <a:cubicBezTo>
                    <a:pt x="15" y="66"/>
                    <a:pt x="0" y="51"/>
                    <a:pt x="0" y="33"/>
                  </a:cubicBezTo>
                  <a:cubicBezTo>
                    <a:pt x="0" y="15"/>
                    <a:pt x="14" y="0"/>
                    <a:pt x="33" y="0"/>
                  </a:cubicBezTo>
                  <a:cubicBezTo>
                    <a:pt x="51" y="0"/>
                    <a:pt x="66" y="15"/>
                    <a:pt x="66" y="33"/>
                  </a:cubicBezTo>
                  <a:cubicBezTo>
                    <a:pt x="66" y="51"/>
                    <a:pt x="51" y="66"/>
                    <a:pt x="33" y="66"/>
                  </a:cubicBezTo>
                  <a:close/>
                  <a:moveTo>
                    <a:pt x="33" y="56"/>
                  </a:moveTo>
                  <a:cubicBezTo>
                    <a:pt x="46" y="56"/>
                    <a:pt x="56" y="46"/>
                    <a:pt x="56" y="33"/>
                  </a:cubicBezTo>
                  <a:cubicBezTo>
                    <a:pt x="56" y="20"/>
                    <a:pt x="45" y="10"/>
                    <a:pt x="33" y="10"/>
                  </a:cubicBezTo>
                  <a:cubicBezTo>
                    <a:pt x="20" y="10"/>
                    <a:pt x="10" y="21"/>
                    <a:pt x="10" y="33"/>
                  </a:cubicBezTo>
                  <a:cubicBezTo>
                    <a:pt x="10" y="46"/>
                    <a:pt x="20" y="56"/>
                    <a:pt x="33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2" name="Grupo 111"/>
          <p:cNvGrpSpPr/>
          <p:nvPr/>
        </p:nvGrpSpPr>
        <p:grpSpPr>
          <a:xfrm>
            <a:off x="7046421" y="5235380"/>
            <a:ext cx="337018" cy="656817"/>
            <a:chOff x="13019416" y="1709737"/>
            <a:chExt cx="434975" cy="847725"/>
          </a:xfrm>
          <a:solidFill>
            <a:schemeClr val="accent6"/>
          </a:solidFill>
        </p:grpSpPr>
        <p:sp>
          <p:nvSpPr>
            <p:cNvPr id="113" name="Freeform 5"/>
            <p:cNvSpPr>
              <a:spLocks/>
            </p:cNvSpPr>
            <p:nvPr/>
          </p:nvSpPr>
          <p:spPr bwMode="auto">
            <a:xfrm>
              <a:off x="13141653" y="2206625"/>
              <a:ext cx="82550" cy="317500"/>
            </a:xfrm>
            <a:custGeom>
              <a:avLst/>
              <a:gdLst>
                <a:gd name="T0" fmla="*/ 0 w 27"/>
                <a:gd name="T1" fmla="*/ 92 h 105"/>
                <a:gd name="T2" fmla="*/ 0 w 27"/>
                <a:gd name="T3" fmla="*/ 92 h 105"/>
                <a:gd name="T4" fmla="*/ 10 w 27"/>
                <a:gd name="T5" fmla="*/ 0 h 105"/>
                <a:gd name="T6" fmla="*/ 16 w 27"/>
                <a:gd name="T7" fmla="*/ 0 h 105"/>
                <a:gd name="T8" fmla="*/ 17 w 27"/>
                <a:gd name="T9" fmla="*/ 0 h 105"/>
                <a:gd name="T10" fmla="*/ 8 w 27"/>
                <a:gd name="T11" fmla="*/ 92 h 105"/>
                <a:gd name="T12" fmla="*/ 8 w 27"/>
                <a:gd name="T13" fmla="*/ 92 h 105"/>
                <a:gd name="T14" fmla="*/ 27 w 27"/>
                <a:gd name="T15" fmla="*/ 100 h 105"/>
                <a:gd name="T16" fmla="*/ 27 w 27"/>
                <a:gd name="T17" fmla="*/ 105 h 105"/>
                <a:gd name="T18" fmla="*/ 18 w 27"/>
                <a:gd name="T19" fmla="*/ 105 h 105"/>
                <a:gd name="T20" fmla="*/ 0 w 27"/>
                <a:gd name="T21" fmla="*/ 99 h 105"/>
                <a:gd name="T22" fmla="*/ 0 w 27"/>
                <a:gd name="T23" fmla="*/ 9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05">
                  <a:moveTo>
                    <a:pt x="0" y="92"/>
                  </a:moveTo>
                  <a:cubicBezTo>
                    <a:pt x="0" y="92"/>
                    <a:pt x="0" y="92"/>
                    <a:pt x="0" y="9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18" y="105"/>
                    <a:pt x="18" y="105"/>
                    <a:pt x="18" y="105"/>
                  </a:cubicBezTo>
                  <a:cubicBezTo>
                    <a:pt x="0" y="99"/>
                    <a:pt x="0" y="99"/>
                    <a:pt x="0" y="99"/>
                  </a:cubicBezTo>
                  <a:lnTo>
                    <a:pt x="0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"/>
            <p:cNvSpPr>
              <a:spLocks/>
            </p:cNvSpPr>
            <p:nvPr/>
          </p:nvSpPr>
          <p:spPr bwMode="auto">
            <a:xfrm>
              <a:off x="13221028" y="1970087"/>
              <a:ext cx="30163" cy="66675"/>
            </a:xfrm>
            <a:custGeom>
              <a:avLst/>
              <a:gdLst>
                <a:gd name="T0" fmla="*/ 0 w 19"/>
                <a:gd name="T1" fmla="*/ 0 h 42"/>
                <a:gd name="T2" fmla="*/ 15 w 19"/>
                <a:gd name="T3" fmla="*/ 19 h 42"/>
                <a:gd name="T4" fmla="*/ 19 w 19"/>
                <a:gd name="T5" fmla="*/ 19 h 42"/>
                <a:gd name="T6" fmla="*/ 19 w 19"/>
                <a:gd name="T7" fmla="*/ 42 h 42"/>
                <a:gd name="T8" fmla="*/ 0 w 19"/>
                <a:gd name="T9" fmla="*/ 38 h 42"/>
                <a:gd name="T10" fmla="*/ 0 w 19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42">
                  <a:moveTo>
                    <a:pt x="0" y="0"/>
                  </a:moveTo>
                  <a:lnTo>
                    <a:pt x="15" y="19"/>
                  </a:lnTo>
                  <a:lnTo>
                    <a:pt x="19" y="19"/>
                  </a:lnTo>
                  <a:lnTo>
                    <a:pt x="19" y="42"/>
                  </a:lnTo>
                  <a:lnTo>
                    <a:pt x="0" y="3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7"/>
            <p:cNvSpPr>
              <a:spLocks noEditPoints="1"/>
            </p:cNvSpPr>
            <p:nvPr/>
          </p:nvSpPr>
          <p:spPr bwMode="auto">
            <a:xfrm>
              <a:off x="13019416" y="1709737"/>
              <a:ext cx="314325" cy="847725"/>
            </a:xfrm>
            <a:custGeom>
              <a:avLst/>
              <a:gdLst>
                <a:gd name="T0" fmla="*/ 0 w 103"/>
                <a:gd name="T1" fmla="*/ 71 h 280"/>
                <a:gd name="T2" fmla="*/ 0 w 103"/>
                <a:gd name="T3" fmla="*/ 154 h 280"/>
                <a:gd name="T4" fmla="*/ 5 w 103"/>
                <a:gd name="T5" fmla="*/ 160 h 280"/>
                <a:gd name="T6" fmla="*/ 5 w 103"/>
                <a:gd name="T7" fmla="*/ 265 h 280"/>
                <a:gd name="T8" fmla="*/ 6 w 103"/>
                <a:gd name="T9" fmla="*/ 265 h 280"/>
                <a:gd name="T10" fmla="*/ 6 w 103"/>
                <a:gd name="T11" fmla="*/ 280 h 280"/>
                <a:gd name="T12" fmla="*/ 57 w 103"/>
                <a:gd name="T13" fmla="*/ 279 h 280"/>
                <a:gd name="T14" fmla="*/ 57 w 103"/>
                <a:gd name="T15" fmla="*/ 273 h 280"/>
                <a:gd name="T16" fmla="*/ 36 w 103"/>
                <a:gd name="T17" fmla="*/ 265 h 280"/>
                <a:gd name="T18" fmla="*/ 46 w 103"/>
                <a:gd name="T19" fmla="*/ 160 h 280"/>
                <a:gd name="T20" fmla="*/ 56 w 103"/>
                <a:gd name="T21" fmla="*/ 160 h 280"/>
                <a:gd name="T22" fmla="*/ 62 w 103"/>
                <a:gd name="T23" fmla="*/ 154 h 280"/>
                <a:gd name="T24" fmla="*/ 62 w 103"/>
                <a:gd name="T25" fmla="*/ 135 h 280"/>
                <a:gd name="T26" fmla="*/ 87 w 103"/>
                <a:gd name="T27" fmla="*/ 141 h 280"/>
                <a:gd name="T28" fmla="*/ 88 w 103"/>
                <a:gd name="T29" fmla="*/ 139 h 280"/>
                <a:gd name="T30" fmla="*/ 100 w 103"/>
                <a:gd name="T31" fmla="*/ 134 h 280"/>
                <a:gd name="T32" fmla="*/ 96 w 103"/>
                <a:gd name="T33" fmla="*/ 118 h 280"/>
                <a:gd name="T34" fmla="*/ 92 w 103"/>
                <a:gd name="T35" fmla="*/ 117 h 280"/>
                <a:gd name="T36" fmla="*/ 93 w 103"/>
                <a:gd name="T37" fmla="*/ 116 h 280"/>
                <a:gd name="T38" fmla="*/ 62 w 103"/>
                <a:gd name="T39" fmla="*/ 109 h 280"/>
                <a:gd name="T40" fmla="*/ 62 w 103"/>
                <a:gd name="T41" fmla="*/ 71 h 280"/>
                <a:gd name="T42" fmla="*/ 56 w 103"/>
                <a:gd name="T43" fmla="*/ 65 h 280"/>
                <a:gd name="T44" fmla="*/ 50 w 103"/>
                <a:gd name="T45" fmla="*/ 65 h 280"/>
                <a:gd name="T46" fmla="*/ 50 w 103"/>
                <a:gd name="T47" fmla="*/ 63 h 280"/>
                <a:gd name="T48" fmla="*/ 64 w 103"/>
                <a:gd name="T49" fmla="*/ 49 h 280"/>
                <a:gd name="T50" fmla="*/ 64 w 103"/>
                <a:gd name="T51" fmla="*/ 18 h 280"/>
                <a:gd name="T52" fmla="*/ 64 w 103"/>
                <a:gd name="T53" fmla="*/ 18 h 280"/>
                <a:gd name="T54" fmla="*/ 65 w 103"/>
                <a:gd name="T55" fmla="*/ 13 h 280"/>
                <a:gd name="T56" fmla="*/ 53 w 103"/>
                <a:gd name="T57" fmla="*/ 0 h 280"/>
                <a:gd name="T58" fmla="*/ 27 w 103"/>
                <a:gd name="T59" fmla="*/ 0 h 280"/>
                <a:gd name="T60" fmla="*/ 15 w 103"/>
                <a:gd name="T61" fmla="*/ 13 h 280"/>
                <a:gd name="T62" fmla="*/ 15 w 103"/>
                <a:gd name="T63" fmla="*/ 13 h 280"/>
                <a:gd name="T64" fmla="*/ 15 w 103"/>
                <a:gd name="T65" fmla="*/ 23 h 280"/>
                <a:gd name="T66" fmla="*/ 15 w 103"/>
                <a:gd name="T67" fmla="*/ 26 h 280"/>
                <a:gd name="T68" fmla="*/ 15 w 103"/>
                <a:gd name="T69" fmla="*/ 43 h 280"/>
                <a:gd name="T70" fmla="*/ 15 w 103"/>
                <a:gd name="T71" fmla="*/ 43 h 280"/>
                <a:gd name="T72" fmla="*/ 16 w 103"/>
                <a:gd name="T73" fmla="*/ 49 h 280"/>
                <a:gd name="T74" fmla="*/ 16 w 103"/>
                <a:gd name="T75" fmla="*/ 65 h 280"/>
                <a:gd name="T76" fmla="*/ 16 w 103"/>
                <a:gd name="T77" fmla="*/ 65 h 280"/>
                <a:gd name="T78" fmla="*/ 6 w 103"/>
                <a:gd name="T79" fmla="*/ 65 h 280"/>
                <a:gd name="T80" fmla="*/ 0 w 103"/>
                <a:gd name="T81" fmla="*/ 71 h 280"/>
                <a:gd name="T82" fmla="*/ 46 w 103"/>
                <a:gd name="T83" fmla="*/ 60 h 280"/>
                <a:gd name="T84" fmla="*/ 46 w 103"/>
                <a:gd name="T85" fmla="*/ 65 h 280"/>
                <a:gd name="T86" fmla="*/ 22 w 103"/>
                <a:gd name="T87" fmla="*/ 65 h 280"/>
                <a:gd name="T88" fmla="*/ 20 w 103"/>
                <a:gd name="T89" fmla="*/ 66 h 280"/>
                <a:gd name="T90" fmla="*/ 19 w 103"/>
                <a:gd name="T91" fmla="*/ 43 h 280"/>
                <a:gd name="T92" fmla="*/ 28 w 103"/>
                <a:gd name="T93" fmla="*/ 43 h 280"/>
                <a:gd name="T94" fmla="*/ 28 w 103"/>
                <a:gd name="T95" fmla="*/ 34 h 280"/>
                <a:gd name="T96" fmla="*/ 36 w 103"/>
                <a:gd name="T97" fmla="*/ 26 h 280"/>
                <a:gd name="T98" fmla="*/ 43 w 103"/>
                <a:gd name="T99" fmla="*/ 30 h 280"/>
                <a:gd name="T100" fmla="*/ 47 w 103"/>
                <a:gd name="T101" fmla="*/ 30 h 280"/>
                <a:gd name="T102" fmla="*/ 49 w 103"/>
                <a:gd name="T103" fmla="*/ 25 h 280"/>
                <a:gd name="T104" fmla="*/ 60 w 103"/>
                <a:gd name="T105" fmla="*/ 18 h 280"/>
                <a:gd name="T106" fmla="*/ 60 w 103"/>
                <a:gd name="T107" fmla="*/ 49 h 280"/>
                <a:gd name="T108" fmla="*/ 50 w 103"/>
                <a:gd name="T109" fmla="*/ 59 h 280"/>
                <a:gd name="T110" fmla="*/ 46 w 103"/>
                <a:gd name="T111" fmla="*/ 6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3" h="280">
                  <a:moveTo>
                    <a:pt x="0" y="71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0" y="157"/>
                    <a:pt x="2" y="159"/>
                    <a:pt x="5" y="160"/>
                  </a:cubicBezTo>
                  <a:cubicBezTo>
                    <a:pt x="5" y="265"/>
                    <a:pt x="5" y="265"/>
                    <a:pt x="5" y="265"/>
                  </a:cubicBezTo>
                  <a:cubicBezTo>
                    <a:pt x="6" y="265"/>
                    <a:pt x="6" y="265"/>
                    <a:pt x="6" y="265"/>
                  </a:cubicBezTo>
                  <a:cubicBezTo>
                    <a:pt x="6" y="280"/>
                    <a:pt x="6" y="280"/>
                    <a:pt x="6" y="280"/>
                  </a:cubicBezTo>
                  <a:cubicBezTo>
                    <a:pt x="57" y="279"/>
                    <a:pt x="57" y="279"/>
                    <a:pt x="57" y="279"/>
                  </a:cubicBezTo>
                  <a:cubicBezTo>
                    <a:pt x="57" y="273"/>
                    <a:pt x="57" y="273"/>
                    <a:pt x="57" y="273"/>
                  </a:cubicBezTo>
                  <a:cubicBezTo>
                    <a:pt x="36" y="265"/>
                    <a:pt x="36" y="265"/>
                    <a:pt x="36" y="265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56" y="160"/>
                    <a:pt x="56" y="160"/>
                    <a:pt x="56" y="160"/>
                  </a:cubicBezTo>
                  <a:cubicBezTo>
                    <a:pt x="60" y="160"/>
                    <a:pt x="62" y="157"/>
                    <a:pt x="62" y="154"/>
                  </a:cubicBezTo>
                  <a:cubicBezTo>
                    <a:pt x="62" y="135"/>
                    <a:pt x="62" y="135"/>
                    <a:pt x="62" y="135"/>
                  </a:cubicBezTo>
                  <a:cubicBezTo>
                    <a:pt x="87" y="141"/>
                    <a:pt x="87" y="141"/>
                    <a:pt x="87" y="141"/>
                  </a:cubicBezTo>
                  <a:cubicBezTo>
                    <a:pt x="88" y="139"/>
                    <a:pt x="88" y="139"/>
                    <a:pt x="88" y="139"/>
                  </a:cubicBezTo>
                  <a:cubicBezTo>
                    <a:pt x="92" y="140"/>
                    <a:pt x="97" y="138"/>
                    <a:pt x="100" y="134"/>
                  </a:cubicBezTo>
                  <a:cubicBezTo>
                    <a:pt x="103" y="128"/>
                    <a:pt x="101" y="121"/>
                    <a:pt x="96" y="118"/>
                  </a:cubicBezTo>
                  <a:cubicBezTo>
                    <a:pt x="95" y="118"/>
                    <a:pt x="94" y="117"/>
                    <a:pt x="92" y="117"/>
                  </a:cubicBezTo>
                  <a:cubicBezTo>
                    <a:pt x="93" y="116"/>
                    <a:pt x="93" y="116"/>
                    <a:pt x="93" y="116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62" y="68"/>
                    <a:pt x="59" y="65"/>
                    <a:pt x="56" y="65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50" y="63"/>
                    <a:pt x="50" y="63"/>
                    <a:pt x="50" y="63"/>
                  </a:cubicBezTo>
                  <a:cubicBezTo>
                    <a:pt x="58" y="63"/>
                    <a:pt x="64" y="57"/>
                    <a:pt x="64" y="49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5" y="16"/>
                    <a:pt x="65" y="15"/>
                    <a:pt x="65" y="13"/>
                  </a:cubicBezTo>
                  <a:cubicBezTo>
                    <a:pt x="65" y="6"/>
                    <a:pt x="60" y="0"/>
                    <a:pt x="5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0" y="0"/>
                    <a:pt x="15" y="6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3" y="65"/>
                    <a:pt x="0" y="68"/>
                    <a:pt x="0" y="71"/>
                  </a:cubicBezTo>
                  <a:close/>
                  <a:moveTo>
                    <a:pt x="46" y="60"/>
                  </a:moveTo>
                  <a:cubicBezTo>
                    <a:pt x="46" y="65"/>
                    <a:pt x="46" y="65"/>
                    <a:pt x="46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21" y="65"/>
                    <a:pt x="20" y="65"/>
                    <a:pt x="20" y="66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29"/>
                    <a:pt x="31" y="26"/>
                    <a:pt x="36" y="26"/>
                  </a:cubicBezTo>
                  <a:cubicBezTo>
                    <a:pt x="39" y="26"/>
                    <a:pt x="42" y="27"/>
                    <a:pt x="43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50" y="23"/>
                    <a:pt x="53" y="20"/>
                    <a:pt x="60" y="18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0" y="54"/>
                    <a:pt x="56" y="59"/>
                    <a:pt x="50" y="59"/>
                  </a:cubicBezTo>
                  <a:lnTo>
                    <a:pt x="46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8"/>
            <p:cNvSpPr>
              <a:spLocks/>
            </p:cNvSpPr>
            <p:nvPr/>
          </p:nvSpPr>
          <p:spPr bwMode="auto">
            <a:xfrm>
              <a:off x="13263891" y="1903412"/>
              <a:ext cx="190500" cy="200025"/>
            </a:xfrm>
            <a:custGeom>
              <a:avLst/>
              <a:gdLst>
                <a:gd name="T0" fmla="*/ 24 w 63"/>
                <a:gd name="T1" fmla="*/ 57 h 66"/>
                <a:gd name="T2" fmla="*/ 18 w 63"/>
                <a:gd name="T3" fmla="*/ 51 h 66"/>
                <a:gd name="T4" fmla="*/ 18 w 63"/>
                <a:gd name="T5" fmla="*/ 51 h 66"/>
                <a:gd name="T6" fmla="*/ 17 w 63"/>
                <a:gd name="T7" fmla="*/ 51 h 66"/>
                <a:gd name="T8" fmla="*/ 17 w 63"/>
                <a:gd name="T9" fmla="*/ 49 h 66"/>
                <a:gd name="T10" fmla="*/ 0 w 63"/>
                <a:gd name="T11" fmla="*/ 45 h 66"/>
                <a:gd name="T12" fmla="*/ 0 w 63"/>
                <a:gd name="T13" fmla="*/ 6 h 66"/>
                <a:gd name="T14" fmla="*/ 5 w 63"/>
                <a:gd name="T15" fmla="*/ 0 h 66"/>
                <a:gd name="T16" fmla="*/ 26 w 63"/>
                <a:gd name="T17" fmla="*/ 0 h 66"/>
                <a:gd name="T18" fmla="*/ 24 w 63"/>
                <a:gd name="T19" fmla="*/ 6 h 66"/>
                <a:gd name="T20" fmla="*/ 24 w 63"/>
                <a:gd name="T21" fmla="*/ 29 h 66"/>
                <a:gd name="T22" fmla="*/ 39 w 63"/>
                <a:gd name="T23" fmla="*/ 29 h 66"/>
                <a:gd name="T24" fmla="*/ 39 w 63"/>
                <a:gd name="T25" fmla="*/ 6 h 66"/>
                <a:gd name="T26" fmla="*/ 38 w 63"/>
                <a:gd name="T27" fmla="*/ 0 h 66"/>
                <a:gd name="T28" fmla="*/ 58 w 63"/>
                <a:gd name="T29" fmla="*/ 0 h 66"/>
                <a:gd name="T30" fmla="*/ 63 w 63"/>
                <a:gd name="T31" fmla="*/ 6 h 66"/>
                <a:gd name="T32" fmla="*/ 63 w 63"/>
                <a:gd name="T33" fmla="*/ 66 h 66"/>
                <a:gd name="T34" fmla="*/ 25 w 63"/>
                <a:gd name="T35" fmla="*/ 66 h 66"/>
                <a:gd name="T36" fmla="*/ 24 w 63"/>
                <a:gd name="T37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3" h="66">
                  <a:moveTo>
                    <a:pt x="24" y="57"/>
                  </a:moveTo>
                  <a:cubicBezTo>
                    <a:pt x="21" y="56"/>
                    <a:pt x="19" y="54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7" y="51"/>
                    <a:pt x="17" y="51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6" y="63"/>
                    <a:pt x="25" y="60"/>
                    <a:pt x="2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Oval 9"/>
            <p:cNvSpPr>
              <a:spLocks noChangeArrowheads="1"/>
            </p:cNvSpPr>
            <p:nvPr/>
          </p:nvSpPr>
          <p:spPr bwMode="auto">
            <a:xfrm>
              <a:off x="13178166" y="1797050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299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6;p17"/>
          <p:cNvSpPr txBox="1"/>
          <p:nvPr/>
        </p:nvSpPr>
        <p:spPr>
          <a:xfrm>
            <a:off x="2829221" y="459163"/>
            <a:ext cx="6533559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s-ES" sz="3200" b="1" dirty="0" smtClean="0">
                <a:latin typeface="Montserrat"/>
                <a:sym typeface="Montserrat"/>
              </a:rPr>
              <a:t>ENTREGAS</a:t>
            </a:r>
            <a:endParaRPr sz="3200" dirty="0"/>
          </a:p>
        </p:txBody>
      </p:sp>
      <p:sp>
        <p:nvSpPr>
          <p:cNvPr id="4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3807448" y="944690"/>
            <a:ext cx="4577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Escribe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aquí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subtítulo</a:t>
            </a:r>
            <a:endParaRPr lang="en-US" sz="1600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4785226" y="3589670"/>
            <a:ext cx="5777960" cy="2708773"/>
            <a:chOff x="-3068638" y="3429000"/>
            <a:chExt cx="1628775" cy="763588"/>
          </a:xfrm>
          <a:solidFill>
            <a:schemeClr val="accent1">
              <a:lumMod val="75000"/>
            </a:schemeClr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-1892301" y="3462338"/>
              <a:ext cx="452438" cy="587375"/>
            </a:xfrm>
            <a:custGeom>
              <a:avLst/>
              <a:gdLst>
                <a:gd name="T0" fmla="*/ 149 w 149"/>
                <a:gd name="T1" fmla="*/ 187 h 192"/>
                <a:gd name="T2" fmla="*/ 139 w 149"/>
                <a:gd name="T3" fmla="*/ 191 h 192"/>
                <a:gd name="T4" fmla="*/ 113 w 149"/>
                <a:gd name="T5" fmla="*/ 191 h 192"/>
                <a:gd name="T6" fmla="*/ 107 w 149"/>
                <a:gd name="T7" fmla="*/ 188 h 192"/>
                <a:gd name="T8" fmla="*/ 30 w 149"/>
                <a:gd name="T9" fmla="*/ 188 h 192"/>
                <a:gd name="T10" fmla="*/ 25 w 149"/>
                <a:gd name="T11" fmla="*/ 191 h 192"/>
                <a:gd name="T12" fmla="*/ 8 w 149"/>
                <a:gd name="T13" fmla="*/ 191 h 192"/>
                <a:gd name="T14" fmla="*/ 1 w 149"/>
                <a:gd name="T15" fmla="*/ 185 h 192"/>
                <a:gd name="T16" fmla="*/ 0 w 149"/>
                <a:gd name="T17" fmla="*/ 169 h 192"/>
                <a:gd name="T18" fmla="*/ 0 w 149"/>
                <a:gd name="T19" fmla="*/ 9 h 192"/>
                <a:gd name="T20" fmla="*/ 9 w 149"/>
                <a:gd name="T21" fmla="*/ 0 h 192"/>
                <a:gd name="T22" fmla="*/ 113 w 149"/>
                <a:gd name="T23" fmla="*/ 0 h 192"/>
                <a:gd name="T24" fmla="*/ 117 w 149"/>
                <a:gd name="T25" fmla="*/ 0 h 192"/>
                <a:gd name="T26" fmla="*/ 129 w 149"/>
                <a:gd name="T27" fmla="*/ 10 h 192"/>
                <a:gd name="T28" fmla="*/ 147 w 149"/>
                <a:gd name="T29" fmla="*/ 92 h 192"/>
                <a:gd name="T30" fmla="*/ 149 w 149"/>
                <a:gd name="T31" fmla="*/ 95 h 192"/>
                <a:gd name="T32" fmla="*/ 149 w 149"/>
                <a:gd name="T33" fmla="*/ 118 h 192"/>
                <a:gd name="T34" fmla="*/ 143 w 149"/>
                <a:gd name="T35" fmla="*/ 118 h 192"/>
                <a:gd name="T36" fmla="*/ 143 w 149"/>
                <a:gd name="T37" fmla="*/ 153 h 192"/>
                <a:gd name="T38" fmla="*/ 149 w 149"/>
                <a:gd name="T39" fmla="*/ 153 h 192"/>
                <a:gd name="T40" fmla="*/ 149 w 149"/>
                <a:gd name="T41" fmla="*/ 187 h 192"/>
                <a:gd name="T42" fmla="*/ 111 w 149"/>
                <a:gd name="T43" fmla="*/ 17 h 192"/>
                <a:gd name="T44" fmla="*/ 20 w 149"/>
                <a:gd name="T45" fmla="*/ 17 h 192"/>
                <a:gd name="T46" fmla="*/ 20 w 149"/>
                <a:gd name="T47" fmla="*/ 84 h 192"/>
                <a:gd name="T48" fmla="*/ 121 w 149"/>
                <a:gd name="T49" fmla="*/ 84 h 192"/>
                <a:gd name="T50" fmla="*/ 111 w 149"/>
                <a:gd name="T51" fmla="*/ 17 h 192"/>
                <a:gd name="T52" fmla="*/ 95 w 149"/>
                <a:gd name="T53" fmla="*/ 161 h 192"/>
                <a:gd name="T54" fmla="*/ 108 w 149"/>
                <a:gd name="T55" fmla="*/ 175 h 192"/>
                <a:gd name="T56" fmla="*/ 110 w 149"/>
                <a:gd name="T57" fmla="*/ 176 h 192"/>
                <a:gd name="T58" fmla="*/ 125 w 149"/>
                <a:gd name="T59" fmla="*/ 176 h 192"/>
                <a:gd name="T60" fmla="*/ 125 w 149"/>
                <a:gd name="T61" fmla="*/ 161 h 192"/>
                <a:gd name="T62" fmla="*/ 95 w 149"/>
                <a:gd name="T63" fmla="*/ 161 h 192"/>
                <a:gd name="T64" fmla="*/ 25 w 149"/>
                <a:gd name="T65" fmla="*/ 97 h 192"/>
                <a:gd name="T66" fmla="*/ 48 w 149"/>
                <a:gd name="T67" fmla="*/ 97 h 192"/>
                <a:gd name="T68" fmla="*/ 45 w 149"/>
                <a:gd name="T69" fmla="*/ 92 h 192"/>
                <a:gd name="T70" fmla="*/ 28 w 149"/>
                <a:gd name="T71" fmla="*/ 92 h 192"/>
                <a:gd name="T72" fmla="*/ 25 w 149"/>
                <a:gd name="T73" fmla="*/ 9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92">
                  <a:moveTo>
                    <a:pt x="149" y="187"/>
                  </a:moveTo>
                  <a:cubicBezTo>
                    <a:pt x="145" y="188"/>
                    <a:pt x="142" y="191"/>
                    <a:pt x="139" y="191"/>
                  </a:cubicBezTo>
                  <a:cubicBezTo>
                    <a:pt x="130" y="192"/>
                    <a:pt x="122" y="191"/>
                    <a:pt x="113" y="191"/>
                  </a:cubicBezTo>
                  <a:cubicBezTo>
                    <a:pt x="110" y="191"/>
                    <a:pt x="109" y="190"/>
                    <a:pt x="107" y="188"/>
                  </a:cubicBezTo>
                  <a:cubicBezTo>
                    <a:pt x="90" y="157"/>
                    <a:pt x="48" y="157"/>
                    <a:pt x="30" y="188"/>
                  </a:cubicBezTo>
                  <a:cubicBezTo>
                    <a:pt x="29" y="189"/>
                    <a:pt x="27" y="191"/>
                    <a:pt x="25" y="191"/>
                  </a:cubicBezTo>
                  <a:cubicBezTo>
                    <a:pt x="19" y="191"/>
                    <a:pt x="14" y="191"/>
                    <a:pt x="8" y="191"/>
                  </a:cubicBezTo>
                  <a:cubicBezTo>
                    <a:pt x="4" y="191"/>
                    <a:pt x="1" y="190"/>
                    <a:pt x="1" y="185"/>
                  </a:cubicBezTo>
                  <a:cubicBezTo>
                    <a:pt x="0" y="180"/>
                    <a:pt x="0" y="174"/>
                    <a:pt x="0" y="169"/>
                  </a:cubicBezTo>
                  <a:cubicBezTo>
                    <a:pt x="0" y="116"/>
                    <a:pt x="0" y="63"/>
                    <a:pt x="0" y="9"/>
                  </a:cubicBezTo>
                  <a:cubicBezTo>
                    <a:pt x="0" y="0"/>
                    <a:pt x="0" y="0"/>
                    <a:pt x="9" y="0"/>
                  </a:cubicBezTo>
                  <a:cubicBezTo>
                    <a:pt x="44" y="0"/>
                    <a:pt x="78" y="0"/>
                    <a:pt x="113" y="0"/>
                  </a:cubicBezTo>
                  <a:cubicBezTo>
                    <a:pt x="114" y="0"/>
                    <a:pt x="115" y="0"/>
                    <a:pt x="117" y="0"/>
                  </a:cubicBezTo>
                  <a:cubicBezTo>
                    <a:pt x="126" y="0"/>
                    <a:pt x="127" y="1"/>
                    <a:pt x="129" y="10"/>
                  </a:cubicBezTo>
                  <a:cubicBezTo>
                    <a:pt x="135" y="37"/>
                    <a:pt x="141" y="65"/>
                    <a:pt x="147" y="92"/>
                  </a:cubicBezTo>
                  <a:cubicBezTo>
                    <a:pt x="148" y="93"/>
                    <a:pt x="148" y="94"/>
                    <a:pt x="149" y="95"/>
                  </a:cubicBezTo>
                  <a:cubicBezTo>
                    <a:pt x="149" y="102"/>
                    <a:pt x="149" y="110"/>
                    <a:pt x="149" y="118"/>
                  </a:cubicBezTo>
                  <a:cubicBezTo>
                    <a:pt x="147" y="118"/>
                    <a:pt x="145" y="118"/>
                    <a:pt x="143" y="118"/>
                  </a:cubicBezTo>
                  <a:cubicBezTo>
                    <a:pt x="143" y="130"/>
                    <a:pt x="143" y="141"/>
                    <a:pt x="143" y="153"/>
                  </a:cubicBezTo>
                  <a:cubicBezTo>
                    <a:pt x="145" y="153"/>
                    <a:pt x="147" y="153"/>
                    <a:pt x="149" y="153"/>
                  </a:cubicBezTo>
                  <a:cubicBezTo>
                    <a:pt x="149" y="164"/>
                    <a:pt x="149" y="176"/>
                    <a:pt x="149" y="187"/>
                  </a:cubicBezTo>
                  <a:close/>
                  <a:moveTo>
                    <a:pt x="111" y="17"/>
                  </a:moveTo>
                  <a:cubicBezTo>
                    <a:pt x="80" y="17"/>
                    <a:pt x="50" y="17"/>
                    <a:pt x="20" y="17"/>
                  </a:cubicBezTo>
                  <a:cubicBezTo>
                    <a:pt x="20" y="39"/>
                    <a:pt x="20" y="62"/>
                    <a:pt x="20" y="84"/>
                  </a:cubicBezTo>
                  <a:cubicBezTo>
                    <a:pt x="54" y="84"/>
                    <a:pt x="87" y="84"/>
                    <a:pt x="121" y="84"/>
                  </a:cubicBezTo>
                  <a:cubicBezTo>
                    <a:pt x="118" y="62"/>
                    <a:pt x="114" y="39"/>
                    <a:pt x="111" y="17"/>
                  </a:cubicBezTo>
                  <a:close/>
                  <a:moveTo>
                    <a:pt x="95" y="161"/>
                  </a:moveTo>
                  <a:cubicBezTo>
                    <a:pt x="100" y="166"/>
                    <a:pt x="104" y="170"/>
                    <a:pt x="108" y="175"/>
                  </a:cubicBezTo>
                  <a:cubicBezTo>
                    <a:pt x="108" y="175"/>
                    <a:pt x="109" y="176"/>
                    <a:pt x="110" y="176"/>
                  </a:cubicBezTo>
                  <a:cubicBezTo>
                    <a:pt x="115" y="176"/>
                    <a:pt x="120" y="176"/>
                    <a:pt x="125" y="176"/>
                  </a:cubicBezTo>
                  <a:cubicBezTo>
                    <a:pt x="125" y="171"/>
                    <a:pt x="125" y="166"/>
                    <a:pt x="125" y="161"/>
                  </a:cubicBezTo>
                  <a:cubicBezTo>
                    <a:pt x="115" y="161"/>
                    <a:pt x="105" y="161"/>
                    <a:pt x="95" y="161"/>
                  </a:cubicBezTo>
                  <a:close/>
                  <a:moveTo>
                    <a:pt x="25" y="97"/>
                  </a:moveTo>
                  <a:cubicBezTo>
                    <a:pt x="33" y="97"/>
                    <a:pt x="40" y="97"/>
                    <a:pt x="48" y="97"/>
                  </a:cubicBezTo>
                  <a:cubicBezTo>
                    <a:pt x="48" y="92"/>
                    <a:pt x="48" y="92"/>
                    <a:pt x="45" y="92"/>
                  </a:cubicBezTo>
                  <a:cubicBezTo>
                    <a:pt x="39" y="92"/>
                    <a:pt x="34" y="92"/>
                    <a:pt x="28" y="92"/>
                  </a:cubicBezTo>
                  <a:cubicBezTo>
                    <a:pt x="25" y="92"/>
                    <a:pt x="24" y="93"/>
                    <a:pt x="25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068638" y="3429000"/>
              <a:ext cx="1127125" cy="625475"/>
            </a:xfrm>
            <a:custGeom>
              <a:avLst/>
              <a:gdLst>
                <a:gd name="T0" fmla="*/ 366 w 371"/>
                <a:gd name="T1" fmla="*/ 158 h 205"/>
                <a:gd name="T2" fmla="*/ 26 w 371"/>
                <a:gd name="T3" fmla="*/ 158 h 205"/>
                <a:gd name="T4" fmla="*/ 26 w 371"/>
                <a:gd name="T5" fmla="*/ 166 h 205"/>
                <a:gd name="T6" fmla="*/ 371 w 371"/>
                <a:gd name="T7" fmla="*/ 166 h 205"/>
                <a:gd name="T8" fmla="*/ 371 w 371"/>
                <a:gd name="T9" fmla="*/ 205 h 205"/>
                <a:gd name="T10" fmla="*/ 366 w 371"/>
                <a:gd name="T11" fmla="*/ 205 h 205"/>
                <a:gd name="T12" fmla="*/ 193 w 371"/>
                <a:gd name="T13" fmla="*/ 205 h 205"/>
                <a:gd name="T14" fmla="*/ 186 w 371"/>
                <a:gd name="T15" fmla="*/ 201 h 205"/>
                <a:gd name="T16" fmla="*/ 146 w 371"/>
                <a:gd name="T17" fmla="*/ 176 h 205"/>
                <a:gd name="T18" fmla="*/ 106 w 371"/>
                <a:gd name="T19" fmla="*/ 201 h 205"/>
                <a:gd name="T20" fmla="*/ 103 w 371"/>
                <a:gd name="T21" fmla="*/ 205 h 205"/>
                <a:gd name="T22" fmla="*/ 99 w 371"/>
                <a:gd name="T23" fmla="*/ 202 h 205"/>
                <a:gd name="T24" fmla="*/ 59 w 371"/>
                <a:gd name="T25" fmla="*/ 176 h 205"/>
                <a:gd name="T26" fmla="*/ 19 w 371"/>
                <a:gd name="T27" fmla="*/ 201 h 205"/>
                <a:gd name="T28" fmla="*/ 17 w 371"/>
                <a:gd name="T29" fmla="*/ 204 h 205"/>
                <a:gd name="T30" fmla="*/ 5 w 371"/>
                <a:gd name="T31" fmla="*/ 177 h 205"/>
                <a:gd name="T32" fmla="*/ 7 w 371"/>
                <a:gd name="T33" fmla="*/ 168 h 205"/>
                <a:gd name="T34" fmla="*/ 7 w 371"/>
                <a:gd name="T35" fmla="*/ 7 h 205"/>
                <a:gd name="T36" fmla="*/ 7 w 371"/>
                <a:gd name="T37" fmla="*/ 0 h 205"/>
                <a:gd name="T38" fmla="*/ 366 w 371"/>
                <a:gd name="T39" fmla="*/ 0 h 205"/>
                <a:gd name="T40" fmla="*/ 366 w 371"/>
                <a:gd name="T41" fmla="*/ 158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1" h="205">
                  <a:moveTo>
                    <a:pt x="366" y="158"/>
                  </a:moveTo>
                  <a:cubicBezTo>
                    <a:pt x="252" y="158"/>
                    <a:pt x="139" y="158"/>
                    <a:pt x="26" y="158"/>
                  </a:cubicBezTo>
                  <a:cubicBezTo>
                    <a:pt x="26" y="160"/>
                    <a:pt x="26" y="163"/>
                    <a:pt x="26" y="166"/>
                  </a:cubicBezTo>
                  <a:cubicBezTo>
                    <a:pt x="141" y="166"/>
                    <a:pt x="256" y="166"/>
                    <a:pt x="371" y="166"/>
                  </a:cubicBezTo>
                  <a:cubicBezTo>
                    <a:pt x="371" y="179"/>
                    <a:pt x="371" y="192"/>
                    <a:pt x="371" y="205"/>
                  </a:cubicBezTo>
                  <a:cubicBezTo>
                    <a:pt x="369" y="205"/>
                    <a:pt x="368" y="205"/>
                    <a:pt x="366" y="205"/>
                  </a:cubicBezTo>
                  <a:cubicBezTo>
                    <a:pt x="308" y="205"/>
                    <a:pt x="251" y="205"/>
                    <a:pt x="193" y="205"/>
                  </a:cubicBezTo>
                  <a:cubicBezTo>
                    <a:pt x="190" y="205"/>
                    <a:pt x="188" y="204"/>
                    <a:pt x="186" y="201"/>
                  </a:cubicBezTo>
                  <a:cubicBezTo>
                    <a:pt x="178" y="185"/>
                    <a:pt x="164" y="176"/>
                    <a:pt x="146" y="176"/>
                  </a:cubicBezTo>
                  <a:cubicBezTo>
                    <a:pt x="128" y="176"/>
                    <a:pt x="115" y="185"/>
                    <a:pt x="106" y="201"/>
                  </a:cubicBezTo>
                  <a:cubicBezTo>
                    <a:pt x="105" y="203"/>
                    <a:pt x="104" y="205"/>
                    <a:pt x="103" y="205"/>
                  </a:cubicBezTo>
                  <a:cubicBezTo>
                    <a:pt x="102" y="205"/>
                    <a:pt x="100" y="203"/>
                    <a:pt x="99" y="202"/>
                  </a:cubicBezTo>
                  <a:cubicBezTo>
                    <a:pt x="91" y="185"/>
                    <a:pt x="77" y="176"/>
                    <a:pt x="59" y="176"/>
                  </a:cubicBezTo>
                  <a:cubicBezTo>
                    <a:pt x="41" y="176"/>
                    <a:pt x="27" y="185"/>
                    <a:pt x="19" y="201"/>
                  </a:cubicBezTo>
                  <a:cubicBezTo>
                    <a:pt x="18" y="202"/>
                    <a:pt x="18" y="203"/>
                    <a:pt x="17" y="204"/>
                  </a:cubicBezTo>
                  <a:cubicBezTo>
                    <a:pt x="6" y="201"/>
                    <a:pt x="0" y="188"/>
                    <a:pt x="5" y="177"/>
                  </a:cubicBezTo>
                  <a:cubicBezTo>
                    <a:pt x="7" y="174"/>
                    <a:pt x="7" y="171"/>
                    <a:pt x="7" y="168"/>
                  </a:cubicBezTo>
                  <a:cubicBezTo>
                    <a:pt x="7" y="114"/>
                    <a:pt x="7" y="61"/>
                    <a:pt x="7" y="7"/>
                  </a:cubicBezTo>
                  <a:cubicBezTo>
                    <a:pt x="7" y="5"/>
                    <a:pt x="7" y="3"/>
                    <a:pt x="7" y="0"/>
                  </a:cubicBezTo>
                  <a:cubicBezTo>
                    <a:pt x="127" y="0"/>
                    <a:pt x="246" y="0"/>
                    <a:pt x="366" y="0"/>
                  </a:cubicBezTo>
                  <a:cubicBezTo>
                    <a:pt x="366" y="52"/>
                    <a:pt x="366" y="105"/>
                    <a:pt x="366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-2995613" y="3984625"/>
              <a:ext cx="203200" cy="207963"/>
            </a:xfrm>
            <a:custGeom>
              <a:avLst/>
              <a:gdLst>
                <a:gd name="T0" fmla="*/ 66 w 67"/>
                <a:gd name="T1" fmla="*/ 33 h 68"/>
                <a:gd name="T2" fmla="*/ 34 w 67"/>
                <a:gd name="T3" fmla="*/ 67 h 68"/>
                <a:gd name="T4" fmla="*/ 0 w 67"/>
                <a:gd name="T5" fmla="*/ 35 h 68"/>
                <a:gd name="T6" fmla="*/ 33 w 67"/>
                <a:gd name="T7" fmla="*/ 1 h 68"/>
                <a:gd name="T8" fmla="*/ 66 w 67"/>
                <a:gd name="T9" fmla="*/ 33 h 68"/>
                <a:gd name="T10" fmla="*/ 33 w 67"/>
                <a:gd name="T11" fmla="*/ 57 h 68"/>
                <a:gd name="T12" fmla="*/ 56 w 67"/>
                <a:gd name="T13" fmla="*/ 34 h 68"/>
                <a:gd name="T14" fmla="*/ 33 w 67"/>
                <a:gd name="T15" fmla="*/ 11 h 68"/>
                <a:gd name="T16" fmla="*/ 10 w 67"/>
                <a:gd name="T17" fmla="*/ 34 h 68"/>
                <a:gd name="T18" fmla="*/ 33 w 67"/>
                <a:gd name="T19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68">
                  <a:moveTo>
                    <a:pt x="66" y="33"/>
                  </a:moveTo>
                  <a:cubicBezTo>
                    <a:pt x="67" y="51"/>
                    <a:pt x="52" y="66"/>
                    <a:pt x="34" y="67"/>
                  </a:cubicBezTo>
                  <a:cubicBezTo>
                    <a:pt x="16" y="68"/>
                    <a:pt x="1" y="53"/>
                    <a:pt x="0" y="35"/>
                  </a:cubicBezTo>
                  <a:cubicBezTo>
                    <a:pt x="0" y="17"/>
                    <a:pt x="14" y="2"/>
                    <a:pt x="33" y="1"/>
                  </a:cubicBezTo>
                  <a:cubicBezTo>
                    <a:pt x="50" y="0"/>
                    <a:pt x="66" y="15"/>
                    <a:pt x="66" y="33"/>
                  </a:cubicBezTo>
                  <a:close/>
                  <a:moveTo>
                    <a:pt x="33" y="57"/>
                  </a:moveTo>
                  <a:cubicBezTo>
                    <a:pt x="46" y="57"/>
                    <a:pt x="56" y="47"/>
                    <a:pt x="56" y="34"/>
                  </a:cubicBezTo>
                  <a:cubicBezTo>
                    <a:pt x="56" y="22"/>
                    <a:pt x="46" y="11"/>
                    <a:pt x="33" y="11"/>
                  </a:cubicBezTo>
                  <a:cubicBezTo>
                    <a:pt x="20" y="11"/>
                    <a:pt x="10" y="21"/>
                    <a:pt x="10" y="34"/>
                  </a:cubicBezTo>
                  <a:cubicBezTo>
                    <a:pt x="10" y="47"/>
                    <a:pt x="21" y="57"/>
                    <a:pt x="3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-1792288" y="3984625"/>
              <a:ext cx="206375" cy="207963"/>
            </a:xfrm>
            <a:custGeom>
              <a:avLst/>
              <a:gdLst>
                <a:gd name="T0" fmla="*/ 67 w 68"/>
                <a:gd name="T1" fmla="*/ 33 h 68"/>
                <a:gd name="T2" fmla="*/ 36 w 68"/>
                <a:gd name="T3" fmla="*/ 67 h 68"/>
                <a:gd name="T4" fmla="*/ 1 w 68"/>
                <a:gd name="T5" fmla="*/ 36 h 68"/>
                <a:gd name="T6" fmla="*/ 33 w 68"/>
                <a:gd name="T7" fmla="*/ 1 h 68"/>
                <a:gd name="T8" fmla="*/ 67 w 68"/>
                <a:gd name="T9" fmla="*/ 33 h 68"/>
                <a:gd name="T10" fmla="*/ 34 w 68"/>
                <a:gd name="T11" fmla="*/ 57 h 68"/>
                <a:gd name="T12" fmla="*/ 57 w 68"/>
                <a:gd name="T13" fmla="*/ 34 h 68"/>
                <a:gd name="T14" fmla="*/ 34 w 68"/>
                <a:gd name="T15" fmla="*/ 11 h 68"/>
                <a:gd name="T16" fmla="*/ 11 w 68"/>
                <a:gd name="T17" fmla="*/ 34 h 68"/>
                <a:gd name="T18" fmla="*/ 34 w 68"/>
                <a:gd name="T19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68">
                  <a:moveTo>
                    <a:pt x="67" y="33"/>
                  </a:moveTo>
                  <a:cubicBezTo>
                    <a:pt x="68" y="50"/>
                    <a:pt x="54" y="66"/>
                    <a:pt x="36" y="67"/>
                  </a:cubicBezTo>
                  <a:cubicBezTo>
                    <a:pt x="18" y="68"/>
                    <a:pt x="2" y="54"/>
                    <a:pt x="1" y="36"/>
                  </a:cubicBezTo>
                  <a:cubicBezTo>
                    <a:pt x="0" y="18"/>
                    <a:pt x="14" y="2"/>
                    <a:pt x="33" y="1"/>
                  </a:cubicBezTo>
                  <a:cubicBezTo>
                    <a:pt x="51" y="0"/>
                    <a:pt x="66" y="14"/>
                    <a:pt x="67" y="33"/>
                  </a:cubicBezTo>
                  <a:close/>
                  <a:moveTo>
                    <a:pt x="34" y="57"/>
                  </a:moveTo>
                  <a:cubicBezTo>
                    <a:pt x="47" y="57"/>
                    <a:pt x="57" y="47"/>
                    <a:pt x="57" y="34"/>
                  </a:cubicBezTo>
                  <a:cubicBezTo>
                    <a:pt x="57" y="22"/>
                    <a:pt x="47" y="11"/>
                    <a:pt x="34" y="11"/>
                  </a:cubicBezTo>
                  <a:cubicBezTo>
                    <a:pt x="22" y="11"/>
                    <a:pt x="11" y="21"/>
                    <a:pt x="11" y="34"/>
                  </a:cubicBezTo>
                  <a:cubicBezTo>
                    <a:pt x="11" y="47"/>
                    <a:pt x="22" y="57"/>
                    <a:pt x="3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-2727326" y="3987800"/>
              <a:ext cx="200025" cy="201613"/>
            </a:xfrm>
            <a:custGeom>
              <a:avLst/>
              <a:gdLst>
                <a:gd name="T0" fmla="*/ 33 w 66"/>
                <a:gd name="T1" fmla="*/ 66 h 66"/>
                <a:gd name="T2" fmla="*/ 0 w 66"/>
                <a:gd name="T3" fmla="*/ 33 h 66"/>
                <a:gd name="T4" fmla="*/ 33 w 66"/>
                <a:gd name="T5" fmla="*/ 0 h 66"/>
                <a:gd name="T6" fmla="*/ 66 w 66"/>
                <a:gd name="T7" fmla="*/ 33 h 66"/>
                <a:gd name="T8" fmla="*/ 33 w 66"/>
                <a:gd name="T9" fmla="*/ 66 h 66"/>
                <a:gd name="T10" fmla="*/ 33 w 66"/>
                <a:gd name="T11" fmla="*/ 56 h 66"/>
                <a:gd name="T12" fmla="*/ 56 w 66"/>
                <a:gd name="T13" fmla="*/ 33 h 66"/>
                <a:gd name="T14" fmla="*/ 33 w 66"/>
                <a:gd name="T15" fmla="*/ 10 h 66"/>
                <a:gd name="T16" fmla="*/ 10 w 66"/>
                <a:gd name="T17" fmla="*/ 33 h 66"/>
                <a:gd name="T18" fmla="*/ 33 w 66"/>
                <a:gd name="T19" fmla="*/ 5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6">
                  <a:moveTo>
                    <a:pt x="33" y="66"/>
                  </a:moveTo>
                  <a:cubicBezTo>
                    <a:pt x="15" y="66"/>
                    <a:pt x="0" y="51"/>
                    <a:pt x="0" y="33"/>
                  </a:cubicBezTo>
                  <a:cubicBezTo>
                    <a:pt x="0" y="15"/>
                    <a:pt x="14" y="0"/>
                    <a:pt x="33" y="0"/>
                  </a:cubicBezTo>
                  <a:cubicBezTo>
                    <a:pt x="51" y="0"/>
                    <a:pt x="66" y="15"/>
                    <a:pt x="66" y="33"/>
                  </a:cubicBezTo>
                  <a:cubicBezTo>
                    <a:pt x="66" y="51"/>
                    <a:pt x="51" y="66"/>
                    <a:pt x="33" y="66"/>
                  </a:cubicBezTo>
                  <a:close/>
                  <a:moveTo>
                    <a:pt x="33" y="56"/>
                  </a:moveTo>
                  <a:cubicBezTo>
                    <a:pt x="46" y="56"/>
                    <a:pt x="56" y="46"/>
                    <a:pt x="56" y="33"/>
                  </a:cubicBezTo>
                  <a:cubicBezTo>
                    <a:pt x="56" y="20"/>
                    <a:pt x="45" y="10"/>
                    <a:pt x="33" y="10"/>
                  </a:cubicBezTo>
                  <a:cubicBezTo>
                    <a:pt x="20" y="10"/>
                    <a:pt x="10" y="21"/>
                    <a:pt x="10" y="33"/>
                  </a:cubicBezTo>
                  <a:cubicBezTo>
                    <a:pt x="10" y="46"/>
                    <a:pt x="20" y="56"/>
                    <a:pt x="33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2052266" y="4492783"/>
            <a:ext cx="2439293" cy="1805660"/>
            <a:chOff x="3057525" y="7419976"/>
            <a:chExt cx="3049588" cy="2257425"/>
          </a:xfrm>
          <a:solidFill>
            <a:schemeClr val="tx1"/>
          </a:solidFill>
        </p:grpSpPr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5540375" y="7507288"/>
              <a:ext cx="392113" cy="873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3297238" y="9383713"/>
              <a:ext cx="512763" cy="293688"/>
            </a:xfrm>
            <a:custGeom>
              <a:avLst/>
              <a:gdLst>
                <a:gd name="T0" fmla="*/ 40 w 47"/>
                <a:gd name="T1" fmla="*/ 0 h 27"/>
                <a:gd name="T2" fmla="*/ 40 w 47"/>
                <a:gd name="T3" fmla="*/ 3 h 27"/>
                <a:gd name="T4" fmla="*/ 40 w 47"/>
                <a:gd name="T5" fmla="*/ 4 h 27"/>
                <a:gd name="T6" fmla="*/ 40 w 47"/>
                <a:gd name="T7" fmla="*/ 5 h 27"/>
                <a:gd name="T8" fmla="*/ 24 w 47"/>
                <a:gd name="T9" fmla="*/ 20 h 27"/>
                <a:gd name="T10" fmla="*/ 7 w 47"/>
                <a:gd name="T11" fmla="*/ 5 h 27"/>
                <a:gd name="T12" fmla="*/ 7 w 47"/>
                <a:gd name="T13" fmla="*/ 4 h 27"/>
                <a:gd name="T14" fmla="*/ 7 w 47"/>
                <a:gd name="T15" fmla="*/ 3 h 27"/>
                <a:gd name="T16" fmla="*/ 7 w 47"/>
                <a:gd name="T17" fmla="*/ 0 h 27"/>
                <a:gd name="T18" fmla="*/ 2 w 47"/>
                <a:gd name="T19" fmla="*/ 0 h 27"/>
                <a:gd name="T20" fmla="*/ 0 w 47"/>
                <a:gd name="T21" fmla="*/ 5 h 27"/>
                <a:gd name="T22" fmla="*/ 24 w 47"/>
                <a:gd name="T23" fmla="*/ 27 h 27"/>
                <a:gd name="T24" fmla="*/ 47 w 47"/>
                <a:gd name="T25" fmla="*/ 4 h 27"/>
                <a:gd name="T26" fmla="*/ 46 w 47"/>
                <a:gd name="T27" fmla="*/ 0 h 27"/>
                <a:gd name="T28" fmla="*/ 40 w 47"/>
                <a:gd name="T2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27">
                  <a:moveTo>
                    <a:pt x="40" y="0"/>
                  </a:moveTo>
                  <a:cubicBezTo>
                    <a:pt x="40" y="1"/>
                    <a:pt x="40" y="2"/>
                    <a:pt x="40" y="3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5"/>
                    <a:pt x="40" y="5"/>
                  </a:cubicBezTo>
                  <a:cubicBezTo>
                    <a:pt x="39" y="13"/>
                    <a:pt x="32" y="20"/>
                    <a:pt x="24" y="20"/>
                  </a:cubicBezTo>
                  <a:cubicBezTo>
                    <a:pt x="15" y="20"/>
                    <a:pt x="8" y="13"/>
                    <a:pt x="7" y="5"/>
                  </a:cubicBezTo>
                  <a:cubicBezTo>
                    <a:pt x="7" y="5"/>
                    <a:pt x="7" y="4"/>
                    <a:pt x="7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2"/>
                    <a:pt x="7" y="1"/>
                    <a:pt x="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17"/>
                    <a:pt x="11" y="27"/>
                    <a:pt x="24" y="27"/>
                  </a:cubicBezTo>
                  <a:cubicBezTo>
                    <a:pt x="36" y="27"/>
                    <a:pt x="47" y="16"/>
                    <a:pt x="47" y="4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3427413" y="9383713"/>
              <a:ext cx="261938" cy="163513"/>
            </a:xfrm>
            <a:custGeom>
              <a:avLst/>
              <a:gdLst>
                <a:gd name="T0" fmla="*/ 4 w 24"/>
                <a:gd name="T1" fmla="*/ 0 h 15"/>
                <a:gd name="T2" fmla="*/ 0 w 24"/>
                <a:gd name="T3" fmla="*/ 0 h 15"/>
                <a:gd name="T4" fmla="*/ 0 w 24"/>
                <a:gd name="T5" fmla="*/ 0 h 15"/>
                <a:gd name="T6" fmla="*/ 0 w 24"/>
                <a:gd name="T7" fmla="*/ 1 h 15"/>
                <a:gd name="T8" fmla="*/ 0 w 24"/>
                <a:gd name="T9" fmla="*/ 2 h 15"/>
                <a:gd name="T10" fmla="*/ 0 w 24"/>
                <a:gd name="T11" fmla="*/ 3 h 15"/>
                <a:gd name="T12" fmla="*/ 0 w 24"/>
                <a:gd name="T13" fmla="*/ 4 h 15"/>
                <a:gd name="T14" fmla="*/ 0 w 24"/>
                <a:gd name="T15" fmla="*/ 5 h 15"/>
                <a:gd name="T16" fmla="*/ 0 w 24"/>
                <a:gd name="T17" fmla="*/ 6 h 15"/>
                <a:gd name="T18" fmla="*/ 0 w 24"/>
                <a:gd name="T19" fmla="*/ 8 h 15"/>
                <a:gd name="T20" fmla="*/ 1 w 24"/>
                <a:gd name="T21" fmla="*/ 8 h 15"/>
                <a:gd name="T22" fmla="*/ 1 w 24"/>
                <a:gd name="T23" fmla="*/ 9 h 15"/>
                <a:gd name="T24" fmla="*/ 2 w 24"/>
                <a:gd name="T25" fmla="*/ 10 h 15"/>
                <a:gd name="T26" fmla="*/ 3 w 24"/>
                <a:gd name="T27" fmla="*/ 12 h 15"/>
                <a:gd name="T28" fmla="*/ 6 w 24"/>
                <a:gd name="T29" fmla="*/ 14 h 15"/>
                <a:gd name="T30" fmla="*/ 7 w 24"/>
                <a:gd name="T31" fmla="*/ 14 h 15"/>
                <a:gd name="T32" fmla="*/ 8 w 24"/>
                <a:gd name="T33" fmla="*/ 15 h 15"/>
                <a:gd name="T34" fmla="*/ 8 w 24"/>
                <a:gd name="T35" fmla="*/ 15 h 15"/>
                <a:gd name="T36" fmla="*/ 12 w 24"/>
                <a:gd name="T37" fmla="*/ 15 h 15"/>
                <a:gd name="T38" fmla="*/ 15 w 24"/>
                <a:gd name="T39" fmla="*/ 15 h 15"/>
                <a:gd name="T40" fmla="*/ 16 w 24"/>
                <a:gd name="T41" fmla="*/ 14 h 15"/>
                <a:gd name="T42" fmla="*/ 17 w 24"/>
                <a:gd name="T43" fmla="*/ 14 h 15"/>
                <a:gd name="T44" fmla="*/ 20 w 24"/>
                <a:gd name="T45" fmla="*/ 12 h 15"/>
                <a:gd name="T46" fmla="*/ 21 w 24"/>
                <a:gd name="T47" fmla="*/ 10 h 15"/>
                <a:gd name="T48" fmla="*/ 22 w 24"/>
                <a:gd name="T49" fmla="*/ 9 h 15"/>
                <a:gd name="T50" fmla="*/ 22 w 24"/>
                <a:gd name="T51" fmla="*/ 9 h 15"/>
                <a:gd name="T52" fmla="*/ 23 w 24"/>
                <a:gd name="T53" fmla="*/ 7 h 15"/>
                <a:gd name="T54" fmla="*/ 23 w 24"/>
                <a:gd name="T55" fmla="*/ 6 h 15"/>
                <a:gd name="T56" fmla="*/ 23 w 24"/>
                <a:gd name="T57" fmla="*/ 5 h 15"/>
                <a:gd name="T58" fmla="*/ 24 w 24"/>
                <a:gd name="T59" fmla="*/ 4 h 15"/>
                <a:gd name="T60" fmla="*/ 24 w 24"/>
                <a:gd name="T61" fmla="*/ 3 h 15"/>
                <a:gd name="T62" fmla="*/ 23 w 24"/>
                <a:gd name="T63" fmla="*/ 2 h 15"/>
                <a:gd name="T64" fmla="*/ 23 w 24"/>
                <a:gd name="T65" fmla="*/ 1 h 15"/>
                <a:gd name="T66" fmla="*/ 23 w 24"/>
                <a:gd name="T67" fmla="*/ 0 h 15"/>
                <a:gd name="T68" fmla="*/ 23 w 24"/>
                <a:gd name="T69" fmla="*/ 0 h 15"/>
                <a:gd name="T70" fmla="*/ 20 w 24"/>
                <a:gd name="T71" fmla="*/ 0 h 15"/>
                <a:gd name="T72" fmla="*/ 15 w 24"/>
                <a:gd name="T73" fmla="*/ 0 h 15"/>
                <a:gd name="T74" fmla="*/ 16 w 24"/>
                <a:gd name="T75" fmla="*/ 3 h 15"/>
                <a:gd name="T76" fmla="*/ 12 w 24"/>
                <a:gd name="T77" fmla="*/ 8 h 15"/>
                <a:gd name="T78" fmla="*/ 7 w 24"/>
                <a:gd name="T79" fmla="*/ 3 h 15"/>
                <a:gd name="T80" fmla="*/ 9 w 24"/>
                <a:gd name="T81" fmla="*/ 0 h 15"/>
                <a:gd name="T82" fmla="*/ 4 w 24"/>
                <a:gd name="T8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" h="15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9"/>
                    <a:pt x="1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3" y="11"/>
                    <a:pt x="3" y="12"/>
                  </a:cubicBezTo>
                  <a:cubicBezTo>
                    <a:pt x="4" y="13"/>
                    <a:pt x="5" y="13"/>
                    <a:pt x="6" y="14"/>
                  </a:cubicBezTo>
                  <a:cubicBezTo>
                    <a:pt x="6" y="14"/>
                    <a:pt x="7" y="14"/>
                    <a:pt x="7" y="14"/>
                  </a:cubicBezTo>
                  <a:cubicBezTo>
                    <a:pt x="7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5"/>
                    <a:pt x="10" y="15"/>
                    <a:pt x="12" y="15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5" y="15"/>
                    <a:pt x="16" y="15"/>
                    <a:pt x="16" y="14"/>
                  </a:cubicBezTo>
                  <a:cubicBezTo>
                    <a:pt x="16" y="14"/>
                    <a:pt x="17" y="14"/>
                    <a:pt x="17" y="14"/>
                  </a:cubicBezTo>
                  <a:cubicBezTo>
                    <a:pt x="18" y="13"/>
                    <a:pt x="19" y="13"/>
                    <a:pt x="20" y="12"/>
                  </a:cubicBezTo>
                  <a:cubicBezTo>
                    <a:pt x="20" y="11"/>
                    <a:pt x="21" y="11"/>
                    <a:pt x="21" y="10"/>
                  </a:cubicBezTo>
                  <a:cubicBezTo>
                    <a:pt x="21" y="10"/>
                    <a:pt x="22" y="10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8"/>
                    <a:pt x="23" y="8"/>
                    <a:pt x="23" y="7"/>
                  </a:cubicBezTo>
                  <a:cubicBezTo>
                    <a:pt x="23" y="7"/>
                    <a:pt x="23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3" y="5"/>
                    <a:pt x="24" y="4"/>
                    <a:pt x="24" y="4"/>
                  </a:cubicBezTo>
                  <a:cubicBezTo>
                    <a:pt x="24" y="4"/>
                    <a:pt x="24" y="4"/>
                    <a:pt x="24" y="3"/>
                  </a:cubicBezTo>
                  <a:cubicBezTo>
                    <a:pt x="24" y="3"/>
                    <a:pt x="24" y="2"/>
                    <a:pt x="23" y="2"/>
                  </a:cubicBezTo>
                  <a:cubicBezTo>
                    <a:pt x="23" y="2"/>
                    <a:pt x="23" y="1"/>
                    <a:pt x="23" y="1"/>
                  </a:cubicBezTo>
                  <a:cubicBezTo>
                    <a:pt x="23" y="1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6" y="2"/>
                    <a:pt x="16" y="3"/>
                  </a:cubicBezTo>
                  <a:cubicBezTo>
                    <a:pt x="16" y="6"/>
                    <a:pt x="14" y="8"/>
                    <a:pt x="12" y="8"/>
                  </a:cubicBezTo>
                  <a:cubicBezTo>
                    <a:pt x="9" y="8"/>
                    <a:pt x="7" y="6"/>
                    <a:pt x="7" y="3"/>
                  </a:cubicBezTo>
                  <a:cubicBezTo>
                    <a:pt x="7" y="2"/>
                    <a:pt x="7" y="0"/>
                    <a:pt x="9" y="0"/>
                  </a:cubicBez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4560888" y="9088438"/>
              <a:ext cx="587375" cy="588963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27 w 54"/>
                <a:gd name="T5" fmla="*/ 54 h 54"/>
                <a:gd name="T6" fmla="*/ 54 w 54"/>
                <a:gd name="T7" fmla="*/ 27 h 54"/>
                <a:gd name="T8" fmla="*/ 27 w 54"/>
                <a:gd name="T9" fmla="*/ 0 h 54"/>
                <a:gd name="T10" fmla="*/ 46 w 54"/>
                <a:gd name="T11" fmla="*/ 30 h 54"/>
                <a:gd name="T12" fmla="*/ 27 w 54"/>
                <a:gd name="T13" fmla="*/ 46 h 54"/>
                <a:gd name="T14" fmla="*/ 9 w 54"/>
                <a:gd name="T15" fmla="*/ 30 h 54"/>
                <a:gd name="T16" fmla="*/ 8 w 54"/>
                <a:gd name="T17" fmla="*/ 27 h 54"/>
                <a:gd name="T18" fmla="*/ 8 w 54"/>
                <a:gd name="T19" fmla="*/ 25 h 54"/>
                <a:gd name="T20" fmla="*/ 10 w 54"/>
                <a:gd name="T21" fmla="*/ 18 h 54"/>
                <a:gd name="T22" fmla="*/ 15 w 54"/>
                <a:gd name="T23" fmla="*/ 12 h 54"/>
                <a:gd name="T24" fmla="*/ 20 w 54"/>
                <a:gd name="T25" fmla="*/ 9 h 54"/>
                <a:gd name="T26" fmla="*/ 20 w 54"/>
                <a:gd name="T27" fmla="*/ 9 h 54"/>
                <a:gd name="T28" fmla="*/ 27 w 54"/>
                <a:gd name="T29" fmla="*/ 7 h 54"/>
                <a:gd name="T30" fmla="*/ 27 w 54"/>
                <a:gd name="T31" fmla="*/ 7 h 54"/>
                <a:gd name="T32" fmla="*/ 34 w 54"/>
                <a:gd name="T33" fmla="*/ 9 h 54"/>
                <a:gd name="T34" fmla="*/ 34 w 54"/>
                <a:gd name="T35" fmla="*/ 9 h 54"/>
                <a:gd name="T36" fmla="*/ 40 w 54"/>
                <a:gd name="T37" fmla="*/ 12 h 54"/>
                <a:gd name="T38" fmla="*/ 44 w 54"/>
                <a:gd name="T39" fmla="*/ 18 h 54"/>
                <a:gd name="T40" fmla="*/ 47 w 54"/>
                <a:gd name="T41" fmla="*/ 27 h 54"/>
                <a:gd name="T42" fmla="*/ 46 w 54"/>
                <a:gd name="T43" fmla="*/ 3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46" y="30"/>
                  </a:moveTo>
                  <a:cubicBezTo>
                    <a:pt x="45" y="39"/>
                    <a:pt x="37" y="46"/>
                    <a:pt x="27" y="46"/>
                  </a:cubicBezTo>
                  <a:cubicBezTo>
                    <a:pt x="18" y="46"/>
                    <a:pt x="10" y="39"/>
                    <a:pt x="9" y="30"/>
                  </a:cubicBezTo>
                  <a:cubicBezTo>
                    <a:pt x="8" y="29"/>
                    <a:pt x="8" y="28"/>
                    <a:pt x="8" y="27"/>
                  </a:cubicBezTo>
                  <a:cubicBezTo>
                    <a:pt x="8" y="26"/>
                    <a:pt x="8" y="25"/>
                    <a:pt x="8" y="25"/>
                  </a:cubicBezTo>
                  <a:cubicBezTo>
                    <a:pt x="8" y="22"/>
                    <a:pt x="9" y="20"/>
                    <a:pt x="10" y="18"/>
                  </a:cubicBezTo>
                  <a:cubicBezTo>
                    <a:pt x="12" y="15"/>
                    <a:pt x="13" y="13"/>
                    <a:pt x="15" y="12"/>
                  </a:cubicBezTo>
                  <a:cubicBezTo>
                    <a:pt x="17" y="10"/>
                    <a:pt x="19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2" y="8"/>
                    <a:pt x="25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0" y="7"/>
                    <a:pt x="32" y="8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9"/>
                    <a:pt x="38" y="10"/>
                    <a:pt x="40" y="12"/>
                  </a:cubicBezTo>
                  <a:cubicBezTo>
                    <a:pt x="42" y="13"/>
                    <a:pt x="43" y="15"/>
                    <a:pt x="44" y="18"/>
                  </a:cubicBezTo>
                  <a:cubicBezTo>
                    <a:pt x="46" y="20"/>
                    <a:pt x="47" y="23"/>
                    <a:pt x="47" y="27"/>
                  </a:cubicBezTo>
                  <a:cubicBezTo>
                    <a:pt x="47" y="28"/>
                    <a:pt x="47" y="29"/>
                    <a:pt x="46" y="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4713288" y="9229726"/>
              <a:ext cx="293688" cy="295275"/>
            </a:xfrm>
            <a:custGeom>
              <a:avLst/>
              <a:gdLst>
                <a:gd name="T0" fmla="*/ 27 w 27"/>
                <a:gd name="T1" fmla="*/ 10 h 27"/>
                <a:gd name="T2" fmla="*/ 27 w 27"/>
                <a:gd name="T3" fmla="*/ 9 h 27"/>
                <a:gd name="T4" fmla="*/ 26 w 27"/>
                <a:gd name="T5" fmla="*/ 9 h 27"/>
                <a:gd name="T6" fmla="*/ 26 w 27"/>
                <a:gd name="T7" fmla="*/ 7 h 27"/>
                <a:gd name="T8" fmla="*/ 25 w 27"/>
                <a:gd name="T9" fmla="*/ 6 h 27"/>
                <a:gd name="T10" fmla="*/ 24 w 27"/>
                <a:gd name="T11" fmla="*/ 4 h 27"/>
                <a:gd name="T12" fmla="*/ 22 w 27"/>
                <a:gd name="T13" fmla="*/ 3 h 27"/>
                <a:gd name="T14" fmla="*/ 20 w 27"/>
                <a:gd name="T15" fmla="*/ 1 h 27"/>
                <a:gd name="T16" fmla="*/ 18 w 27"/>
                <a:gd name="T17" fmla="*/ 0 h 27"/>
                <a:gd name="T18" fmla="*/ 17 w 27"/>
                <a:gd name="T19" fmla="*/ 0 h 27"/>
                <a:gd name="T20" fmla="*/ 13 w 27"/>
                <a:gd name="T21" fmla="*/ 0 h 27"/>
                <a:gd name="T22" fmla="*/ 10 w 27"/>
                <a:gd name="T23" fmla="*/ 0 h 27"/>
                <a:gd name="T24" fmla="*/ 9 w 27"/>
                <a:gd name="T25" fmla="*/ 0 h 27"/>
                <a:gd name="T26" fmla="*/ 4 w 27"/>
                <a:gd name="T27" fmla="*/ 3 h 27"/>
                <a:gd name="T28" fmla="*/ 3 w 27"/>
                <a:gd name="T29" fmla="*/ 4 h 27"/>
                <a:gd name="T30" fmla="*/ 3 w 27"/>
                <a:gd name="T31" fmla="*/ 4 h 27"/>
                <a:gd name="T32" fmla="*/ 2 w 27"/>
                <a:gd name="T33" fmla="*/ 6 h 27"/>
                <a:gd name="T34" fmla="*/ 1 w 27"/>
                <a:gd name="T35" fmla="*/ 7 h 27"/>
                <a:gd name="T36" fmla="*/ 1 w 27"/>
                <a:gd name="T37" fmla="*/ 8 h 27"/>
                <a:gd name="T38" fmla="*/ 0 w 27"/>
                <a:gd name="T39" fmla="*/ 10 h 27"/>
                <a:gd name="T40" fmla="*/ 0 w 27"/>
                <a:gd name="T41" fmla="*/ 12 h 27"/>
                <a:gd name="T42" fmla="*/ 0 w 27"/>
                <a:gd name="T43" fmla="*/ 15 h 27"/>
                <a:gd name="T44" fmla="*/ 0 w 27"/>
                <a:gd name="T45" fmla="*/ 17 h 27"/>
                <a:gd name="T46" fmla="*/ 1 w 27"/>
                <a:gd name="T47" fmla="*/ 19 h 27"/>
                <a:gd name="T48" fmla="*/ 2 w 27"/>
                <a:gd name="T49" fmla="*/ 21 h 27"/>
                <a:gd name="T50" fmla="*/ 3 w 27"/>
                <a:gd name="T51" fmla="*/ 23 h 27"/>
                <a:gd name="T52" fmla="*/ 6 w 27"/>
                <a:gd name="T53" fmla="*/ 25 h 27"/>
                <a:gd name="T54" fmla="*/ 8 w 27"/>
                <a:gd name="T55" fmla="*/ 26 h 27"/>
                <a:gd name="T56" fmla="*/ 11 w 27"/>
                <a:gd name="T57" fmla="*/ 27 h 27"/>
                <a:gd name="T58" fmla="*/ 13 w 27"/>
                <a:gd name="T59" fmla="*/ 27 h 27"/>
                <a:gd name="T60" fmla="*/ 16 w 27"/>
                <a:gd name="T61" fmla="*/ 27 h 27"/>
                <a:gd name="T62" fmla="*/ 20 w 27"/>
                <a:gd name="T63" fmla="*/ 26 h 27"/>
                <a:gd name="T64" fmla="*/ 22 w 27"/>
                <a:gd name="T65" fmla="*/ 24 h 27"/>
                <a:gd name="T66" fmla="*/ 26 w 27"/>
                <a:gd name="T67" fmla="*/ 20 h 27"/>
                <a:gd name="T68" fmla="*/ 27 w 27"/>
                <a:gd name="T69" fmla="*/ 18 h 27"/>
                <a:gd name="T70" fmla="*/ 27 w 27"/>
                <a:gd name="T71" fmla="*/ 15 h 27"/>
                <a:gd name="T72" fmla="*/ 27 w 27"/>
                <a:gd name="T73" fmla="*/ 12 h 27"/>
                <a:gd name="T74" fmla="*/ 13 w 27"/>
                <a:gd name="T75" fmla="*/ 19 h 27"/>
                <a:gd name="T76" fmla="*/ 13 w 27"/>
                <a:gd name="T77" fmla="*/ 8 h 27"/>
                <a:gd name="T78" fmla="*/ 13 w 27"/>
                <a:gd name="T79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" h="27">
                  <a:moveTo>
                    <a:pt x="27" y="11"/>
                  </a:move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6" y="7"/>
                    <a:pt x="26" y="7"/>
                  </a:cubicBezTo>
                  <a:cubicBezTo>
                    <a:pt x="25" y="7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4" y="5"/>
                    <a:pt x="24" y="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2" y="3"/>
                    <a:pt x="22" y="2"/>
                    <a:pt x="21" y="2"/>
                  </a:cubicBezTo>
                  <a:cubicBezTo>
                    <a:pt x="21" y="2"/>
                    <a:pt x="20" y="2"/>
                    <a:pt x="20" y="1"/>
                  </a:cubicBezTo>
                  <a:cubicBezTo>
                    <a:pt x="20" y="1"/>
                    <a:pt x="19" y="1"/>
                    <a:pt x="18" y="1"/>
                  </a:cubicBezTo>
                  <a:cubicBezTo>
                    <a:pt x="18" y="1"/>
                    <a:pt x="18" y="1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1"/>
                    <a:pt x="6" y="2"/>
                    <a:pt x="4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8"/>
                    <a:pt x="1" y="8"/>
                  </a:cubicBezTo>
                  <a:cubicBezTo>
                    <a:pt x="1" y="8"/>
                    <a:pt x="0" y="9"/>
                    <a:pt x="0" y="9"/>
                  </a:cubicBezTo>
                  <a:cubicBezTo>
                    <a:pt x="0" y="9"/>
                    <a:pt x="0" y="10"/>
                    <a:pt x="0" y="10"/>
                  </a:cubicBezTo>
                  <a:cubicBezTo>
                    <a:pt x="0" y="10"/>
                    <a:pt x="0" y="10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1"/>
                    <a:pt x="2" y="21"/>
                    <a:pt x="2" y="21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5" y="25"/>
                    <a:pt x="5" y="25"/>
                    <a:pt x="6" y="25"/>
                  </a:cubicBezTo>
                  <a:cubicBezTo>
                    <a:pt x="6" y="25"/>
                    <a:pt x="6" y="26"/>
                    <a:pt x="7" y="26"/>
                  </a:cubicBezTo>
                  <a:cubicBezTo>
                    <a:pt x="7" y="26"/>
                    <a:pt x="8" y="26"/>
                    <a:pt x="8" y="26"/>
                  </a:cubicBezTo>
                  <a:cubicBezTo>
                    <a:pt x="8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7"/>
                    <a:pt x="12" y="27"/>
                    <a:pt x="12" y="27"/>
                  </a:cubicBezTo>
                  <a:cubicBezTo>
                    <a:pt x="12" y="27"/>
                    <a:pt x="13" y="27"/>
                    <a:pt x="13" y="27"/>
                  </a:cubicBezTo>
                  <a:cubicBezTo>
                    <a:pt x="14" y="27"/>
                    <a:pt x="14" y="27"/>
                    <a:pt x="15" y="27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7" y="27"/>
                    <a:pt x="17" y="27"/>
                    <a:pt x="18" y="27"/>
                  </a:cubicBezTo>
                  <a:cubicBezTo>
                    <a:pt x="19" y="27"/>
                    <a:pt x="19" y="26"/>
                    <a:pt x="20" y="26"/>
                  </a:cubicBezTo>
                  <a:cubicBezTo>
                    <a:pt x="20" y="26"/>
                    <a:pt x="21" y="25"/>
                    <a:pt x="21" y="25"/>
                  </a:cubicBezTo>
                  <a:cubicBezTo>
                    <a:pt x="22" y="25"/>
                    <a:pt x="22" y="25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4" y="23"/>
                    <a:pt x="25" y="22"/>
                    <a:pt x="26" y="20"/>
                  </a:cubicBezTo>
                  <a:cubicBezTo>
                    <a:pt x="26" y="20"/>
                    <a:pt x="26" y="19"/>
                    <a:pt x="26" y="19"/>
                  </a:cubicBezTo>
                  <a:cubicBezTo>
                    <a:pt x="26" y="19"/>
                    <a:pt x="27" y="18"/>
                    <a:pt x="27" y="18"/>
                  </a:cubicBezTo>
                  <a:cubicBezTo>
                    <a:pt x="27" y="17"/>
                    <a:pt x="27" y="17"/>
                    <a:pt x="27" y="16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7" y="15"/>
                    <a:pt x="27" y="14"/>
                    <a:pt x="27" y="14"/>
                  </a:cubicBezTo>
                  <a:cubicBezTo>
                    <a:pt x="27" y="13"/>
                    <a:pt x="27" y="12"/>
                    <a:pt x="27" y="12"/>
                  </a:cubicBezTo>
                  <a:cubicBezTo>
                    <a:pt x="27" y="12"/>
                    <a:pt x="27" y="11"/>
                    <a:pt x="27" y="11"/>
                  </a:cubicBezTo>
                  <a:close/>
                  <a:moveTo>
                    <a:pt x="13" y="19"/>
                  </a:moveTo>
                  <a:cubicBezTo>
                    <a:pt x="10" y="19"/>
                    <a:pt x="8" y="17"/>
                    <a:pt x="8" y="14"/>
                  </a:cubicBezTo>
                  <a:cubicBezTo>
                    <a:pt x="8" y="11"/>
                    <a:pt x="10" y="8"/>
                    <a:pt x="13" y="8"/>
                  </a:cubicBezTo>
                  <a:cubicBezTo>
                    <a:pt x="17" y="8"/>
                    <a:pt x="19" y="11"/>
                    <a:pt x="19" y="14"/>
                  </a:cubicBezTo>
                  <a:cubicBezTo>
                    <a:pt x="19" y="17"/>
                    <a:pt x="17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 noEditPoints="1"/>
            </p:cNvSpPr>
            <p:nvPr/>
          </p:nvSpPr>
          <p:spPr bwMode="auto">
            <a:xfrm>
              <a:off x="3733800" y="7910513"/>
              <a:ext cx="914400" cy="1189038"/>
            </a:xfrm>
            <a:custGeom>
              <a:avLst/>
              <a:gdLst>
                <a:gd name="T0" fmla="*/ 66 w 84"/>
                <a:gd name="T1" fmla="*/ 46 h 109"/>
                <a:gd name="T2" fmla="*/ 75 w 84"/>
                <a:gd name="T3" fmla="*/ 39 h 109"/>
                <a:gd name="T4" fmla="*/ 64 w 84"/>
                <a:gd name="T5" fmla="*/ 43 h 109"/>
                <a:gd name="T6" fmla="*/ 62 w 84"/>
                <a:gd name="T7" fmla="*/ 42 h 109"/>
                <a:gd name="T8" fmla="*/ 62 w 84"/>
                <a:gd name="T9" fmla="*/ 41 h 109"/>
                <a:gd name="T10" fmla="*/ 62 w 84"/>
                <a:gd name="T11" fmla="*/ 40 h 109"/>
                <a:gd name="T12" fmla="*/ 42 w 84"/>
                <a:gd name="T13" fmla="*/ 30 h 109"/>
                <a:gd name="T14" fmla="*/ 39 w 84"/>
                <a:gd name="T15" fmla="*/ 27 h 109"/>
                <a:gd name="T16" fmla="*/ 37 w 84"/>
                <a:gd name="T17" fmla="*/ 27 h 109"/>
                <a:gd name="T18" fmla="*/ 43 w 84"/>
                <a:gd name="T19" fmla="*/ 20 h 109"/>
                <a:gd name="T20" fmla="*/ 43 w 84"/>
                <a:gd name="T21" fmla="*/ 7 h 109"/>
                <a:gd name="T22" fmla="*/ 38 w 84"/>
                <a:gd name="T23" fmla="*/ 0 h 109"/>
                <a:gd name="T24" fmla="*/ 23 w 84"/>
                <a:gd name="T25" fmla="*/ 6 h 109"/>
                <a:gd name="T26" fmla="*/ 23 w 84"/>
                <a:gd name="T27" fmla="*/ 11 h 109"/>
                <a:gd name="T28" fmla="*/ 23 w 84"/>
                <a:gd name="T29" fmla="*/ 18 h 109"/>
                <a:gd name="T30" fmla="*/ 23 w 84"/>
                <a:gd name="T31" fmla="*/ 27 h 109"/>
                <a:gd name="T32" fmla="*/ 23 w 84"/>
                <a:gd name="T33" fmla="*/ 27 h 109"/>
                <a:gd name="T34" fmla="*/ 17 w 84"/>
                <a:gd name="T35" fmla="*/ 29 h 109"/>
                <a:gd name="T36" fmla="*/ 17 w 84"/>
                <a:gd name="T37" fmla="*/ 64 h 109"/>
                <a:gd name="T38" fmla="*/ 13 w 84"/>
                <a:gd name="T39" fmla="*/ 39 h 109"/>
                <a:gd name="T40" fmla="*/ 9 w 84"/>
                <a:gd name="T41" fmla="*/ 70 h 109"/>
                <a:gd name="T42" fmla="*/ 5 w 84"/>
                <a:gd name="T43" fmla="*/ 73 h 109"/>
                <a:gd name="T44" fmla="*/ 44 w 84"/>
                <a:gd name="T45" fmla="*/ 73 h 109"/>
                <a:gd name="T46" fmla="*/ 36 w 84"/>
                <a:gd name="T47" fmla="*/ 109 h 109"/>
                <a:gd name="T48" fmla="*/ 62 w 84"/>
                <a:gd name="T49" fmla="*/ 100 h 109"/>
                <a:gd name="T50" fmla="*/ 64 w 84"/>
                <a:gd name="T51" fmla="*/ 97 h 109"/>
                <a:gd name="T52" fmla="*/ 63 w 84"/>
                <a:gd name="T53" fmla="*/ 97 h 109"/>
                <a:gd name="T54" fmla="*/ 57 w 84"/>
                <a:gd name="T55" fmla="*/ 95 h 109"/>
                <a:gd name="T56" fmla="*/ 62 w 84"/>
                <a:gd name="T57" fmla="*/ 64 h 109"/>
                <a:gd name="T58" fmla="*/ 42 w 84"/>
                <a:gd name="T59" fmla="*/ 49 h 109"/>
                <a:gd name="T60" fmla="*/ 51 w 84"/>
                <a:gd name="T61" fmla="*/ 50 h 109"/>
                <a:gd name="T62" fmla="*/ 52 w 84"/>
                <a:gd name="T63" fmla="*/ 54 h 109"/>
                <a:gd name="T64" fmla="*/ 60 w 84"/>
                <a:gd name="T65" fmla="*/ 50 h 109"/>
                <a:gd name="T66" fmla="*/ 61 w 84"/>
                <a:gd name="T67" fmla="*/ 50 h 109"/>
                <a:gd name="T68" fmla="*/ 62 w 84"/>
                <a:gd name="T69" fmla="*/ 52 h 109"/>
                <a:gd name="T70" fmla="*/ 81 w 84"/>
                <a:gd name="T71" fmla="*/ 84 h 109"/>
                <a:gd name="T72" fmla="*/ 67 w 84"/>
                <a:gd name="T73" fmla="*/ 51 h 109"/>
                <a:gd name="T74" fmla="*/ 39 w 84"/>
                <a:gd name="T75" fmla="*/ 13 h 109"/>
                <a:gd name="T76" fmla="*/ 39 w 84"/>
                <a:gd name="T77" fmla="*/ 15 h 109"/>
                <a:gd name="T78" fmla="*/ 39 w 84"/>
                <a:gd name="T79" fmla="*/ 13 h 109"/>
                <a:gd name="T80" fmla="*/ 40 w 84"/>
                <a:gd name="T81" fmla="*/ 23 h 109"/>
                <a:gd name="T82" fmla="*/ 41 w 84"/>
                <a:gd name="T83" fmla="*/ 2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4" h="109">
                  <a:moveTo>
                    <a:pt x="67" y="49"/>
                  </a:moveTo>
                  <a:cubicBezTo>
                    <a:pt x="66" y="46"/>
                    <a:pt x="66" y="46"/>
                    <a:pt x="66" y="46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5" y="41"/>
                    <a:pt x="75" y="40"/>
                    <a:pt x="75" y="39"/>
                  </a:cubicBezTo>
                  <a:cubicBezTo>
                    <a:pt x="74" y="38"/>
                    <a:pt x="73" y="38"/>
                    <a:pt x="72" y="38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4" y="43"/>
                    <a:pt x="64" y="42"/>
                    <a:pt x="64" y="42"/>
                  </a:cubicBezTo>
                  <a:cubicBezTo>
                    <a:pt x="63" y="42"/>
                    <a:pt x="63" y="42"/>
                    <a:pt x="62" y="42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2" y="41"/>
                    <a:pt x="62" y="41"/>
                    <a:pt x="61" y="41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8"/>
                    <a:pt x="41" y="27"/>
                    <a:pt x="39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40" y="26"/>
                    <a:pt x="43" y="23"/>
                    <a:pt x="43" y="20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7"/>
                    <a:pt x="43" y="6"/>
                    <a:pt x="43" y="6"/>
                  </a:cubicBezTo>
                  <a:cubicBezTo>
                    <a:pt x="43" y="3"/>
                    <a:pt x="41" y="0"/>
                    <a:pt x="38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5" y="1"/>
                    <a:pt x="23" y="3"/>
                    <a:pt x="23" y="6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8" y="27"/>
                    <a:pt x="17" y="28"/>
                    <a:pt x="17" y="29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7" y="63"/>
                    <a:pt x="17" y="63"/>
                    <a:pt x="17" y="64"/>
                  </a:cubicBezTo>
                  <a:cubicBezTo>
                    <a:pt x="16" y="65"/>
                    <a:pt x="15" y="65"/>
                    <a:pt x="15" y="65"/>
                  </a:cubicBezTo>
                  <a:cubicBezTo>
                    <a:pt x="15" y="65"/>
                    <a:pt x="16" y="48"/>
                    <a:pt x="13" y="39"/>
                  </a:cubicBezTo>
                  <a:cubicBezTo>
                    <a:pt x="10" y="30"/>
                    <a:pt x="3" y="28"/>
                    <a:pt x="0" y="32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36" y="109"/>
                    <a:pt x="36" y="109"/>
                    <a:pt x="3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9" y="105"/>
                    <a:pt x="60" y="102"/>
                    <a:pt x="62" y="100"/>
                  </a:cubicBezTo>
                  <a:cubicBezTo>
                    <a:pt x="64" y="100"/>
                    <a:pt x="64" y="100"/>
                    <a:pt x="64" y="100"/>
                  </a:cubicBezTo>
                  <a:cubicBezTo>
                    <a:pt x="64" y="97"/>
                    <a:pt x="64" y="97"/>
                    <a:pt x="64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57" y="95"/>
                    <a:pt x="57" y="95"/>
                    <a:pt x="57" y="95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0" y="51"/>
                    <a:pt x="49" y="52"/>
                    <a:pt x="50" y="53"/>
                  </a:cubicBezTo>
                  <a:cubicBezTo>
                    <a:pt x="50" y="54"/>
                    <a:pt x="51" y="54"/>
                    <a:pt x="52" y="54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0" y="50"/>
                    <a:pt x="60" y="50"/>
                    <a:pt x="61" y="50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2" y="52"/>
                    <a:pt x="63" y="53"/>
                    <a:pt x="64" y="53"/>
                  </a:cubicBezTo>
                  <a:cubicBezTo>
                    <a:pt x="81" y="84"/>
                    <a:pt x="81" y="84"/>
                    <a:pt x="81" y="84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68" y="50"/>
                    <a:pt x="68" y="49"/>
                    <a:pt x="67" y="49"/>
                  </a:cubicBezTo>
                  <a:close/>
                  <a:moveTo>
                    <a:pt x="39" y="13"/>
                  </a:moveTo>
                  <a:cubicBezTo>
                    <a:pt x="40" y="13"/>
                    <a:pt x="40" y="13"/>
                    <a:pt x="40" y="14"/>
                  </a:cubicBezTo>
                  <a:cubicBezTo>
                    <a:pt x="40" y="14"/>
                    <a:pt x="40" y="15"/>
                    <a:pt x="39" y="15"/>
                  </a:cubicBezTo>
                  <a:cubicBezTo>
                    <a:pt x="39" y="15"/>
                    <a:pt x="38" y="14"/>
                    <a:pt x="38" y="14"/>
                  </a:cubicBezTo>
                  <a:cubicBezTo>
                    <a:pt x="38" y="13"/>
                    <a:pt x="39" y="13"/>
                    <a:pt x="39" y="13"/>
                  </a:cubicBezTo>
                  <a:close/>
                  <a:moveTo>
                    <a:pt x="41" y="20"/>
                  </a:moveTo>
                  <a:cubicBezTo>
                    <a:pt x="41" y="22"/>
                    <a:pt x="41" y="23"/>
                    <a:pt x="40" y="23"/>
                  </a:cubicBezTo>
                  <a:cubicBezTo>
                    <a:pt x="37" y="20"/>
                    <a:pt x="37" y="20"/>
                    <a:pt x="37" y="20"/>
                  </a:cubicBezTo>
                  <a:lnTo>
                    <a:pt x="41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3057525" y="7626351"/>
              <a:ext cx="3049588" cy="1822450"/>
            </a:xfrm>
            <a:custGeom>
              <a:avLst/>
              <a:gdLst>
                <a:gd name="T0" fmla="*/ 206 w 280"/>
                <a:gd name="T1" fmla="*/ 0 h 167"/>
                <a:gd name="T2" fmla="*/ 200 w 280"/>
                <a:gd name="T3" fmla="*/ 0 h 167"/>
                <a:gd name="T4" fmla="*/ 186 w 280"/>
                <a:gd name="T5" fmla="*/ 100 h 167"/>
                <a:gd name="T6" fmla="*/ 186 w 280"/>
                <a:gd name="T7" fmla="*/ 31 h 167"/>
                <a:gd name="T8" fmla="*/ 172 w 280"/>
                <a:gd name="T9" fmla="*/ 31 h 167"/>
                <a:gd name="T10" fmla="*/ 172 w 280"/>
                <a:gd name="T11" fmla="*/ 100 h 167"/>
                <a:gd name="T12" fmla="*/ 161 w 280"/>
                <a:gd name="T13" fmla="*/ 91 h 167"/>
                <a:gd name="T14" fmla="*/ 122 w 280"/>
                <a:gd name="T15" fmla="*/ 4 h 167"/>
                <a:gd name="T16" fmla="*/ 49 w 280"/>
                <a:gd name="T17" fmla="*/ 103 h 167"/>
                <a:gd name="T18" fmla="*/ 12 w 280"/>
                <a:gd name="T19" fmla="*/ 91 h 167"/>
                <a:gd name="T20" fmla="*/ 5 w 280"/>
                <a:gd name="T21" fmla="*/ 105 h 167"/>
                <a:gd name="T22" fmla="*/ 8 w 280"/>
                <a:gd name="T23" fmla="*/ 107 h 167"/>
                <a:gd name="T24" fmla="*/ 8 w 280"/>
                <a:gd name="T25" fmla="*/ 108 h 167"/>
                <a:gd name="T26" fmla="*/ 9 w 280"/>
                <a:gd name="T27" fmla="*/ 114 h 167"/>
                <a:gd name="T28" fmla="*/ 5 w 280"/>
                <a:gd name="T29" fmla="*/ 131 h 167"/>
                <a:gd name="T30" fmla="*/ 12 w 280"/>
                <a:gd name="T31" fmla="*/ 167 h 167"/>
                <a:gd name="T32" fmla="*/ 22 w 280"/>
                <a:gd name="T33" fmla="*/ 154 h 167"/>
                <a:gd name="T34" fmla="*/ 76 w 280"/>
                <a:gd name="T35" fmla="*/ 167 h 167"/>
                <a:gd name="T36" fmla="*/ 135 w 280"/>
                <a:gd name="T37" fmla="*/ 167 h 167"/>
                <a:gd name="T38" fmla="*/ 135 w 280"/>
                <a:gd name="T39" fmla="*/ 147 h 167"/>
                <a:gd name="T40" fmla="*/ 177 w 280"/>
                <a:gd name="T41" fmla="*/ 118 h 167"/>
                <a:gd name="T42" fmla="*/ 200 w 280"/>
                <a:gd name="T43" fmla="*/ 146 h 167"/>
                <a:gd name="T44" fmla="*/ 206 w 280"/>
                <a:gd name="T45" fmla="*/ 93 h 167"/>
                <a:gd name="T46" fmla="*/ 280 w 280"/>
                <a:gd name="T47" fmla="*/ 98 h 167"/>
                <a:gd name="T48" fmla="*/ 24 w 280"/>
                <a:gd name="T49" fmla="*/ 118 h 167"/>
                <a:gd name="T50" fmla="*/ 24 w 280"/>
                <a:gd name="T51" fmla="*/ 121 h 167"/>
                <a:gd name="T52" fmla="*/ 56 w 280"/>
                <a:gd name="T53" fmla="*/ 125 h 167"/>
                <a:gd name="T54" fmla="*/ 24 w 280"/>
                <a:gd name="T55" fmla="*/ 125 h 167"/>
                <a:gd name="T56" fmla="*/ 24 w 280"/>
                <a:gd name="T57" fmla="*/ 138 h 167"/>
                <a:gd name="T58" fmla="*/ 62 w 280"/>
                <a:gd name="T59" fmla="*/ 134 h 167"/>
                <a:gd name="T60" fmla="*/ 62 w 280"/>
                <a:gd name="T61" fmla="*/ 131 h 167"/>
                <a:gd name="T62" fmla="*/ 131 w 280"/>
                <a:gd name="T63" fmla="*/ 144 h 167"/>
                <a:gd name="T64" fmla="*/ 132 w 280"/>
                <a:gd name="T65" fmla="*/ 140 h 167"/>
                <a:gd name="T66" fmla="*/ 133 w 280"/>
                <a:gd name="T67" fmla="*/ 136 h 167"/>
                <a:gd name="T68" fmla="*/ 131 w 280"/>
                <a:gd name="T69" fmla="*/ 144 h 167"/>
                <a:gd name="T70" fmla="*/ 135 w 280"/>
                <a:gd name="T71" fmla="*/ 132 h 167"/>
                <a:gd name="T72" fmla="*/ 137 w 280"/>
                <a:gd name="T73" fmla="*/ 129 h 167"/>
                <a:gd name="T74" fmla="*/ 141 w 280"/>
                <a:gd name="T75" fmla="*/ 124 h 167"/>
                <a:gd name="T76" fmla="*/ 142 w 280"/>
                <a:gd name="T77" fmla="*/ 122 h 167"/>
                <a:gd name="T78" fmla="*/ 133 w 280"/>
                <a:gd name="T79" fmla="*/ 123 h 167"/>
                <a:gd name="T80" fmla="*/ 56 w 280"/>
                <a:gd name="T81" fmla="*/ 101 h 167"/>
                <a:gd name="T82" fmla="*/ 122 w 280"/>
                <a:gd name="T83" fmla="*/ 10 h 167"/>
                <a:gd name="T84" fmla="*/ 159 w 280"/>
                <a:gd name="T85" fmla="*/ 108 h 167"/>
                <a:gd name="T86" fmla="*/ 145 w 280"/>
                <a:gd name="T87" fmla="*/ 120 h 167"/>
                <a:gd name="T88" fmla="*/ 149 w 280"/>
                <a:gd name="T89" fmla="*/ 118 h 167"/>
                <a:gd name="T90" fmla="*/ 151 w 280"/>
                <a:gd name="T91" fmla="*/ 117 h 167"/>
                <a:gd name="T92" fmla="*/ 153 w 280"/>
                <a:gd name="T93" fmla="*/ 116 h 167"/>
                <a:gd name="T94" fmla="*/ 154 w 280"/>
                <a:gd name="T95" fmla="*/ 116 h 167"/>
                <a:gd name="T96" fmla="*/ 156 w 280"/>
                <a:gd name="T97" fmla="*/ 115 h 167"/>
                <a:gd name="T98" fmla="*/ 159 w 280"/>
                <a:gd name="T99" fmla="*/ 115 h 167"/>
                <a:gd name="T100" fmla="*/ 162 w 280"/>
                <a:gd name="T101" fmla="*/ 114 h 167"/>
                <a:gd name="T102" fmla="*/ 162 w 280"/>
                <a:gd name="T103" fmla="*/ 114 h 167"/>
                <a:gd name="T104" fmla="*/ 175 w 280"/>
                <a:gd name="T105" fmla="*/ 42 h 167"/>
                <a:gd name="T106" fmla="*/ 206 w 280"/>
                <a:gd name="T107" fmla="*/ 65 h 167"/>
                <a:gd name="T108" fmla="*/ 206 w 280"/>
                <a:gd name="T109" fmla="*/ 56 h 167"/>
                <a:gd name="T110" fmla="*/ 200 w 280"/>
                <a:gd name="T111" fmla="*/ 40 h 167"/>
                <a:gd name="T112" fmla="*/ 206 w 280"/>
                <a:gd name="T113" fmla="*/ 4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0" h="167">
                  <a:moveTo>
                    <a:pt x="215" y="93"/>
                  </a:moveTo>
                  <a:cubicBezTo>
                    <a:pt x="215" y="0"/>
                    <a:pt x="215" y="0"/>
                    <a:pt x="215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14"/>
                    <a:pt x="206" y="14"/>
                    <a:pt x="206" y="14"/>
                  </a:cubicBezTo>
                  <a:cubicBezTo>
                    <a:pt x="200" y="14"/>
                    <a:pt x="200" y="14"/>
                    <a:pt x="200" y="14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100"/>
                    <a:pt x="188" y="100"/>
                    <a:pt x="188" y="100"/>
                  </a:cubicBezTo>
                  <a:cubicBezTo>
                    <a:pt x="186" y="100"/>
                    <a:pt x="186" y="100"/>
                    <a:pt x="186" y="100"/>
                  </a:cubicBezTo>
                  <a:cubicBezTo>
                    <a:pt x="186" y="97"/>
                    <a:pt x="186" y="97"/>
                    <a:pt x="186" y="97"/>
                  </a:cubicBezTo>
                  <a:cubicBezTo>
                    <a:pt x="186" y="42"/>
                    <a:pt x="186" y="42"/>
                    <a:pt x="186" y="42"/>
                  </a:cubicBezTo>
                  <a:cubicBezTo>
                    <a:pt x="186" y="31"/>
                    <a:pt x="186" y="31"/>
                    <a:pt x="186" y="31"/>
                  </a:cubicBezTo>
                  <a:cubicBezTo>
                    <a:pt x="179" y="31"/>
                    <a:pt x="179" y="31"/>
                    <a:pt x="179" y="31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2" y="31"/>
                    <a:pt x="172" y="31"/>
                    <a:pt x="172" y="31"/>
                  </a:cubicBezTo>
                  <a:cubicBezTo>
                    <a:pt x="172" y="42"/>
                    <a:pt x="172" y="42"/>
                    <a:pt x="172" y="42"/>
                  </a:cubicBezTo>
                  <a:cubicBezTo>
                    <a:pt x="172" y="97"/>
                    <a:pt x="172" y="97"/>
                    <a:pt x="172" y="97"/>
                  </a:cubicBezTo>
                  <a:cubicBezTo>
                    <a:pt x="172" y="100"/>
                    <a:pt x="172" y="100"/>
                    <a:pt x="172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61" y="91"/>
                    <a:pt x="161" y="91"/>
                    <a:pt x="161" y="91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37" y="14"/>
                    <a:pt x="137" y="14"/>
                    <a:pt x="137" y="14"/>
                  </a:cubicBezTo>
                  <a:cubicBezTo>
                    <a:pt x="134" y="8"/>
                    <a:pt x="129" y="4"/>
                    <a:pt x="122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5" y="91"/>
                    <a:pt x="0" y="96"/>
                    <a:pt x="0" y="103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5"/>
                    <a:pt x="7" y="106"/>
                    <a:pt x="8" y="106"/>
                  </a:cubicBezTo>
                  <a:cubicBezTo>
                    <a:pt x="8" y="106"/>
                    <a:pt x="8" y="107"/>
                    <a:pt x="8" y="107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8" y="107"/>
                    <a:pt x="8" y="107"/>
                    <a:pt x="8" y="108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9" y="108"/>
                    <a:pt x="9" y="109"/>
                    <a:pt x="9" y="109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28"/>
                    <a:pt x="9" y="128"/>
                    <a:pt x="9" y="128"/>
                  </a:cubicBezTo>
                  <a:cubicBezTo>
                    <a:pt x="9" y="129"/>
                    <a:pt x="8" y="130"/>
                    <a:pt x="7" y="130"/>
                  </a:cubicBezTo>
                  <a:cubicBezTo>
                    <a:pt x="7" y="131"/>
                    <a:pt x="6" y="131"/>
                    <a:pt x="5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62"/>
                    <a:pt x="5" y="167"/>
                    <a:pt x="12" y="167"/>
                  </a:cubicBezTo>
                  <a:cubicBezTo>
                    <a:pt x="16" y="167"/>
                    <a:pt x="16" y="167"/>
                    <a:pt x="16" y="167"/>
                  </a:cubicBezTo>
                  <a:cubicBezTo>
                    <a:pt x="18" y="158"/>
                    <a:pt x="18" y="158"/>
                    <a:pt x="18" y="158"/>
                  </a:cubicBezTo>
                  <a:cubicBezTo>
                    <a:pt x="18" y="156"/>
                    <a:pt x="20" y="154"/>
                    <a:pt x="22" y="154"/>
                  </a:cubicBezTo>
                  <a:cubicBezTo>
                    <a:pt x="70" y="154"/>
                    <a:pt x="70" y="154"/>
                    <a:pt x="70" y="154"/>
                  </a:cubicBezTo>
                  <a:cubicBezTo>
                    <a:pt x="72" y="154"/>
                    <a:pt x="73" y="156"/>
                    <a:pt x="73" y="158"/>
                  </a:cubicBezTo>
                  <a:cubicBezTo>
                    <a:pt x="76" y="167"/>
                    <a:pt x="76" y="167"/>
                    <a:pt x="76" y="167"/>
                  </a:cubicBezTo>
                  <a:cubicBezTo>
                    <a:pt x="90" y="167"/>
                    <a:pt x="90" y="167"/>
                    <a:pt x="90" y="167"/>
                  </a:cubicBezTo>
                  <a:cubicBezTo>
                    <a:pt x="90" y="167"/>
                    <a:pt x="90" y="167"/>
                    <a:pt x="90" y="167"/>
                  </a:cubicBezTo>
                  <a:cubicBezTo>
                    <a:pt x="135" y="167"/>
                    <a:pt x="135" y="167"/>
                    <a:pt x="135" y="167"/>
                  </a:cubicBezTo>
                  <a:cubicBezTo>
                    <a:pt x="135" y="167"/>
                    <a:pt x="135" y="167"/>
                    <a:pt x="135" y="167"/>
                  </a:cubicBezTo>
                  <a:cubicBezTo>
                    <a:pt x="135" y="161"/>
                    <a:pt x="135" y="161"/>
                    <a:pt x="135" y="161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35" y="131"/>
                    <a:pt x="148" y="118"/>
                    <a:pt x="164" y="118"/>
                  </a:cubicBezTo>
                  <a:cubicBezTo>
                    <a:pt x="177" y="118"/>
                    <a:pt x="177" y="118"/>
                    <a:pt x="177" y="118"/>
                  </a:cubicBezTo>
                  <a:cubicBezTo>
                    <a:pt x="177" y="118"/>
                    <a:pt x="177" y="118"/>
                    <a:pt x="177" y="118"/>
                  </a:cubicBezTo>
                  <a:cubicBezTo>
                    <a:pt x="188" y="118"/>
                    <a:pt x="188" y="118"/>
                    <a:pt x="188" y="118"/>
                  </a:cubicBezTo>
                  <a:cubicBezTo>
                    <a:pt x="188" y="134"/>
                    <a:pt x="188" y="134"/>
                    <a:pt x="188" y="134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200" y="81"/>
                    <a:pt x="200" y="81"/>
                    <a:pt x="200" y="81"/>
                  </a:cubicBezTo>
                  <a:cubicBezTo>
                    <a:pt x="206" y="81"/>
                    <a:pt x="206" y="81"/>
                    <a:pt x="206" y="81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7" y="93"/>
                    <a:pt x="207" y="93"/>
                    <a:pt x="207" y="93"/>
                  </a:cubicBezTo>
                  <a:cubicBezTo>
                    <a:pt x="210" y="99"/>
                    <a:pt x="210" y="99"/>
                    <a:pt x="210" y="99"/>
                  </a:cubicBezTo>
                  <a:cubicBezTo>
                    <a:pt x="280" y="98"/>
                    <a:pt x="280" y="98"/>
                    <a:pt x="280" y="98"/>
                  </a:cubicBezTo>
                  <a:cubicBezTo>
                    <a:pt x="280" y="94"/>
                    <a:pt x="280" y="94"/>
                    <a:pt x="280" y="94"/>
                  </a:cubicBezTo>
                  <a:lnTo>
                    <a:pt x="215" y="93"/>
                  </a:lnTo>
                  <a:close/>
                  <a:moveTo>
                    <a:pt x="24" y="118"/>
                  </a:moveTo>
                  <a:cubicBezTo>
                    <a:pt x="50" y="118"/>
                    <a:pt x="50" y="118"/>
                    <a:pt x="50" y="118"/>
                  </a:cubicBezTo>
                  <a:cubicBezTo>
                    <a:pt x="52" y="121"/>
                    <a:pt x="52" y="121"/>
                    <a:pt x="52" y="121"/>
                  </a:cubicBezTo>
                  <a:cubicBezTo>
                    <a:pt x="24" y="121"/>
                    <a:pt x="24" y="121"/>
                    <a:pt x="24" y="121"/>
                  </a:cubicBezTo>
                  <a:lnTo>
                    <a:pt x="24" y="118"/>
                  </a:lnTo>
                  <a:close/>
                  <a:moveTo>
                    <a:pt x="24" y="125"/>
                  </a:moveTo>
                  <a:cubicBezTo>
                    <a:pt x="56" y="125"/>
                    <a:pt x="56" y="125"/>
                    <a:pt x="56" y="125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24" y="128"/>
                    <a:pt x="24" y="128"/>
                    <a:pt x="24" y="128"/>
                  </a:cubicBezTo>
                  <a:lnTo>
                    <a:pt x="24" y="125"/>
                  </a:lnTo>
                  <a:close/>
                  <a:moveTo>
                    <a:pt x="62" y="141"/>
                  </a:moveTo>
                  <a:cubicBezTo>
                    <a:pt x="24" y="141"/>
                    <a:pt x="24" y="141"/>
                    <a:pt x="24" y="141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62" y="138"/>
                    <a:pt x="62" y="138"/>
                    <a:pt x="62" y="138"/>
                  </a:cubicBezTo>
                  <a:lnTo>
                    <a:pt x="62" y="141"/>
                  </a:lnTo>
                  <a:close/>
                  <a:moveTo>
                    <a:pt x="62" y="134"/>
                  </a:moveTo>
                  <a:cubicBezTo>
                    <a:pt x="24" y="134"/>
                    <a:pt x="24" y="134"/>
                    <a:pt x="24" y="134"/>
                  </a:cubicBezTo>
                  <a:cubicBezTo>
                    <a:pt x="24" y="131"/>
                    <a:pt x="24" y="131"/>
                    <a:pt x="24" y="131"/>
                  </a:cubicBezTo>
                  <a:cubicBezTo>
                    <a:pt x="62" y="131"/>
                    <a:pt x="62" y="131"/>
                    <a:pt x="62" y="131"/>
                  </a:cubicBezTo>
                  <a:lnTo>
                    <a:pt x="62" y="134"/>
                  </a:lnTo>
                  <a:close/>
                  <a:moveTo>
                    <a:pt x="131" y="144"/>
                  </a:moveTo>
                  <a:cubicBezTo>
                    <a:pt x="131" y="144"/>
                    <a:pt x="131" y="144"/>
                    <a:pt x="131" y="144"/>
                  </a:cubicBezTo>
                  <a:cubicBezTo>
                    <a:pt x="131" y="143"/>
                    <a:pt x="131" y="142"/>
                    <a:pt x="132" y="142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32" y="141"/>
                    <a:pt x="132" y="140"/>
                    <a:pt x="132" y="140"/>
                  </a:cubicBezTo>
                  <a:cubicBezTo>
                    <a:pt x="132" y="139"/>
                    <a:pt x="132" y="139"/>
                    <a:pt x="132" y="138"/>
                  </a:cubicBezTo>
                  <a:cubicBezTo>
                    <a:pt x="132" y="138"/>
                    <a:pt x="132" y="138"/>
                    <a:pt x="133" y="137"/>
                  </a:cubicBezTo>
                  <a:cubicBezTo>
                    <a:pt x="133" y="137"/>
                    <a:pt x="133" y="136"/>
                    <a:pt x="133" y="136"/>
                  </a:cubicBezTo>
                  <a:cubicBezTo>
                    <a:pt x="133" y="136"/>
                    <a:pt x="133" y="135"/>
                    <a:pt x="134" y="135"/>
                  </a:cubicBezTo>
                  <a:cubicBezTo>
                    <a:pt x="134" y="135"/>
                    <a:pt x="134" y="135"/>
                    <a:pt x="134" y="134"/>
                  </a:cubicBezTo>
                  <a:cubicBezTo>
                    <a:pt x="132" y="137"/>
                    <a:pt x="132" y="141"/>
                    <a:pt x="131" y="144"/>
                  </a:cubicBezTo>
                  <a:close/>
                  <a:moveTo>
                    <a:pt x="134" y="134"/>
                  </a:moveTo>
                  <a:cubicBezTo>
                    <a:pt x="134" y="134"/>
                    <a:pt x="134" y="134"/>
                    <a:pt x="134" y="134"/>
                  </a:cubicBezTo>
                  <a:cubicBezTo>
                    <a:pt x="134" y="134"/>
                    <a:pt x="134" y="133"/>
                    <a:pt x="135" y="132"/>
                  </a:cubicBezTo>
                  <a:cubicBezTo>
                    <a:pt x="135" y="132"/>
                    <a:pt x="135" y="132"/>
                    <a:pt x="135" y="132"/>
                  </a:cubicBezTo>
                  <a:cubicBezTo>
                    <a:pt x="135" y="131"/>
                    <a:pt x="136" y="130"/>
                    <a:pt x="136" y="129"/>
                  </a:cubicBezTo>
                  <a:cubicBezTo>
                    <a:pt x="136" y="129"/>
                    <a:pt x="137" y="129"/>
                    <a:pt x="137" y="129"/>
                  </a:cubicBezTo>
                  <a:cubicBezTo>
                    <a:pt x="137" y="128"/>
                    <a:pt x="138" y="127"/>
                    <a:pt x="139" y="126"/>
                  </a:cubicBezTo>
                  <a:cubicBezTo>
                    <a:pt x="139" y="126"/>
                    <a:pt x="139" y="125"/>
                    <a:pt x="140" y="125"/>
                  </a:cubicBezTo>
                  <a:cubicBezTo>
                    <a:pt x="140" y="124"/>
                    <a:pt x="140" y="124"/>
                    <a:pt x="141" y="124"/>
                  </a:cubicBezTo>
                  <a:cubicBezTo>
                    <a:pt x="138" y="127"/>
                    <a:pt x="135" y="131"/>
                    <a:pt x="134" y="134"/>
                  </a:cubicBezTo>
                  <a:close/>
                  <a:moveTo>
                    <a:pt x="141" y="123"/>
                  </a:moveTo>
                  <a:cubicBezTo>
                    <a:pt x="142" y="123"/>
                    <a:pt x="142" y="123"/>
                    <a:pt x="142" y="122"/>
                  </a:cubicBezTo>
                  <a:cubicBezTo>
                    <a:pt x="142" y="122"/>
                    <a:pt x="143" y="122"/>
                    <a:pt x="143" y="122"/>
                  </a:cubicBezTo>
                  <a:cubicBezTo>
                    <a:pt x="142" y="122"/>
                    <a:pt x="142" y="123"/>
                    <a:pt x="141" y="123"/>
                  </a:cubicBezTo>
                  <a:close/>
                  <a:moveTo>
                    <a:pt x="133" y="123"/>
                  </a:moveTo>
                  <a:cubicBezTo>
                    <a:pt x="129" y="128"/>
                    <a:pt x="126" y="134"/>
                    <a:pt x="125" y="141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56" y="101"/>
                    <a:pt x="56" y="101"/>
                    <a:pt x="56" y="101"/>
                  </a:cubicBezTo>
                  <a:cubicBezTo>
                    <a:pt x="56" y="91"/>
                    <a:pt x="56" y="91"/>
                    <a:pt x="56" y="91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122" y="10"/>
                    <a:pt x="122" y="10"/>
                    <a:pt x="122" y="10"/>
                  </a:cubicBezTo>
                  <a:cubicBezTo>
                    <a:pt x="126" y="10"/>
                    <a:pt x="129" y="13"/>
                    <a:pt x="130" y="16"/>
                  </a:cubicBezTo>
                  <a:cubicBezTo>
                    <a:pt x="156" y="97"/>
                    <a:pt x="156" y="97"/>
                    <a:pt x="156" y="97"/>
                  </a:cubicBezTo>
                  <a:cubicBezTo>
                    <a:pt x="159" y="108"/>
                    <a:pt x="159" y="108"/>
                    <a:pt x="159" y="108"/>
                  </a:cubicBezTo>
                  <a:cubicBezTo>
                    <a:pt x="149" y="109"/>
                    <a:pt x="139" y="115"/>
                    <a:pt x="133" y="123"/>
                  </a:cubicBezTo>
                  <a:close/>
                  <a:moveTo>
                    <a:pt x="144" y="121"/>
                  </a:moveTo>
                  <a:cubicBezTo>
                    <a:pt x="144" y="121"/>
                    <a:pt x="145" y="121"/>
                    <a:pt x="145" y="120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5" y="121"/>
                    <a:pt x="144" y="121"/>
                    <a:pt x="144" y="121"/>
                  </a:cubicBezTo>
                  <a:close/>
                  <a:moveTo>
                    <a:pt x="149" y="118"/>
                  </a:moveTo>
                  <a:cubicBezTo>
                    <a:pt x="149" y="118"/>
                    <a:pt x="149" y="118"/>
                    <a:pt x="149" y="118"/>
                  </a:cubicBezTo>
                  <a:cubicBezTo>
                    <a:pt x="149" y="118"/>
                    <a:pt x="150" y="117"/>
                    <a:pt x="150" y="117"/>
                  </a:cubicBezTo>
                  <a:cubicBezTo>
                    <a:pt x="150" y="117"/>
                    <a:pt x="150" y="117"/>
                    <a:pt x="151" y="117"/>
                  </a:cubicBezTo>
                  <a:cubicBezTo>
                    <a:pt x="150" y="117"/>
                    <a:pt x="149" y="118"/>
                    <a:pt x="149" y="118"/>
                  </a:cubicBezTo>
                  <a:close/>
                  <a:moveTo>
                    <a:pt x="152" y="116"/>
                  </a:moveTo>
                  <a:cubicBezTo>
                    <a:pt x="153" y="116"/>
                    <a:pt x="153" y="116"/>
                    <a:pt x="153" y="116"/>
                  </a:cubicBezTo>
                  <a:cubicBezTo>
                    <a:pt x="153" y="116"/>
                    <a:pt x="153" y="116"/>
                    <a:pt x="154" y="116"/>
                  </a:cubicBezTo>
                  <a:cubicBezTo>
                    <a:pt x="153" y="116"/>
                    <a:pt x="153" y="116"/>
                    <a:pt x="152" y="116"/>
                  </a:cubicBezTo>
                  <a:close/>
                  <a:moveTo>
                    <a:pt x="154" y="116"/>
                  </a:moveTo>
                  <a:cubicBezTo>
                    <a:pt x="154" y="116"/>
                    <a:pt x="155" y="116"/>
                    <a:pt x="155" y="116"/>
                  </a:cubicBezTo>
                  <a:cubicBezTo>
                    <a:pt x="155" y="115"/>
                    <a:pt x="156" y="115"/>
                    <a:pt x="156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6" y="115"/>
                    <a:pt x="155" y="115"/>
                    <a:pt x="154" y="116"/>
                  </a:cubicBezTo>
                  <a:close/>
                  <a:moveTo>
                    <a:pt x="159" y="115"/>
                  </a:moveTo>
                  <a:cubicBezTo>
                    <a:pt x="159" y="115"/>
                    <a:pt x="159" y="115"/>
                    <a:pt x="159" y="115"/>
                  </a:cubicBezTo>
                  <a:cubicBezTo>
                    <a:pt x="159" y="115"/>
                    <a:pt x="160" y="115"/>
                    <a:pt x="160" y="115"/>
                  </a:cubicBezTo>
                  <a:cubicBezTo>
                    <a:pt x="159" y="115"/>
                    <a:pt x="159" y="115"/>
                    <a:pt x="159" y="115"/>
                  </a:cubicBezTo>
                  <a:close/>
                  <a:moveTo>
                    <a:pt x="162" y="114"/>
                  </a:moveTo>
                  <a:cubicBezTo>
                    <a:pt x="162" y="114"/>
                    <a:pt x="162" y="114"/>
                    <a:pt x="162" y="114"/>
                  </a:cubicBezTo>
                  <a:cubicBezTo>
                    <a:pt x="162" y="114"/>
                    <a:pt x="162" y="114"/>
                    <a:pt x="162" y="114"/>
                  </a:cubicBezTo>
                  <a:cubicBezTo>
                    <a:pt x="162" y="114"/>
                    <a:pt x="162" y="114"/>
                    <a:pt x="162" y="114"/>
                  </a:cubicBezTo>
                  <a:close/>
                  <a:moveTo>
                    <a:pt x="179" y="97"/>
                  </a:moveTo>
                  <a:cubicBezTo>
                    <a:pt x="175" y="97"/>
                    <a:pt x="175" y="97"/>
                    <a:pt x="175" y="97"/>
                  </a:cubicBezTo>
                  <a:cubicBezTo>
                    <a:pt x="175" y="42"/>
                    <a:pt x="175" y="42"/>
                    <a:pt x="175" y="42"/>
                  </a:cubicBezTo>
                  <a:cubicBezTo>
                    <a:pt x="179" y="42"/>
                    <a:pt x="179" y="42"/>
                    <a:pt x="179" y="42"/>
                  </a:cubicBezTo>
                  <a:lnTo>
                    <a:pt x="179" y="97"/>
                  </a:lnTo>
                  <a:close/>
                  <a:moveTo>
                    <a:pt x="206" y="65"/>
                  </a:moveTo>
                  <a:cubicBezTo>
                    <a:pt x="200" y="65"/>
                    <a:pt x="200" y="65"/>
                    <a:pt x="200" y="65"/>
                  </a:cubicBezTo>
                  <a:cubicBezTo>
                    <a:pt x="200" y="56"/>
                    <a:pt x="200" y="56"/>
                    <a:pt x="200" y="56"/>
                  </a:cubicBezTo>
                  <a:cubicBezTo>
                    <a:pt x="206" y="56"/>
                    <a:pt x="206" y="56"/>
                    <a:pt x="206" y="56"/>
                  </a:cubicBezTo>
                  <a:lnTo>
                    <a:pt x="206" y="65"/>
                  </a:lnTo>
                  <a:close/>
                  <a:moveTo>
                    <a:pt x="206" y="40"/>
                  </a:moveTo>
                  <a:cubicBezTo>
                    <a:pt x="200" y="40"/>
                    <a:pt x="200" y="40"/>
                    <a:pt x="200" y="40"/>
                  </a:cubicBezTo>
                  <a:cubicBezTo>
                    <a:pt x="200" y="30"/>
                    <a:pt x="200" y="30"/>
                    <a:pt x="200" y="30"/>
                  </a:cubicBezTo>
                  <a:cubicBezTo>
                    <a:pt x="206" y="30"/>
                    <a:pt x="206" y="30"/>
                    <a:pt x="206" y="30"/>
                  </a:cubicBezTo>
                  <a:lnTo>
                    <a:pt x="206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5421313" y="7419976"/>
              <a:ext cx="654050" cy="1220788"/>
            </a:xfrm>
            <a:custGeom>
              <a:avLst/>
              <a:gdLst>
                <a:gd name="T0" fmla="*/ 412 w 412"/>
                <a:gd name="T1" fmla="*/ 364 h 769"/>
                <a:gd name="T2" fmla="*/ 384 w 412"/>
                <a:gd name="T3" fmla="*/ 364 h 769"/>
                <a:gd name="T4" fmla="*/ 384 w 412"/>
                <a:gd name="T5" fmla="*/ 0 h 769"/>
                <a:gd name="T6" fmla="*/ 21 w 412"/>
                <a:gd name="T7" fmla="*/ 0 h 769"/>
                <a:gd name="T8" fmla="*/ 21 w 412"/>
                <a:gd name="T9" fmla="*/ 364 h 769"/>
                <a:gd name="T10" fmla="*/ 0 w 412"/>
                <a:gd name="T11" fmla="*/ 364 h 769"/>
                <a:gd name="T12" fmla="*/ 0 w 412"/>
                <a:gd name="T13" fmla="*/ 769 h 769"/>
                <a:gd name="T14" fmla="*/ 412 w 412"/>
                <a:gd name="T15" fmla="*/ 769 h 769"/>
                <a:gd name="T16" fmla="*/ 412 w 412"/>
                <a:gd name="T17" fmla="*/ 364 h 769"/>
                <a:gd name="T18" fmla="*/ 69 w 412"/>
                <a:gd name="T19" fmla="*/ 48 h 769"/>
                <a:gd name="T20" fmla="*/ 336 w 412"/>
                <a:gd name="T21" fmla="*/ 48 h 769"/>
                <a:gd name="T22" fmla="*/ 336 w 412"/>
                <a:gd name="T23" fmla="*/ 309 h 769"/>
                <a:gd name="T24" fmla="*/ 69 w 412"/>
                <a:gd name="T25" fmla="*/ 309 h 769"/>
                <a:gd name="T26" fmla="*/ 69 w 412"/>
                <a:gd name="T27" fmla="*/ 48 h 769"/>
                <a:gd name="T28" fmla="*/ 357 w 412"/>
                <a:gd name="T29" fmla="*/ 714 h 769"/>
                <a:gd name="T30" fmla="*/ 55 w 412"/>
                <a:gd name="T31" fmla="*/ 714 h 769"/>
                <a:gd name="T32" fmla="*/ 55 w 412"/>
                <a:gd name="T33" fmla="*/ 419 h 769"/>
                <a:gd name="T34" fmla="*/ 357 w 412"/>
                <a:gd name="T35" fmla="*/ 419 h 769"/>
                <a:gd name="T36" fmla="*/ 357 w 412"/>
                <a:gd name="T37" fmla="*/ 714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2" h="769">
                  <a:moveTo>
                    <a:pt x="412" y="364"/>
                  </a:moveTo>
                  <a:lnTo>
                    <a:pt x="384" y="364"/>
                  </a:lnTo>
                  <a:lnTo>
                    <a:pt x="384" y="0"/>
                  </a:lnTo>
                  <a:lnTo>
                    <a:pt x="21" y="0"/>
                  </a:lnTo>
                  <a:lnTo>
                    <a:pt x="21" y="364"/>
                  </a:lnTo>
                  <a:lnTo>
                    <a:pt x="0" y="364"/>
                  </a:lnTo>
                  <a:lnTo>
                    <a:pt x="0" y="769"/>
                  </a:lnTo>
                  <a:lnTo>
                    <a:pt x="412" y="769"/>
                  </a:lnTo>
                  <a:lnTo>
                    <a:pt x="412" y="364"/>
                  </a:lnTo>
                  <a:close/>
                  <a:moveTo>
                    <a:pt x="69" y="48"/>
                  </a:moveTo>
                  <a:lnTo>
                    <a:pt x="336" y="48"/>
                  </a:lnTo>
                  <a:lnTo>
                    <a:pt x="336" y="309"/>
                  </a:lnTo>
                  <a:lnTo>
                    <a:pt x="69" y="309"/>
                  </a:lnTo>
                  <a:lnTo>
                    <a:pt x="69" y="48"/>
                  </a:lnTo>
                  <a:close/>
                  <a:moveTo>
                    <a:pt x="357" y="714"/>
                  </a:moveTo>
                  <a:lnTo>
                    <a:pt x="55" y="714"/>
                  </a:lnTo>
                  <a:lnTo>
                    <a:pt x="55" y="419"/>
                  </a:lnTo>
                  <a:lnTo>
                    <a:pt x="357" y="419"/>
                  </a:lnTo>
                  <a:lnTo>
                    <a:pt x="357" y="7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 noEditPoints="1"/>
            </p:cNvSpPr>
            <p:nvPr/>
          </p:nvSpPr>
          <p:spPr bwMode="auto">
            <a:xfrm>
              <a:off x="5530850" y="8096251"/>
              <a:ext cx="434975" cy="98425"/>
            </a:xfrm>
            <a:custGeom>
              <a:avLst/>
              <a:gdLst>
                <a:gd name="T0" fmla="*/ 274 w 274"/>
                <a:gd name="T1" fmla="*/ 0 h 62"/>
                <a:gd name="T2" fmla="*/ 0 w 274"/>
                <a:gd name="T3" fmla="*/ 0 h 62"/>
                <a:gd name="T4" fmla="*/ 0 w 274"/>
                <a:gd name="T5" fmla="*/ 62 h 62"/>
                <a:gd name="T6" fmla="*/ 274 w 274"/>
                <a:gd name="T7" fmla="*/ 62 h 62"/>
                <a:gd name="T8" fmla="*/ 274 w 274"/>
                <a:gd name="T9" fmla="*/ 0 h 62"/>
                <a:gd name="T10" fmla="*/ 82 w 274"/>
                <a:gd name="T11" fmla="*/ 48 h 62"/>
                <a:gd name="T12" fmla="*/ 13 w 274"/>
                <a:gd name="T13" fmla="*/ 48 h 62"/>
                <a:gd name="T14" fmla="*/ 13 w 274"/>
                <a:gd name="T15" fmla="*/ 14 h 62"/>
                <a:gd name="T16" fmla="*/ 82 w 274"/>
                <a:gd name="T17" fmla="*/ 14 h 62"/>
                <a:gd name="T18" fmla="*/ 82 w 274"/>
                <a:gd name="T19" fmla="*/ 48 h 62"/>
                <a:gd name="T20" fmla="*/ 137 w 274"/>
                <a:gd name="T21" fmla="*/ 34 h 62"/>
                <a:gd name="T22" fmla="*/ 96 w 274"/>
                <a:gd name="T23" fmla="*/ 34 h 62"/>
                <a:gd name="T24" fmla="*/ 96 w 274"/>
                <a:gd name="T25" fmla="*/ 14 h 62"/>
                <a:gd name="T26" fmla="*/ 137 w 274"/>
                <a:gd name="T27" fmla="*/ 14 h 62"/>
                <a:gd name="T28" fmla="*/ 137 w 274"/>
                <a:gd name="T29" fmla="*/ 3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4" h="62">
                  <a:moveTo>
                    <a:pt x="274" y="0"/>
                  </a:moveTo>
                  <a:lnTo>
                    <a:pt x="0" y="0"/>
                  </a:lnTo>
                  <a:lnTo>
                    <a:pt x="0" y="62"/>
                  </a:lnTo>
                  <a:lnTo>
                    <a:pt x="274" y="62"/>
                  </a:lnTo>
                  <a:lnTo>
                    <a:pt x="274" y="0"/>
                  </a:lnTo>
                  <a:close/>
                  <a:moveTo>
                    <a:pt x="82" y="48"/>
                  </a:moveTo>
                  <a:lnTo>
                    <a:pt x="13" y="48"/>
                  </a:lnTo>
                  <a:lnTo>
                    <a:pt x="13" y="14"/>
                  </a:lnTo>
                  <a:lnTo>
                    <a:pt x="82" y="14"/>
                  </a:lnTo>
                  <a:lnTo>
                    <a:pt x="82" y="48"/>
                  </a:lnTo>
                  <a:close/>
                  <a:moveTo>
                    <a:pt x="137" y="34"/>
                  </a:moveTo>
                  <a:lnTo>
                    <a:pt x="96" y="34"/>
                  </a:lnTo>
                  <a:lnTo>
                    <a:pt x="96" y="14"/>
                  </a:lnTo>
                  <a:lnTo>
                    <a:pt x="137" y="14"/>
                  </a:lnTo>
                  <a:lnTo>
                    <a:pt x="137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5530850" y="8215313"/>
              <a:ext cx="434975" cy="984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>
              <a:off x="5530850" y="8324851"/>
              <a:ext cx="434975" cy="984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5530850" y="8445501"/>
              <a:ext cx="434975" cy="968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/>
            <p:cNvSpPr>
              <a:spLocks noEditPoints="1"/>
            </p:cNvSpPr>
            <p:nvPr/>
          </p:nvSpPr>
          <p:spPr bwMode="auto">
            <a:xfrm>
              <a:off x="5540375" y="7812088"/>
              <a:ext cx="392113" cy="87313"/>
            </a:xfrm>
            <a:custGeom>
              <a:avLst/>
              <a:gdLst>
                <a:gd name="T0" fmla="*/ 0 w 247"/>
                <a:gd name="T1" fmla="*/ 55 h 55"/>
                <a:gd name="T2" fmla="*/ 247 w 247"/>
                <a:gd name="T3" fmla="*/ 55 h 55"/>
                <a:gd name="T4" fmla="*/ 247 w 247"/>
                <a:gd name="T5" fmla="*/ 0 h 55"/>
                <a:gd name="T6" fmla="*/ 0 w 247"/>
                <a:gd name="T7" fmla="*/ 0 h 55"/>
                <a:gd name="T8" fmla="*/ 0 w 247"/>
                <a:gd name="T9" fmla="*/ 55 h 55"/>
                <a:gd name="T10" fmla="*/ 172 w 247"/>
                <a:gd name="T11" fmla="*/ 14 h 55"/>
                <a:gd name="T12" fmla="*/ 234 w 247"/>
                <a:gd name="T13" fmla="*/ 14 h 55"/>
                <a:gd name="T14" fmla="*/ 234 w 247"/>
                <a:gd name="T15" fmla="*/ 41 h 55"/>
                <a:gd name="T16" fmla="*/ 172 w 247"/>
                <a:gd name="T17" fmla="*/ 41 h 55"/>
                <a:gd name="T18" fmla="*/ 172 w 247"/>
                <a:gd name="T19" fmla="*/ 14 h 55"/>
                <a:gd name="T20" fmla="*/ 124 w 247"/>
                <a:gd name="T21" fmla="*/ 28 h 55"/>
                <a:gd name="T22" fmla="*/ 165 w 247"/>
                <a:gd name="T23" fmla="*/ 28 h 55"/>
                <a:gd name="T24" fmla="*/ 165 w 247"/>
                <a:gd name="T25" fmla="*/ 41 h 55"/>
                <a:gd name="T26" fmla="*/ 124 w 247"/>
                <a:gd name="T27" fmla="*/ 41 h 55"/>
                <a:gd name="T28" fmla="*/ 124 w 247"/>
                <a:gd name="T29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7" h="55">
                  <a:moveTo>
                    <a:pt x="0" y="55"/>
                  </a:moveTo>
                  <a:lnTo>
                    <a:pt x="247" y="55"/>
                  </a:lnTo>
                  <a:lnTo>
                    <a:pt x="247" y="0"/>
                  </a:lnTo>
                  <a:lnTo>
                    <a:pt x="0" y="0"/>
                  </a:lnTo>
                  <a:lnTo>
                    <a:pt x="0" y="55"/>
                  </a:lnTo>
                  <a:close/>
                  <a:moveTo>
                    <a:pt x="172" y="14"/>
                  </a:moveTo>
                  <a:lnTo>
                    <a:pt x="234" y="14"/>
                  </a:lnTo>
                  <a:lnTo>
                    <a:pt x="234" y="41"/>
                  </a:lnTo>
                  <a:lnTo>
                    <a:pt x="172" y="41"/>
                  </a:lnTo>
                  <a:lnTo>
                    <a:pt x="172" y="14"/>
                  </a:lnTo>
                  <a:close/>
                  <a:moveTo>
                    <a:pt x="124" y="28"/>
                  </a:moveTo>
                  <a:lnTo>
                    <a:pt x="165" y="28"/>
                  </a:lnTo>
                  <a:lnTo>
                    <a:pt x="165" y="41"/>
                  </a:lnTo>
                  <a:lnTo>
                    <a:pt x="124" y="41"/>
                  </a:lnTo>
                  <a:lnTo>
                    <a:pt x="124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18"/>
            <p:cNvSpPr>
              <a:spLocks noChangeArrowheads="1"/>
            </p:cNvSpPr>
            <p:nvPr/>
          </p:nvSpPr>
          <p:spPr bwMode="auto">
            <a:xfrm>
              <a:off x="5540375" y="7713663"/>
              <a:ext cx="392113" cy="873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9"/>
            <p:cNvSpPr>
              <a:spLocks noChangeArrowheads="1"/>
            </p:cNvSpPr>
            <p:nvPr/>
          </p:nvSpPr>
          <p:spPr bwMode="auto">
            <a:xfrm>
              <a:off x="5540375" y="7616826"/>
              <a:ext cx="392113" cy="857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7962900" y="2050787"/>
            <a:ext cx="3556755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s-ES" sz="20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31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7493561" y="1527567"/>
            <a:ext cx="4026094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sz="2800" spc="1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2800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1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6;p17"/>
          <p:cNvSpPr txBox="1"/>
          <p:nvPr/>
        </p:nvSpPr>
        <p:spPr>
          <a:xfrm>
            <a:off x="2829221" y="459163"/>
            <a:ext cx="6533559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s-ES" sz="3200" b="1" dirty="0" smtClean="0">
                <a:latin typeface="Montserrat"/>
                <a:sym typeface="Montserrat"/>
              </a:rPr>
              <a:t>ENTREGAS</a:t>
            </a:r>
            <a:endParaRPr sz="3200" dirty="0"/>
          </a:p>
        </p:txBody>
      </p:sp>
      <p:sp>
        <p:nvSpPr>
          <p:cNvPr id="4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3807448" y="944690"/>
            <a:ext cx="4577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Escribe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aquí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subtítulo</a:t>
            </a:r>
            <a:endParaRPr lang="en-US" sz="1600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 flipH="1">
            <a:off x="3607995" y="3200400"/>
            <a:ext cx="4251416" cy="2981707"/>
            <a:chOff x="1898650" y="4697413"/>
            <a:chExt cx="2243138" cy="1573212"/>
          </a:xfrm>
          <a:solidFill>
            <a:schemeClr val="tx1"/>
          </a:solidFill>
        </p:grpSpPr>
        <p:sp>
          <p:nvSpPr>
            <p:cNvPr id="6" name="Freeform 20"/>
            <p:cNvSpPr>
              <a:spLocks/>
            </p:cNvSpPr>
            <p:nvPr/>
          </p:nvSpPr>
          <p:spPr bwMode="auto">
            <a:xfrm>
              <a:off x="1898650" y="5873750"/>
              <a:ext cx="469900" cy="160337"/>
            </a:xfrm>
            <a:custGeom>
              <a:avLst/>
              <a:gdLst>
                <a:gd name="T0" fmla="*/ 0 w 155"/>
                <a:gd name="T1" fmla="*/ 7 h 53"/>
                <a:gd name="T2" fmla="*/ 13 w 155"/>
                <a:gd name="T3" fmla="*/ 0 h 53"/>
                <a:gd name="T4" fmla="*/ 153 w 155"/>
                <a:gd name="T5" fmla="*/ 0 h 53"/>
                <a:gd name="T6" fmla="*/ 155 w 155"/>
                <a:gd name="T7" fmla="*/ 0 h 53"/>
                <a:gd name="T8" fmla="*/ 138 w 155"/>
                <a:gd name="T9" fmla="*/ 24 h 53"/>
                <a:gd name="T10" fmla="*/ 127 w 155"/>
                <a:gd name="T11" fmla="*/ 53 h 53"/>
                <a:gd name="T12" fmla="*/ 89 w 155"/>
                <a:gd name="T13" fmla="*/ 53 h 53"/>
                <a:gd name="T14" fmla="*/ 15 w 155"/>
                <a:gd name="T15" fmla="*/ 53 h 53"/>
                <a:gd name="T16" fmla="*/ 0 w 155"/>
                <a:gd name="T17" fmla="*/ 46 h 53"/>
                <a:gd name="T18" fmla="*/ 0 w 155"/>
                <a:gd name="T19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53">
                  <a:moveTo>
                    <a:pt x="0" y="7"/>
                  </a:moveTo>
                  <a:cubicBezTo>
                    <a:pt x="3" y="2"/>
                    <a:pt x="7" y="0"/>
                    <a:pt x="13" y="0"/>
                  </a:cubicBezTo>
                  <a:cubicBezTo>
                    <a:pt x="59" y="0"/>
                    <a:pt x="106" y="0"/>
                    <a:pt x="153" y="0"/>
                  </a:cubicBezTo>
                  <a:cubicBezTo>
                    <a:pt x="154" y="0"/>
                    <a:pt x="154" y="0"/>
                    <a:pt x="155" y="0"/>
                  </a:cubicBezTo>
                  <a:cubicBezTo>
                    <a:pt x="149" y="8"/>
                    <a:pt x="143" y="16"/>
                    <a:pt x="138" y="24"/>
                  </a:cubicBezTo>
                  <a:cubicBezTo>
                    <a:pt x="133" y="33"/>
                    <a:pt x="131" y="43"/>
                    <a:pt x="127" y="53"/>
                  </a:cubicBezTo>
                  <a:cubicBezTo>
                    <a:pt x="115" y="53"/>
                    <a:pt x="102" y="53"/>
                    <a:pt x="89" y="53"/>
                  </a:cubicBezTo>
                  <a:cubicBezTo>
                    <a:pt x="64" y="53"/>
                    <a:pt x="40" y="53"/>
                    <a:pt x="15" y="53"/>
                  </a:cubicBezTo>
                  <a:cubicBezTo>
                    <a:pt x="9" y="53"/>
                    <a:pt x="3" y="52"/>
                    <a:pt x="0" y="46"/>
                  </a:cubicBezTo>
                  <a:cubicBezTo>
                    <a:pt x="0" y="33"/>
                    <a:pt x="0" y="20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21"/>
            <p:cNvSpPr>
              <a:spLocks/>
            </p:cNvSpPr>
            <p:nvPr/>
          </p:nvSpPr>
          <p:spPr bwMode="auto">
            <a:xfrm>
              <a:off x="1978025" y="4697413"/>
              <a:ext cx="1144588" cy="1079500"/>
            </a:xfrm>
            <a:custGeom>
              <a:avLst/>
              <a:gdLst>
                <a:gd name="T0" fmla="*/ 189 w 377"/>
                <a:gd name="T1" fmla="*/ 356 h 356"/>
                <a:gd name="T2" fmla="*/ 15 w 377"/>
                <a:gd name="T3" fmla="*/ 356 h 356"/>
                <a:gd name="T4" fmla="*/ 0 w 377"/>
                <a:gd name="T5" fmla="*/ 341 h 356"/>
                <a:gd name="T6" fmla="*/ 0 w 377"/>
                <a:gd name="T7" fmla="*/ 35 h 356"/>
                <a:gd name="T8" fmla="*/ 35 w 377"/>
                <a:gd name="T9" fmla="*/ 0 h 356"/>
                <a:gd name="T10" fmla="*/ 341 w 377"/>
                <a:gd name="T11" fmla="*/ 0 h 356"/>
                <a:gd name="T12" fmla="*/ 377 w 377"/>
                <a:gd name="T13" fmla="*/ 35 h 356"/>
                <a:gd name="T14" fmla="*/ 377 w 377"/>
                <a:gd name="T15" fmla="*/ 341 h 356"/>
                <a:gd name="T16" fmla="*/ 362 w 377"/>
                <a:gd name="T17" fmla="*/ 356 h 356"/>
                <a:gd name="T18" fmla="*/ 189 w 377"/>
                <a:gd name="T1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7" h="356">
                  <a:moveTo>
                    <a:pt x="189" y="356"/>
                  </a:moveTo>
                  <a:cubicBezTo>
                    <a:pt x="131" y="356"/>
                    <a:pt x="73" y="356"/>
                    <a:pt x="15" y="356"/>
                  </a:cubicBezTo>
                  <a:cubicBezTo>
                    <a:pt x="3" y="356"/>
                    <a:pt x="0" y="353"/>
                    <a:pt x="0" y="341"/>
                  </a:cubicBezTo>
                  <a:cubicBezTo>
                    <a:pt x="0" y="239"/>
                    <a:pt x="0" y="137"/>
                    <a:pt x="0" y="35"/>
                  </a:cubicBezTo>
                  <a:cubicBezTo>
                    <a:pt x="0" y="12"/>
                    <a:pt x="12" y="0"/>
                    <a:pt x="35" y="0"/>
                  </a:cubicBezTo>
                  <a:cubicBezTo>
                    <a:pt x="137" y="0"/>
                    <a:pt x="239" y="0"/>
                    <a:pt x="341" y="0"/>
                  </a:cubicBezTo>
                  <a:cubicBezTo>
                    <a:pt x="364" y="0"/>
                    <a:pt x="377" y="12"/>
                    <a:pt x="377" y="35"/>
                  </a:cubicBezTo>
                  <a:cubicBezTo>
                    <a:pt x="377" y="137"/>
                    <a:pt x="377" y="239"/>
                    <a:pt x="377" y="341"/>
                  </a:cubicBezTo>
                  <a:cubicBezTo>
                    <a:pt x="377" y="353"/>
                    <a:pt x="374" y="356"/>
                    <a:pt x="362" y="356"/>
                  </a:cubicBezTo>
                  <a:cubicBezTo>
                    <a:pt x="304" y="356"/>
                    <a:pt x="246" y="356"/>
                    <a:pt x="189" y="3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2"/>
            <p:cNvSpPr>
              <a:spLocks noEditPoints="1"/>
            </p:cNvSpPr>
            <p:nvPr/>
          </p:nvSpPr>
          <p:spPr bwMode="auto">
            <a:xfrm>
              <a:off x="2720975" y="4894263"/>
              <a:ext cx="1420813" cy="1139825"/>
            </a:xfrm>
            <a:custGeom>
              <a:avLst/>
              <a:gdLst>
                <a:gd name="T0" fmla="*/ 432 w 468"/>
                <a:gd name="T1" fmla="*/ 323 h 376"/>
                <a:gd name="T2" fmla="*/ 455 w 468"/>
                <a:gd name="T3" fmla="*/ 323 h 376"/>
                <a:gd name="T4" fmla="*/ 468 w 468"/>
                <a:gd name="T5" fmla="*/ 335 h 376"/>
                <a:gd name="T6" fmla="*/ 468 w 468"/>
                <a:gd name="T7" fmla="*/ 364 h 376"/>
                <a:gd name="T8" fmla="*/ 456 w 468"/>
                <a:gd name="T9" fmla="*/ 376 h 376"/>
                <a:gd name="T10" fmla="*/ 376 w 468"/>
                <a:gd name="T11" fmla="*/ 376 h 376"/>
                <a:gd name="T12" fmla="*/ 370 w 468"/>
                <a:gd name="T13" fmla="*/ 370 h 376"/>
                <a:gd name="T14" fmla="*/ 334 w 468"/>
                <a:gd name="T15" fmla="*/ 316 h 376"/>
                <a:gd name="T16" fmla="*/ 227 w 468"/>
                <a:gd name="T17" fmla="*/ 326 h 376"/>
                <a:gd name="T18" fmla="*/ 202 w 468"/>
                <a:gd name="T19" fmla="*/ 370 h 376"/>
                <a:gd name="T20" fmla="*/ 201 w 468"/>
                <a:gd name="T21" fmla="*/ 375 h 376"/>
                <a:gd name="T22" fmla="*/ 200 w 468"/>
                <a:gd name="T23" fmla="*/ 376 h 376"/>
                <a:gd name="T24" fmla="*/ 194 w 468"/>
                <a:gd name="T25" fmla="*/ 376 h 376"/>
                <a:gd name="T26" fmla="*/ 35 w 468"/>
                <a:gd name="T27" fmla="*/ 376 h 376"/>
                <a:gd name="T28" fmla="*/ 27 w 468"/>
                <a:gd name="T29" fmla="*/ 369 h 376"/>
                <a:gd name="T30" fmla="*/ 5 w 468"/>
                <a:gd name="T31" fmla="*/ 329 h 376"/>
                <a:gd name="T32" fmla="*/ 0 w 468"/>
                <a:gd name="T33" fmla="*/ 323 h 376"/>
                <a:gd name="T34" fmla="*/ 162 w 468"/>
                <a:gd name="T35" fmla="*/ 323 h 376"/>
                <a:gd name="T36" fmla="*/ 162 w 468"/>
                <a:gd name="T37" fmla="*/ 313 h 376"/>
                <a:gd name="T38" fmla="*/ 162 w 468"/>
                <a:gd name="T39" fmla="*/ 30 h 376"/>
                <a:gd name="T40" fmla="*/ 162 w 468"/>
                <a:gd name="T41" fmla="*/ 22 h 376"/>
                <a:gd name="T42" fmla="*/ 184 w 468"/>
                <a:gd name="T43" fmla="*/ 0 h 376"/>
                <a:gd name="T44" fmla="*/ 293 w 468"/>
                <a:gd name="T45" fmla="*/ 1 h 376"/>
                <a:gd name="T46" fmla="*/ 348 w 468"/>
                <a:gd name="T47" fmla="*/ 32 h 376"/>
                <a:gd name="T48" fmla="*/ 418 w 468"/>
                <a:gd name="T49" fmla="*/ 135 h 376"/>
                <a:gd name="T50" fmla="*/ 432 w 468"/>
                <a:gd name="T51" fmla="*/ 183 h 376"/>
                <a:gd name="T52" fmla="*/ 432 w 468"/>
                <a:gd name="T53" fmla="*/ 314 h 376"/>
                <a:gd name="T54" fmla="*/ 432 w 468"/>
                <a:gd name="T55" fmla="*/ 323 h 376"/>
                <a:gd name="T56" fmla="*/ 287 w 468"/>
                <a:gd name="T57" fmla="*/ 151 h 376"/>
                <a:gd name="T58" fmla="*/ 349 w 468"/>
                <a:gd name="T59" fmla="*/ 151 h 376"/>
                <a:gd name="T60" fmla="*/ 361 w 468"/>
                <a:gd name="T61" fmla="*/ 145 h 376"/>
                <a:gd name="T62" fmla="*/ 359 w 468"/>
                <a:gd name="T63" fmla="*/ 133 h 376"/>
                <a:gd name="T64" fmla="*/ 312 w 468"/>
                <a:gd name="T65" fmla="*/ 65 h 376"/>
                <a:gd name="T66" fmla="*/ 297 w 468"/>
                <a:gd name="T67" fmla="*/ 57 h 376"/>
                <a:gd name="T68" fmla="*/ 224 w 468"/>
                <a:gd name="T69" fmla="*/ 57 h 376"/>
                <a:gd name="T70" fmla="*/ 210 w 468"/>
                <a:gd name="T71" fmla="*/ 71 h 376"/>
                <a:gd name="T72" fmla="*/ 210 w 468"/>
                <a:gd name="T73" fmla="*/ 137 h 376"/>
                <a:gd name="T74" fmla="*/ 225 w 468"/>
                <a:gd name="T75" fmla="*/ 151 h 376"/>
                <a:gd name="T76" fmla="*/ 287 w 468"/>
                <a:gd name="T77" fmla="*/ 15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68" h="376">
                  <a:moveTo>
                    <a:pt x="432" y="323"/>
                  </a:moveTo>
                  <a:cubicBezTo>
                    <a:pt x="440" y="323"/>
                    <a:pt x="448" y="323"/>
                    <a:pt x="455" y="323"/>
                  </a:cubicBezTo>
                  <a:cubicBezTo>
                    <a:pt x="464" y="323"/>
                    <a:pt x="468" y="327"/>
                    <a:pt x="468" y="335"/>
                  </a:cubicBezTo>
                  <a:cubicBezTo>
                    <a:pt x="468" y="345"/>
                    <a:pt x="468" y="355"/>
                    <a:pt x="468" y="364"/>
                  </a:cubicBezTo>
                  <a:cubicBezTo>
                    <a:pt x="467" y="372"/>
                    <a:pt x="464" y="376"/>
                    <a:pt x="456" y="376"/>
                  </a:cubicBezTo>
                  <a:cubicBezTo>
                    <a:pt x="429" y="376"/>
                    <a:pt x="403" y="376"/>
                    <a:pt x="376" y="376"/>
                  </a:cubicBezTo>
                  <a:cubicBezTo>
                    <a:pt x="371" y="376"/>
                    <a:pt x="371" y="373"/>
                    <a:pt x="370" y="370"/>
                  </a:cubicBezTo>
                  <a:cubicBezTo>
                    <a:pt x="365" y="347"/>
                    <a:pt x="353" y="330"/>
                    <a:pt x="334" y="316"/>
                  </a:cubicBezTo>
                  <a:cubicBezTo>
                    <a:pt x="302" y="294"/>
                    <a:pt x="254" y="298"/>
                    <a:pt x="227" y="326"/>
                  </a:cubicBezTo>
                  <a:cubicBezTo>
                    <a:pt x="214" y="338"/>
                    <a:pt x="205" y="353"/>
                    <a:pt x="202" y="370"/>
                  </a:cubicBezTo>
                  <a:cubicBezTo>
                    <a:pt x="202" y="372"/>
                    <a:pt x="201" y="373"/>
                    <a:pt x="201" y="375"/>
                  </a:cubicBezTo>
                  <a:cubicBezTo>
                    <a:pt x="200" y="375"/>
                    <a:pt x="200" y="375"/>
                    <a:pt x="200" y="376"/>
                  </a:cubicBezTo>
                  <a:cubicBezTo>
                    <a:pt x="198" y="376"/>
                    <a:pt x="196" y="376"/>
                    <a:pt x="194" y="376"/>
                  </a:cubicBezTo>
                  <a:cubicBezTo>
                    <a:pt x="141" y="376"/>
                    <a:pt x="88" y="376"/>
                    <a:pt x="35" y="376"/>
                  </a:cubicBezTo>
                  <a:cubicBezTo>
                    <a:pt x="30" y="376"/>
                    <a:pt x="28" y="375"/>
                    <a:pt x="27" y="369"/>
                  </a:cubicBezTo>
                  <a:cubicBezTo>
                    <a:pt x="24" y="354"/>
                    <a:pt x="16" y="341"/>
                    <a:pt x="5" y="329"/>
                  </a:cubicBezTo>
                  <a:cubicBezTo>
                    <a:pt x="4" y="328"/>
                    <a:pt x="2" y="326"/>
                    <a:pt x="0" y="323"/>
                  </a:cubicBezTo>
                  <a:cubicBezTo>
                    <a:pt x="54" y="323"/>
                    <a:pt x="108" y="323"/>
                    <a:pt x="162" y="323"/>
                  </a:cubicBezTo>
                  <a:cubicBezTo>
                    <a:pt x="162" y="319"/>
                    <a:pt x="162" y="316"/>
                    <a:pt x="162" y="313"/>
                  </a:cubicBezTo>
                  <a:cubicBezTo>
                    <a:pt x="162" y="219"/>
                    <a:pt x="162" y="124"/>
                    <a:pt x="162" y="30"/>
                  </a:cubicBezTo>
                  <a:cubicBezTo>
                    <a:pt x="162" y="27"/>
                    <a:pt x="162" y="24"/>
                    <a:pt x="162" y="22"/>
                  </a:cubicBezTo>
                  <a:cubicBezTo>
                    <a:pt x="163" y="9"/>
                    <a:pt x="171" y="0"/>
                    <a:pt x="184" y="0"/>
                  </a:cubicBezTo>
                  <a:cubicBezTo>
                    <a:pt x="220" y="0"/>
                    <a:pt x="257" y="0"/>
                    <a:pt x="293" y="1"/>
                  </a:cubicBezTo>
                  <a:cubicBezTo>
                    <a:pt x="316" y="2"/>
                    <a:pt x="335" y="13"/>
                    <a:pt x="348" y="32"/>
                  </a:cubicBezTo>
                  <a:cubicBezTo>
                    <a:pt x="372" y="66"/>
                    <a:pt x="395" y="100"/>
                    <a:pt x="418" y="135"/>
                  </a:cubicBezTo>
                  <a:cubicBezTo>
                    <a:pt x="428" y="149"/>
                    <a:pt x="432" y="166"/>
                    <a:pt x="432" y="183"/>
                  </a:cubicBezTo>
                  <a:cubicBezTo>
                    <a:pt x="432" y="227"/>
                    <a:pt x="432" y="271"/>
                    <a:pt x="432" y="314"/>
                  </a:cubicBezTo>
                  <a:cubicBezTo>
                    <a:pt x="432" y="317"/>
                    <a:pt x="432" y="320"/>
                    <a:pt x="432" y="323"/>
                  </a:cubicBezTo>
                  <a:close/>
                  <a:moveTo>
                    <a:pt x="287" y="151"/>
                  </a:moveTo>
                  <a:cubicBezTo>
                    <a:pt x="308" y="151"/>
                    <a:pt x="328" y="151"/>
                    <a:pt x="349" y="151"/>
                  </a:cubicBezTo>
                  <a:cubicBezTo>
                    <a:pt x="355" y="151"/>
                    <a:pt x="360" y="151"/>
                    <a:pt x="361" y="145"/>
                  </a:cubicBezTo>
                  <a:cubicBezTo>
                    <a:pt x="362" y="142"/>
                    <a:pt x="361" y="136"/>
                    <a:pt x="359" y="133"/>
                  </a:cubicBezTo>
                  <a:cubicBezTo>
                    <a:pt x="344" y="110"/>
                    <a:pt x="327" y="88"/>
                    <a:pt x="312" y="65"/>
                  </a:cubicBezTo>
                  <a:cubicBezTo>
                    <a:pt x="308" y="60"/>
                    <a:pt x="303" y="57"/>
                    <a:pt x="297" y="57"/>
                  </a:cubicBezTo>
                  <a:cubicBezTo>
                    <a:pt x="273" y="57"/>
                    <a:pt x="248" y="57"/>
                    <a:pt x="224" y="57"/>
                  </a:cubicBezTo>
                  <a:cubicBezTo>
                    <a:pt x="214" y="57"/>
                    <a:pt x="210" y="61"/>
                    <a:pt x="210" y="71"/>
                  </a:cubicBezTo>
                  <a:cubicBezTo>
                    <a:pt x="210" y="93"/>
                    <a:pt x="210" y="115"/>
                    <a:pt x="210" y="137"/>
                  </a:cubicBezTo>
                  <a:cubicBezTo>
                    <a:pt x="210" y="148"/>
                    <a:pt x="214" y="151"/>
                    <a:pt x="225" y="151"/>
                  </a:cubicBezTo>
                  <a:cubicBezTo>
                    <a:pt x="245" y="151"/>
                    <a:pt x="266" y="151"/>
                    <a:pt x="287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3"/>
            <p:cNvSpPr>
              <a:spLocks noEditPoints="1"/>
            </p:cNvSpPr>
            <p:nvPr/>
          </p:nvSpPr>
          <p:spPr bwMode="auto">
            <a:xfrm>
              <a:off x="2347913" y="5873750"/>
              <a:ext cx="400050" cy="396875"/>
            </a:xfrm>
            <a:custGeom>
              <a:avLst/>
              <a:gdLst>
                <a:gd name="T0" fmla="*/ 66 w 132"/>
                <a:gd name="T1" fmla="*/ 0 h 131"/>
                <a:gd name="T2" fmla="*/ 131 w 132"/>
                <a:gd name="T3" fmla="*/ 65 h 131"/>
                <a:gd name="T4" fmla="*/ 66 w 132"/>
                <a:gd name="T5" fmla="*/ 131 h 131"/>
                <a:gd name="T6" fmla="*/ 0 w 132"/>
                <a:gd name="T7" fmla="*/ 66 h 131"/>
                <a:gd name="T8" fmla="*/ 66 w 132"/>
                <a:gd name="T9" fmla="*/ 0 h 131"/>
                <a:gd name="T10" fmla="*/ 33 w 132"/>
                <a:gd name="T11" fmla="*/ 66 h 131"/>
                <a:gd name="T12" fmla="*/ 66 w 132"/>
                <a:gd name="T13" fmla="*/ 98 h 131"/>
                <a:gd name="T14" fmla="*/ 99 w 132"/>
                <a:gd name="T15" fmla="*/ 66 h 131"/>
                <a:gd name="T16" fmla="*/ 65 w 132"/>
                <a:gd name="T17" fmla="*/ 33 h 131"/>
                <a:gd name="T18" fmla="*/ 33 w 132"/>
                <a:gd name="T19" fmla="*/ 6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101" y="0"/>
                    <a:pt x="131" y="30"/>
                    <a:pt x="131" y="65"/>
                  </a:cubicBezTo>
                  <a:cubicBezTo>
                    <a:pt x="132" y="101"/>
                    <a:pt x="101" y="131"/>
                    <a:pt x="66" y="131"/>
                  </a:cubicBezTo>
                  <a:cubicBezTo>
                    <a:pt x="30" y="131"/>
                    <a:pt x="1" y="102"/>
                    <a:pt x="0" y="66"/>
                  </a:cubicBezTo>
                  <a:cubicBezTo>
                    <a:pt x="0" y="30"/>
                    <a:pt x="29" y="0"/>
                    <a:pt x="66" y="0"/>
                  </a:cubicBezTo>
                  <a:close/>
                  <a:moveTo>
                    <a:pt x="33" y="66"/>
                  </a:moveTo>
                  <a:cubicBezTo>
                    <a:pt x="33" y="84"/>
                    <a:pt x="48" y="98"/>
                    <a:pt x="66" y="98"/>
                  </a:cubicBezTo>
                  <a:cubicBezTo>
                    <a:pt x="84" y="98"/>
                    <a:pt x="98" y="84"/>
                    <a:pt x="99" y="66"/>
                  </a:cubicBezTo>
                  <a:cubicBezTo>
                    <a:pt x="99" y="47"/>
                    <a:pt x="84" y="33"/>
                    <a:pt x="65" y="33"/>
                  </a:cubicBezTo>
                  <a:cubicBezTo>
                    <a:pt x="47" y="33"/>
                    <a:pt x="33" y="48"/>
                    <a:pt x="3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4"/>
            <p:cNvSpPr>
              <a:spLocks noEditPoints="1"/>
            </p:cNvSpPr>
            <p:nvPr/>
          </p:nvSpPr>
          <p:spPr bwMode="auto">
            <a:xfrm>
              <a:off x="3389313" y="5873750"/>
              <a:ext cx="400050" cy="396875"/>
            </a:xfrm>
            <a:custGeom>
              <a:avLst/>
              <a:gdLst>
                <a:gd name="T0" fmla="*/ 66 w 132"/>
                <a:gd name="T1" fmla="*/ 0 h 131"/>
                <a:gd name="T2" fmla="*/ 132 w 132"/>
                <a:gd name="T3" fmla="*/ 66 h 131"/>
                <a:gd name="T4" fmla="*/ 66 w 132"/>
                <a:gd name="T5" fmla="*/ 131 h 131"/>
                <a:gd name="T6" fmla="*/ 1 w 132"/>
                <a:gd name="T7" fmla="*/ 66 h 131"/>
                <a:gd name="T8" fmla="*/ 66 w 132"/>
                <a:gd name="T9" fmla="*/ 0 h 131"/>
                <a:gd name="T10" fmla="*/ 66 w 132"/>
                <a:gd name="T11" fmla="*/ 33 h 131"/>
                <a:gd name="T12" fmla="*/ 33 w 132"/>
                <a:gd name="T13" fmla="*/ 65 h 131"/>
                <a:gd name="T14" fmla="*/ 66 w 132"/>
                <a:gd name="T15" fmla="*/ 98 h 131"/>
                <a:gd name="T16" fmla="*/ 99 w 132"/>
                <a:gd name="T17" fmla="*/ 66 h 131"/>
                <a:gd name="T18" fmla="*/ 66 w 132"/>
                <a:gd name="T19" fmla="*/ 3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102" y="0"/>
                    <a:pt x="132" y="30"/>
                    <a:pt x="132" y="66"/>
                  </a:cubicBezTo>
                  <a:cubicBezTo>
                    <a:pt x="132" y="101"/>
                    <a:pt x="102" y="131"/>
                    <a:pt x="66" y="131"/>
                  </a:cubicBezTo>
                  <a:cubicBezTo>
                    <a:pt x="30" y="131"/>
                    <a:pt x="1" y="102"/>
                    <a:pt x="1" y="66"/>
                  </a:cubicBezTo>
                  <a:cubicBezTo>
                    <a:pt x="0" y="30"/>
                    <a:pt x="30" y="0"/>
                    <a:pt x="66" y="0"/>
                  </a:cubicBezTo>
                  <a:close/>
                  <a:moveTo>
                    <a:pt x="66" y="33"/>
                  </a:moveTo>
                  <a:cubicBezTo>
                    <a:pt x="48" y="33"/>
                    <a:pt x="34" y="47"/>
                    <a:pt x="33" y="65"/>
                  </a:cubicBezTo>
                  <a:cubicBezTo>
                    <a:pt x="33" y="83"/>
                    <a:pt x="48" y="98"/>
                    <a:pt x="66" y="98"/>
                  </a:cubicBezTo>
                  <a:cubicBezTo>
                    <a:pt x="84" y="98"/>
                    <a:pt x="99" y="84"/>
                    <a:pt x="99" y="66"/>
                  </a:cubicBezTo>
                  <a:cubicBezTo>
                    <a:pt x="99" y="48"/>
                    <a:pt x="84" y="33"/>
                    <a:pt x="66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" name="Grupo 10"/>
          <p:cNvGrpSpPr/>
          <p:nvPr/>
        </p:nvGrpSpPr>
        <p:grpSpPr>
          <a:xfrm flipH="1">
            <a:off x="7959405" y="3814704"/>
            <a:ext cx="983313" cy="1916384"/>
            <a:chOff x="13019416" y="1709737"/>
            <a:chExt cx="434975" cy="847725"/>
          </a:xfrm>
          <a:solidFill>
            <a:schemeClr val="accent1">
              <a:lumMod val="75000"/>
            </a:schemeClr>
          </a:solidFill>
        </p:grpSpPr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13141653" y="2206625"/>
              <a:ext cx="82550" cy="317500"/>
            </a:xfrm>
            <a:custGeom>
              <a:avLst/>
              <a:gdLst>
                <a:gd name="T0" fmla="*/ 0 w 27"/>
                <a:gd name="T1" fmla="*/ 92 h 105"/>
                <a:gd name="T2" fmla="*/ 0 w 27"/>
                <a:gd name="T3" fmla="*/ 92 h 105"/>
                <a:gd name="T4" fmla="*/ 10 w 27"/>
                <a:gd name="T5" fmla="*/ 0 h 105"/>
                <a:gd name="T6" fmla="*/ 16 w 27"/>
                <a:gd name="T7" fmla="*/ 0 h 105"/>
                <a:gd name="T8" fmla="*/ 17 w 27"/>
                <a:gd name="T9" fmla="*/ 0 h 105"/>
                <a:gd name="T10" fmla="*/ 8 w 27"/>
                <a:gd name="T11" fmla="*/ 92 h 105"/>
                <a:gd name="T12" fmla="*/ 8 w 27"/>
                <a:gd name="T13" fmla="*/ 92 h 105"/>
                <a:gd name="T14" fmla="*/ 27 w 27"/>
                <a:gd name="T15" fmla="*/ 100 h 105"/>
                <a:gd name="T16" fmla="*/ 27 w 27"/>
                <a:gd name="T17" fmla="*/ 105 h 105"/>
                <a:gd name="T18" fmla="*/ 18 w 27"/>
                <a:gd name="T19" fmla="*/ 105 h 105"/>
                <a:gd name="T20" fmla="*/ 0 w 27"/>
                <a:gd name="T21" fmla="*/ 99 h 105"/>
                <a:gd name="T22" fmla="*/ 0 w 27"/>
                <a:gd name="T23" fmla="*/ 9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05">
                  <a:moveTo>
                    <a:pt x="0" y="92"/>
                  </a:moveTo>
                  <a:cubicBezTo>
                    <a:pt x="0" y="92"/>
                    <a:pt x="0" y="92"/>
                    <a:pt x="0" y="9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18" y="105"/>
                    <a:pt x="18" y="105"/>
                    <a:pt x="18" y="105"/>
                  </a:cubicBezTo>
                  <a:cubicBezTo>
                    <a:pt x="0" y="99"/>
                    <a:pt x="0" y="99"/>
                    <a:pt x="0" y="99"/>
                  </a:cubicBezTo>
                  <a:lnTo>
                    <a:pt x="0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13221028" y="1970087"/>
              <a:ext cx="30163" cy="66675"/>
            </a:xfrm>
            <a:custGeom>
              <a:avLst/>
              <a:gdLst>
                <a:gd name="T0" fmla="*/ 0 w 19"/>
                <a:gd name="T1" fmla="*/ 0 h 42"/>
                <a:gd name="T2" fmla="*/ 15 w 19"/>
                <a:gd name="T3" fmla="*/ 19 h 42"/>
                <a:gd name="T4" fmla="*/ 19 w 19"/>
                <a:gd name="T5" fmla="*/ 19 h 42"/>
                <a:gd name="T6" fmla="*/ 19 w 19"/>
                <a:gd name="T7" fmla="*/ 42 h 42"/>
                <a:gd name="T8" fmla="*/ 0 w 19"/>
                <a:gd name="T9" fmla="*/ 38 h 42"/>
                <a:gd name="T10" fmla="*/ 0 w 19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42">
                  <a:moveTo>
                    <a:pt x="0" y="0"/>
                  </a:moveTo>
                  <a:lnTo>
                    <a:pt x="15" y="19"/>
                  </a:lnTo>
                  <a:lnTo>
                    <a:pt x="19" y="19"/>
                  </a:lnTo>
                  <a:lnTo>
                    <a:pt x="19" y="42"/>
                  </a:lnTo>
                  <a:lnTo>
                    <a:pt x="0" y="3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3019416" y="1709737"/>
              <a:ext cx="314325" cy="847725"/>
            </a:xfrm>
            <a:custGeom>
              <a:avLst/>
              <a:gdLst>
                <a:gd name="T0" fmla="*/ 0 w 103"/>
                <a:gd name="T1" fmla="*/ 71 h 280"/>
                <a:gd name="T2" fmla="*/ 0 w 103"/>
                <a:gd name="T3" fmla="*/ 154 h 280"/>
                <a:gd name="T4" fmla="*/ 5 w 103"/>
                <a:gd name="T5" fmla="*/ 160 h 280"/>
                <a:gd name="T6" fmla="*/ 5 w 103"/>
                <a:gd name="T7" fmla="*/ 265 h 280"/>
                <a:gd name="T8" fmla="*/ 6 w 103"/>
                <a:gd name="T9" fmla="*/ 265 h 280"/>
                <a:gd name="T10" fmla="*/ 6 w 103"/>
                <a:gd name="T11" fmla="*/ 280 h 280"/>
                <a:gd name="T12" fmla="*/ 57 w 103"/>
                <a:gd name="T13" fmla="*/ 279 h 280"/>
                <a:gd name="T14" fmla="*/ 57 w 103"/>
                <a:gd name="T15" fmla="*/ 273 h 280"/>
                <a:gd name="T16" fmla="*/ 36 w 103"/>
                <a:gd name="T17" fmla="*/ 265 h 280"/>
                <a:gd name="T18" fmla="*/ 46 w 103"/>
                <a:gd name="T19" fmla="*/ 160 h 280"/>
                <a:gd name="T20" fmla="*/ 56 w 103"/>
                <a:gd name="T21" fmla="*/ 160 h 280"/>
                <a:gd name="T22" fmla="*/ 62 w 103"/>
                <a:gd name="T23" fmla="*/ 154 h 280"/>
                <a:gd name="T24" fmla="*/ 62 w 103"/>
                <a:gd name="T25" fmla="*/ 135 h 280"/>
                <a:gd name="T26" fmla="*/ 87 w 103"/>
                <a:gd name="T27" fmla="*/ 141 h 280"/>
                <a:gd name="T28" fmla="*/ 88 w 103"/>
                <a:gd name="T29" fmla="*/ 139 h 280"/>
                <a:gd name="T30" fmla="*/ 100 w 103"/>
                <a:gd name="T31" fmla="*/ 134 h 280"/>
                <a:gd name="T32" fmla="*/ 96 w 103"/>
                <a:gd name="T33" fmla="*/ 118 h 280"/>
                <a:gd name="T34" fmla="*/ 92 w 103"/>
                <a:gd name="T35" fmla="*/ 117 h 280"/>
                <a:gd name="T36" fmla="*/ 93 w 103"/>
                <a:gd name="T37" fmla="*/ 116 h 280"/>
                <a:gd name="T38" fmla="*/ 62 w 103"/>
                <a:gd name="T39" fmla="*/ 109 h 280"/>
                <a:gd name="T40" fmla="*/ 62 w 103"/>
                <a:gd name="T41" fmla="*/ 71 h 280"/>
                <a:gd name="T42" fmla="*/ 56 w 103"/>
                <a:gd name="T43" fmla="*/ 65 h 280"/>
                <a:gd name="T44" fmla="*/ 50 w 103"/>
                <a:gd name="T45" fmla="*/ 65 h 280"/>
                <a:gd name="T46" fmla="*/ 50 w 103"/>
                <a:gd name="T47" fmla="*/ 63 h 280"/>
                <a:gd name="T48" fmla="*/ 64 w 103"/>
                <a:gd name="T49" fmla="*/ 49 h 280"/>
                <a:gd name="T50" fmla="*/ 64 w 103"/>
                <a:gd name="T51" fmla="*/ 18 h 280"/>
                <a:gd name="T52" fmla="*/ 64 w 103"/>
                <a:gd name="T53" fmla="*/ 18 h 280"/>
                <a:gd name="T54" fmla="*/ 65 w 103"/>
                <a:gd name="T55" fmla="*/ 13 h 280"/>
                <a:gd name="T56" fmla="*/ 53 w 103"/>
                <a:gd name="T57" fmla="*/ 0 h 280"/>
                <a:gd name="T58" fmla="*/ 27 w 103"/>
                <a:gd name="T59" fmla="*/ 0 h 280"/>
                <a:gd name="T60" fmla="*/ 15 w 103"/>
                <a:gd name="T61" fmla="*/ 13 h 280"/>
                <a:gd name="T62" fmla="*/ 15 w 103"/>
                <a:gd name="T63" fmla="*/ 13 h 280"/>
                <a:gd name="T64" fmla="*/ 15 w 103"/>
                <a:gd name="T65" fmla="*/ 23 h 280"/>
                <a:gd name="T66" fmla="*/ 15 w 103"/>
                <a:gd name="T67" fmla="*/ 26 h 280"/>
                <a:gd name="T68" fmla="*/ 15 w 103"/>
                <a:gd name="T69" fmla="*/ 43 h 280"/>
                <a:gd name="T70" fmla="*/ 15 w 103"/>
                <a:gd name="T71" fmla="*/ 43 h 280"/>
                <a:gd name="T72" fmla="*/ 16 w 103"/>
                <a:gd name="T73" fmla="*/ 49 h 280"/>
                <a:gd name="T74" fmla="*/ 16 w 103"/>
                <a:gd name="T75" fmla="*/ 65 h 280"/>
                <a:gd name="T76" fmla="*/ 16 w 103"/>
                <a:gd name="T77" fmla="*/ 65 h 280"/>
                <a:gd name="T78" fmla="*/ 6 w 103"/>
                <a:gd name="T79" fmla="*/ 65 h 280"/>
                <a:gd name="T80" fmla="*/ 0 w 103"/>
                <a:gd name="T81" fmla="*/ 71 h 280"/>
                <a:gd name="T82" fmla="*/ 46 w 103"/>
                <a:gd name="T83" fmla="*/ 60 h 280"/>
                <a:gd name="T84" fmla="*/ 46 w 103"/>
                <a:gd name="T85" fmla="*/ 65 h 280"/>
                <a:gd name="T86" fmla="*/ 22 w 103"/>
                <a:gd name="T87" fmla="*/ 65 h 280"/>
                <a:gd name="T88" fmla="*/ 20 w 103"/>
                <a:gd name="T89" fmla="*/ 66 h 280"/>
                <a:gd name="T90" fmla="*/ 19 w 103"/>
                <a:gd name="T91" fmla="*/ 43 h 280"/>
                <a:gd name="T92" fmla="*/ 28 w 103"/>
                <a:gd name="T93" fmla="*/ 43 h 280"/>
                <a:gd name="T94" fmla="*/ 28 w 103"/>
                <a:gd name="T95" fmla="*/ 34 h 280"/>
                <a:gd name="T96" fmla="*/ 36 w 103"/>
                <a:gd name="T97" fmla="*/ 26 h 280"/>
                <a:gd name="T98" fmla="*/ 43 w 103"/>
                <a:gd name="T99" fmla="*/ 30 h 280"/>
                <a:gd name="T100" fmla="*/ 47 w 103"/>
                <a:gd name="T101" fmla="*/ 30 h 280"/>
                <a:gd name="T102" fmla="*/ 49 w 103"/>
                <a:gd name="T103" fmla="*/ 25 h 280"/>
                <a:gd name="T104" fmla="*/ 60 w 103"/>
                <a:gd name="T105" fmla="*/ 18 h 280"/>
                <a:gd name="T106" fmla="*/ 60 w 103"/>
                <a:gd name="T107" fmla="*/ 49 h 280"/>
                <a:gd name="T108" fmla="*/ 50 w 103"/>
                <a:gd name="T109" fmla="*/ 59 h 280"/>
                <a:gd name="T110" fmla="*/ 46 w 103"/>
                <a:gd name="T111" fmla="*/ 6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3" h="280">
                  <a:moveTo>
                    <a:pt x="0" y="71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0" y="157"/>
                    <a:pt x="2" y="159"/>
                    <a:pt x="5" y="160"/>
                  </a:cubicBezTo>
                  <a:cubicBezTo>
                    <a:pt x="5" y="265"/>
                    <a:pt x="5" y="265"/>
                    <a:pt x="5" y="265"/>
                  </a:cubicBezTo>
                  <a:cubicBezTo>
                    <a:pt x="6" y="265"/>
                    <a:pt x="6" y="265"/>
                    <a:pt x="6" y="265"/>
                  </a:cubicBezTo>
                  <a:cubicBezTo>
                    <a:pt x="6" y="280"/>
                    <a:pt x="6" y="280"/>
                    <a:pt x="6" y="280"/>
                  </a:cubicBezTo>
                  <a:cubicBezTo>
                    <a:pt x="57" y="279"/>
                    <a:pt x="57" y="279"/>
                    <a:pt x="57" y="279"/>
                  </a:cubicBezTo>
                  <a:cubicBezTo>
                    <a:pt x="57" y="273"/>
                    <a:pt x="57" y="273"/>
                    <a:pt x="57" y="273"/>
                  </a:cubicBezTo>
                  <a:cubicBezTo>
                    <a:pt x="36" y="265"/>
                    <a:pt x="36" y="265"/>
                    <a:pt x="36" y="265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56" y="160"/>
                    <a:pt x="56" y="160"/>
                    <a:pt x="56" y="160"/>
                  </a:cubicBezTo>
                  <a:cubicBezTo>
                    <a:pt x="60" y="160"/>
                    <a:pt x="62" y="157"/>
                    <a:pt x="62" y="154"/>
                  </a:cubicBezTo>
                  <a:cubicBezTo>
                    <a:pt x="62" y="135"/>
                    <a:pt x="62" y="135"/>
                    <a:pt x="62" y="135"/>
                  </a:cubicBezTo>
                  <a:cubicBezTo>
                    <a:pt x="87" y="141"/>
                    <a:pt x="87" y="141"/>
                    <a:pt x="87" y="141"/>
                  </a:cubicBezTo>
                  <a:cubicBezTo>
                    <a:pt x="88" y="139"/>
                    <a:pt x="88" y="139"/>
                    <a:pt x="88" y="139"/>
                  </a:cubicBezTo>
                  <a:cubicBezTo>
                    <a:pt x="92" y="140"/>
                    <a:pt x="97" y="138"/>
                    <a:pt x="100" y="134"/>
                  </a:cubicBezTo>
                  <a:cubicBezTo>
                    <a:pt x="103" y="128"/>
                    <a:pt x="101" y="121"/>
                    <a:pt x="96" y="118"/>
                  </a:cubicBezTo>
                  <a:cubicBezTo>
                    <a:pt x="95" y="118"/>
                    <a:pt x="94" y="117"/>
                    <a:pt x="92" y="117"/>
                  </a:cubicBezTo>
                  <a:cubicBezTo>
                    <a:pt x="93" y="116"/>
                    <a:pt x="93" y="116"/>
                    <a:pt x="93" y="116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62" y="68"/>
                    <a:pt x="59" y="65"/>
                    <a:pt x="56" y="65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50" y="63"/>
                    <a:pt x="50" y="63"/>
                    <a:pt x="50" y="63"/>
                  </a:cubicBezTo>
                  <a:cubicBezTo>
                    <a:pt x="58" y="63"/>
                    <a:pt x="64" y="57"/>
                    <a:pt x="64" y="49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5" y="16"/>
                    <a:pt x="65" y="15"/>
                    <a:pt x="65" y="13"/>
                  </a:cubicBezTo>
                  <a:cubicBezTo>
                    <a:pt x="65" y="6"/>
                    <a:pt x="60" y="0"/>
                    <a:pt x="5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0" y="0"/>
                    <a:pt x="15" y="6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3" y="65"/>
                    <a:pt x="0" y="68"/>
                    <a:pt x="0" y="71"/>
                  </a:cubicBezTo>
                  <a:close/>
                  <a:moveTo>
                    <a:pt x="46" y="60"/>
                  </a:moveTo>
                  <a:cubicBezTo>
                    <a:pt x="46" y="65"/>
                    <a:pt x="46" y="65"/>
                    <a:pt x="46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21" y="65"/>
                    <a:pt x="20" y="65"/>
                    <a:pt x="20" y="66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29"/>
                    <a:pt x="31" y="26"/>
                    <a:pt x="36" y="26"/>
                  </a:cubicBezTo>
                  <a:cubicBezTo>
                    <a:pt x="39" y="26"/>
                    <a:pt x="42" y="27"/>
                    <a:pt x="43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50" y="23"/>
                    <a:pt x="53" y="20"/>
                    <a:pt x="60" y="18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0" y="54"/>
                    <a:pt x="56" y="59"/>
                    <a:pt x="50" y="59"/>
                  </a:cubicBezTo>
                  <a:lnTo>
                    <a:pt x="46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13263891" y="1903412"/>
              <a:ext cx="190500" cy="200025"/>
            </a:xfrm>
            <a:custGeom>
              <a:avLst/>
              <a:gdLst>
                <a:gd name="T0" fmla="*/ 24 w 63"/>
                <a:gd name="T1" fmla="*/ 57 h 66"/>
                <a:gd name="T2" fmla="*/ 18 w 63"/>
                <a:gd name="T3" fmla="*/ 51 h 66"/>
                <a:gd name="T4" fmla="*/ 18 w 63"/>
                <a:gd name="T5" fmla="*/ 51 h 66"/>
                <a:gd name="T6" fmla="*/ 17 w 63"/>
                <a:gd name="T7" fmla="*/ 51 h 66"/>
                <a:gd name="T8" fmla="*/ 17 w 63"/>
                <a:gd name="T9" fmla="*/ 49 h 66"/>
                <a:gd name="T10" fmla="*/ 0 w 63"/>
                <a:gd name="T11" fmla="*/ 45 h 66"/>
                <a:gd name="T12" fmla="*/ 0 w 63"/>
                <a:gd name="T13" fmla="*/ 6 h 66"/>
                <a:gd name="T14" fmla="*/ 5 w 63"/>
                <a:gd name="T15" fmla="*/ 0 h 66"/>
                <a:gd name="T16" fmla="*/ 26 w 63"/>
                <a:gd name="T17" fmla="*/ 0 h 66"/>
                <a:gd name="T18" fmla="*/ 24 w 63"/>
                <a:gd name="T19" fmla="*/ 6 h 66"/>
                <a:gd name="T20" fmla="*/ 24 w 63"/>
                <a:gd name="T21" fmla="*/ 29 h 66"/>
                <a:gd name="T22" fmla="*/ 39 w 63"/>
                <a:gd name="T23" fmla="*/ 29 h 66"/>
                <a:gd name="T24" fmla="*/ 39 w 63"/>
                <a:gd name="T25" fmla="*/ 6 h 66"/>
                <a:gd name="T26" fmla="*/ 38 w 63"/>
                <a:gd name="T27" fmla="*/ 0 h 66"/>
                <a:gd name="T28" fmla="*/ 58 w 63"/>
                <a:gd name="T29" fmla="*/ 0 h 66"/>
                <a:gd name="T30" fmla="*/ 63 w 63"/>
                <a:gd name="T31" fmla="*/ 6 h 66"/>
                <a:gd name="T32" fmla="*/ 63 w 63"/>
                <a:gd name="T33" fmla="*/ 66 h 66"/>
                <a:gd name="T34" fmla="*/ 25 w 63"/>
                <a:gd name="T35" fmla="*/ 66 h 66"/>
                <a:gd name="T36" fmla="*/ 24 w 63"/>
                <a:gd name="T37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3" h="66">
                  <a:moveTo>
                    <a:pt x="24" y="57"/>
                  </a:moveTo>
                  <a:cubicBezTo>
                    <a:pt x="21" y="56"/>
                    <a:pt x="19" y="54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7" y="51"/>
                    <a:pt x="17" y="51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6" y="63"/>
                    <a:pt x="25" y="60"/>
                    <a:pt x="2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13178166" y="1797050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upo 17"/>
          <p:cNvGrpSpPr/>
          <p:nvPr/>
        </p:nvGrpSpPr>
        <p:grpSpPr>
          <a:xfrm flipH="1">
            <a:off x="9198150" y="4573996"/>
            <a:ext cx="1143579" cy="1159800"/>
            <a:chOff x="7159625" y="1936751"/>
            <a:chExt cx="895350" cy="908050"/>
          </a:xfrm>
          <a:solidFill>
            <a:schemeClr val="accent2"/>
          </a:solidFill>
        </p:grpSpPr>
        <p:sp>
          <p:nvSpPr>
            <p:cNvPr id="19" name="Rectangle 36"/>
            <p:cNvSpPr>
              <a:spLocks noChangeArrowheads="1"/>
            </p:cNvSpPr>
            <p:nvPr/>
          </p:nvSpPr>
          <p:spPr bwMode="auto">
            <a:xfrm>
              <a:off x="7656513" y="2535238"/>
              <a:ext cx="322263" cy="69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38"/>
            <p:cNvSpPr>
              <a:spLocks noChangeArrowheads="1"/>
            </p:cNvSpPr>
            <p:nvPr/>
          </p:nvSpPr>
          <p:spPr bwMode="auto">
            <a:xfrm>
              <a:off x="7656513" y="2698751"/>
              <a:ext cx="322263" cy="69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9"/>
            <p:cNvSpPr>
              <a:spLocks noEditPoints="1"/>
            </p:cNvSpPr>
            <p:nvPr/>
          </p:nvSpPr>
          <p:spPr bwMode="auto">
            <a:xfrm>
              <a:off x="7673975" y="2230438"/>
              <a:ext cx="280988" cy="63500"/>
            </a:xfrm>
            <a:custGeom>
              <a:avLst/>
              <a:gdLst>
                <a:gd name="T0" fmla="*/ 177 w 177"/>
                <a:gd name="T1" fmla="*/ 0 h 40"/>
                <a:gd name="T2" fmla="*/ 0 w 177"/>
                <a:gd name="T3" fmla="*/ 0 h 40"/>
                <a:gd name="T4" fmla="*/ 0 w 177"/>
                <a:gd name="T5" fmla="*/ 40 h 40"/>
                <a:gd name="T6" fmla="*/ 177 w 177"/>
                <a:gd name="T7" fmla="*/ 40 h 40"/>
                <a:gd name="T8" fmla="*/ 177 w 177"/>
                <a:gd name="T9" fmla="*/ 0 h 40"/>
                <a:gd name="T10" fmla="*/ 115 w 177"/>
                <a:gd name="T11" fmla="*/ 29 h 40"/>
                <a:gd name="T12" fmla="*/ 89 w 177"/>
                <a:gd name="T13" fmla="*/ 29 h 40"/>
                <a:gd name="T14" fmla="*/ 89 w 177"/>
                <a:gd name="T15" fmla="*/ 18 h 40"/>
                <a:gd name="T16" fmla="*/ 115 w 177"/>
                <a:gd name="T17" fmla="*/ 18 h 40"/>
                <a:gd name="T18" fmla="*/ 115 w 177"/>
                <a:gd name="T19" fmla="*/ 29 h 40"/>
                <a:gd name="T20" fmla="*/ 166 w 177"/>
                <a:gd name="T21" fmla="*/ 29 h 40"/>
                <a:gd name="T22" fmla="*/ 122 w 177"/>
                <a:gd name="T23" fmla="*/ 29 h 40"/>
                <a:gd name="T24" fmla="*/ 122 w 177"/>
                <a:gd name="T25" fmla="*/ 11 h 40"/>
                <a:gd name="T26" fmla="*/ 166 w 177"/>
                <a:gd name="T27" fmla="*/ 11 h 40"/>
                <a:gd name="T28" fmla="*/ 166 w 177"/>
                <a:gd name="T2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40">
                  <a:moveTo>
                    <a:pt x="177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177" y="40"/>
                  </a:lnTo>
                  <a:lnTo>
                    <a:pt x="177" y="0"/>
                  </a:lnTo>
                  <a:close/>
                  <a:moveTo>
                    <a:pt x="115" y="29"/>
                  </a:moveTo>
                  <a:lnTo>
                    <a:pt x="89" y="29"/>
                  </a:lnTo>
                  <a:lnTo>
                    <a:pt x="89" y="18"/>
                  </a:lnTo>
                  <a:lnTo>
                    <a:pt x="115" y="18"/>
                  </a:lnTo>
                  <a:lnTo>
                    <a:pt x="115" y="29"/>
                  </a:lnTo>
                  <a:close/>
                  <a:moveTo>
                    <a:pt x="166" y="29"/>
                  </a:moveTo>
                  <a:lnTo>
                    <a:pt x="122" y="29"/>
                  </a:lnTo>
                  <a:lnTo>
                    <a:pt x="122" y="11"/>
                  </a:lnTo>
                  <a:lnTo>
                    <a:pt x="166" y="11"/>
                  </a:lnTo>
                  <a:lnTo>
                    <a:pt x="166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40"/>
            <p:cNvSpPr>
              <a:spLocks noChangeArrowheads="1"/>
            </p:cNvSpPr>
            <p:nvPr/>
          </p:nvSpPr>
          <p:spPr bwMode="auto">
            <a:xfrm>
              <a:off x="7673975" y="2154238"/>
              <a:ext cx="2809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41"/>
            <p:cNvSpPr>
              <a:spLocks noChangeArrowheads="1"/>
            </p:cNvSpPr>
            <p:nvPr/>
          </p:nvSpPr>
          <p:spPr bwMode="auto">
            <a:xfrm>
              <a:off x="7673975" y="2084388"/>
              <a:ext cx="280988" cy="57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42"/>
            <p:cNvSpPr>
              <a:spLocks noChangeArrowheads="1"/>
            </p:cNvSpPr>
            <p:nvPr/>
          </p:nvSpPr>
          <p:spPr bwMode="auto">
            <a:xfrm>
              <a:off x="7673975" y="2008188"/>
              <a:ext cx="2809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43"/>
            <p:cNvSpPr>
              <a:spLocks noChangeArrowheads="1"/>
            </p:cNvSpPr>
            <p:nvPr/>
          </p:nvSpPr>
          <p:spPr bwMode="auto">
            <a:xfrm>
              <a:off x="7223125" y="2640013"/>
              <a:ext cx="2936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44"/>
            <p:cNvSpPr>
              <a:spLocks noChangeArrowheads="1"/>
            </p:cNvSpPr>
            <p:nvPr/>
          </p:nvSpPr>
          <p:spPr bwMode="auto">
            <a:xfrm>
              <a:off x="7223125" y="2563813"/>
              <a:ext cx="293688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45"/>
            <p:cNvSpPr>
              <a:spLocks noChangeArrowheads="1"/>
            </p:cNvSpPr>
            <p:nvPr/>
          </p:nvSpPr>
          <p:spPr bwMode="auto">
            <a:xfrm>
              <a:off x="7223125" y="2487613"/>
              <a:ext cx="293688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7235825" y="2289176"/>
              <a:ext cx="257175" cy="57150"/>
            </a:xfrm>
            <a:custGeom>
              <a:avLst/>
              <a:gdLst>
                <a:gd name="T0" fmla="*/ 0 w 162"/>
                <a:gd name="T1" fmla="*/ 36 h 36"/>
                <a:gd name="T2" fmla="*/ 162 w 162"/>
                <a:gd name="T3" fmla="*/ 36 h 36"/>
                <a:gd name="T4" fmla="*/ 162 w 162"/>
                <a:gd name="T5" fmla="*/ 0 h 36"/>
                <a:gd name="T6" fmla="*/ 0 w 162"/>
                <a:gd name="T7" fmla="*/ 0 h 36"/>
                <a:gd name="T8" fmla="*/ 0 w 162"/>
                <a:gd name="T9" fmla="*/ 36 h 36"/>
                <a:gd name="T10" fmla="*/ 114 w 162"/>
                <a:gd name="T11" fmla="*/ 11 h 36"/>
                <a:gd name="T12" fmla="*/ 151 w 162"/>
                <a:gd name="T13" fmla="*/ 11 h 36"/>
                <a:gd name="T14" fmla="*/ 151 w 162"/>
                <a:gd name="T15" fmla="*/ 29 h 36"/>
                <a:gd name="T16" fmla="*/ 114 w 162"/>
                <a:gd name="T17" fmla="*/ 29 h 36"/>
                <a:gd name="T18" fmla="*/ 114 w 162"/>
                <a:gd name="T19" fmla="*/ 11 h 36"/>
                <a:gd name="T20" fmla="*/ 81 w 162"/>
                <a:gd name="T21" fmla="*/ 18 h 36"/>
                <a:gd name="T22" fmla="*/ 107 w 162"/>
                <a:gd name="T23" fmla="*/ 18 h 36"/>
                <a:gd name="T24" fmla="*/ 107 w 162"/>
                <a:gd name="T25" fmla="*/ 29 h 36"/>
                <a:gd name="T26" fmla="*/ 81 w 162"/>
                <a:gd name="T27" fmla="*/ 29 h 36"/>
                <a:gd name="T28" fmla="*/ 81 w 162"/>
                <a:gd name="T2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" h="36">
                  <a:moveTo>
                    <a:pt x="0" y="36"/>
                  </a:moveTo>
                  <a:lnTo>
                    <a:pt x="162" y="36"/>
                  </a:lnTo>
                  <a:lnTo>
                    <a:pt x="162" y="0"/>
                  </a:lnTo>
                  <a:lnTo>
                    <a:pt x="0" y="0"/>
                  </a:lnTo>
                  <a:lnTo>
                    <a:pt x="0" y="36"/>
                  </a:lnTo>
                  <a:close/>
                  <a:moveTo>
                    <a:pt x="114" y="11"/>
                  </a:moveTo>
                  <a:lnTo>
                    <a:pt x="151" y="11"/>
                  </a:lnTo>
                  <a:lnTo>
                    <a:pt x="151" y="29"/>
                  </a:lnTo>
                  <a:lnTo>
                    <a:pt x="114" y="29"/>
                  </a:lnTo>
                  <a:lnTo>
                    <a:pt x="114" y="11"/>
                  </a:lnTo>
                  <a:close/>
                  <a:moveTo>
                    <a:pt x="81" y="18"/>
                  </a:moveTo>
                  <a:lnTo>
                    <a:pt x="107" y="18"/>
                  </a:lnTo>
                  <a:lnTo>
                    <a:pt x="107" y="29"/>
                  </a:lnTo>
                  <a:lnTo>
                    <a:pt x="81" y="29"/>
                  </a:lnTo>
                  <a:lnTo>
                    <a:pt x="81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47"/>
            <p:cNvSpPr>
              <a:spLocks noChangeArrowheads="1"/>
            </p:cNvSpPr>
            <p:nvPr/>
          </p:nvSpPr>
          <p:spPr bwMode="auto">
            <a:xfrm>
              <a:off x="7235825" y="2224088"/>
              <a:ext cx="257175" cy="58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48"/>
            <p:cNvSpPr>
              <a:spLocks noChangeArrowheads="1"/>
            </p:cNvSpPr>
            <p:nvPr/>
          </p:nvSpPr>
          <p:spPr bwMode="auto">
            <a:xfrm>
              <a:off x="7235825" y="2159001"/>
              <a:ext cx="257175" cy="53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49"/>
            <p:cNvSpPr>
              <a:spLocks noChangeArrowheads="1"/>
            </p:cNvSpPr>
            <p:nvPr/>
          </p:nvSpPr>
          <p:spPr bwMode="auto">
            <a:xfrm>
              <a:off x="7235825" y="2089151"/>
              <a:ext cx="257175" cy="58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7604125" y="1936751"/>
              <a:ext cx="422275" cy="422275"/>
            </a:xfrm>
            <a:custGeom>
              <a:avLst/>
              <a:gdLst>
                <a:gd name="T0" fmla="*/ 0 w 266"/>
                <a:gd name="T1" fmla="*/ 0 h 266"/>
                <a:gd name="T2" fmla="*/ 0 w 266"/>
                <a:gd name="T3" fmla="*/ 266 h 266"/>
                <a:gd name="T4" fmla="*/ 266 w 266"/>
                <a:gd name="T5" fmla="*/ 266 h 266"/>
                <a:gd name="T6" fmla="*/ 266 w 266"/>
                <a:gd name="T7" fmla="*/ 0 h 266"/>
                <a:gd name="T8" fmla="*/ 0 w 266"/>
                <a:gd name="T9" fmla="*/ 0 h 266"/>
                <a:gd name="T10" fmla="*/ 229 w 266"/>
                <a:gd name="T11" fmla="*/ 229 h 266"/>
                <a:gd name="T12" fmla="*/ 229 w 266"/>
                <a:gd name="T13" fmla="*/ 229 h 266"/>
                <a:gd name="T14" fmla="*/ 229 w 266"/>
                <a:gd name="T15" fmla="*/ 229 h 266"/>
                <a:gd name="T16" fmla="*/ 37 w 266"/>
                <a:gd name="T17" fmla="*/ 229 h 266"/>
                <a:gd name="T18" fmla="*/ 37 w 266"/>
                <a:gd name="T19" fmla="*/ 37 h 266"/>
                <a:gd name="T20" fmla="*/ 37 w 266"/>
                <a:gd name="T21" fmla="*/ 37 h 266"/>
                <a:gd name="T22" fmla="*/ 37 w 266"/>
                <a:gd name="T23" fmla="*/ 37 h 266"/>
                <a:gd name="T24" fmla="*/ 229 w 266"/>
                <a:gd name="T25" fmla="*/ 37 h 266"/>
                <a:gd name="T26" fmla="*/ 229 w 266"/>
                <a:gd name="T27" fmla="*/ 229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266">
                  <a:moveTo>
                    <a:pt x="0" y="0"/>
                  </a:moveTo>
                  <a:lnTo>
                    <a:pt x="0" y="266"/>
                  </a:lnTo>
                  <a:lnTo>
                    <a:pt x="266" y="266"/>
                  </a:lnTo>
                  <a:lnTo>
                    <a:pt x="266" y="0"/>
                  </a:lnTo>
                  <a:lnTo>
                    <a:pt x="0" y="0"/>
                  </a:lnTo>
                  <a:close/>
                  <a:moveTo>
                    <a:pt x="229" y="229"/>
                  </a:moveTo>
                  <a:lnTo>
                    <a:pt x="229" y="229"/>
                  </a:lnTo>
                  <a:lnTo>
                    <a:pt x="229" y="229"/>
                  </a:lnTo>
                  <a:lnTo>
                    <a:pt x="37" y="229"/>
                  </a:lnTo>
                  <a:lnTo>
                    <a:pt x="37" y="37"/>
                  </a:lnTo>
                  <a:lnTo>
                    <a:pt x="37" y="37"/>
                  </a:lnTo>
                  <a:lnTo>
                    <a:pt x="37" y="37"/>
                  </a:lnTo>
                  <a:lnTo>
                    <a:pt x="229" y="37"/>
                  </a:lnTo>
                  <a:lnTo>
                    <a:pt x="229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3"/>
            <p:cNvSpPr>
              <a:spLocks noEditPoints="1"/>
            </p:cNvSpPr>
            <p:nvPr/>
          </p:nvSpPr>
          <p:spPr bwMode="auto">
            <a:xfrm>
              <a:off x="7656513" y="2446338"/>
              <a:ext cx="322263" cy="76200"/>
            </a:xfrm>
            <a:custGeom>
              <a:avLst/>
              <a:gdLst>
                <a:gd name="T0" fmla="*/ 0 w 203"/>
                <a:gd name="T1" fmla="*/ 0 h 48"/>
                <a:gd name="T2" fmla="*/ 0 w 203"/>
                <a:gd name="T3" fmla="*/ 48 h 48"/>
                <a:gd name="T4" fmla="*/ 203 w 203"/>
                <a:gd name="T5" fmla="*/ 48 h 48"/>
                <a:gd name="T6" fmla="*/ 203 w 203"/>
                <a:gd name="T7" fmla="*/ 0 h 48"/>
                <a:gd name="T8" fmla="*/ 0 w 203"/>
                <a:gd name="T9" fmla="*/ 0 h 48"/>
                <a:gd name="T10" fmla="*/ 63 w 203"/>
                <a:gd name="T11" fmla="*/ 11 h 48"/>
                <a:gd name="T12" fmla="*/ 63 w 203"/>
                <a:gd name="T13" fmla="*/ 33 h 48"/>
                <a:gd name="T14" fmla="*/ 63 w 203"/>
                <a:gd name="T15" fmla="*/ 33 h 48"/>
                <a:gd name="T16" fmla="*/ 15 w 203"/>
                <a:gd name="T17" fmla="*/ 33 h 48"/>
                <a:gd name="T18" fmla="*/ 15 w 203"/>
                <a:gd name="T19" fmla="*/ 11 h 48"/>
                <a:gd name="T20" fmla="*/ 15 w 203"/>
                <a:gd name="T21" fmla="*/ 11 h 48"/>
                <a:gd name="T22" fmla="*/ 15 w 203"/>
                <a:gd name="T23" fmla="*/ 11 h 48"/>
                <a:gd name="T24" fmla="*/ 63 w 203"/>
                <a:gd name="T25" fmla="*/ 11 h 48"/>
                <a:gd name="T26" fmla="*/ 63 w 203"/>
                <a:gd name="T27" fmla="*/ 11 h 48"/>
                <a:gd name="T28" fmla="*/ 104 w 203"/>
                <a:gd name="T29" fmla="*/ 26 h 48"/>
                <a:gd name="T30" fmla="*/ 104 w 203"/>
                <a:gd name="T31" fmla="*/ 26 h 48"/>
                <a:gd name="T32" fmla="*/ 104 w 203"/>
                <a:gd name="T33" fmla="*/ 26 h 48"/>
                <a:gd name="T34" fmla="*/ 74 w 203"/>
                <a:gd name="T35" fmla="*/ 26 h 48"/>
                <a:gd name="T36" fmla="*/ 74 w 203"/>
                <a:gd name="T37" fmla="*/ 11 h 48"/>
                <a:gd name="T38" fmla="*/ 74 w 203"/>
                <a:gd name="T39" fmla="*/ 11 h 48"/>
                <a:gd name="T40" fmla="*/ 74 w 203"/>
                <a:gd name="T41" fmla="*/ 11 h 48"/>
                <a:gd name="T42" fmla="*/ 104 w 203"/>
                <a:gd name="T43" fmla="*/ 11 h 48"/>
                <a:gd name="T44" fmla="*/ 104 w 203"/>
                <a:gd name="T45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3" h="48">
                  <a:moveTo>
                    <a:pt x="0" y="0"/>
                  </a:moveTo>
                  <a:lnTo>
                    <a:pt x="0" y="48"/>
                  </a:lnTo>
                  <a:lnTo>
                    <a:pt x="203" y="48"/>
                  </a:lnTo>
                  <a:lnTo>
                    <a:pt x="203" y="0"/>
                  </a:lnTo>
                  <a:lnTo>
                    <a:pt x="0" y="0"/>
                  </a:lnTo>
                  <a:close/>
                  <a:moveTo>
                    <a:pt x="63" y="11"/>
                  </a:moveTo>
                  <a:lnTo>
                    <a:pt x="63" y="33"/>
                  </a:lnTo>
                  <a:lnTo>
                    <a:pt x="63" y="33"/>
                  </a:lnTo>
                  <a:lnTo>
                    <a:pt x="15" y="33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63" y="11"/>
                  </a:lnTo>
                  <a:lnTo>
                    <a:pt x="63" y="11"/>
                  </a:lnTo>
                  <a:close/>
                  <a:moveTo>
                    <a:pt x="104" y="26"/>
                  </a:moveTo>
                  <a:lnTo>
                    <a:pt x="104" y="26"/>
                  </a:lnTo>
                  <a:lnTo>
                    <a:pt x="104" y="26"/>
                  </a:lnTo>
                  <a:lnTo>
                    <a:pt x="74" y="26"/>
                  </a:lnTo>
                  <a:lnTo>
                    <a:pt x="74" y="11"/>
                  </a:lnTo>
                  <a:lnTo>
                    <a:pt x="74" y="11"/>
                  </a:lnTo>
                  <a:lnTo>
                    <a:pt x="74" y="11"/>
                  </a:lnTo>
                  <a:lnTo>
                    <a:pt x="104" y="11"/>
                  </a:lnTo>
                  <a:lnTo>
                    <a:pt x="10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4"/>
            <p:cNvSpPr>
              <a:spLocks noEditPoints="1"/>
            </p:cNvSpPr>
            <p:nvPr/>
          </p:nvSpPr>
          <p:spPr bwMode="auto">
            <a:xfrm>
              <a:off x="7159625" y="2376488"/>
              <a:ext cx="895350" cy="468313"/>
            </a:xfrm>
            <a:custGeom>
              <a:avLst/>
              <a:gdLst>
                <a:gd name="T0" fmla="*/ 269 w 564"/>
                <a:gd name="T1" fmla="*/ 0 h 295"/>
                <a:gd name="T2" fmla="*/ 269 w 564"/>
                <a:gd name="T3" fmla="*/ 29 h 295"/>
                <a:gd name="T4" fmla="*/ 0 w 564"/>
                <a:gd name="T5" fmla="*/ 29 h 295"/>
                <a:gd name="T6" fmla="*/ 0 w 564"/>
                <a:gd name="T7" fmla="*/ 295 h 295"/>
                <a:gd name="T8" fmla="*/ 269 w 564"/>
                <a:gd name="T9" fmla="*/ 295 h 295"/>
                <a:gd name="T10" fmla="*/ 564 w 564"/>
                <a:gd name="T11" fmla="*/ 295 h 295"/>
                <a:gd name="T12" fmla="*/ 564 w 564"/>
                <a:gd name="T13" fmla="*/ 0 h 295"/>
                <a:gd name="T14" fmla="*/ 269 w 564"/>
                <a:gd name="T15" fmla="*/ 0 h 295"/>
                <a:gd name="T16" fmla="*/ 232 w 564"/>
                <a:gd name="T17" fmla="*/ 262 h 295"/>
                <a:gd name="T18" fmla="*/ 232 w 564"/>
                <a:gd name="T19" fmla="*/ 262 h 295"/>
                <a:gd name="T20" fmla="*/ 33 w 564"/>
                <a:gd name="T21" fmla="*/ 262 h 295"/>
                <a:gd name="T22" fmla="*/ 33 w 564"/>
                <a:gd name="T23" fmla="*/ 262 h 295"/>
                <a:gd name="T24" fmla="*/ 33 w 564"/>
                <a:gd name="T25" fmla="*/ 63 h 295"/>
                <a:gd name="T26" fmla="*/ 33 w 564"/>
                <a:gd name="T27" fmla="*/ 63 h 295"/>
                <a:gd name="T28" fmla="*/ 33 w 564"/>
                <a:gd name="T29" fmla="*/ 63 h 295"/>
                <a:gd name="T30" fmla="*/ 232 w 564"/>
                <a:gd name="T31" fmla="*/ 63 h 295"/>
                <a:gd name="T32" fmla="*/ 232 w 564"/>
                <a:gd name="T33" fmla="*/ 262 h 295"/>
                <a:gd name="T34" fmla="*/ 527 w 564"/>
                <a:gd name="T35" fmla="*/ 258 h 295"/>
                <a:gd name="T36" fmla="*/ 527 w 564"/>
                <a:gd name="T37" fmla="*/ 258 h 295"/>
                <a:gd name="T38" fmla="*/ 527 w 564"/>
                <a:gd name="T39" fmla="*/ 258 h 295"/>
                <a:gd name="T40" fmla="*/ 306 w 564"/>
                <a:gd name="T41" fmla="*/ 258 h 295"/>
                <a:gd name="T42" fmla="*/ 306 w 564"/>
                <a:gd name="T43" fmla="*/ 37 h 295"/>
                <a:gd name="T44" fmla="*/ 527 w 564"/>
                <a:gd name="T45" fmla="*/ 37 h 295"/>
                <a:gd name="T46" fmla="*/ 527 w 564"/>
                <a:gd name="T47" fmla="*/ 37 h 295"/>
                <a:gd name="T48" fmla="*/ 527 w 564"/>
                <a:gd name="T49" fmla="*/ 37 h 295"/>
                <a:gd name="T50" fmla="*/ 527 w 564"/>
                <a:gd name="T51" fmla="*/ 25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4" h="295">
                  <a:moveTo>
                    <a:pt x="269" y="0"/>
                  </a:moveTo>
                  <a:lnTo>
                    <a:pt x="269" y="29"/>
                  </a:lnTo>
                  <a:lnTo>
                    <a:pt x="0" y="29"/>
                  </a:lnTo>
                  <a:lnTo>
                    <a:pt x="0" y="295"/>
                  </a:lnTo>
                  <a:lnTo>
                    <a:pt x="269" y="295"/>
                  </a:lnTo>
                  <a:lnTo>
                    <a:pt x="564" y="295"/>
                  </a:lnTo>
                  <a:lnTo>
                    <a:pt x="564" y="0"/>
                  </a:lnTo>
                  <a:lnTo>
                    <a:pt x="269" y="0"/>
                  </a:lnTo>
                  <a:close/>
                  <a:moveTo>
                    <a:pt x="232" y="262"/>
                  </a:moveTo>
                  <a:lnTo>
                    <a:pt x="232" y="262"/>
                  </a:lnTo>
                  <a:lnTo>
                    <a:pt x="33" y="262"/>
                  </a:lnTo>
                  <a:lnTo>
                    <a:pt x="33" y="262"/>
                  </a:lnTo>
                  <a:lnTo>
                    <a:pt x="33" y="63"/>
                  </a:lnTo>
                  <a:lnTo>
                    <a:pt x="33" y="63"/>
                  </a:lnTo>
                  <a:lnTo>
                    <a:pt x="33" y="63"/>
                  </a:lnTo>
                  <a:lnTo>
                    <a:pt x="232" y="63"/>
                  </a:lnTo>
                  <a:lnTo>
                    <a:pt x="232" y="262"/>
                  </a:lnTo>
                  <a:close/>
                  <a:moveTo>
                    <a:pt x="527" y="258"/>
                  </a:moveTo>
                  <a:lnTo>
                    <a:pt x="527" y="258"/>
                  </a:lnTo>
                  <a:lnTo>
                    <a:pt x="527" y="258"/>
                  </a:lnTo>
                  <a:lnTo>
                    <a:pt x="306" y="258"/>
                  </a:lnTo>
                  <a:lnTo>
                    <a:pt x="306" y="37"/>
                  </a:lnTo>
                  <a:lnTo>
                    <a:pt x="527" y="37"/>
                  </a:lnTo>
                  <a:lnTo>
                    <a:pt x="527" y="37"/>
                  </a:lnTo>
                  <a:lnTo>
                    <a:pt x="527" y="37"/>
                  </a:lnTo>
                  <a:lnTo>
                    <a:pt x="527" y="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5"/>
            <p:cNvSpPr>
              <a:spLocks noEditPoints="1"/>
            </p:cNvSpPr>
            <p:nvPr/>
          </p:nvSpPr>
          <p:spPr bwMode="auto">
            <a:xfrm>
              <a:off x="7223125" y="2716213"/>
              <a:ext cx="293688" cy="63500"/>
            </a:xfrm>
            <a:custGeom>
              <a:avLst/>
              <a:gdLst>
                <a:gd name="T0" fmla="*/ 0 w 185"/>
                <a:gd name="T1" fmla="*/ 0 h 40"/>
                <a:gd name="T2" fmla="*/ 0 w 185"/>
                <a:gd name="T3" fmla="*/ 40 h 40"/>
                <a:gd name="T4" fmla="*/ 185 w 185"/>
                <a:gd name="T5" fmla="*/ 40 h 40"/>
                <a:gd name="T6" fmla="*/ 185 w 185"/>
                <a:gd name="T7" fmla="*/ 0 h 40"/>
                <a:gd name="T8" fmla="*/ 0 w 185"/>
                <a:gd name="T9" fmla="*/ 0 h 40"/>
                <a:gd name="T10" fmla="*/ 122 w 185"/>
                <a:gd name="T11" fmla="*/ 33 h 40"/>
                <a:gd name="T12" fmla="*/ 122 w 185"/>
                <a:gd name="T13" fmla="*/ 33 h 40"/>
                <a:gd name="T14" fmla="*/ 122 w 185"/>
                <a:gd name="T15" fmla="*/ 33 h 40"/>
                <a:gd name="T16" fmla="*/ 93 w 185"/>
                <a:gd name="T17" fmla="*/ 33 h 40"/>
                <a:gd name="T18" fmla="*/ 93 w 185"/>
                <a:gd name="T19" fmla="*/ 18 h 40"/>
                <a:gd name="T20" fmla="*/ 93 w 185"/>
                <a:gd name="T21" fmla="*/ 18 h 40"/>
                <a:gd name="T22" fmla="*/ 93 w 185"/>
                <a:gd name="T23" fmla="*/ 18 h 40"/>
                <a:gd name="T24" fmla="*/ 122 w 185"/>
                <a:gd name="T25" fmla="*/ 18 h 40"/>
                <a:gd name="T26" fmla="*/ 122 w 185"/>
                <a:gd name="T27" fmla="*/ 33 h 40"/>
                <a:gd name="T28" fmla="*/ 174 w 185"/>
                <a:gd name="T29" fmla="*/ 33 h 40"/>
                <a:gd name="T30" fmla="*/ 174 w 185"/>
                <a:gd name="T31" fmla="*/ 33 h 40"/>
                <a:gd name="T32" fmla="*/ 174 w 185"/>
                <a:gd name="T33" fmla="*/ 33 h 40"/>
                <a:gd name="T34" fmla="*/ 130 w 185"/>
                <a:gd name="T35" fmla="*/ 33 h 40"/>
                <a:gd name="T36" fmla="*/ 130 w 185"/>
                <a:gd name="T37" fmla="*/ 11 h 40"/>
                <a:gd name="T38" fmla="*/ 174 w 185"/>
                <a:gd name="T39" fmla="*/ 11 h 40"/>
                <a:gd name="T40" fmla="*/ 174 w 185"/>
                <a:gd name="T41" fmla="*/ 11 h 40"/>
                <a:gd name="T42" fmla="*/ 174 w 185"/>
                <a:gd name="T43" fmla="*/ 11 h 40"/>
                <a:gd name="T44" fmla="*/ 174 w 185"/>
                <a:gd name="T45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5" h="40">
                  <a:moveTo>
                    <a:pt x="0" y="0"/>
                  </a:moveTo>
                  <a:lnTo>
                    <a:pt x="0" y="40"/>
                  </a:lnTo>
                  <a:lnTo>
                    <a:pt x="185" y="40"/>
                  </a:lnTo>
                  <a:lnTo>
                    <a:pt x="185" y="0"/>
                  </a:lnTo>
                  <a:lnTo>
                    <a:pt x="0" y="0"/>
                  </a:lnTo>
                  <a:close/>
                  <a:moveTo>
                    <a:pt x="122" y="33"/>
                  </a:moveTo>
                  <a:lnTo>
                    <a:pt x="122" y="33"/>
                  </a:lnTo>
                  <a:lnTo>
                    <a:pt x="122" y="33"/>
                  </a:lnTo>
                  <a:lnTo>
                    <a:pt x="93" y="33"/>
                  </a:lnTo>
                  <a:lnTo>
                    <a:pt x="93" y="18"/>
                  </a:lnTo>
                  <a:lnTo>
                    <a:pt x="93" y="18"/>
                  </a:lnTo>
                  <a:lnTo>
                    <a:pt x="93" y="18"/>
                  </a:lnTo>
                  <a:lnTo>
                    <a:pt x="122" y="18"/>
                  </a:lnTo>
                  <a:lnTo>
                    <a:pt x="122" y="33"/>
                  </a:lnTo>
                  <a:close/>
                  <a:moveTo>
                    <a:pt x="174" y="33"/>
                  </a:moveTo>
                  <a:lnTo>
                    <a:pt x="174" y="33"/>
                  </a:lnTo>
                  <a:lnTo>
                    <a:pt x="174" y="33"/>
                  </a:lnTo>
                  <a:lnTo>
                    <a:pt x="130" y="33"/>
                  </a:lnTo>
                  <a:lnTo>
                    <a:pt x="130" y="11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6"/>
            <p:cNvSpPr>
              <a:spLocks noEditPoints="1"/>
            </p:cNvSpPr>
            <p:nvPr/>
          </p:nvSpPr>
          <p:spPr bwMode="auto">
            <a:xfrm>
              <a:off x="7177088" y="2030413"/>
              <a:ext cx="374650" cy="374650"/>
            </a:xfrm>
            <a:custGeom>
              <a:avLst/>
              <a:gdLst>
                <a:gd name="T0" fmla="*/ 0 w 236"/>
                <a:gd name="T1" fmla="*/ 0 h 236"/>
                <a:gd name="T2" fmla="*/ 0 w 236"/>
                <a:gd name="T3" fmla="*/ 236 h 236"/>
                <a:gd name="T4" fmla="*/ 236 w 236"/>
                <a:gd name="T5" fmla="*/ 236 h 236"/>
                <a:gd name="T6" fmla="*/ 236 w 236"/>
                <a:gd name="T7" fmla="*/ 0 h 236"/>
                <a:gd name="T8" fmla="*/ 0 w 236"/>
                <a:gd name="T9" fmla="*/ 0 h 236"/>
                <a:gd name="T10" fmla="*/ 206 w 236"/>
                <a:gd name="T11" fmla="*/ 207 h 236"/>
                <a:gd name="T12" fmla="*/ 206 w 236"/>
                <a:gd name="T13" fmla="*/ 207 h 236"/>
                <a:gd name="T14" fmla="*/ 206 w 236"/>
                <a:gd name="T15" fmla="*/ 207 h 236"/>
                <a:gd name="T16" fmla="*/ 33 w 236"/>
                <a:gd name="T17" fmla="*/ 207 h 236"/>
                <a:gd name="T18" fmla="*/ 33 w 236"/>
                <a:gd name="T19" fmla="*/ 207 h 236"/>
                <a:gd name="T20" fmla="*/ 33 w 236"/>
                <a:gd name="T21" fmla="*/ 207 h 236"/>
                <a:gd name="T22" fmla="*/ 33 w 236"/>
                <a:gd name="T23" fmla="*/ 30 h 236"/>
                <a:gd name="T24" fmla="*/ 206 w 236"/>
                <a:gd name="T25" fmla="*/ 30 h 236"/>
                <a:gd name="T26" fmla="*/ 206 w 236"/>
                <a:gd name="T27" fmla="*/ 207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6" h="236">
                  <a:moveTo>
                    <a:pt x="0" y="0"/>
                  </a:moveTo>
                  <a:lnTo>
                    <a:pt x="0" y="236"/>
                  </a:lnTo>
                  <a:lnTo>
                    <a:pt x="236" y="236"/>
                  </a:lnTo>
                  <a:lnTo>
                    <a:pt x="236" y="0"/>
                  </a:lnTo>
                  <a:lnTo>
                    <a:pt x="0" y="0"/>
                  </a:lnTo>
                  <a:close/>
                  <a:moveTo>
                    <a:pt x="206" y="207"/>
                  </a:moveTo>
                  <a:lnTo>
                    <a:pt x="206" y="207"/>
                  </a:lnTo>
                  <a:lnTo>
                    <a:pt x="206" y="207"/>
                  </a:lnTo>
                  <a:lnTo>
                    <a:pt x="33" y="207"/>
                  </a:lnTo>
                  <a:lnTo>
                    <a:pt x="33" y="207"/>
                  </a:lnTo>
                  <a:lnTo>
                    <a:pt x="33" y="207"/>
                  </a:lnTo>
                  <a:lnTo>
                    <a:pt x="33" y="30"/>
                  </a:lnTo>
                  <a:lnTo>
                    <a:pt x="206" y="30"/>
                  </a:lnTo>
                  <a:lnTo>
                    <a:pt x="206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10672181" y="4160501"/>
            <a:ext cx="735568" cy="1576870"/>
            <a:chOff x="-655638" y="1328738"/>
            <a:chExt cx="415925" cy="795338"/>
          </a:xfrm>
          <a:solidFill>
            <a:schemeClr val="accent2"/>
          </a:solidFill>
        </p:grpSpPr>
        <p:sp>
          <p:nvSpPr>
            <p:cNvPr id="41" name="Rectangle 103"/>
            <p:cNvSpPr>
              <a:spLocks noChangeArrowheads="1"/>
            </p:cNvSpPr>
            <p:nvPr/>
          </p:nvSpPr>
          <p:spPr bwMode="auto">
            <a:xfrm>
              <a:off x="-577850" y="1392238"/>
              <a:ext cx="252413" cy="55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0"/>
            <p:cNvSpPr>
              <a:spLocks noEditPoints="1"/>
            </p:cNvSpPr>
            <p:nvPr/>
          </p:nvSpPr>
          <p:spPr bwMode="auto">
            <a:xfrm>
              <a:off x="-655638" y="1328738"/>
              <a:ext cx="415925" cy="795338"/>
            </a:xfrm>
            <a:custGeom>
              <a:avLst/>
              <a:gdLst>
                <a:gd name="T0" fmla="*/ 262 w 262"/>
                <a:gd name="T1" fmla="*/ 235 h 501"/>
                <a:gd name="T2" fmla="*/ 244 w 262"/>
                <a:gd name="T3" fmla="*/ 235 h 501"/>
                <a:gd name="T4" fmla="*/ 244 w 262"/>
                <a:gd name="T5" fmla="*/ 0 h 501"/>
                <a:gd name="T6" fmla="*/ 9 w 262"/>
                <a:gd name="T7" fmla="*/ 0 h 501"/>
                <a:gd name="T8" fmla="*/ 9 w 262"/>
                <a:gd name="T9" fmla="*/ 235 h 501"/>
                <a:gd name="T10" fmla="*/ 0 w 262"/>
                <a:gd name="T11" fmla="*/ 235 h 501"/>
                <a:gd name="T12" fmla="*/ 0 w 262"/>
                <a:gd name="T13" fmla="*/ 501 h 501"/>
                <a:gd name="T14" fmla="*/ 262 w 262"/>
                <a:gd name="T15" fmla="*/ 501 h 501"/>
                <a:gd name="T16" fmla="*/ 262 w 262"/>
                <a:gd name="T17" fmla="*/ 235 h 501"/>
                <a:gd name="T18" fmla="*/ 40 w 262"/>
                <a:gd name="T19" fmla="*/ 31 h 501"/>
                <a:gd name="T20" fmla="*/ 213 w 262"/>
                <a:gd name="T21" fmla="*/ 31 h 501"/>
                <a:gd name="T22" fmla="*/ 213 w 262"/>
                <a:gd name="T23" fmla="*/ 204 h 501"/>
                <a:gd name="T24" fmla="*/ 40 w 262"/>
                <a:gd name="T25" fmla="*/ 204 h 501"/>
                <a:gd name="T26" fmla="*/ 40 w 262"/>
                <a:gd name="T27" fmla="*/ 31 h 501"/>
                <a:gd name="T28" fmla="*/ 226 w 262"/>
                <a:gd name="T29" fmla="*/ 465 h 501"/>
                <a:gd name="T30" fmla="*/ 36 w 262"/>
                <a:gd name="T31" fmla="*/ 465 h 501"/>
                <a:gd name="T32" fmla="*/ 36 w 262"/>
                <a:gd name="T33" fmla="*/ 270 h 501"/>
                <a:gd name="T34" fmla="*/ 226 w 262"/>
                <a:gd name="T35" fmla="*/ 270 h 501"/>
                <a:gd name="T36" fmla="*/ 226 w 262"/>
                <a:gd name="T37" fmla="*/ 465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2" h="501">
                  <a:moveTo>
                    <a:pt x="262" y="235"/>
                  </a:moveTo>
                  <a:lnTo>
                    <a:pt x="244" y="235"/>
                  </a:lnTo>
                  <a:lnTo>
                    <a:pt x="244" y="0"/>
                  </a:lnTo>
                  <a:lnTo>
                    <a:pt x="9" y="0"/>
                  </a:lnTo>
                  <a:lnTo>
                    <a:pt x="9" y="235"/>
                  </a:lnTo>
                  <a:lnTo>
                    <a:pt x="0" y="235"/>
                  </a:lnTo>
                  <a:lnTo>
                    <a:pt x="0" y="501"/>
                  </a:lnTo>
                  <a:lnTo>
                    <a:pt x="262" y="501"/>
                  </a:lnTo>
                  <a:lnTo>
                    <a:pt x="262" y="235"/>
                  </a:lnTo>
                  <a:close/>
                  <a:moveTo>
                    <a:pt x="40" y="31"/>
                  </a:moveTo>
                  <a:lnTo>
                    <a:pt x="213" y="31"/>
                  </a:lnTo>
                  <a:lnTo>
                    <a:pt x="213" y="204"/>
                  </a:lnTo>
                  <a:lnTo>
                    <a:pt x="40" y="204"/>
                  </a:lnTo>
                  <a:lnTo>
                    <a:pt x="40" y="31"/>
                  </a:lnTo>
                  <a:close/>
                  <a:moveTo>
                    <a:pt x="226" y="465"/>
                  </a:moveTo>
                  <a:lnTo>
                    <a:pt x="36" y="465"/>
                  </a:lnTo>
                  <a:lnTo>
                    <a:pt x="36" y="270"/>
                  </a:lnTo>
                  <a:lnTo>
                    <a:pt x="226" y="270"/>
                  </a:lnTo>
                  <a:lnTo>
                    <a:pt x="226" y="4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1"/>
            <p:cNvSpPr>
              <a:spLocks noEditPoints="1"/>
            </p:cNvSpPr>
            <p:nvPr/>
          </p:nvSpPr>
          <p:spPr bwMode="auto">
            <a:xfrm>
              <a:off x="-592138" y="1765301"/>
              <a:ext cx="288925" cy="61913"/>
            </a:xfrm>
            <a:custGeom>
              <a:avLst/>
              <a:gdLst>
                <a:gd name="T0" fmla="*/ 182 w 182"/>
                <a:gd name="T1" fmla="*/ 0 h 39"/>
                <a:gd name="T2" fmla="*/ 0 w 182"/>
                <a:gd name="T3" fmla="*/ 0 h 39"/>
                <a:gd name="T4" fmla="*/ 0 w 182"/>
                <a:gd name="T5" fmla="*/ 39 h 39"/>
                <a:gd name="T6" fmla="*/ 182 w 182"/>
                <a:gd name="T7" fmla="*/ 39 h 39"/>
                <a:gd name="T8" fmla="*/ 182 w 182"/>
                <a:gd name="T9" fmla="*/ 0 h 39"/>
                <a:gd name="T10" fmla="*/ 58 w 182"/>
                <a:gd name="T11" fmla="*/ 31 h 39"/>
                <a:gd name="T12" fmla="*/ 14 w 182"/>
                <a:gd name="T13" fmla="*/ 31 h 39"/>
                <a:gd name="T14" fmla="*/ 14 w 182"/>
                <a:gd name="T15" fmla="*/ 8 h 39"/>
                <a:gd name="T16" fmla="*/ 58 w 182"/>
                <a:gd name="T17" fmla="*/ 8 h 39"/>
                <a:gd name="T18" fmla="*/ 58 w 182"/>
                <a:gd name="T19" fmla="*/ 31 h 39"/>
                <a:gd name="T20" fmla="*/ 93 w 182"/>
                <a:gd name="T21" fmla="*/ 22 h 39"/>
                <a:gd name="T22" fmla="*/ 62 w 182"/>
                <a:gd name="T23" fmla="*/ 22 h 39"/>
                <a:gd name="T24" fmla="*/ 62 w 182"/>
                <a:gd name="T25" fmla="*/ 8 h 39"/>
                <a:gd name="T26" fmla="*/ 93 w 182"/>
                <a:gd name="T27" fmla="*/ 8 h 39"/>
                <a:gd name="T28" fmla="*/ 93 w 182"/>
                <a:gd name="T29" fmla="*/ 2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2" h="39">
                  <a:moveTo>
                    <a:pt x="182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182" y="39"/>
                  </a:lnTo>
                  <a:lnTo>
                    <a:pt x="182" y="0"/>
                  </a:lnTo>
                  <a:close/>
                  <a:moveTo>
                    <a:pt x="58" y="31"/>
                  </a:moveTo>
                  <a:lnTo>
                    <a:pt x="14" y="31"/>
                  </a:lnTo>
                  <a:lnTo>
                    <a:pt x="14" y="8"/>
                  </a:lnTo>
                  <a:lnTo>
                    <a:pt x="58" y="8"/>
                  </a:lnTo>
                  <a:lnTo>
                    <a:pt x="58" y="31"/>
                  </a:lnTo>
                  <a:close/>
                  <a:moveTo>
                    <a:pt x="93" y="22"/>
                  </a:moveTo>
                  <a:lnTo>
                    <a:pt x="62" y="22"/>
                  </a:lnTo>
                  <a:lnTo>
                    <a:pt x="62" y="8"/>
                  </a:lnTo>
                  <a:lnTo>
                    <a:pt x="93" y="8"/>
                  </a:lnTo>
                  <a:lnTo>
                    <a:pt x="9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112"/>
            <p:cNvSpPr>
              <a:spLocks noChangeArrowheads="1"/>
            </p:cNvSpPr>
            <p:nvPr/>
          </p:nvSpPr>
          <p:spPr bwMode="auto">
            <a:xfrm>
              <a:off x="-592138" y="1841501"/>
              <a:ext cx="288925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113"/>
            <p:cNvSpPr>
              <a:spLocks noChangeArrowheads="1"/>
            </p:cNvSpPr>
            <p:nvPr/>
          </p:nvSpPr>
          <p:spPr bwMode="auto">
            <a:xfrm>
              <a:off x="-592138" y="1912938"/>
              <a:ext cx="288925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114"/>
            <p:cNvSpPr>
              <a:spLocks noChangeArrowheads="1"/>
            </p:cNvSpPr>
            <p:nvPr/>
          </p:nvSpPr>
          <p:spPr bwMode="auto">
            <a:xfrm>
              <a:off x="-592138" y="1989138"/>
              <a:ext cx="288925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15"/>
            <p:cNvSpPr>
              <a:spLocks noEditPoints="1"/>
            </p:cNvSpPr>
            <p:nvPr/>
          </p:nvSpPr>
          <p:spPr bwMode="auto">
            <a:xfrm>
              <a:off x="-577850" y="1589088"/>
              <a:ext cx="252413" cy="49213"/>
            </a:xfrm>
            <a:custGeom>
              <a:avLst/>
              <a:gdLst>
                <a:gd name="T0" fmla="*/ 0 w 159"/>
                <a:gd name="T1" fmla="*/ 31 h 31"/>
                <a:gd name="T2" fmla="*/ 159 w 159"/>
                <a:gd name="T3" fmla="*/ 31 h 31"/>
                <a:gd name="T4" fmla="*/ 159 w 159"/>
                <a:gd name="T5" fmla="*/ 0 h 31"/>
                <a:gd name="T6" fmla="*/ 0 w 159"/>
                <a:gd name="T7" fmla="*/ 0 h 31"/>
                <a:gd name="T8" fmla="*/ 0 w 159"/>
                <a:gd name="T9" fmla="*/ 31 h 31"/>
                <a:gd name="T10" fmla="*/ 111 w 159"/>
                <a:gd name="T11" fmla="*/ 9 h 31"/>
                <a:gd name="T12" fmla="*/ 146 w 159"/>
                <a:gd name="T13" fmla="*/ 9 h 31"/>
                <a:gd name="T14" fmla="*/ 146 w 159"/>
                <a:gd name="T15" fmla="*/ 26 h 31"/>
                <a:gd name="T16" fmla="*/ 111 w 159"/>
                <a:gd name="T17" fmla="*/ 26 h 31"/>
                <a:gd name="T18" fmla="*/ 111 w 159"/>
                <a:gd name="T19" fmla="*/ 9 h 31"/>
                <a:gd name="T20" fmla="*/ 80 w 159"/>
                <a:gd name="T21" fmla="*/ 13 h 31"/>
                <a:gd name="T22" fmla="*/ 102 w 159"/>
                <a:gd name="T23" fmla="*/ 13 h 31"/>
                <a:gd name="T24" fmla="*/ 102 w 159"/>
                <a:gd name="T25" fmla="*/ 26 h 31"/>
                <a:gd name="T26" fmla="*/ 80 w 159"/>
                <a:gd name="T27" fmla="*/ 26 h 31"/>
                <a:gd name="T28" fmla="*/ 80 w 159"/>
                <a:gd name="T29" fmla="*/ 1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9" h="31">
                  <a:moveTo>
                    <a:pt x="0" y="31"/>
                  </a:moveTo>
                  <a:lnTo>
                    <a:pt x="159" y="31"/>
                  </a:lnTo>
                  <a:lnTo>
                    <a:pt x="159" y="0"/>
                  </a:lnTo>
                  <a:lnTo>
                    <a:pt x="0" y="0"/>
                  </a:lnTo>
                  <a:lnTo>
                    <a:pt x="0" y="31"/>
                  </a:lnTo>
                  <a:close/>
                  <a:moveTo>
                    <a:pt x="111" y="9"/>
                  </a:moveTo>
                  <a:lnTo>
                    <a:pt x="146" y="9"/>
                  </a:lnTo>
                  <a:lnTo>
                    <a:pt x="146" y="26"/>
                  </a:lnTo>
                  <a:lnTo>
                    <a:pt x="111" y="26"/>
                  </a:lnTo>
                  <a:lnTo>
                    <a:pt x="111" y="9"/>
                  </a:lnTo>
                  <a:close/>
                  <a:moveTo>
                    <a:pt x="80" y="13"/>
                  </a:moveTo>
                  <a:lnTo>
                    <a:pt x="102" y="13"/>
                  </a:lnTo>
                  <a:lnTo>
                    <a:pt x="102" y="26"/>
                  </a:lnTo>
                  <a:lnTo>
                    <a:pt x="80" y="26"/>
                  </a:lnTo>
                  <a:lnTo>
                    <a:pt x="8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116"/>
            <p:cNvSpPr>
              <a:spLocks noChangeArrowheads="1"/>
            </p:cNvSpPr>
            <p:nvPr/>
          </p:nvSpPr>
          <p:spPr bwMode="auto">
            <a:xfrm>
              <a:off x="-577850" y="1517651"/>
              <a:ext cx="252413" cy="57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117"/>
            <p:cNvSpPr>
              <a:spLocks noChangeArrowheads="1"/>
            </p:cNvSpPr>
            <p:nvPr/>
          </p:nvSpPr>
          <p:spPr bwMode="auto">
            <a:xfrm>
              <a:off x="-577850" y="1455738"/>
              <a:ext cx="252413" cy="55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1050843" y="2293308"/>
            <a:ext cx="3556755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20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61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816173" y="1770088"/>
            <a:ext cx="4026094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800" spc="1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2800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76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76;p17"/>
          <p:cNvSpPr txBox="1"/>
          <p:nvPr/>
        </p:nvSpPr>
        <p:spPr>
          <a:xfrm>
            <a:off x="1538515" y="459163"/>
            <a:ext cx="9114972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n-US" sz="3200" b="1" dirty="0" smtClean="0">
                <a:latin typeface="Montserrat"/>
                <a:sym typeface="Montserrat"/>
              </a:rPr>
              <a:t>LOG</a:t>
            </a:r>
            <a:r>
              <a:rPr lang="es-ES" sz="3200" b="1" dirty="0" smtClean="0">
                <a:latin typeface="Montserrat"/>
                <a:sym typeface="Montserrat"/>
              </a:rPr>
              <a:t>ÍSTICA DEL TRANSPORTE</a:t>
            </a:r>
            <a:endParaRPr sz="3200" dirty="0"/>
          </a:p>
        </p:txBody>
      </p:sp>
      <p:sp>
        <p:nvSpPr>
          <p:cNvPr id="6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3807448" y="944690"/>
            <a:ext cx="4577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Escribe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aquí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subtítulo</a:t>
            </a:r>
            <a:endParaRPr lang="en-US" sz="1600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5721304" y="1904644"/>
            <a:ext cx="757671" cy="768419"/>
            <a:chOff x="7159625" y="1936751"/>
            <a:chExt cx="895350" cy="908050"/>
          </a:xfrm>
          <a:solidFill>
            <a:schemeClr val="tx1"/>
          </a:solidFill>
        </p:grpSpPr>
        <p:sp>
          <p:nvSpPr>
            <p:cNvPr id="8" name="Rectangle 36"/>
            <p:cNvSpPr>
              <a:spLocks noChangeArrowheads="1"/>
            </p:cNvSpPr>
            <p:nvPr/>
          </p:nvSpPr>
          <p:spPr bwMode="auto">
            <a:xfrm>
              <a:off x="7656513" y="2535238"/>
              <a:ext cx="322263" cy="69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37"/>
            <p:cNvSpPr>
              <a:spLocks noChangeArrowheads="1"/>
            </p:cNvSpPr>
            <p:nvPr/>
          </p:nvSpPr>
          <p:spPr bwMode="auto">
            <a:xfrm>
              <a:off x="7656513" y="2616201"/>
              <a:ext cx="322263" cy="69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38"/>
            <p:cNvSpPr>
              <a:spLocks noChangeArrowheads="1"/>
            </p:cNvSpPr>
            <p:nvPr/>
          </p:nvSpPr>
          <p:spPr bwMode="auto">
            <a:xfrm>
              <a:off x="7656513" y="2698751"/>
              <a:ext cx="322263" cy="69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39"/>
            <p:cNvSpPr>
              <a:spLocks noEditPoints="1"/>
            </p:cNvSpPr>
            <p:nvPr/>
          </p:nvSpPr>
          <p:spPr bwMode="auto">
            <a:xfrm>
              <a:off x="7673975" y="2230438"/>
              <a:ext cx="280988" cy="63500"/>
            </a:xfrm>
            <a:custGeom>
              <a:avLst/>
              <a:gdLst>
                <a:gd name="T0" fmla="*/ 177 w 177"/>
                <a:gd name="T1" fmla="*/ 0 h 40"/>
                <a:gd name="T2" fmla="*/ 0 w 177"/>
                <a:gd name="T3" fmla="*/ 0 h 40"/>
                <a:gd name="T4" fmla="*/ 0 w 177"/>
                <a:gd name="T5" fmla="*/ 40 h 40"/>
                <a:gd name="T6" fmla="*/ 177 w 177"/>
                <a:gd name="T7" fmla="*/ 40 h 40"/>
                <a:gd name="T8" fmla="*/ 177 w 177"/>
                <a:gd name="T9" fmla="*/ 0 h 40"/>
                <a:gd name="T10" fmla="*/ 115 w 177"/>
                <a:gd name="T11" fmla="*/ 29 h 40"/>
                <a:gd name="T12" fmla="*/ 89 w 177"/>
                <a:gd name="T13" fmla="*/ 29 h 40"/>
                <a:gd name="T14" fmla="*/ 89 w 177"/>
                <a:gd name="T15" fmla="*/ 18 h 40"/>
                <a:gd name="T16" fmla="*/ 115 w 177"/>
                <a:gd name="T17" fmla="*/ 18 h 40"/>
                <a:gd name="T18" fmla="*/ 115 w 177"/>
                <a:gd name="T19" fmla="*/ 29 h 40"/>
                <a:gd name="T20" fmla="*/ 166 w 177"/>
                <a:gd name="T21" fmla="*/ 29 h 40"/>
                <a:gd name="T22" fmla="*/ 122 w 177"/>
                <a:gd name="T23" fmla="*/ 29 h 40"/>
                <a:gd name="T24" fmla="*/ 122 w 177"/>
                <a:gd name="T25" fmla="*/ 11 h 40"/>
                <a:gd name="T26" fmla="*/ 166 w 177"/>
                <a:gd name="T27" fmla="*/ 11 h 40"/>
                <a:gd name="T28" fmla="*/ 166 w 177"/>
                <a:gd name="T2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40">
                  <a:moveTo>
                    <a:pt x="177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177" y="40"/>
                  </a:lnTo>
                  <a:lnTo>
                    <a:pt x="177" y="0"/>
                  </a:lnTo>
                  <a:close/>
                  <a:moveTo>
                    <a:pt x="115" y="29"/>
                  </a:moveTo>
                  <a:lnTo>
                    <a:pt x="89" y="29"/>
                  </a:lnTo>
                  <a:lnTo>
                    <a:pt x="89" y="18"/>
                  </a:lnTo>
                  <a:lnTo>
                    <a:pt x="115" y="18"/>
                  </a:lnTo>
                  <a:lnTo>
                    <a:pt x="115" y="29"/>
                  </a:lnTo>
                  <a:close/>
                  <a:moveTo>
                    <a:pt x="166" y="29"/>
                  </a:moveTo>
                  <a:lnTo>
                    <a:pt x="122" y="29"/>
                  </a:lnTo>
                  <a:lnTo>
                    <a:pt x="122" y="11"/>
                  </a:lnTo>
                  <a:lnTo>
                    <a:pt x="166" y="11"/>
                  </a:lnTo>
                  <a:lnTo>
                    <a:pt x="166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40"/>
            <p:cNvSpPr>
              <a:spLocks noChangeArrowheads="1"/>
            </p:cNvSpPr>
            <p:nvPr/>
          </p:nvSpPr>
          <p:spPr bwMode="auto">
            <a:xfrm>
              <a:off x="7673975" y="2154238"/>
              <a:ext cx="2809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41"/>
            <p:cNvSpPr>
              <a:spLocks noChangeArrowheads="1"/>
            </p:cNvSpPr>
            <p:nvPr/>
          </p:nvSpPr>
          <p:spPr bwMode="auto">
            <a:xfrm>
              <a:off x="7673975" y="2084388"/>
              <a:ext cx="280988" cy="57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42"/>
            <p:cNvSpPr>
              <a:spLocks noChangeArrowheads="1"/>
            </p:cNvSpPr>
            <p:nvPr/>
          </p:nvSpPr>
          <p:spPr bwMode="auto">
            <a:xfrm>
              <a:off x="7673975" y="2008188"/>
              <a:ext cx="2809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43"/>
            <p:cNvSpPr>
              <a:spLocks noChangeArrowheads="1"/>
            </p:cNvSpPr>
            <p:nvPr/>
          </p:nvSpPr>
          <p:spPr bwMode="auto">
            <a:xfrm>
              <a:off x="7223125" y="2640013"/>
              <a:ext cx="2936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44"/>
            <p:cNvSpPr>
              <a:spLocks noChangeArrowheads="1"/>
            </p:cNvSpPr>
            <p:nvPr/>
          </p:nvSpPr>
          <p:spPr bwMode="auto">
            <a:xfrm>
              <a:off x="7223125" y="2563813"/>
              <a:ext cx="293688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45"/>
            <p:cNvSpPr>
              <a:spLocks noChangeArrowheads="1"/>
            </p:cNvSpPr>
            <p:nvPr/>
          </p:nvSpPr>
          <p:spPr bwMode="auto">
            <a:xfrm>
              <a:off x="7223125" y="2487613"/>
              <a:ext cx="293688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6"/>
            <p:cNvSpPr>
              <a:spLocks noEditPoints="1"/>
            </p:cNvSpPr>
            <p:nvPr/>
          </p:nvSpPr>
          <p:spPr bwMode="auto">
            <a:xfrm>
              <a:off x="7235825" y="2289176"/>
              <a:ext cx="257175" cy="57150"/>
            </a:xfrm>
            <a:custGeom>
              <a:avLst/>
              <a:gdLst>
                <a:gd name="T0" fmla="*/ 0 w 162"/>
                <a:gd name="T1" fmla="*/ 36 h 36"/>
                <a:gd name="T2" fmla="*/ 162 w 162"/>
                <a:gd name="T3" fmla="*/ 36 h 36"/>
                <a:gd name="T4" fmla="*/ 162 w 162"/>
                <a:gd name="T5" fmla="*/ 0 h 36"/>
                <a:gd name="T6" fmla="*/ 0 w 162"/>
                <a:gd name="T7" fmla="*/ 0 h 36"/>
                <a:gd name="T8" fmla="*/ 0 w 162"/>
                <a:gd name="T9" fmla="*/ 36 h 36"/>
                <a:gd name="T10" fmla="*/ 114 w 162"/>
                <a:gd name="T11" fmla="*/ 11 h 36"/>
                <a:gd name="T12" fmla="*/ 151 w 162"/>
                <a:gd name="T13" fmla="*/ 11 h 36"/>
                <a:gd name="T14" fmla="*/ 151 w 162"/>
                <a:gd name="T15" fmla="*/ 29 h 36"/>
                <a:gd name="T16" fmla="*/ 114 w 162"/>
                <a:gd name="T17" fmla="*/ 29 h 36"/>
                <a:gd name="T18" fmla="*/ 114 w 162"/>
                <a:gd name="T19" fmla="*/ 11 h 36"/>
                <a:gd name="T20" fmla="*/ 81 w 162"/>
                <a:gd name="T21" fmla="*/ 18 h 36"/>
                <a:gd name="T22" fmla="*/ 107 w 162"/>
                <a:gd name="T23" fmla="*/ 18 h 36"/>
                <a:gd name="T24" fmla="*/ 107 w 162"/>
                <a:gd name="T25" fmla="*/ 29 h 36"/>
                <a:gd name="T26" fmla="*/ 81 w 162"/>
                <a:gd name="T27" fmla="*/ 29 h 36"/>
                <a:gd name="T28" fmla="*/ 81 w 162"/>
                <a:gd name="T2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" h="36">
                  <a:moveTo>
                    <a:pt x="0" y="36"/>
                  </a:moveTo>
                  <a:lnTo>
                    <a:pt x="162" y="36"/>
                  </a:lnTo>
                  <a:lnTo>
                    <a:pt x="162" y="0"/>
                  </a:lnTo>
                  <a:lnTo>
                    <a:pt x="0" y="0"/>
                  </a:lnTo>
                  <a:lnTo>
                    <a:pt x="0" y="36"/>
                  </a:lnTo>
                  <a:close/>
                  <a:moveTo>
                    <a:pt x="114" y="11"/>
                  </a:moveTo>
                  <a:lnTo>
                    <a:pt x="151" y="11"/>
                  </a:lnTo>
                  <a:lnTo>
                    <a:pt x="151" y="29"/>
                  </a:lnTo>
                  <a:lnTo>
                    <a:pt x="114" y="29"/>
                  </a:lnTo>
                  <a:lnTo>
                    <a:pt x="114" y="11"/>
                  </a:lnTo>
                  <a:close/>
                  <a:moveTo>
                    <a:pt x="81" y="18"/>
                  </a:moveTo>
                  <a:lnTo>
                    <a:pt x="107" y="18"/>
                  </a:lnTo>
                  <a:lnTo>
                    <a:pt x="107" y="29"/>
                  </a:lnTo>
                  <a:lnTo>
                    <a:pt x="81" y="29"/>
                  </a:lnTo>
                  <a:lnTo>
                    <a:pt x="81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47"/>
            <p:cNvSpPr>
              <a:spLocks noChangeArrowheads="1"/>
            </p:cNvSpPr>
            <p:nvPr/>
          </p:nvSpPr>
          <p:spPr bwMode="auto">
            <a:xfrm>
              <a:off x="7235825" y="2224088"/>
              <a:ext cx="257175" cy="58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48"/>
            <p:cNvSpPr>
              <a:spLocks noChangeArrowheads="1"/>
            </p:cNvSpPr>
            <p:nvPr/>
          </p:nvSpPr>
          <p:spPr bwMode="auto">
            <a:xfrm>
              <a:off x="7235825" y="2159001"/>
              <a:ext cx="257175" cy="53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49"/>
            <p:cNvSpPr>
              <a:spLocks noChangeArrowheads="1"/>
            </p:cNvSpPr>
            <p:nvPr/>
          </p:nvSpPr>
          <p:spPr bwMode="auto">
            <a:xfrm>
              <a:off x="7235825" y="2089151"/>
              <a:ext cx="257175" cy="58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2"/>
            <p:cNvSpPr>
              <a:spLocks noEditPoints="1"/>
            </p:cNvSpPr>
            <p:nvPr/>
          </p:nvSpPr>
          <p:spPr bwMode="auto">
            <a:xfrm>
              <a:off x="7604125" y="1936751"/>
              <a:ext cx="422275" cy="422275"/>
            </a:xfrm>
            <a:custGeom>
              <a:avLst/>
              <a:gdLst>
                <a:gd name="T0" fmla="*/ 0 w 266"/>
                <a:gd name="T1" fmla="*/ 0 h 266"/>
                <a:gd name="T2" fmla="*/ 0 w 266"/>
                <a:gd name="T3" fmla="*/ 266 h 266"/>
                <a:gd name="T4" fmla="*/ 266 w 266"/>
                <a:gd name="T5" fmla="*/ 266 h 266"/>
                <a:gd name="T6" fmla="*/ 266 w 266"/>
                <a:gd name="T7" fmla="*/ 0 h 266"/>
                <a:gd name="T8" fmla="*/ 0 w 266"/>
                <a:gd name="T9" fmla="*/ 0 h 266"/>
                <a:gd name="T10" fmla="*/ 229 w 266"/>
                <a:gd name="T11" fmla="*/ 229 h 266"/>
                <a:gd name="T12" fmla="*/ 229 w 266"/>
                <a:gd name="T13" fmla="*/ 229 h 266"/>
                <a:gd name="T14" fmla="*/ 229 w 266"/>
                <a:gd name="T15" fmla="*/ 229 h 266"/>
                <a:gd name="T16" fmla="*/ 37 w 266"/>
                <a:gd name="T17" fmla="*/ 229 h 266"/>
                <a:gd name="T18" fmla="*/ 37 w 266"/>
                <a:gd name="T19" fmla="*/ 37 h 266"/>
                <a:gd name="T20" fmla="*/ 37 w 266"/>
                <a:gd name="T21" fmla="*/ 37 h 266"/>
                <a:gd name="T22" fmla="*/ 37 w 266"/>
                <a:gd name="T23" fmla="*/ 37 h 266"/>
                <a:gd name="T24" fmla="*/ 229 w 266"/>
                <a:gd name="T25" fmla="*/ 37 h 266"/>
                <a:gd name="T26" fmla="*/ 229 w 266"/>
                <a:gd name="T27" fmla="*/ 229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266">
                  <a:moveTo>
                    <a:pt x="0" y="0"/>
                  </a:moveTo>
                  <a:lnTo>
                    <a:pt x="0" y="266"/>
                  </a:lnTo>
                  <a:lnTo>
                    <a:pt x="266" y="266"/>
                  </a:lnTo>
                  <a:lnTo>
                    <a:pt x="266" y="0"/>
                  </a:lnTo>
                  <a:lnTo>
                    <a:pt x="0" y="0"/>
                  </a:lnTo>
                  <a:close/>
                  <a:moveTo>
                    <a:pt x="229" y="229"/>
                  </a:moveTo>
                  <a:lnTo>
                    <a:pt x="229" y="229"/>
                  </a:lnTo>
                  <a:lnTo>
                    <a:pt x="229" y="229"/>
                  </a:lnTo>
                  <a:lnTo>
                    <a:pt x="37" y="229"/>
                  </a:lnTo>
                  <a:lnTo>
                    <a:pt x="37" y="37"/>
                  </a:lnTo>
                  <a:lnTo>
                    <a:pt x="37" y="37"/>
                  </a:lnTo>
                  <a:lnTo>
                    <a:pt x="37" y="37"/>
                  </a:lnTo>
                  <a:lnTo>
                    <a:pt x="229" y="37"/>
                  </a:lnTo>
                  <a:lnTo>
                    <a:pt x="229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3"/>
            <p:cNvSpPr>
              <a:spLocks noEditPoints="1"/>
            </p:cNvSpPr>
            <p:nvPr/>
          </p:nvSpPr>
          <p:spPr bwMode="auto">
            <a:xfrm>
              <a:off x="7656513" y="2446338"/>
              <a:ext cx="322263" cy="76200"/>
            </a:xfrm>
            <a:custGeom>
              <a:avLst/>
              <a:gdLst>
                <a:gd name="T0" fmla="*/ 0 w 203"/>
                <a:gd name="T1" fmla="*/ 0 h 48"/>
                <a:gd name="T2" fmla="*/ 0 w 203"/>
                <a:gd name="T3" fmla="*/ 48 h 48"/>
                <a:gd name="T4" fmla="*/ 203 w 203"/>
                <a:gd name="T5" fmla="*/ 48 h 48"/>
                <a:gd name="T6" fmla="*/ 203 w 203"/>
                <a:gd name="T7" fmla="*/ 0 h 48"/>
                <a:gd name="T8" fmla="*/ 0 w 203"/>
                <a:gd name="T9" fmla="*/ 0 h 48"/>
                <a:gd name="T10" fmla="*/ 63 w 203"/>
                <a:gd name="T11" fmla="*/ 11 h 48"/>
                <a:gd name="T12" fmla="*/ 63 w 203"/>
                <a:gd name="T13" fmla="*/ 33 h 48"/>
                <a:gd name="T14" fmla="*/ 63 w 203"/>
                <a:gd name="T15" fmla="*/ 33 h 48"/>
                <a:gd name="T16" fmla="*/ 15 w 203"/>
                <a:gd name="T17" fmla="*/ 33 h 48"/>
                <a:gd name="T18" fmla="*/ 15 w 203"/>
                <a:gd name="T19" fmla="*/ 11 h 48"/>
                <a:gd name="T20" fmla="*/ 15 w 203"/>
                <a:gd name="T21" fmla="*/ 11 h 48"/>
                <a:gd name="T22" fmla="*/ 15 w 203"/>
                <a:gd name="T23" fmla="*/ 11 h 48"/>
                <a:gd name="T24" fmla="*/ 63 w 203"/>
                <a:gd name="T25" fmla="*/ 11 h 48"/>
                <a:gd name="T26" fmla="*/ 63 w 203"/>
                <a:gd name="T27" fmla="*/ 11 h 48"/>
                <a:gd name="T28" fmla="*/ 104 w 203"/>
                <a:gd name="T29" fmla="*/ 26 h 48"/>
                <a:gd name="T30" fmla="*/ 104 w 203"/>
                <a:gd name="T31" fmla="*/ 26 h 48"/>
                <a:gd name="T32" fmla="*/ 104 w 203"/>
                <a:gd name="T33" fmla="*/ 26 h 48"/>
                <a:gd name="T34" fmla="*/ 74 w 203"/>
                <a:gd name="T35" fmla="*/ 26 h 48"/>
                <a:gd name="T36" fmla="*/ 74 w 203"/>
                <a:gd name="T37" fmla="*/ 11 h 48"/>
                <a:gd name="T38" fmla="*/ 74 w 203"/>
                <a:gd name="T39" fmla="*/ 11 h 48"/>
                <a:gd name="T40" fmla="*/ 74 w 203"/>
                <a:gd name="T41" fmla="*/ 11 h 48"/>
                <a:gd name="T42" fmla="*/ 104 w 203"/>
                <a:gd name="T43" fmla="*/ 11 h 48"/>
                <a:gd name="T44" fmla="*/ 104 w 203"/>
                <a:gd name="T45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3" h="48">
                  <a:moveTo>
                    <a:pt x="0" y="0"/>
                  </a:moveTo>
                  <a:lnTo>
                    <a:pt x="0" y="48"/>
                  </a:lnTo>
                  <a:lnTo>
                    <a:pt x="203" y="48"/>
                  </a:lnTo>
                  <a:lnTo>
                    <a:pt x="203" y="0"/>
                  </a:lnTo>
                  <a:lnTo>
                    <a:pt x="0" y="0"/>
                  </a:lnTo>
                  <a:close/>
                  <a:moveTo>
                    <a:pt x="63" y="11"/>
                  </a:moveTo>
                  <a:lnTo>
                    <a:pt x="63" y="33"/>
                  </a:lnTo>
                  <a:lnTo>
                    <a:pt x="63" y="33"/>
                  </a:lnTo>
                  <a:lnTo>
                    <a:pt x="15" y="33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63" y="11"/>
                  </a:lnTo>
                  <a:lnTo>
                    <a:pt x="63" y="11"/>
                  </a:lnTo>
                  <a:close/>
                  <a:moveTo>
                    <a:pt x="104" y="26"/>
                  </a:moveTo>
                  <a:lnTo>
                    <a:pt x="104" y="26"/>
                  </a:lnTo>
                  <a:lnTo>
                    <a:pt x="104" y="26"/>
                  </a:lnTo>
                  <a:lnTo>
                    <a:pt x="74" y="26"/>
                  </a:lnTo>
                  <a:lnTo>
                    <a:pt x="74" y="11"/>
                  </a:lnTo>
                  <a:lnTo>
                    <a:pt x="74" y="11"/>
                  </a:lnTo>
                  <a:lnTo>
                    <a:pt x="74" y="11"/>
                  </a:lnTo>
                  <a:lnTo>
                    <a:pt x="104" y="11"/>
                  </a:lnTo>
                  <a:lnTo>
                    <a:pt x="10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4"/>
            <p:cNvSpPr>
              <a:spLocks noEditPoints="1"/>
            </p:cNvSpPr>
            <p:nvPr/>
          </p:nvSpPr>
          <p:spPr bwMode="auto">
            <a:xfrm>
              <a:off x="7159625" y="2376488"/>
              <a:ext cx="895350" cy="468313"/>
            </a:xfrm>
            <a:custGeom>
              <a:avLst/>
              <a:gdLst>
                <a:gd name="T0" fmla="*/ 269 w 564"/>
                <a:gd name="T1" fmla="*/ 0 h 295"/>
                <a:gd name="T2" fmla="*/ 269 w 564"/>
                <a:gd name="T3" fmla="*/ 29 h 295"/>
                <a:gd name="T4" fmla="*/ 0 w 564"/>
                <a:gd name="T5" fmla="*/ 29 h 295"/>
                <a:gd name="T6" fmla="*/ 0 w 564"/>
                <a:gd name="T7" fmla="*/ 295 h 295"/>
                <a:gd name="T8" fmla="*/ 269 w 564"/>
                <a:gd name="T9" fmla="*/ 295 h 295"/>
                <a:gd name="T10" fmla="*/ 564 w 564"/>
                <a:gd name="T11" fmla="*/ 295 h 295"/>
                <a:gd name="T12" fmla="*/ 564 w 564"/>
                <a:gd name="T13" fmla="*/ 0 h 295"/>
                <a:gd name="T14" fmla="*/ 269 w 564"/>
                <a:gd name="T15" fmla="*/ 0 h 295"/>
                <a:gd name="T16" fmla="*/ 232 w 564"/>
                <a:gd name="T17" fmla="*/ 262 h 295"/>
                <a:gd name="T18" fmla="*/ 232 w 564"/>
                <a:gd name="T19" fmla="*/ 262 h 295"/>
                <a:gd name="T20" fmla="*/ 33 w 564"/>
                <a:gd name="T21" fmla="*/ 262 h 295"/>
                <a:gd name="T22" fmla="*/ 33 w 564"/>
                <a:gd name="T23" fmla="*/ 262 h 295"/>
                <a:gd name="T24" fmla="*/ 33 w 564"/>
                <a:gd name="T25" fmla="*/ 63 h 295"/>
                <a:gd name="T26" fmla="*/ 33 w 564"/>
                <a:gd name="T27" fmla="*/ 63 h 295"/>
                <a:gd name="T28" fmla="*/ 33 w 564"/>
                <a:gd name="T29" fmla="*/ 63 h 295"/>
                <a:gd name="T30" fmla="*/ 232 w 564"/>
                <a:gd name="T31" fmla="*/ 63 h 295"/>
                <a:gd name="T32" fmla="*/ 232 w 564"/>
                <a:gd name="T33" fmla="*/ 262 h 295"/>
                <a:gd name="T34" fmla="*/ 527 w 564"/>
                <a:gd name="T35" fmla="*/ 258 h 295"/>
                <a:gd name="T36" fmla="*/ 527 w 564"/>
                <a:gd name="T37" fmla="*/ 258 h 295"/>
                <a:gd name="T38" fmla="*/ 527 w 564"/>
                <a:gd name="T39" fmla="*/ 258 h 295"/>
                <a:gd name="T40" fmla="*/ 306 w 564"/>
                <a:gd name="T41" fmla="*/ 258 h 295"/>
                <a:gd name="T42" fmla="*/ 306 w 564"/>
                <a:gd name="T43" fmla="*/ 37 h 295"/>
                <a:gd name="T44" fmla="*/ 527 w 564"/>
                <a:gd name="T45" fmla="*/ 37 h 295"/>
                <a:gd name="T46" fmla="*/ 527 w 564"/>
                <a:gd name="T47" fmla="*/ 37 h 295"/>
                <a:gd name="T48" fmla="*/ 527 w 564"/>
                <a:gd name="T49" fmla="*/ 37 h 295"/>
                <a:gd name="T50" fmla="*/ 527 w 564"/>
                <a:gd name="T51" fmla="*/ 25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4" h="295">
                  <a:moveTo>
                    <a:pt x="269" y="0"/>
                  </a:moveTo>
                  <a:lnTo>
                    <a:pt x="269" y="29"/>
                  </a:lnTo>
                  <a:lnTo>
                    <a:pt x="0" y="29"/>
                  </a:lnTo>
                  <a:lnTo>
                    <a:pt x="0" y="295"/>
                  </a:lnTo>
                  <a:lnTo>
                    <a:pt x="269" y="295"/>
                  </a:lnTo>
                  <a:lnTo>
                    <a:pt x="564" y="295"/>
                  </a:lnTo>
                  <a:lnTo>
                    <a:pt x="564" y="0"/>
                  </a:lnTo>
                  <a:lnTo>
                    <a:pt x="269" y="0"/>
                  </a:lnTo>
                  <a:close/>
                  <a:moveTo>
                    <a:pt x="232" y="262"/>
                  </a:moveTo>
                  <a:lnTo>
                    <a:pt x="232" y="262"/>
                  </a:lnTo>
                  <a:lnTo>
                    <a:pt x="33" y="262"/>
                  </a:lnTo>
                  <a:lnTo>
                    <a:pt x="33" y="262"/>
                  </a:lnTo>
                  <a:lnTo>
                    <a:pt x="33" y="63"/>
                  </a:lnTo>
                  <a:lnTo>
                    <a:pt x="33" y="63"/>
                  </a:lnTo>
                  <a:lnTo>
                    <a:pt x="33" y="63"/>
                  </a:lnTo>
                  <a:lnTo>
                    <a:pt x="232" y="63"/>
                  </a:lnTo>
                  <a:lnTo>
                    <a:pt x="232" y="262"/>
                  </a:lnTo>
                  <a:close/>
                  <a:moveTo>
                    <a:pt x="527" y="258"/>
                  </a:moveTo>
                  <a:lnTo>
                    <a:pt x="527" y="258"/>
                  </a:lnTo>
                  <a:lnTo>
                    <a:pt x="527" y="258"/>
                  </a:lnTo>
                  <a:lnTo>
                    <a:pt x="306" y="258"/>
                  </a:lnTo>
                  <a:lnTo>
                    <a:pt x="306" y="37"/>
                  </a:lnTo>
                  <a:lnTo>
                    <a:pt x="527" y="37"/>
                  </a:lnTo>
                  <a:lnTo>
                    <a:pt x="527" y="37"/>
                  </a:lnTo>
                  <a:lnTo>
                    <a:pt x="527" y="37"/>
                  </a:lnTo>
                  <a:lnTo>
                    <a:pt x="527" y="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5"/>
            <p:cNvSpPr>
              <a:spLocks noEditPoints="1"/>
            </p:cNvSpPr>
            <p:nvPr/>
          </p:nvSpPr>
          <p:spPr bwMode="auto">
            <a:xfrm>
              <a:off x="7223125" y="2716213"/>
              <a:ext cx="293688" cy="63500"/>
            </a:xfrm>
            <a:custGeom>
              <a:avLst/>
              <a:gdLst>
                <a:gd name="T0" fmla="*/ 0 w 185"/>
                <a:gd name="T1" fmla="*/ 0 h 40"/>
                <a:gd name="T2" fmla="*/ 0 w 185"/>
                <a:gd name="T3" fmla="*/ 40 h 40"/>
                <a:gd name="T4" fmla="*/ 185 w 185"/>
                <a:gd name="T5" fmla="*/ 40 h 40"/>
                <a:gd name="T6" fmla="*/ 185 w 185"/>
                <a:gd name="T7" fmla="*/ 0 h 40"/>
                <a:gd name="T8" fmla="*/ 0 w 185"/>
                <a:gd name="T9" fmla="*/ 0 h 40"/>
                <a:gd name="T10" fmla="*/ 122 w 185"/>
                <a:gd name="T11" fmla="*/ 33 h 40"/>
                <a:gd name="T12" fmla="*/ 122 w 185"/>
                <a:gd name="T13" fmla="*/ 33 h 40"/>
                <a:gd name="T14" fmla="*/ 122 w 185"/>
                <a:gd name="T15" fmla="*/ 33 h 40"/>
                <a:gd name="T16" fmla="*/ 93 w 185"/>
                <a:gd name="T17" fmla="*/ 33 h 40"/>
                <a:gd name="T18" fmla="*/ 93 w 185"/>
                <a:gd name="T19" fmla="*/ 18 h 40"/>
                <a:gd name="T20" fmla="*/ 93 w 185"/>
                <a:gd name="T21" fmla="*/ 18 h 40"/>
                <a:gd name="T22" fmla="*/ 93 w 185"/>
                <a:gd name="T23" fmla="*/ 18 h 40"/>
                <a:gd name="T24" fmla="*/ 122 w 185"/>
                <a:gd name="T25" fmla="*/ 18 h 40"/>
                <a:gd name="T26" fmla="*/ 122 w 185"/>
                <a:gd name="T27" fmla="*/ 33 h 40"/>
                <a:gd name="T28" fmla="*/ 174 w 185"/>
                <a:gd name="T29" fmla="*/ 33 h 40"/>
                <a:gd name="T30" fmla="*/ 174 w 185"/>
                <a:gd name="T31" fmla="*/ 33 h 40"/>
                <a:gd name="T32" fmla="*/ 174 w 185"/>
                <a:gd name="T33" fmla="*/ 33 h 40"/>
                <a:gd name="T34" fmla="*/ 130 w 185"/>
                <a:gd name="T35" fmla="*/ 33 h 40"/>
                <a:gd name="T36" fmla="*/ 130 w 185"/>
                <a:gd name="T37" fmla="*/ 11 h 40"/>
                <a:gd name="T38" fmla="*/ 174 w 185"/>
                <a:gd name="T39" fmla="*/ 11 h 40"/>
                <a:gd name="T40" fmla="*/ 174 w 185"/>
                <a:gd name="T41" fmla="*/ 11 h 40"/>
                <a:gd name="T42" fmla="*/ 174 w 185"/>
                <a:gd name="T43" fmla="*/ 11 h 40"/>
                <a:gd name="T44" fmla="*/ 174 w 185"/>
                <a:gd name="T45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5" h="40">
                  <a:moveTo>
                    <a:pt x="0" y="0"/>
                  </a:moveTo>
                  <a:lnTo>
                    <a:pt x="0" y="40"/>
                  </a:lnTo>
                  <a:lnTo>
                    <a:pt x="185" y="40"/>
                  </a:lnTo>
                  <a:lnTo>
                    <a:pt x="185" y="0"/>
                  </a:lnTo>
                  <a:lnTo>
                    <a:pt x="0" y="0"/>
                  </a:lnTo>
                  <a:close/>
                  <a:moveTo>
                    <a:pt x="122" y="33"/>
                  </a:moveTo>
                  <a:lnTo>
                    <a:pt x="122" y="33"/>
                  </a:lnTo>
                  <a:lnTo>
                    <a:pt x="122" y="33"/>
                  </a:lnTo>
                  <a:lnTo>
                    <a:pt x="93" y="33"/>
                  </a:lnTo>
                  <a:lnTo>
                    <a:pt x="93" y="18"/>
                  </a:lnTo>
                  <a:lnTo>
                    <a:pt x="93" y="18"/>
                  </a:lnTo>
                  <a:lnTo>
                    <a:pt x="93" y="18"/>
                  </a:lnTo>
                  <a:lnTo>
                    <a:pt x="122" y="18"/>
                  </a:lnTo>
                  <a:lnTo>
                    <a:pt x="122" y="33"/>
                  </a:lnTo>
                  <a:close/>
                  <a:moveTo>
                    <a:pt x="174" y="33"/>
                  </a:moveTo>
                  <a:lnTo>
                    <a:pt x="174" y="33"/>
                  </a:lnTo>
                  <a:lnTo>
                    <a:pt x="174" y="33"/>
                  </a:lnTo>
                  <a:lnTo>
                    <a:pt x="130" y="33"/>
                  </a:lnTo>
                  <a:lnTo>
                    <a:pt x="130" y="11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6"/>
            <p:cNvSpPr>
              <a:spLocks noEditPoints="1"/>
            </p:cNvSpPr>
            <p:nvPr/>
          </p:nvSpPr>
          <p:spPr bwMode="auto">
            <a:xfrm>
              <a:off x="7177088" y="2030413"/>
              <a:ext cx="374650" cy="374650"/>
            </a:xfrm>
            <a:custGeom>
              <a:avLst/>
              <a:gdLst>
                <a:gd name="T0" fmla="*/ 0 w 236"/>
                <a:gd name="T1" fmla="*/ 0 h 236"/>
                <a:gd name="T2" fmla="*/ 0 w 236"/>
                <a:gd name="T3" fmla="*/ 236 h 236"/>
                <a:gd name="T4" fmla="*/ 236 w 236"/>
                <a:gd name="T5" fmla="*/ 236 h 236"/>
                <a:gd name="T6" fmla="*/ 236 w 236"/>
                <a:gd name="T7" fmla="*/ 0 h 236"/>
                <a:gd name="T8" fmla="*/ 0 w 236"/>
                <a:gd name="T9" fmla="*/ 0 h 236"/>
                <a:gd name="T10" fmla="*/ 206 w 236"/>
                <a:gd name="T11" fmla="*/ 207 h 236"/>
                <a:gd name="T12" fmla="*/ 206 w 236"/>
                <a:gd name="T13" fmla="*/ 207 h 236"/>
                <a:gd name="T14" fmla="*/ 206 w 236"/>
                <a:gd name="T15" fmla="*/ 207 h 236"/>
                <a:gd name="T16" fmla="*/ 33 w 236"/>
                <a:gd name="T17" fmla="*/ 207 h 236"/>
                <a:gd name="T18" fmla="*/ 33 w 236"/>
                <a:gd name="T19" fmla="*/ 207 h 236"/>
                <a:gd name="T20" fmla="*/ 33 w 236"/>
                <a:gd name="T21" fmla="*/ 207 h 236"/>
                <a:gd name="T22" fmla="*/ 33 w 236"/>
                <a:gd name="T23" fmla="*/ 30 h 236"/>
                <a:gd name="T24" fmla="*/ 206 w 236"/>
                <a:gd name="T25" fmla="*/ 30 h 236"/>
                <a:gd name="T26" fmla="*/ 206 w 236"/>
                <a:gd name="T27" fmla="*/ 207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6" h="236">
                  <a:moveTo>
                    <a:pt x="0" y="0"/>
                  </a:moveTo>
                  <a:lnTo>
                    <a:pt x="0" y="236"/>
                  </a:lnTo>
                  <a:lnTo>
                    <a:pt x="236" y="236"/>
                  </a:lnTo>
                  <a:lnTo>
                    <a:pt x="236" y="0"/>
                  </a:lnTo>
                  <a:lnTo>
                    <a:pt x="0" y="0"/>
                  </a:lnTo>
                  <a:close/>
                  <a:moveTo>
                    <a:pt x="206" y="207"/>
                  </a:moveTo>
                  <a:lnTo>
                    <a:pt x="206" y="207"/>
                  </a:lnTo>
                  <a:lnTo>
                    <a:pt x="206" y="207"/>
                  </a:lnTo>
                  <a:lnTo>
                    <a:pt x="33" y="207"/>
                  </a:lnTo>
                  <a:lnTo>
                    <a:pt x="33" y="207"/>
                  </a:lnTo>
                  <a:lnTo>
                    <a:pt x="33" y="207"/>
                  </a:lnTo>
                  <a:lnTo>
                    <a:pt x="33" y="30"/>
                  </a:lnTo>
                  <a:lnTo>
                    <a:pt x="206" y="30"/>
                  </a:lnTo>
                  <a:lnTo>
                    <a:pt x="206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Freeform 13"/>
          <p:cNvSpPr>
            <a:spLocks noEditPoints="1"/>
          </p:cNvSpPr>
          <p:nvPr/>
        </p:nvSpPr>
        <p:spPr bwMode="auto">
          <a:xfrm flipH="1">
            <a:off x="7811880" y="5094123"/>
            <a:ext cx="369065" cy="798618"/>
          </a:xfrm>
          <a:custGeom>
            <a:avLst/>
            <a:gdLst>
              <a:gd name="T0" fmla="*/ 112 w 374"/>
              <a:gd name="T1" fmla="*/ 0 h 629"/>
              <a:gd name="T2" fmla="*/ 155 w 374"/>
              <a:gd name="T3" fmla="*/ 8 h 629"/>
              <a:gd name="T4" fmla="*/ 369 w 374"/>
              <a:gd name="T5" fmla="*/ 47 h 629"/>
              <a:gd name="T6" fmla="*/ 374 w 374"/>
              <a:gd name="T7" fmla="*/ 48 h 629"/>
              <a:gd name="T8" fmla="*/ 374 w 374"/>
              <a:gd name="T9" fmla="*/ 581 h 629"/>
              <a:gd name="T10" fmla="*/ 109 w 374"/>
              <a:gd name="T11" fmla="*/ 629 h 629"/>
              <a:gd name="T12" fmla="*/ 109 w 374"/>
              <a:gd name="T13" fmla="*/ 68 h 629"/>
              <a:gd name="T14" fmla="*/ 40 w 374"/>
              <a:gd name="T15" fmla="*/ 68 h 629"/>
              <a:gd name="T16" fmla="*/ 40 w 374"/>
              <a:gd name="T17" fmla="*/ 581 h 629"/>
              <a:gd name="T18" fmla="*/ 0 w 374"/>
              <a:gd name="T19" fmla="*/ 581 h 629"/>
              <a:gd name="T20" fmla="*/ 0 w 374"/>
              <a:gd name="T21" fmla="*/ 28 h 629"/>
              <a:gd name="T22" fmla="*/ 108 w 374"/>
              <a:gd name="T23" fmla="*/ 28 h 629"/>
              <a:gd name="T24" fmla="*/ 108 w 374"/>
              <a:gd name="T25" fmla="*/ 0 h 629"/>
              <a:gd name="T26" fmla="*/ 112 w 374"/>
              <a:gd name="T27" fmla="*/ 0 h 629"/>
              <a:gd name="T28" fmla="*/ 173 w 374"/>
              <a:gd name="T29" fmla="*/ 315 h 629"/>
              <a:gd name="T30" fmla="*/ 157 w 374"/>
              <a:gd name="T31" fmla="*/ 294 h 629"/>
              <a:gd name="T32" fmla="*/ 141 w 374"/>
              <a:gd name="T33" fmla="*/ 315 h 629"/>
              <a:gd name="T34" fmla="*/ 141 w 374"/>
              <a:gd name="T35" fmla="*/ 315 h 629"/>
              <a:gd name="T36" fmla="*/ 157 w 374"/>
              <a:gd name="T37" fmla="*/ 336 h 629"/>
              <a:gd name="T38" fmla="*/ 173 w 374"/>
              <a:gd name="T39" fmla="*/ 315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74" h="629">
                <a:moveTo>
                  <a:pt x="112" y="0"/>
                </a:moveTo>
                <a:cubicBezTo>
                  <a:pt x="126" y="3"/>
                  <a:pt x="141" y="6"/>
                  <a:pt x="155" y="8"/>
                </a:cubicBezTo>
                <a:cubicBezTo>
                  <a:pt x="226" y="21"/>
                  <a:pt x="298" y="34"/>
                  <a:pt x="369" y="47"/>
                </a:cubicBezTo>
                <a:cubicBezTo>
                  <a:pt x="371" y="47"/>
                  <a:pt x="372" y="48"/>
                  <a:pt x="374" y="48"/>
                </a:cubicBezTo>
                <a:cubicBezTo>
                  <a:pt x="374" y="226"/>
                  <a:pt x="374" y="403"/>
                  <a:pt x="374" y="581"/>
                </a:cubicBezTo>
                <a:cubicBezTo>
                  <a:pt x="285" y="597"/>
                  <a:pt x="197" y="613"/>
                  <a:pt x="109" y="629"/>
                </a:cubicBezTo>
                <a:cubicBezTo>
                  <a:pt x="109" y="442"/>
                  <a:pt x="109" y="255"/>
                  <a:pt x="109" y="68"/>
                </a:cubicBezTo>
                <a:cubicBezTo>
                  <a:pt x="86" y="68"/>
                  <a:pt x="63" y="68"/>
                  <a:pt x="40" y="68"/>
                </a:cubicBezTo>
                <a:cubicBezTo>
                  <a:pt x="40" y="239"/>
                  <a:pt x="40" y="410"/>
                  <a:pt x="40" y="581"/>
                </a:cubicBezTo>
                <a:cubicBezTo>
                  <a:pt x="26" y="581"/>
                  <a:pt x="14" y="581"/>
                  <a:pt x="0" y="581"/>
                </a:cubicBezTo>
                <a:cubicBezTo>
                  <a:pt x="0" y="397"/>
                  <a:pt x="0" y="213"/>
                  <a:pt x="0" y="28"/>
                </a:cubicBezTo>
                <a:cubicBezTo>
                  <a:pt x="36" y="28"/>
                  <a:pt x="72" y="28"/>
                  <a:pt x="108" y="28"/>
                </a:cubicBezTo>
                <a:cubicBezTo>
                  <a:pt x="108" y="18"/>
                  <a:pt x="108" y="9"/>
                  <a:pt x="108" y="0"/>
                </a:cubicBezTo>
                <a:cubicBezTo>
                  <a:pt x="110" y="0"/>
                  <a:pt x="111" y="0"/>
                  <a:pt x="112" y="0"/>
                </a:cubicBezTo>
                <a:close/>
                <a:moveTo>
                  <a:pt x="173" y="315"/>
                </a:moveTo>
                <a:cubicBezTo>
                  <a:pt x="173" y="304"/>
                  <a:pt x="166" y="294"/>
                  <a:pt x="157" y="294"/>
                </a:cubicBezTo>
                <a:cubicBezTo>
                  <a:pt x="148" y="294"/>
                  <a:pt x="141" y="303"/>
                  <a:pt x="141" y="315"/>
                </a:cubicBezTo>
                <a:cubicBezTo>
                  <a:pt x="141" y="315"/>
                  <a:pt x="141" y="315"/>
                  <a:pt x="141" y="315"/>
                </a:cubicBezTo>
                <a:cubicBezTo>
                  <a:pt x="141" y="327"/>
                  <a:pt x="148" y="336"/>
                  <a:pt x="157" y="336"/>
                </a:cubicBezTo>
                <a:cubicBezTo>
                  <a:pt x="166" y="336"/>
                  <a:pt x="173" y="327"/>
                  <a:pt x="173" y="31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7" name="Grupo 56"/>
          <p:cNvGrpSpPr/>
          <p:nvPr/>
        </p:nvGrpSpPr>
        <p:grpSpPr>
          <a:xfrm>
            <a:off x="7297860" y="5439595"/>
            <a:ext cx="471668" cy="476998"/>
            <a:chOff x="-1504950" y="3086100"/>
            <a:chExt cx="1123950" cy="1136650"/>
          </a:xfrm>
          <a:solidFill>
            <a:schemeClr val="accent3"/>
          </a:solidFill>
        </p:grpSpPr>
        <p:sp>
          <p:nvSpPr>
            <p:cNvPr id="58" name="Freeform 13"/>
            <p:cNvSpPr>
              <a:spLocks/>
            </p:cNvSpPr>
            <p:nvPr/>
          </p:nvSpPr>
          <p:spPr bwMode="auto">
            <a:xfrm>
              <a:off x="-1452563" y="3086100"/>
              <a:ext cx="604838" cy="292100"/>
            </a:xfrm>
            <a:custGeom>
              <a:avLst/>
              <a:gdLst>
                <a:gd name="T0" fmla="*/ 2 w 199"/>
                <a:gd name="T1" fmla="*/ 80 h 96"/>
                <a:gd name="T2" fmla="*/ 36 w 199"/>
                <a:gd name="T3" fmla="*/ 96 h 96"/>
                <a:gd name="T4" fmla="*/ 197 w 199"/>
                <a:gd name="T5" fmla="*/ 19 h 96"/>
                <a:gd name="T6" fmla="*/ 199 w 199"/>
                <a:gd name="T7" fmla="*/ 16 h 96"/>
                <a:gd name="T8" fmla="*/ 197 w 199"/>
                <a:gd name="T9" fmla="*/ 13 h 96"/>
                <a:gd name="T10" fmla="*/ 169 w 199"/>
                <a:gd name="T11" fmla="*/ 1 h 96"/>
                <a:gd name="T12" fmla="*/ 166 w 199"/>
                <a:gd name="T13" fmla="*/ 1 h 96"/>
                <a:gd name="T14" fmla="*/ 2 w 199"/>
                <a:gd name="T15" fmla="*/ 74 h 96"/>
                <a:gd name="T16" fmla="*/ 0 w 199"/>
                <a:gd name="T17" fmla="*/ 77 h 96"/>
                <a:gd name="T18" fmla="*/ 2 w 199"/>
                <a:gd name="T19" fmla="*/ 8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96">
                  <a:moveTo>
                    <a:pt x="2" y="80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8" y="19"/>
                    <a:pt x="199" y="18"/>
                    <a:pt x="199" y="16"/>
                  </a:cubicBezTo>
                  <a:cubicBezTo>
                    <a:pt x="199" y="15"/>
                    <a:pt x="198" y="14"/>
                    <a:pt x="197" y="13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168" y="0"/>
                    <a:pt x="167" y="0"/>
                    <a:pt x="166" y="1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0" y="74"/>
                    <a:pt x="0" y="75"/>
                    <a:pt x="0" y="77"/>
                  </a:cubicBezTo>
                  <a:cubicBezTo>
                    <a:pt x="0" y="78"/>
                    <a:pt x="0" y="79"/>
                    <a:pt x="2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auto">
            <a:xfrm>
              <a:off x="-1504950" y="3362325"/>
              <a:ext cx="536575" cy="860425"/>
            </a:xfrm>
            <a:custGeom>
              <a:avLst/>
              <a:gdLst>
                <a:gd name="T0" fmla="*/ 174 w 176"/>
                <a:gd name="T1" fmla="*/ 78 h 283"/>
                <a:gd name="T2" fmla="*/ 112 w 176"/>
                <a:gd name="T3" fmla="*/ 49 h 283"/>
                <a:gd name="T4" fmla="*/ 112 w 176"/>
                <a:gd name="T5" fmla="*/ 136 h 283"/>
                <a:gd name="T6" fmla="*/ 111 w 176"/>
                <a:gd name="T7" fmla="*/ 138 h 283"/>
                <a:gd name="T8" fmla="*/ 110 w 176"/>
                <a:gd name="T9" fmla="*/ 139 h 283"/>
                <a:gd name="T10" fmla="*/ 109 w 176"/>
                <a:gd name="T11" fmla="*/ 139 h 283"/>
                <a:gd name="T12" fmla="*/ 44 w 176"/>
                <a:gd name="T13" fmla="*/ 108 h 283"/>
                <a:gd name="T14" fmla="*/ 42 w 176"/>
                <a:gd name="T15" fmla="*/ 105 h 283"/>
                <a:gd name="T16" fmla="*/ 42 w 176"/>
                <a:gd name="T17" fmla="*/ 18 h 283"/>
                <a:gd name="T18" fmla="*/ 4 w 176"/>
                <a:gd name="T19" fmla="*/ 0 h 283"/>
                <a:gd name="T20" fmla="*/ 1 w 176"/>
                <a:gd name="T21" fmla="*/ 0 h 283"/>
                <a:gd name="T22" fmla="*/ 0 w 176"/>
                <a:gd name="T23" fmla="*/ 3 h 283"/>
                <a:gd name="T24" fmla="*/ 0 w 176"/>
                <a:gd name="T25" fmla="*/ 202 h 283"/>
                <a:gd name="T26" fmla="*/ 1 w 176"/>
                <a:gd name="T27" fmla="*/ 205 h 283"/>
                <a:gd name="T28" fmla="*/ 171 w 176"/>
                <a:gd name="T29" fmla="*/ 282 h 283"/>
                <a:gd name="T30" fmla="*/ 173 w 176"/>
                <a:gd name="T31" fmla="*/ 283 h 283"/>
                <a:gd name="T32" fmla="*/ 175 w 176"/>
                <a:gd name="T33" fmla="*/ 282 h 283"/>
                <a:gd name="T34" fmla="*/ 176 w 176"/>
                <a:gd name="T35" fmla="*/ 279 h 283"/>
                <a:gd name="T36" fmla="*/ 176 w 176"/>
                <a:gd name="T37" fmla="*/ 81 h 283"/>
                <a:gd name="T38" fmla="*/ 174 w 176"/>
                <a:gd name="T39" fmla="*/ 7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283">
                  <a:moveTo>
                    <a:pt x="174" y="78"/>
                  </a:moveTo>
                  <a:cubicBezTo>
                    <a:pt x="112" y="49"/>
                    <a:pt x="112" y="49"/>
                    <a:pt x="112" y="49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12" y="137"/>
                    <a:pt x="112" y="138"/>
                    <a:pt x="111" y="138"/>
                  </a:cubicBezTo>
                  <a:cubicBezTo>
                    <a:pt x="111" y="139"/>
                    <a:pt x="111" y="139"/>
                    <a:pt x="110" y="139"/>
                  </a:cubicBezTo>
                  <a:cubicBezTo>
                    <a:pt x="110" y="139"/>
                    <a:pt x="109" y="139"/>
                    <a:pt x="109" y="139"/>
                  </a:cubicBezTo>
                  <a:cubicBezTo>
                    <a:pt x="44" y="108"/>
                    <a:pt x="44" y="108"/>
                    <a:pt x="44" y="108"/>
                  </a:cubicBezTo>
                  <a:cubicBezTo>
                    <a:pt x="43" y="107"/>
                    <a:pt x="42" y="106"/>
                    <a:pt x="42" y="105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3"/>
                    <a:pt x="0" y="204"/>
                    <a:pt x="1" y="205"/>
                  </a:cubicBezTo>
                  <a:cubicBezTo>
                    <a:pt x="171" y="282"/>
                    <a:pt x="171" y="282"/>
                    <a:pt x="171" y="282"/>
                  </a:cubicBezTo>
                  <a:cubicBezTo>
                    <a:pt x="172" y="282"/>
                    <a:pt x="172" y="283"/>
                    <a:pt x="173" y="283"/>
                  </a:cubicBezTo>
                  <a:cubicBezTo>
                    <a:pt x="173" y="283"/>
                    <a:pt x="174" y="282"/>
                    <a:pt x="175" y="282"/>
                  </a:cubicBezTo>
                  <a:cubicBezTo>
                    <a:pt x="176" y="281"/>
                    <a:pt x="176" y="280"/>
                    <a:pt x="176" y="279"/>
                  </a:cubicBezTo>
                  <a:cubicBezTo>
                    <a:pt x="176" y="81"/>
                    <a:pt x="176" y="81"/>
                    <a:pt x="176" y="81"/>
                  </a:cubicBezTo>
                  <a:cubicBezTo>
                    <a:pt x="176" y="80"/>
                    <a:pt x="175" y="78"/>
                    <a:pt x="17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auto">
            <a:xfrm>
              <a:off x="-917575" y="3362325"/>
              <a:ext cx="536575" cy="860425"/>
            </a:xfrm>
            <a:custGeom>
              <a:avLst/>
              <a:gdLst>
                <a:gd name="T0" fmla="*/ 175 w 176"/>
                <a:gd name="T1" fmla="*/ 0 h 283"/>
                <a:gd name="T2" fmla="*/ 171 w 176"/>
                <a:gd name="T3" fmla="*/ 0 h 283"/>
                <a:gd name="T4" fmla="*/ 1 w 176"/>
                <a:gd name="T5" fmla="*/ 78 h 283"/>
                <a:gd name="T6" fmla="*/ 0 w 176"/>
                <a:gd name="T7" fmla="*/ 81 h 283"/>
                <a:gd name="T8" fmla="*/ 0 w 176"/>
                <a:gd name="T9" fmla="*/ 279 h 283"/>
                <a:gd name="T10" fmla="*/ 1 w 176"/>
                <a:gd name="T11" fmla="*/ 282 h 283"/>
                <a:gd name="T12" fmla="*/ 3 w 176"/>
                <a:gd name="T13" fmla="*/ 283 h 283"/>
                <a:gd name="T14" fmla="*/ 4 w 176"/>
                <a:gd name="T15" fmla="*/ 282 h 283"/>
                <a:gd name="T16" fmla="*/ 174 w 176"/>
                <a:gd name="T17" fmla="*/ 205 h 283"/>
                <a:gd name="T18" fmla="*/ 176 w 176"/>
                <a:gd name="T19" fmla="*/ 202 h 283"/>
                <a:gd name="T20" fmla="*/ 176 w 176"/>
                <a:gd name="T21" fmla="*/ 3 h 283"/>
                <a:gd name="T22" fmla="*/ 175 w 176"/>
                <a:gd name="T23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6" h="283">
                  <a:moveTo>
                    <a:pt x="175" y="0"/>
                  </a:moveTo>
                  <a:cubicBezTo>
                    <a:pt x="174" y="0"/>
                    <a:pt x="172" y="0"/>
                    <a:pt x="171" y="0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0" y="78"/>
                    <a:pt x="0" y="80"/>
                    <a:pt x="0" y="81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0"/>
                    <a:pt x="0" y="281"/>
                    <a:pt x="1" y="282"/>
                  </a:cubicBezTo>
                  <a:cubicBezTo>
                    <a:pt x="2" y="282"/>
                    <a:pt x="2" y="283"/>
                    <a:pt x="3" y="283"/>
                  </a:cubicBezTo>
                  <a:cubicBezTo>
                    <a:pt x="3" y="283"/>
                    <a:pt x="4" y="282"/>
                    <a:pt x="4" y="282"/>
                  </a:cubicBezTo>
                  <a:cubicBezTo>
                    <a:pt x="174" y="205"/>
                    <a:pt x="174" y="205"/>
                    <a:pt x="174" y="205"/>
                  </a:cubicBezTo>
                  <a:cubicBezTo>
                    <a:pt x="175" y="204"/>
                    <a:pt x="176" y="203"/>
                    <a:pt x="176" y="202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2"/>
                    <a:pt x="176" y="1"/>
                    <a:pt x="1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6"/>
            <p:cNvSpPr>
              <a:spLocks/>
            </p:cNvSpPr>
            <p:nvPr/>
          </p:nvSpPr>
          <p:spPr bwMode="auto">
            <a:xfrm>
              <a:off x="-1123950" y="3232150"/>
              <a:ext cx="690563" cy="325438"/>
            </a:xfrm>
            <a:custGeom>
              <a:avLst/>
              <a:gdLst>
                <a:gd name="T0" fmla="*/ 227 w 227"/>
                <a:gd name="T1" fmla="*/ 29 h 107"/>
                <a:gd name="T2" fmla="*/ 225 w 227"/>
                <a:gd name="T3" fmla="*/ 26 h 107"/>
                <a:gd name="T4" fmla="*/ 168 w 227"/>
                <a:gd name="T5" fmla="*/ 0 h 107"/>
                <a:gd name="T6" fmla="*/ 165 w 227"/>
                <a:gd name="T7" fmla="*/ 0 h 107"/>
                <a:gd name="T8" fmla="*/ 0 w 227"/>
                <a:gd name="T9" fmla="*/ 79 h 107"/>
                <a:gd name="T10" fmla="*/ 58 w 227"/>
                <a:gd name="T11" fmla="*/ 107 h 107"/>
                <a:gd name="T12" fmla="*/ 59 w 227"/>
                <a:gd name="T13" fmla="*/ 107 h 107"/>
                <a:gd name="T14" fmla="*/ 61 w 227"/>
                <a:gd name="T15" fmla="*/ 107 h 107"/>
                <a:gd name="T16" fmla="*/ 225 w 227"/>
                <a:gd name="T17" fmla="*/ 32 h 107"/>
                <a:gd name="T18" fmla="*/ 227 w 227"/>
                <a:gd name="T19" fmla="*/ 2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07">
                  <a:moveTo>
                    <a:pt x="227" y="29"/>
                  </a:moveTo>
                  <a:cubicBezTo>
                    <a:pt x="227" y="27"/>
                    <a:pt x="226" y="26"/>
                    <a:pt x="225" y="26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7" y="0"/>
                    <a:pt x="166" y="0"/>
                    <a:pt x="165" y="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9" y="107"/>
                    <a:pt x="59" y="107"/>
                  </a:cubicBezTo>
                  <a:cubicBezTo>
                    <a:pt x="60" y="107"/>
                    <a:pt x="60" y="107"/>
                    <a:pt x="61" y="107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6" y="31"/>
                    <a:pt x="227" y="30"/>
                    <a:pt x="22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upo 61"/>
          <p:cNvGrpSpPr/>
          <p:nvPr/>
        </p:nvGrpSpPr>
        <p:grpSpPr>
          <a:xfrm flipH="1">
            <a:off x="5723575" y="5859063"/>
            <a:ext cx="927467" cy="650474"/>
            <a:chOff x="1898650" y="4697413"/>
            <a:chExt cx="2243138" cy="1573212"/>
          </a:xfrm>
          <a:solidFill>
            <a:schemeClr val="accent2"/>
          </a:solidFill>
        </p:grpSpPr>
        <p:sp>
          <p:nvSpPr>
            <p:cNvPr id="63" name="Freeform 20"/>
            <p:cNvSpPr>
              <a:spLocks/>
            </p:cNvSpPr>
            <p:nvPr/>
          </p:nvSpPr>
          <p:spPr bwMode="auto">
            <a:xfrm>
              <a:off x="1898650" y="5873750"/>
              <a:ext cx="469900" cy="160337"/>
            </a:xfrm>
            <a:custGeom>
              <a:avLst/>
              <a:gdLst>
                <a:gd name="T0" fmla="*/ 0 w 155"/>
                <a:gd name="T1" fmla="*/ 7 h 53"/>
                <a:gd name="T2" fmla="*/ 13 w 155"/>
                <a:gd name="T3" fmla="*/ 0 h 53"/>
                <a:gd name="T4" fmla="*/ 153 w 155"/>
                <a:gd name="T5" fmla="*/ 0 h 53"/>
                <a:gd name="T6" fmla="*/ 155 w 155"/>
                <a:gd name="T7" fmla="*/ 0 h 53"/>
                <a:gd name="T8" fmla="*/ 138 w 155"/>
                <a:gd name="T9" fmla="*/ 24 h 53"/>
                <a:gd name="T10" fmla="*/ 127 w 155"/>
                <a:gd name="T11" fmla="*/ 53 h 53"/>
                <a:gd name="T12" fmla="*/ 89 w 155"/>
                <a:gd name="T13" fmla="*/ 53 h 53"/>
                <a:gd name="T14" fmla="*/ 15 w 155"/>
                <a:gd name="T15" fmla="*/ 53 h 53"/>
                <a:gd name="T16" fmla="*/ 0 w 155"/>
                <a:gd name="T17" fmla="*/ 46 h 53"/>
                <a:gd name="T18" fmla="*/ 0 w 155"/>
                <a:gd name="T19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53">
                  <a:moveTo>
                    <a:pt x="0" y="7"/>
                  </a:moveTo>
                  <a:cubicBezTo>
                    <a:pt x="3" y="2"/>
                    <a:pt x="7" y="0"/>
                    <a:pt x="13" y="0"/>
                  </a:cubicBezTo>
                  <a:cubicBezTo>
                    <a:pt x="59" y="0"/>
                    <a:pt x="106" y="0"/>
                    <a:pt x="153" y="0"/>
                  </a:cubicBezTo>
                  <a:cubicBezTo>
                    <a:pt x="154" y="0"/>
                    <a:pt x="154" y="0"/>
                    <a:pt x="155" y="0"/>
                  </a:cubicBezTo>
                  <a:cubicBezTo>
                    <a:pt x="149" y="8"/>
                    <a:pt x="143" y="16"/>
                    <a:pt x="138" y="24"/>
                  </a:cubicBezTo>
                  <a:cubicBezTo>
                    <a:pt x="133" y="33"/>
                    <a:pt x="131" y="43"/>
                    <a:pt x="127" y="53"/>
                  </a:cubicBezTo>
                  <a:cubicBezTo>
                    <a:pt x="115" y="53"/>
                    <a:pt x="102" y="53"/>
                    <a:pt x="89" y="53"/>
                  </a:cubicBezTo>
                  <a:cubicBezTo>
                    <a:pt x="64" y="53"/>
                    <a:pt x="40" y="53"/>
                    <a:pt x="15" y="53"/>
                  </a:cubicBezTo>
                  <a:cubicBezTo>
                    <a:pt x="9" y="53"/>
                    <a:pt x="3" y="52"/>
                    <a:pt x="0" y="46"/>
                  </a:cubicBezTo>
                  <a:cubicBezTo>
                    <a:pt x="0" y="33"/>
                    <a:pt x="0" y="20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1"/>
            <p:cNvSpPr>
              <a:spLocks/>
            </p:cNvSpPr>
            <p:nvPr/>
          </p:nvSpPr>
          <p:spPr bwMode="auto">
            <a:xfrm>
              <a:off x="1978025" y="4697413"/>
              <a:ext cx="1144588" cy="1079500"/>
            </a:xfrm>
            <a:custGeom>
              <a:avLst/>
              <a:gdLst>
                <a:gd name="T0" fmla="*/ 189 w 377"/>
                <a:gd name="T1" fmla="*/ 356 h 356"/>
                <a:gd name="T2" fmla="*/ 15 w 377"/>
                <a:gd name="T3" fmla="*/ 356 h 356"/>
                <a:gd name="T4" fmla="*/ 0 w 377"/>
                <a:gd name="T5" fmla="*/ 341 h 356"/>
                <a:gd name="T6" fmla="*/ 0 w 377"/>
                <a:gd name="T7" fmla="*/ 35 h 356"/>
                <a:gd name="T8" fmla="*/ 35 w 377"/>
                <a:gd name="T9" fmla="*/ 0 h 356"/>
                <a:gd name="T10" fmla="*/ 341 w 377"/>
                <a:gd name="T11" fmla="*/ 0 h 356"/>
                <a:gd name="T12" fmla="*/ 377 w 377"/>
                <a:gd name="T13" fmla="*/ 35 h 356"/>
                <a:gd name="T14" fmla="*/ 377 w 377"/>
                <a:gd name="T15" fmla="*/ 341 h 356"/>
                <a:gd name="T16" fmla="*/ 362 w 377"/>
                <a:gd name="T17" fmla="*/ 356 h 356"/>
                <a:gd name="T18" fmla="*/ 189 w 377"/>
                <a:gd name="T1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7" h="356">
                  <a:moveTo>
                    <a:pt x="189" y="356"/>
                  </a:moveTo>
                  <a:cubicBezTo>
                    <a:pt x="131" y="356"/>
                    <a:pt x="73" y="356"/>
                    <a:pt x="15" y="356"/>
                  </a:cubicBezTo>
                  <a:cubicBezTo>
                    <a:pt x="3" y="356"/>
                    <a:pt x="0" y="353"/>
                    <a:pt x="0" y="341"/>
                  </a:cubicBezTo>
                  <a:cubicBezTo>
                    <a:pt x="0" y="239"/>
                    <a:pt x="0" y="137"/>
                    <a:pt x="0" y="35"/>
                  </a:cubicBezTo>
                  <a:cubicBezTo>
                    <a:pt x="0" y="12"/>
                    <a:pt x="12" y="0"/>
                    <a:pt x="35" y="0"/>
                  </a:cubicBezTo>
                  <a:cubicBezTo>
                    <a:pt x="137" y="0"/>
                    <a:pt x="239" y="0"/>
                    <a:pt x="341" y="0"/>
                  </a:cubicBezTo>
                  <a:cubicBezTo>
                    <a:pt x="364" y="0"/>
                    <a:pt x="377" y="12"/>
                    <a:pt x="377" y="35"/>
                  </a:cubicBezTo>
                  <a:cubicBezTo>
                    <a:pt x="377" y="137"/>
                    <a:pt x="377" y="239"/>
                    <a:pt x="377" y="341"/>
                  </a:cubicBezTo>
                  <a:cubicBezTo>
                    <a:pt x="377" y="353"/>
                    <a:pt x="374" y="356"/>
                    <a:pt x="362" y="356"/>
                  </a:cubicBezTo>
                  <a:cubicBezTo>
                    <a:pt x="304" y="356"/>
                    <a:pt x="246" y="356"/>
                    <a:pt x="189" y="3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2"/>
            <p:cNvSpPr>
              <a:spLocks noEditPoints="1"/>
            </p:cNvSpPr>
            <p:nvPr/>
          </p:nvSpPr>
          <p:spPr bwMode="auto">
            <a:xfrm>
              <a:off x="2720975" y="4894263"/>
              <a:ext cx="1420813" cy="1139825"/>
            </a:xfrm>
            <a:custGeom>
              <a:avLst/>
              <a:gdLst>
                <a:gd name="T0" fmla="*/ 432 w 468"/>
                <a:gd name="T1" fmla="*/ 323 h 376"/>
                <a:gd name="T2" fmla="*/ 455 w 468"/>
                <a:gd name="T3" fmla="*/ 323 h 376"/>
                <a:gd name="T4" fmla="*/ 468 w 468"/>
                <a:gd name="T5" fmla="*/ 335 h 376"/>
                <a:gd name="T6" fmla="*/ 468 w 468"/>
                <a:gd name="T7" fmla="*/ 364 h 376"/>
                <a:gd name="T8" fmla="*/ 456 w 468"/>
                <a:gd name="T9" fmla="*/ 376 h 376"/>
                <a:gd name="T10" fmla="*/ 376 w 468"/>
                <a:gd name="T11" fmla="*/ 376 h 376"/>
                <a:gd name="T12" fmla="*/ 370 w 468"/>
                <a:gd name="T13" fmla="*/ 370 h 376"/>
                <a:gd name="T14" fmla="*/ 334 w 468"/>
                <a:gd name="T15" fmla="*/ 316 h 376"/>
                <a:gd name="T16" fmla="*/ 227 w 468"/>
                <a:gd name="T17" fmla="*/ 326 h 376"/>
                <a:gd name="T18" fmla="*/ 202 w 468"/>
                <a:gd name="T19" fmla="*/ 370 h 376"/>
                <a:gd name="T20" fmla="*/ 201 w 468"/>
                <a:gd name="T21" fmla="*/ 375 h 376"/>
                <a:gd name="T22" fmla="*/ 200 w 468"/>
                <a:gd name="T23" fmla="*/ 376 h 376"/>
                <a:gd name="T24" fmla="*/ 194 w 468"/>
                <a:gd name="T25" fmla="*/ 376 h 376"/>
                <a:gd name="T26" fmla="*/ 35 w 468"/>
                <a:gd name="T27" fmla="*/ 376 h 376"/>
                <a:gd name="T28" fmla="*/ 27 w 468"/>
                <a:gd name="T29" fmla="*/ 369 h 376"/>
                <a:gd name="T30" fmla="*/ 5 w 468"/>
                <a:gd name="T31" fmla="*/ 329 h 376"/>
                <a:gd name="T32" fmla="*/ 0 w 468"/>
                <a:gd name="T33" fmla="*/ 323 h 376"/>
                <a:gd name="T34" fmla="*/ 162 w 468"/>
                <a:gd name="T35" fmla="*/ 323 h 376"/>
                <a:gd name="T36" fmla="*/ 162 w 468"/>
                <a:gd name="T37" fmla="*/ 313 h 376"/>
                <a:gd name="T38" fmla="*/ 162 w 468"/>
                <a:gd name="T39" fmla="*/ 30 h 376"/>
                <a:gd name="T40" fmla="*/ 162 w 468"/>
                <a:gd name="T41" fmla="*/ 22 h 376"/>
                <a:gd name="T42" fmla="*/ 184 w 468"/>
                <a:gd name="T43" fmla="*/ 0 h 376"/>
                <a:gd name="T44" fmla="*/ 293 w 468"/>
                <a:gd name="T45" fmla="*/ 1 h 376"/>
                <a:gd name="T46" fmla="*/ 348 w 468"/>
                <a:gd name="T47" fmla="*/ 32 h 376"/>
                <a:gd name="T48" fmla="*/ 418 w 468"/>
                <a:gd name="T49" fmla="*/ 135 h 376"/>
                <a:gd name="T50" fmla="*/ 432 w 468"/>
                <a:gd name="T51" fmla="*/ 183 h 376"/>
                <a:gd name="T52" fmla="*/ 432 w 468"/>
                <a:gd name="T53" fmla="*/ 314 h 376"/>
                <a:gd name="T54" fmla="*/ 432 w 468"/>
                <a:gd name="T55" fmla="*/ 323 h 376"/>
                <a:gd name="T56" fmla="*/ 287 w 468"/>
                <a:gd name="T57" fmla="*/ 151 h 376"/>
                <a:gd name="T58" fmla="*/ 349 w 468"/>
                <a:gd name="T59" fmla="*/ 151 h 376"/>
                <a:gd name="T60" fmla="*/ 361 w 468"/>
                <a:gd name="T61" fmla="*/ 145 h 376"/>
                <a:gd name="T62" fmla="*/ 359 w 468"/>
                <a:gd name="T63" fmla="*/ 133 h 376"/>
                <a:gd name="T64" fmla="*/ 312 w 468"/>
                <a:gd name="T65" fmla="*/ 65 h 376"/>
                <a:gd name="T66" fmla="*/ 297 w 468"/>
                <a:gd name="T67" fmla="*/ 57 h 376"/>
                <a:gd name="T68" fmla="*/ 224 w 468"/>
                <a:gd name="T69" fmla="*/ 57 h 376"/>
                <a:gd name="T70" fmla="*/ 210 w 468"/>
                <a:gd name="T71" fmla="*/ 71 h 376"/>
                <a:gd name="T72" fmla="*/ 210 w 468"/>
                <a:gd name="T73" fmla="*/ 137 h 376"/>
                <a:gd name="T74" fmla="*/ 225 w 468"/>
                <a:gd name="T75" fmla="*/ 151 h 376"/>
                <a:gd name="T76" fmla="*/ 287 w 468"/>
                <a:gd name="T77" fmla="*/ 15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68" h="376">
                  <a:moveTo>
                    <a:pt x="432" y="323"/>
                  </a:moveTo>
                  <a:cubicBezTo>
                    <a:pt x="440" y="323"/>
                    <a:pt x="448" y="323"/>
                    <a:pt x="455" y="323"/>
                  </a:cubicBezTo>
                  <a:cubicBezTo>
                    <a:pt x="464" y="323"/>
                    <a:pt x="468" y="327"/>
                    <a:pt x="468" y="335"/>
                  </a:cubicBezTo>
                  <a:cubicBezTo>
                    <a:pt x="468" y="345"/>
                    <a:pt x="468" y="355"/>
                    <a:pt x="468" y="364"/>
                  </a:cubicBezTo>
                  <a:cubicBezTo>
                    <a:pt x="467" y="372"/>
                    <a:pt x="464" y="376"/>
                    <a:pt x="456" y="376"/>
                  </a:cubicBezTo>
                  <a:cubicBezTo>
                    <a:pt x="429" y="376"/>
                    <a:pt x="403" y="376"/>
                    <a:pt x="376" y="376"/>
                  </a:cubicBezTo>
                  <a:cubicBezTo>
                    <a:pt x="371" y="376"/>
                    <a:pt x="371" y="373"/>
                    <a:pt x="370" y="370"/>
                  </a:cubicBezTo>
                  <a:cubicBezTo>
                    <a:pt x="365" y="347"/>
                    <a:pt x="353" y="330"/>
                    <a:pt x="334" y="316"/>
                  </a:cubicBezTo>
                  <a:cubicBezTo>
                    <a:pt x="302" y="294"/>
                    <a:pt x="254" y="298"/>
                    <a:pt x="227" y="326"/>
                  </a:cubicBezTo>
                  <a:cubicBezTo>
                    <a:pt x="214" y="338"/>
                    <a:pt x="205" y="353"/>
                    <a:pt x="202" y="370"/>
                  </a:cubicBezTo>
                  <a:cubicBezTo>
                    <a:pt x="202" y="372"/>
                    <a:pt x="201" y="373"/>
                    <a:pt x="201" y="375"/>
                  </a:cubicBezTo>
                  <a:cubicBezTo>
                    <a:pt x="200" y="375"/>
                    <a:pt x="200" y="375"/>
                    <a:pt x="200" y="376"/>
                  </a:cubicBezTo>
                  <a:cubicBezTo>
                    <a:pt x="198" y="376"/>
                    <a:pt x="196" y="376"/>
                    <a:pt x="194" y="376"/>
                  </a:cubicBezTo>
                  <a:cubicBezTo>
                    <a:pt x="141" y="376"/>
                    <a:pt x="88" y="376"/>
                    <a:pt x="35" y="376"/>
                  </a:cubicBezTo>
                  <a:cubicBezTo>
                    <a:pt x="30" y="376"/>
                    <a:pt x="28" y="375"/>
                    <a:pt x="27" y="369"/>
                  </a:cubicBezTo>
                  <a:cubicBezTo>
                    <a:pt x="24" y="354"/>
                    <a:pt x="16" y="341"/>
                    <a:pt x="5" y="329"/>
                  </a:cubicBezTo>
                  <a:cubicBezTo>
                    <a:pt x="4" y="328"/>
                    <a:pt x="2" y="326"/>
                    <a:pt x="0" y="323"/>
                  </a:cubicBezTo>
                  <a:cubicBezTo>
                    <a:pt x="54" y="323"/>
                    <a:pt x="108" y="323"/>
                    <a:pt x="162" y="323"/>
                  </a:cubicBezTo>
                  <a:cubicBezTo>
                    <a:pt x="162" y="319"/>
                    <a:pt x="162" y="316"/>
                    <a:pt x="162" y="313"/>
                  </a:cubicBezTo>
                  <a:cubicBezTo>
                    <a:pt x="162" y="219"/>
                    <a:pt x="162" y="124"/>
                    <a:pt x="162" y="30"/>
                  </a:cubicBezTo>
                  <a:cubicBezTo>
                    <a:pt x="162" y="27"/>
                    <a:pt x="162" y="24"/>
                    <a:pt x="162" y="22"/>
                  </a:cubicBezTo>
                  <a:cubicBezTo>
                    <a:pt x="163" y="9"/>
                    <a:pt x="171" y="0"/>
                    <a:pt x="184" y="0"/>
                  </a:cubicBezTo>
                  <a:cubicBezTo>
                    <a:pt x="220" y="0"/>
                    <a:pt x="257" y="0"/>
                    <a:pt x="293" y="1"/>
                  </a:cubicBezTo>
                  <a:cubicBezTo>
                    <a:pt x="316" y="2"/>
                    <a:pt x="335" y="13"/>
                    <a:pt x="348" y="32"/>
                  </a:cubicBezTo>
                  <a:cubicBezTo>
                    <a:pt x="372" y="66"/>
                    <a:pt x="395" y="100"/>
                    <a:pt x="418" y="135"/>
                  </a:cubicBezTo>
                  <a:cubicBezTo>
                    <a:pt x="428" y="149"/>
                    <a:pt x="432" y="166"/>
                    <a:pt x="432" y="183"/>
                  </a:cubicBezTo>
                  <a:cubicBezTo>
                    <a:pt x="432" y="227"/>
                    <a:pt x="432" y="271"/>
                    <a:pt x="432" y="314"/>
                  </a:cubicBezTo>
                  <a:cubicBezTo>
                    <a:pt x="432" y="317"/>
                    <a:pt x="432" y="320"/>
                    <a:pt x="432" y="323"/>
                  </a:cubicBezTo>
                  <a:close/>
                  <a:moveTo>
                    <a:pt x="287" y="151"/>
                  </a:moveTo>
                  <a:cubicBezTo>
                    <a:pt x="308" y="151"/>
                    <a:pt x="328" y="151"/>
                    <a:pt x="349" y="151"/>
                  </a:cubicBezTo>
                  <a:cubicBezTo>
                    <a:pt x="355" y="151"/>
                    <a:pt x="360" y="151"/>
                    <a:pt x="361" y="145"/>
                  </a:cubicBezTo>
                  <a:cubicBezTo>
                    <a:pt x="362" y="142"/>
                    <a:pt x="361" y="136"/>
                    <a:pt x="359" y="133"/>
                  </a:cubicBezTo>
                  <a:cubicBezTo>
                    <a:pt x="344" y="110"/>
                    <a:pt x="327" y="88"/>
                    <a:pt x="312" y="65"/>
                  </a:cubicBezTo>
                  <a:cubicBezTo>
                    <a:pt x="308" y="60"/>
                    <a:pt x="303" y="57"/>
                    <a:pt x="297" y="57"/>
                  </a:cubicBezTo>
                  <a:cubicBezTo>
                    <a:pt x="273" y="57"/>
                    <a:pt x="248" y="57"/>
                    <a:pt x="224" y="57"/>
                  </a:cubicBezTo>
                  <a:cubicBezTo>
                    <a:pt x="214" y="57"/>
                    <a:pt x="210" y="61"/>
                    <a:pt x="210" y="71"/>
                  </a:cubicBezTo>
                  <a:cubicBezTo>
                    <a:pt x="210" y="93"/>
                    <a:pt x="210" y="115"/>
                    <a:pt x="210" y="137"/>
                  </a:cubicBezTo>
                  <a:cubicBezTo>
                    <a:pt x="210" y="148"/>
                    <a:pt x="214" y="151"/>
                    <a:pt x="225" y="151"/>
                  </a:cubicBezTo>
                  <a:cubicBezTo>
                    <a:pt x="245" y="151"/>
                    <a:pt x="266" y="151"/>
                    <a:pt x="287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3"/>
            <p:cNvSpPr>
              <a:spLocks noEditPoints="1"/>
            </p:cNvSpPr>
            <p:nvPr/>
          </p:nvSpPr>
          <p:spPr bwMode="auto">
            <a:xfrm>
              <a:off x="2347913" y="5873750"/>
              <a:ext cx="400050" cy="396875"/>
            </a:xfrm>
            <a:custGeom>
              <a:avLst/>
              <a:gdLst>
                <a:gd name="T0" fmla="*/ 66 w 132"/>
                <a:gd name="T1" fmla="*/ 0 h 131"/>
                <a:gd name="T2" fmla="*/ 131 w 132"/>
                <a:gd name="T3" fmla="*/ 65 h 131"/>
                <a:gd name="T4" fmla="*/ 66 w 132"/>
                <a:gd name="T5" fmla="*/ 131 h 131"/>
                <a:gd name="T6" fmla="*/ 0 w 132"/>
                <a:gd name="T7" fmla="*/ 66 h 131"/>
                <a:gd name="T8" fmla="*/ 66 w 132"/>
                <a:gd name="T9" fmla="*/ 0 h 131"/>
                <a:gd name="T10" fmla="*/ 33 w 132"/>
                <a:gd name="T11" fmla="*/ 66 h 131"/>
                <a:gd name="T12" fmla="*/ 66 w 132"/>
                <a:gd name="T13" fmla="*/ 98 h 131"/>
                <a:gd name="T14" fmla="*/ 99 w 132"/>
                <a:gd name="T15" fmla="*/ 66 h 131"/>
                <a:gd name="T16" fmla="*/ 65 w 132"/>
                <a:gd name="T17" fmla="*/ 33 h 131"/>
                <a:gd name="T18" fmla="*/ 33 w 132"/>
                <a:gd name="T19" fmla="*/ 6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101" y="0"/>
                    <a:pt x="131" y="30"/>
                    <a:pt x="131" y="65"/>
                  </a:cubicBezTo>
                  <a:cubicBezTo>
                    <a:pt x="132" y="101"/>
                    <a:pt x="101" y="131"/>
                    <a:pt x="66" y="131"/>
                  </a:cubicBezTo>
                  <a:cubicBezTo>
                    <a:pt x="30" y="131"/>
                    <a:pt x="1" y="102"/>
                    <a:pt x="0" y="66"/>
                  </a:cubicBezTo>
                  <a:cubicBezTo>
                    <a:pt x="0" y="30"/>
                    <a:pt x="29" y="0"/>
                    <a:pt x="66" y="0"/>
                  </a:cubicBezTo>
                  <a:close/>
                  <a:moveTo>
                    <a:pt x="33" y="66"/>
                  </a:moveTo>
                  <a:cubicBezTo>
                    <a:pt x="33" y="84"/>
                    <a:pt x="48" y="98"/>
                    <a:pt x="66" y="98"/>
                  </a:cubicBezTo>
                  <a:cubicBezTo>
                    <a:pt x="84" y="98"/>
                    <a:pt x="98" y="84"/>
                    <a:pt x="99" y="66"/>
                  </a:cubicBezTo>
                  <a:cubicBezTo>
                    <a:pt x="99" y="47"/>
                    <a:pt x="84" y="33"/>
                    <a:pt x="65" y="33"/>
                  </a:cubicBezTo>
                  <a:cubicBezTo>
                    <a:pt x="47" y="33"/>
                    <a:pt x="33" y="48"/>
                    <a:pt x="3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4"/>
            <p:cNvSpPr>
              <a:spLocks noEditPoints="1"/>
            </p:cNvSpPr>
            <p:nvPr/>
          </p:nvSpPr>
          <p:spPr bwMode="auto">
            <a:xfrm>
              <a:off x="3389313" y="5873750"/>
              <a:ext cx="400050" cy="396875"/>
            </a:xfrm>
            <a:custGeom>
              <a:avLst/>
              <a:gdLst>
                <a:gd name="T0" fmla="*/ 66 w 132"/>
                <a:gd name="T1" fmla="*/ 0 h 131"/>
                <a:gd name="T2" fmla="*/ 132 w 132"/>
                <a:gd name="T3" fmla="*/ 66 h 131"/>
                <a:gd name="T4" fmla="*/ 66 w 132"/>
                <a:gd name="T5" fmla="*/ 131 h 131"/>
                <a:gd name="T6" fmla="*/ 1 w 132"/>
                <a:gd name="T7" fmla="*/ 66 h 131"/>
                <a:gd name="T8" fmla="*/ 66 w 132"/>
                <a:gd name="T9" fmla="*/ 0 h 131"/>
                <a:gd name="T10" fmla="*/ 66 w 132"/>
                <a:gd name="T11" fmla="*/ 33 h 131"/>
                <a:gd name="T12" fmla="*/ 33 w 132"/>
                <a:gd name="T13" fmla="*/ 65 h 131"/>
                <a:gd name="T14" fmla="*/ 66 w 132"/>
                <a:gd name="T15" fmla="*/ 98 h 131"/>
                <a:gd name="T16" fmla="*/ 99 w 132"/>
                <a:gd name="T17" fmla="*/ 66 h 131"/>
                <a:gd name="T18" fmla="*/ 66 w 132"/>
                <a:gd name="T19" fmla="*/ 3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102" y="0"/>
                    <a:pt x="132" y="30"/>
                    <a:pt x="132" y="66"/>
                  </a:cubicBezTo>
                  <a:cubicBezTo>
                    <a:pt x="132" y="101"/>
                    <a:pt x="102" y="131"/>
                    <a:pt x="66" y="131"/>
                  </a:cubicBezTo>
                  <a:cubicBezTo>
                    <a:pt x="30" y="131"/>
                    <a:pt x="1" y="102"/>
                    <a:pt x="1" y="66"/>
                  </a:cubicBezTo>
                  <a:cubicBezTo>
                    <a:pt x="0" y="30"/>
                    <a:pt x="30" y="0"/>
                    <a:pt x="66" y="0"/>
                  </a:cubicBezTo>
                  <a:close/>
                  <a:moveTo>
                    <a:pt x="66" y="33"/>
                  </a:moveTo>
                  <a:cubicBezTo>
                    <a:pt x="48" y="33"/>
                    <a:pt x="34" y="47"/>
                    <a:pt x="33" y="65"/>
                  </a:cubicBezTo>
                  <a:cubicBezTo>
                    <a:pt x="33" y="83"/>
                    <a:pt x="48" y="98"/>
                    <a:pt x="66" y="98"/>
                  </a:cubicBezTo>
                  <a:cubicBezTo>
                    <a:pt x="84" y="98"/>
                    <a:pt x="99" y="84"/>
                    <a:pt x="99" y="66"/>
                  </a:cubicBezTo>
                  <a:cubicBezTo>
                    <a:pt x="99" y="48"/>
                    <a:pt x="84" y="33"/>
                    <a:pt x="66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2" name="Freeform 33"/>
          <p:cNvSpPr>
            <a:spLocks/>
          </p:cNvSpPr>
          <p:nvPr/>
        </p:nvSpPr>
        <p:spPr bwMode="auto">
          <a:xfrm>
            <a:off x="4175637" y="2275800"/>
            <a:ext cx="917241" cy="870916"/>
          </a:xfrm>
          <a:custGeom>
            <a:avLst/>
            <a:gdLst>
              <a:gd name="T0" fmla="*/ 517 w 517"/>
              <a:gd name="T1" fmla="*/ 251 h 492"/>
              <a:gd name="T2" fmla="*/ 505 w 517"/>
              <a:gd name="T3" fmla="*/ 274 h 492"/>
              <a:gd name="T4" fmla="*/ 475 w 517"/>
              <a:gd name="T5" fmla="*/ 285 h 492"/>
              <a:gd name="T6" fmla="*/ 342 w 517"/>
              <a:gd name="T7" fmla="*/ 285 h 492"/>
              <a:gd name="T8" fmla="*/ 333 w 517"/>
              <a:gd name="T9" fmla="*/ 290 h 492"/>
              <a:gd name="T10" fmla="*/ 210 w 517"/>
              <a:gd name="T11" fmla="*/ 487 h 492"/>
              <a:gd name="T12" fmla="*/ 201 w 517"/>
              <a:gd name="T13" fmla="*/ 492 h 492"/>
              <a:gd name="T14" fmla="*/ 155 w 517"/>
              <a:gd name="T15" fmla="*/ 492 h 492"/>
              <a:gd name="T16" fmla="*/ 220 w 517"/>
              <a:gd name="T17" fmla="*/ 285 h 492"/>
              <a:gd name="T18" fmla="*/ 214 w 517"/>
              <a:gd name="T19" fmla="*/ 285 h 492"/>
              <a:gd name="T20" fmla="*/ 82 w 517"/>
              <a:gd name="T21" fmla="*/ 285 h 492"/>
              <a:gd name="T22" fmla="*/ 75 w 517"/>
              <a:gd name="T23" fmla="*/ 289 h 492"/>
              <a:gd name="T24" fmla="*/ 41 w 517"/>
              <a:gd name="T25" fmla="*/ 333 h 492"/>
              <a:gd name="T26" fmla="*/ 34 w 517"/>
              <a:gd name="T27" fmla="*/ 337 h 492"/>
              <a:gd name="T28" fmla="*/ 0 w 517"/>
              <a:gd name="T29" fmla="*/ 337 h 492"/>
              <a:gd name="T30" fmla="*/ 3 w 517"/>
              <a:gd name="T31" fmla="*/ 325 h 492"/>
              <a:gd name="T32" fmla="*/ 24 w 517"/>
              <a:gd name="T33" fmla="*/ 251 h 492"/>
              <a:gd name="T34" fmla="*/ 24 w 517"/>
              <a:gd name="T35" fmla="*/ 242 h 492"/>
              <a:gd name="T36" fmla="*/ 2 w 517"/>
              <a:gd name="T37" fmla="*/ 161 h 492"/>
              <a:gd name="T38" fmla="*/ 0 w 517"/>
              <a:gd name="T39" fmla="*/ 156 h 492"/>
              <a:gd name="T40" fmla="*/ 14 w 517"/>
              <a:gd name="T41" fmla="*/ 156 h 492"/>
              <a:gd name="T42" fmla="*/ 34 w 517"/>
              <a:gd name="T43" fmla="*/ 156 h 492"/>
              <a:gd name="T44" fmla="*/ 41 w 517"/>
              <a:gd name="T45" fmla="*/ 159 h 492"/>
              <a:gd name="T46" fmla="*/ 75 w 517"/>
              <a:gd name="T47" fmla="*/ 204 h 492"/>
              <a:gd name="T48" fmla="*/ 81 w 517"/>
              <a:gd name="T49" fmla="*/ 207 h 492"/>
              <a:gd name="T50" fmla="*/ 215 w 517"/>
              <a:gd name="T51" fmla="*/ 207 h 492"/>
              <a:gd name="T52" fmla="*/ 220 w 517"/>
              <a:gd name="T53" fmla="*/ 207 h 492"/>
              <a:gd name="T54" fmla="*/ 155 w 517"/>
              <a:gd name="T55" fmla="*/ 1 h 492"/>
              <a:gd name="T56" fmla="*/ 160 w 517"/>
              <a:gd name="T57" fmla="*/ 1 h 492"/>
              <a:gd name="T58" fmla="*/ 202 w 517"/>
              <a:gd name="T59" fmla="*/ 1 h 492"/>
              <a:gd name="T60" fmla="*/ 209 w 517"/>
              <a:gd name="T61" fmla="*/ 5 h 492"/>
              <a:gd name="T62" fmla="*/ 333 w 517"/>
              <a:gd name="T63" fmla="*/ 203 h 492"/>
              <a:gd name="T64" fmla="*/ 342 w 517"/>
              <a:gd name="T65" fmla="*/ 208 h 492"/>
              <a:gd name="T66" fmla="*/ 469 w 517"/>
              <a:gd name="T67" fmla="*/ 207 h 492"/>
              <a:gd name="T68" fmla="*/ 517 w 517"/>
              <a:gd name="T69" fmla="*/ 241 h 492"/>
              <a:gd name="T70" fmla="*/ 517 w 517"/>
              <a:gd name="T71" fmla="*/ 25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17" h="492">
                <a:moveTo>
                  <a:pt x="517" y="251"/>
                </a:moveTo>
                <a:cubicBezTo>
                  <a:pt x="515" y="260"/>
                  <a:pt x="511" y="268"/>
                  <a:pt x="505" y="274"/>
                </a:cubicBezTo>
                <a:cubicBezTo>
                  <a:pt x="496" y="282"/>
                  <a:pt x="486" y="285"/>
                  <a:pt x="475" y="285"/>
                </a:cubicBezTo>
                <a:cubicBezTo>
                  <a:pt x="430" y="285"/>
                  <a:pt x="386" y="285"/>
                  <a:pt x="342" y="285"/>
                </a:cubicBezTo>
                <a:cubicBezTo>
                  <a:pt x="338" y="285"/>
                  <a:pt x="335" y="286"/>
                  <a:pt x="333" y="290"/>
                </a:cubicBezTo>
                <a:cubicBezTo>
                  <a:pt x="292" y="355"/>
                  <a:pt x="251" y="421"/>
                  <a:pt x="210" y="487"/>
                </a:cubicBezTo>
                <a:cubicBezTo>
                  <a:pt x="208" y="491"/>
                  <a:pt x="205" y="492"/>
                  <a:pt x="201" y="492"/>
                </a:cubicBezTo>
                <a:cubicBezTo>
                  <a:pt x="186" y="492"/>
                  <a:pt x="171" y="492"/>
                  <a:pt x="155" y="492"/>
                </a:cubicBezTo>
                <a:cubicBezTo>
                  <a:pt x="177" y="423"/>
                  <a:pt x="198" y="354"/>
                  <a:pt x="220" y="285"/>
                </a:cubicBezTo>
                <a:cubicBezTo>
                  <a:pt x="217" y="285"/>
                  <a:pt x="216" y="285"/>
                  <a:pt x="214" y="285"/>
                </a:cubicBezTo>
                <a:cubicBezTo>
                  <a:pt x="170" y="285"/>
                  <a:pt x="126" y="285"/>
                  <a:pt x="82" y="285"/>
                </a:cubicBezTo>
                <a:cubicBezTo>
                  <a:pt x="79" y="285"/>
                  <a:pt x="77" y="286"/>
                  <a:pt x="75" y="289"/>
                </a:cubicBezTo>
                <a:cubicBezTo>
                  <a:pt x="64" y="304"/>
                  <a:pt x="52" y="318"/>
                  <a:pt x="41" y="333"/>
                </a:cubicBezTo>
                <a:cubicBezTo>
                  <a:pt x="39" y="336"/>
                  <a:pt x="37" y="337"/>
                  <a:pt x="34" y="337"/>
                </a:cubicBezTo>
                <a:cubicBezTo>
                  <a:pt x="23" y="337"/>
                  <a:pt x="12" y="337"/>
                  <a:pt x="0" y="337"/>
                </a:cubicBezTo>
                <a:cubicBezTo>
                  <a:pt x="1" y="332"/>
                  <a:pt x="2" y="329"/>
                  <a:pt x="3" y="325"/>
                </a:cubicBezTo>
                <a:cubicBezTo>
                  <a:pt x="10" y="300"/>
                  <a:pt x="17" y="275"/>
                  <a:pt x="24" y="251"/>
                </a:cubicBezTo>
                <a:cubicBezTo>
                  <a:pt x="25" y="248"/>
                  <a:pt x="25" y="245"/>
                  <a:pt x="24" y="242"/>
                </a:cubicBezTo>
                <a:cubicBezTo>
                  <a:pt x="17" y="215"/>
                  <a:pt x="9" y="188"/>
                  <a:pt x="2" y="161"/>
                </a:cubicBezTo>
                <a:cubicBezTo>
                  <a:pt x="1" y="160"/>
                  <a:pt x="1" y="158"/>
                  <a:pt x="0" y="156"/>
                </a:cubicBezTo>
                <a:cubicBezTo>
                  <a:pt x="5" y="156"/>
                  <a:pt x="10" y="156"/>
                  <a:pt x="14" y="156"/>
                </a:cubicBezTo>
                <a:cubicBezTo>
                  <a:pt x="21" y="156"/>
                  <a:pt x="28" y="155"/>
                  <a:pt x="34" y="156"/>
                </a:cubicBezTo>
                <a:cubicBezTo>
                  <a:pt x="37" y="156"/>
                  <a:pt x="40" y="157"/>
                  <a:pt x="41" y="159"/>
                </a:cubicBezTo>
                <a:cubicBezTo>
                  <a:pt x="53" y="174"/>
                  <a:pt x="64" y="189"/>
                  <a:pt x="75" y="204"/>
                </a:cubicBezTo>
                <a:cubicBezTo>
                  <a:pt x="76" y="206"/>
                  <a:pt x="79" y="207"/>
                  <a:pt x="81" y="207"/>
                </a:cubicBezTo>
                <a:cubicBezTo>
                  <a:pt x="126" y="208"/>
                  <a:pt x="170" y="207"/>
                  <a:pt x="215" y="207"/>
                </a:cubicBezTo>
                <a:cubicBezTo>
                  <a:pt x="216" y="207"/>
                  <a:pt x="218" y="207"/>
                  <a:pt x="220" y="207"/>
                </a:cubicBezTo>
                <a:cubicBezTo>
                  <a:pt x="198" y="138"/>
                  <a:pt x="177" y="70"/>
                  <a:pt x="155" y="1"/>
                </a:cubicBezTo>
                <a:cubicBezTo>
                  <a:pt x="157" y="1"/>
                  <a:pt x="159" y="1"/>
                  <a:pt x="160" y="1"/>
                </a:cubicBezTo>
                <a:cubicBezTo>
                  <a:pt x="174" y="1"/>
                  <a:pt x="188" y="1"/>
                  <a:pt x="202" y="1"/>
                </a:cubicBezTo>
                <a:cubicBezTo>
                  <a:pt x="205" y="0"/>
                  <a:pt x="208" y="2"/>
                  <a:pt x="209" y="5"/>
                </a:cubicBezTo>
                <a:cubicBezTo>
                  <a:pt x="251" y="71"/>
                  <a:pt x="292" y="137"/>
                  <a:pt x="333" y="203"/>
                </a:cubicBezTo>
                <a:cubicBezTo>
                  <a:pt x="335" y="206"/>
                  <a:pt x="338" y="208"/>
                  <a:pt x="342" y="208"/>
                </a:cubicBezTo>
                <a:cubicBezTo>
                  <a:pt x="384" y="207"/>
                  <a:pt x="427" y="208"/>
                  <a:pt x="469" y="207"/>
                </a:cubicBezTo>
                <a:cubicBezTo>
                  <a:pt x="494" y="207"/>
                  <a:pt x="511" y="218"/>
                  <a:pt x="517" y="241"/>
                </a:cubicBezTo>
                <a:cubicBezTo>
                  <a:pt x="517" y="245"/>
                  <a:pt x="517" y="248"/>
                  <a:pt x="517" y="2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3" name="Grupo 82"/>
          <p:cNvGrpSpPr/>
          <p:nvPr/>
        </p:nvGrpSpPr>
        <p:grpSpPr>
          <a:xfrm>
            <a:off x="3504548" y="3605483"/>
            <a:ext cx="1122663" cy="791843"/>
            <a:chOff x="4757738" y="2486025"/>
            <a:chExt cx="2682876" cy="1892301"/>
          </a:xfrm>
          <a:solidFill>
            <a:schemeClr val="accent3"/>
          </a:solidFill>
        </p:grpSpPr>
        <p:sp>
          <p:nvSpPr>
            <p:cNvPr id="84" name="Freeform 5"/>
            <p:cNvSpPr>
              <a:spLocks noEditPoints="1"/>
            </p:cNvSpPr>
            <p:nvPr/>
          </p:nvSpPr>
          <p:spPr bwMode="auto">
            <a:xfrm>
              <a:off x="4757738" y="2486025"/>
              <a:ext cx="706438" cy="1152525"/>
            </a:xfrm>
            <a:custGeom>
              <a:avLst/>
              <a:gdLst>
                <a:gd name="T0" fmla="*/ 0 w 233"/>
                <a:gd name="T1" fmla="*/ 151 h 380"/>
                <a:gd name="T2" fmla="*/ 69 w 233"/>
                <a:gd name="T3" fmla="*/ 152 h 380"/>
                <a:gd name="T4" fmla="*/ 106 w 233"/>
                <a:gd name="T5" fmla="*/ 152 h 380"/>
                <a:gd name="T6" fmla="*/ 106 w 233"/>
                <a:gd name="T7" fmla="*/ 108 h 380"/>
                <a:gd name="T8" fmla="*/ 67 w 233"/>
                <a:gd name="T9" fmla="*/ 108 h 380"/>
                <a:gd name="T10" fmla="*/ 67 w 233"/>
                <a:gd name="T11" fmla="*/ 90 h 380"/>
                <a:gd name="T12" fmla="*/ 106 w 233"/>
                <a:gd name="T13" fmla="*/ 90 h 380"/>
                <a:gd name="T14" fmla="*/ 106 w 233"/>
                <a:gd name="T15" fmla="*/ 0 h 380"/>
                <a:gd name="T16" fmla="*/ 121 w 233"/>
                <a:gd name="T17" fmla="*/ 0 h 380"/>
                <a:gd name="T18" fmla="*/ 121 w 233"/>
                <a:gd name="T19" fmla="*/ 89 h 380"/>
                <a:gd name="T20" fmla="*/ 160 w 233"/>
                <a:gd name="T21" fmla="*/ 89 h 380"/>
                <a:gd name="T22" fmla="*/ 160 w 233"/>
                <a:gd name="T23" fmla="*/ 107 h 380"/>
                <a:gd name="T24" fmla="*/ 122 w 233"/>
                <a:gd name="T25" fmla="*/ 107 h 380"/>
                <a:gd name="T26" fmla="*/ 122 w 233"/>
                <a:gd name="T27" fmla="*/ 151 h 380"/>
                <a:gd name="T28" fmla="*/ 233 w 233"/>
                <a:gd name="T29" fmla="*/ 151 h 380"/>
                <a:gd name="T30" fmla="*/ 233 w 233"/>
                <a:gd name="T31" fmla="*/ 153 h 380"/>
                <a:gd name="T32" fmla="*/ 207 w 233"/>
                <a:gd name="T33" fmla="*/ 175 h 380"/>
                <a:gd name="T34" fmla="*/ 198 w 233"/>
                <a:gd name="T35" fmla="*/ 193 h 380"/>
                <a:gd name="T36" fmla="*/ 198 w 233"/>
                <a:gd name="T37" fmla="*/ 369 h 380"/>
                <a:gd name="T38" fmla="*/ 198 w 233"/>
                <a:gd name="T39" fmla="*/ 380 h 380"/>
                <a:gd name="T40" fmla="*/ 45 w 233"/>
                <a:gd name="T41" fmla="*/ 380 h 380"/>
                <a:gd name="T42" fmla="*/ 45 w 233"/>
                <a:gd name="T43" fmla="*/ 182 h 380"/>
                <a:gd name="T44" fmla="*/ 0 w 233"/>
                <a:gd name="T45" fmla="*/ 182 h 380"/>
                <a:gd name="T46" fmla="*/ 0 w 233"/>
                <a:gd name="T47" fmla="*/ 151 h 380"/>
                <a:gd name="T48" fmla="*/ 121 w 233"/>
                <a:gd name="T49" fmla="*/ 205 h 380"/>
                <a:gd name="T50" fmla="*/ 121 w 233"/>
                <a:gd name="T51" fmla="*/ 249 h 380"/>
                <a:gd name="T52" fmla="*/ 170 w 233"/>
                <a:gd name="T53" fmla="*/ 249 h 380"/>
                <a:gd name="T54" fmla="*/ 170 w 233"/>
                <a:gd name="T55" fmla="*/ 205 h 380"/>
                <a:gd name="T56" fmla="*/ 121 w 233"/>
                <a:gd name="T57" fmla="*/ 205 h 380"/>
                <a:gd name="T58" fmla="*/ 170 w 233"/>
                <a:gd name="T59" fmla="*/ 278 h 380"/>
                <a:gd name="T60" fmla="*/ 121 w 233"/>
                <a:gd name="T61" fmla="*/ 278 h 380"/>
                <a:gd name="T62" fmla="*/ 121 w 233"/>
                <a:gd name="T63" fmla="*/ 322 h 380"/>
                <a:gd name="T64" fmla="*/ 170 w 233"/>
                <a:gd name="T65" fmla="*/ 322 h 380"/>
                <a:gd name="T66" fmla="*/ 170 w 233"/>
                <a:gd name="T67" fmla="*/ 27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3" h="380">
                  <a:moveTo>
                    <a:pt x="0" y="151"/>
                  </a:moveTo>
                  <a:cubicBezTo>
                    <a:pt x="23" y="151"/>
                    <a:pt x="46" y="151"/>
                    <a:pt x="69" y="152"/>
                  </a:cubicBezTo>
                  <a:cubicBezTo>
                    <a:pt x="81" y="152"/>
                    <a:pt x="93" y="152"/>
                    <a:pt x="106" y="152"/>
                  </a:cubicBezTo>
                  <a:cubicBezTo>
                    <a:pt x="106" y="136"/>
                    <a:pt x="106" y="122"/>
                    <a:pt x="106" y="108"/>
                  </a:cubicBezTo>
                  <a:cubicBezTo>
                    <a:pt x="93" y="108"/>
                    <a:pt x="80" y="108"/>
                    <a:pt x="67" y="108"/>
                  </a:cubicBezTo>
                  <a:cubicBezTo>
                    <a:pt x="67" y="101"/>
                    <a:pt x="67" y="96"/>
                    <a:pt x="67" y="90"/>
                  </a:cubicBezTo>
                  <a:cubicBezTo>
                    <a:pt x="80" y="90"/>
                    <a:pt x="93" y="90"/>
                    <a:pt x="106" y="90"/>
                  </a:cubicBezTo>
                  <a:cubicBezTo>
                    <a:pt x="106" y="59"/>
                    <a:pt x="106" y="30"/>
                    <a:pt x="106" y="0"/>
                  </a:cubicBezTo>
                  <a:cubicBezTo>
                    <a:pt x="112" y="0"/>
                    <a:pt x="116" y="0"/>
                    <a:pt x="121" y="0"/>
                  </a:cubicBezTo>
                  <a:cubicBezTo>
                    <a:pt x="121" y="29"/>
                    <a:pt x="121" y="59"/>
                    <a:pt x="121" y="89"/>
                  </a:cubicBezTo>
                  <a:cubicBezTo>
                    <a:pt x="135" y="89"/>
                    <a:pt x="147" y="89"/>
                    <a:pt x="160" y="89"/>
                  </a:cubicBezTo>
                  <a:cubicBezTo>
                    <a:pt x="160" y="95"/>
                    <a:pt x="160" y="101"/>
                    <a:pt x="160" y="107"/>
                  </a:cubicBezTo>
                  <a:cubicBezTo>
                    <a:pt x="148" y="107"/>
                    <a:pt x="135" y="107"/>
                    <a:pt x="122" y="107"/>
                  </a:cubicBezTo>
                  <a:cubicBezTo>
                    <a:pt x="122" y="122"/>
                    <a:pt x="122" y="136"/>
                    <a:pt x="122" y="151"/>
                  </a:cubicBezTo>
                  <a:cubicBezTo>
                    <a:pt x="159" y="151"/>
                    <a:pt x="196" y="151"/>
                    <a:pt x="233" y="151"/>
                  </a:cubicBezTo>
                  <a:cubicBezTo>
                    <a:pt x="233" y="152"/>
                    <a:pt x="233" y="153"/>
                    <a:pt x="233" y="153"/>
                  </a:cubicBezTo>
                  <a:cubicBezTo>
                    <a:pt x="225" y="160"/>
                    <a:pt x="216" y="168"/>
                    <a:pt x="207" y="175"/>
                  </a:cubicBezTo>
                  <a:cubicBezTo>
                    <a:pt x="200" y="179"/>
                    <a:pt x="198" y="185"/>
                    <a:pt x="198" y="193"/>
                  </a:cubicBezTo>
                  <a:cubicBezTo>
                    <a:pt x="198" y="252"/>
                    <a:pt x="198" y="310"/>
                    <a:pt x="198" y="369"/>
                  </a:cubicBezTo>
                  <a:cubicBezTo>
                    <a:pt x="198" y="372"/>
                    <a:pt x="198" y="376"/>
                    <a:pt x="198" y="380"/>
                  </a:cubicBezTo>
                  <a:cubicBezTo>
                    <a:pt x="147" y="380"/>
                    <a:pt x="97" y="380"/>
                    <a:pt x="45" y="380"/>
                  </a:cubicBezTo>
                  <a:cubicBezTo>
                    <a:pt x="45" y="314"/>
                    <a:pt x="45" y="248"/>
                    <a:pt x="45" y="182"/>
                  </a:cubicBezTo>
                  <a:cubicBezTo>
                    <a:pt x="29" y="182"/>
                    <a:pt x="14" y="182"/>
                    <a:pt x="0" y="182"/>
                  </a:cubicBezTo>
                  <a:cubicBezTo>
                    <a:pt x="0" y="172"/>
                    <a:pt x="0" y="161"/>
                    <a:pt x="0" y="151"/>
                  </a:cubicBezTo>
                  <a:close/>
                  <a:moveTo>
                    <a:pt x="121" y="205"/>
                  </a:moveTo>
                  <a:cubicBezTo>
                    <a:pt x="121" y="220"/>
                    <a:pt x="121" y="235"/>
                    <a:pt x="121" y="249"/>
                  </a:cubicBezTo>
                  <a:cubicBezTo>
                    <a:pt x="138" y="249"/>
                    <a:pt x="154" y="249"/>
                    <a:pt x="170" y="249"/>
                  </a:cubicBezTo>
                  <a:cubicBezTo>
                    <a:pt x="170" y="234"/>
                    <a:pt x="170" y="219"/>
                    <a:pt x="170" y="205"/>
                  </a:cubicBezTo>
                  <a:cubicBezTo>
                    <a:pt x="153" y="205"/>
                    <a:pt x="138" y="205"/>
                    <a:pt x="121" y="205"/>
                  </a:cubicBezTo>
                  <a:close/>
                  <a:moveTo>
                    <a:pt x="170" y="278"/>
                  </a:moveTo>
                  <a:cubicBezTo>
                    <a:pt x="153" y="278"/>
                    <a:pt x="137" y="278"/>
                    <a:pt x="121" y="278"/>
                  </a:cubicBezTo>
                  <a:cubicBezTo>
                    <a:pt x="121" y="293"/>
                    <a:pt x="121" y="307"/>
                    <a:pt x="121" y="322"/>
                  </a:cubicBezTo>
                  <a:cubicBezTo>
                    <a:pt x="138" y="322"/>
                    <a:pt x="154" y="322"/>
                    <a:pt x="170" y="322"/>
                  </a:cubicBezTo>
                  <a:cubicBezTo>
                    <a:pt x="170" y="307"/>
                    <a:pt x="170" y="292"/>
                    <a:pt x="170" y="2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>
              <a:off x="4803776" y="3592513"/>
              <a:ext cx="2636838" cy="785813"/>
            </a:xfrm>
            <a:custGeom>
              <a:avLst/>
              <a:gdLst>
                <a:gd name="T0" fmla="*/ 870 w 870"/>
                <a:gd name="T1" fmla="*/ 0 h 259"/>
                <a:gd name="T2" fmla="*/ 866 w 870"/>
                <a:gd name="T3" fmla="*/ 9 h 259"/>
                <a:gd name="T4" fmla="*/ 768 w 870"/>
                <a:gd name="T5" fmla="*/ 212 h 259"/>
                <a:gd name="T6" fmla="*/ 695 w 870"/>
                <a:gd name="T7" fmla="*/ 259 h 259"/>
                <a:gd name="T8" fmla="*/ 86 w 870"/>
                <a:gd name="T9" fmla="*/ 259 h 259"/>
                <a:gd name="T10" fmla="*/ 69 w 870"/>
                <a:gd name="T11" fmla="*/ 234 h 259"/>
                <a:gd name="T12" fmla="*/ 55 w 870"/>
                <a:gd name="T13" fmla="*/ 188 h 259"/>
                <a:gd name="T14" fmla="*/ 5 w 870"/>
                <a:gd name="T15" fmla="*/ 115 h 259"/>
                <a:gd name="T16" fmla="*/ 0 w 870"/>
                <a:gd name="T17" fmla="*/ 87 h 259"/>
                <a:gd name="T18" fmla="*/ 0 w 870"/>
                <a:gd name="T19" fmla="*/ 31 h 259"/>
                <a:gd name="T20" fmla="*/ 548 w 870"/>
                <a:gd name="T21" fmla="*/ 31 h 259"/>
                <a:gd name="T22" fmla="*/ 549 w 870"/>
                <a:gd name="T23" fmla="*/ 25 h 259"/>
                <a:gd name="T24" fmla="*/ 580 w 870"/>
                <a:gd name="T25" fmla="*/ 0 h 259"/>
                <a:gd name="T26" fmla="*/ 619 w 870"/>
                <a:gd name="T27" fmla="*/ 0 h 259"/>
                <a:gd name="T28" fmla="*/ 859 w 870"/>
                <a:gd name="T29" fmla="*/ 0 h 259"/>
                <a:gd name="T30" fmla="*/ 870 w 870"/>
                <a:gd name="T3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0" h="259">
                  <a:moveTo>
                    <a:pt x="870" y="0"/>
                  </a:moveTo>
                  <a:cubicBezTo>
                    <a:pt x="868" y="4"/>
                    <a:pt x="867" y="7"/>
                    <a:pt x="866" y="9"/>
                  </a:cubicBezTo>
                  <a:cubicBezTo>
                    <a:pt x="833" y="77"/>
                    <a:pt x="801" y="145"/>
                    <a:pt x="768" y="212"/>
                  </a:cubicBezTo>
                  <a:cubicBezTo>
                    <a:pt x="753" y="243"/>
                    <a:pt x="729" y="259"/>
                    <a:pt x="695" y="259"/>
                  </a:cubicBezTo>
                  <a:cubicBezTo>
                    <a:pt x="492" y="259"/>
                    <a:pt x="289" y="259"/>
                    <a:pt x="86" y="259"/>
                  </a:cubicBezTo>
                  <a:cubicBezTo>
                    <a:pt x="69" y="259"/>
                    <a:pt x="63" y="250"/>
                    <a:pt x="69" y="234"/>
                  </a:cubicBezTo>
                  <a:cubicBezTo>
                    <a:pt x="76" y="216"/>
                    <a:pt x="72" y="201"/>
                    <a:pt x="55" y="188"/>
                  </a:cubicBezTo>
                  <a:cubicBezTo>
                    <a:pt x="30" y="169"/>
                    <a:pt x="13" y="145"/>
                    <a:pt x="5" y="115"/>
                  </a:cubicBezTo>
                  <a:cubicBezTo>
                    <a:pt x="3" y="106"/>
                    <a:pt x="1" y="97"/>
                    <a:pt x="0" y="87"/>
                  </a:cubicBezTo>
                  <a:cubicBezTo>
                    <a:pt x="0" y="69"/>
                    <a:pt x="0" y="50"/>
                    <a:pt x="0" y="31"/>
                  </a:cubicBezTo>
                  <a:cubicBezTo>
                    <a:pt x="183" y="31"/>
                    <a:pt x="365" y="31"/>
                    <a:pt x="548" y="31"/>
                  </a:cubicBezTo>
                  <a:cubicBezTo>
                    <a:pt x="548" y="28"/>
                    <a:pt x="549" y="27"/>
                    <a:pt x="549" y="25"/>
                  </a:cubicBezTo>
                  <a:cubicBezTo>
                    <a:pt x="553" y="9"/>
                    <a:pt x="564" y="0"/>
                    <a:pt x="580" y="0"/>
                  </a:cubicBezTo>
                  <a:cubicBezTo>
                    <a:pt x="593" y="0"/>
                    <a:pt x="606" y="0"/>
                    <a:pt x="619" y="0"/>
                  </a:cubicBezTo>
                  <a:cubicBezTo>
                    <a:pt x="699" y="0"/>
                    <a:pt x="779" y="0"/>
                    <a:pt x="859" y="0"/>
                  </a:cubicBezTo>
                  <a:cubicBezTo>
                    <a:pt x="862" y="0"/>
                    <a:pt x="865" y="0"/>
                    <a:pt x="87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"/>
            <p:cNvSpPr>
              <a:spLocks/>
            </p:cNvSpPr>
            <p:nvPr/>
          </p:nvSpPr>
          <p:spPr bwMode="auto">
            <a:xfrm>
              <a:off x="6003926" y="3038475"/>
              <a:ext cx="414338" cy="600075"/>
            </a:xfrm>
            <a:custGeom>
              <a:avLst/>
              <a:gdLst>
                <a:gd name="T0" fmla="*/ 0 w 137"/>
                <a:gd name="T1" fmla="*/ 98 h 198"/>
                <a:gd name="T2" fmla="*/ 0 w 137"/>
                <a:gd name="T3" fmla="*/ 20 h 198"/>
                <a:gd name="T4" fmla="*/ 20 w 137"/>
                <a:gd name="T5" fmla="*/ 0 h 198"/>
                <a:gd name="T6" fmla="*/ 118 w 137"/>
                <a:gd name="T7" fmla="*/ 0 h 198"/>
                <a:gd name="T8" fmla="*/ 137 w 137"/>
                <a:gd name="T9" fmla="*/ 19 h 198"/>
                <a:gd name="T10" fmla="*/ 137 w 137"/>
                <a:gd name="T11" fmla="*/ 179 h 198"/>
                <a:gd name="T12" fmla="*/ 118 w 137"/>
                <a:gd name="T13" fmla="*/ 198 h 198"/>
                <a:gd name="T14" fmla="*/ 20 w 137"/>
                <a:gd name="T15" fmla="*/ 198 h 198"/>
                <a:gd name="T16" fmla="*/ 0 w 137"/>
                <a:gd name="T17" fmla="*/ 179 h 198"/>
                <a:gd name="T18" fmla="*/ 0 w 137"/>
                <a:gd name="T19" fmla="*/ 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98">
                  <a:moveTo>
                    <a:pt x="0" y="98"/>
                  </a:moveTo>
                  <a:cubicBezTo>
                    <a:pt x="0" y="72"/>
                    <a:pt x="0" y="46"/>
                    <a:pt x="0" y="20"/>
                  </a:cubicBezTo>
                  <a:cubicBezTo>
                    <a:pt x="0" y="5"/>
                    <a:pt x="6" y="0"/>
                    <a:pt x="20" y="0"/>
                  </a:cubicBezTo>
                  <a:cubicBezTo>
                    <a:pt x="53" y="0"/>
                    <a:pt x="85" y="0"/>
                    <a:pt x="118" y="0"/>
                  </a:cubicBezTo>
                  <a:cubicBezTo>
                    <a:pt x="132" y="0"/>
                    <a:pt x="137" y="5"/>
                    <a:pt x="137" y="19"/>
                  </a:cubicBezTo>
                  <a:cubicBezTo>
                    <a:pt x="137" y="73"/>
                    <a:pt x="137" y="126"/>
                    <a:pt x="137" y="179"/>
                  </a:cubicBezTo>
                  <a:cubicBezTo>
                    <a:pt x="137" y="193"/>
                    <a:pt x="132" y="198"/>
                    <a:pt x="118" y="198"/>
                  </a:cubicBezTo>
                  <a:cubicBezTo>
                    <a:pt x="85" y="198"/>
                    <a:pt x="53" y="198"/>
                    <a:pt x="20" y="198"/>
                  </a:cubicBezTo>
                  <a:cubicBezTo>
                    <a:pt x="6" y="198"/>
                    <a:pt x="0" y="193"/>
                    <a:pt x="0" y="179"/>
                  </a:cubicBezTo>
                  <a:cubicBezTo>
                    <a:pt x="0" y="152"/>
                    <a:pt x="0" y="125"/>
                    <a:pt x="0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"/>
            <p:cNvSpPr>
              <a:spLocks/>
            </p:cNvSpPr>
            <p:nvPr/>
          </p:nvSpPr>
          <p:spPr bwMode="auto">
            <a:xfrm>
              <a:off x="5448301" y="3176588"/>
              <a:ext cx="463550" cy="461963"/>
            </a:xfrm>
            <a:custGeom>
              <a:avLst/>
              <a:gdLst>
                <a:gd name="T0" fmla="*/ 152 w 153"/>
                <a:gd name="T1" fmla="*/ 76 h 152"/>
                <a:gd name="T2" fmla="*/ 152 w 153"/>
                <a:gd name="T3" fmla="*/ 133 h 152"/>
                <a:gd name="T4" fmla="*/ 133 w 153"/>
                <a:gd name="T5" fmla="*/ 152 h 152"/>
                <a:gd name="T6" fmla="*/ 20 w 153"/>
                <a:gd name="T7" fmla="*/ 152 h 152"/>
                <a:gd name="T8" fmla="*/ 0 w 153"/>
                <a:gd name="T9" fmla="*/ 132 h 152"/>
                <a:gd name="T10" fmla="*/ 0 w 153"/>
                <a:gd name="T11" fmla="*/ 20 h 152"/>
                <a:gd name="T12" fmla="*/ 20 w 153"/>
                <a:gd name="T13" fmla="*/ 0 h 152"/>
                <a:gd name="T14" fmla="*/ 133 w 153"/>
                <a:gd name="T15" fmla="*/ 0 h 152"/>
                <a:gd name="T16" fmla="*/ 152 w 153"/>
                <a:gd name="T17" fmla="*/ 20 h 152"/>
                <a:gd name="T18" fmla="*/ 152 w 153"/>
                <a:gd name="T19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" h="152">
                  <a:moveTo>
                    <a:pt x="152" y="76"/>
                  </a:moveTo>
                  <a:cubicBezTo>
                    <a:pt x="152" y="95"/>
                    <a:pt x="153" y="114"/>
                    <a:pt x="152" y="133"/>
                  </a:cubicBezTo>
                  <a:cubicBezTo>
                    <a:pt x="152" y="147"/>
                    <a:pt x="147" y="152"/>
                    <a:pt x="133" y="152"/>
                  </a:cubicBezTo>
                  <a:cubicBezTo>
                    <a:pt x="95" y="152"/>
                    <a:pt x="58" y="152"/>
                    <a:pt x="20" y="152"/>
                  </a:cubicBezTo>
                  <a:cubicBezTo>
                    <a:pt x="6" y="152"/>
                    <a:pt x="0" y="146"/>
                    <a:pt x="0" y="132"/>
                  </a:cubicBezTo>
                  <a:cubicBezTo>
                    <a:pt x="0" y="95"/>
                    <a:pt x="0" y="57"/>
                    <a:pt x="0" y="20"/>
                  </a:cubicBezTo>
                  <a:cubicBezTo>
                    <a:pt x="0" y="5"/>
                    <a:pt x="5" y="0"/>
                    <a:pt x="20" y="0"/>
                  </a:cubicBezTo>
                  <a:cubicBezTo>
                    <a:pt x="57" y="0"/>
                    <a:pt x="95" y="0"/>
                    <a:pt x="133" y="0"/>
                  </a:cubicBezTo>
                  <a:cubicBezTo>
                    <a:pt x="148" y="0"/>
                    <a:pt x="152" y="5"/>
                    <a:pt x="152" y="20"/>
                  </a:cubicBezTo>
                  <a:cubicBezTo>
                    <a:pt x="153" y="38"/>
                    <a:pt x="152" y="57"/>
                    <a:pt x="15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9"/>
            <p:cNvSpPr>
              <a:spLocks/>
            </p:cNvSpPr>
            <p:nvPr/>
          </p:nvSpPr>
          <p:spPr bwMode="auto">
            <a:xfrm>
              <a:off x="6513513" y="3222625"/>
              <a:ext cx="460375" cy="276225"/>
            </a:xfrm>
            <a:custGeom>
              <a:avLst/>
              <a:gdLst>
                <a:gd name="T0" fmla="*/ 76 w 152"/>
                <a:gd name="T1" fmla="*/ 91 h 91"/>
                <a:gd name="T2" fmla="*/ 18 w 152"/>
                <a:gd name="T3" fmla="*/ 91 h 91"/>
                <a:gd name="T4" fmla="*/ 0 w 152"/>
                <a:gd name="T5" fmla="*/ 73 h 91"/>
                <a:gd name="T6" fmla="*/ 0 w 152"/>
                <a:gd name="T7" fmla="*/ 18 h 91"/>
                <a:gd name="T8" fmla="*/ 18 w 152"/>
                <a:gd name="T9" fmla="*/ 0 h 91"/>
                <a:gd name="T10" fmla="*/ 134 w 152"/>
                <a:gd name="T11" fmla="*/ 0 h 91"/>
                <a:gd name="T12" fmla="*/ 152 w 152"/>
                <a:gd name="T13" fmla="*/ 18 h 91"/>
                <a:gd name="T14" fmla="*/ 152 w 152"/>
                <a:gd name="T15" fmla="*/ 73 h 91"/>
                <a:gd name="T16" fmla="*/ 134 w 152"/>
                <a:gd name="T17" fmla="*/ 91 h 91"/>
                <a:gd name="T18" fmla="*/ 76 w 152"/>
                <a:gd name="T1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" h="91">
                  <a:moveTo>
                    <a:pt x="76" y="91"/>
                  </a:moveTo>
                  <a:cubicBezTo>
                    <a:pt x="57" y="91"/>
                    <a:pt x="38" y="91"/>
                    <a:pt x="18" y="91"/>
                  </a:cubicBezTo>
                  <a:cubicBezTo>
                    <a:pt x="5" y="91"/>
                    <a:pt x="0" y="86"/>
                    <a:pt x="0" y="73"/>
                  </a:cubicBezTo>
                  <a:cubicBezTo>
                    <a:pt x="0" y="55"/>
                    <a:pt x="0" y="37"/>
                    <a:pt x="0" y="18"/>
                  </a:cubicBezTo>
                  <a:cubicBezTo>
                    <a:pt x="0" y="6"/>
                    <a:pt x="5" y="0"/>
                    <a:pt x="18" y="0"/>
                  </a:cubicBezTo>
                  <a:cubicBezTo>
                    <a:pt x="57" y="0"/>
                    <a:pt x="95" y="0"/>
                    <a:pt x="134" y="0"/>
                  </a:cubicBezTo>
                  <a:cubicBezTo>
                    <a:pt x="146" y="0"/>
                    <a:pt x="152" y="6"/>
                    <a:pt x="152" y="18"/>
                  </a:cubicBezTo>
                  <a:cubicBezTo>
                    <a:pt x="152" y="37"/>
                    <a:pt x="152" y="55"/>
                    <a:pt x="152" y="73"/>
                  </a:cubicBezTo>
                  <a:cubicBezTo>
                    <a:pt x="152" y="86"/>
                    <a:pt x="146" y="91"/>
                    <a:pt x="134" y="91"/>
                  </a:cubicBezTo>
                  <a:cubicBezTo>
                    <a:pt x="115" y="91"/>
                    <a:pt x="95" y="91"/>
                    <a:pt x="76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4905110" y="3074541"/>
            <a:ext cx="2503147" cy="2503147"/>
            <a:chOff x="5231166" y="3080505"/>
            <a:chExt cx="2249770" cy="2249770"/>
          </a:xfrm>
        </p:grpSpPr>
        <p:sp>
          <p:nvSpPr>
            <p:cNvPr id="89" name="Elipse 88"/>
            <p:cNvSpPr/>
            <p:nvPr/>
          </p:nvSpPr>
          <p:spPr>
            <a:xfrm>
              <a:off x="5231166" y="3080505"/>
              <a:ext cx="2249770" cy="2249770"/>
            </a:xfrm>
            <a:prstGeom prst="ellipse">
              <a:avLst/>
            </a:prstGeom>
            <a:noFill/>
            <a:ln w="38100">
              <a:solidFill>
                <a:schemeClr val="bg2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Elipse 90"/>
            <p:cNvSpPr/>
            <p:nvPr/>
          </p:nvSpPr>
          <p:spPr>
            <a:xfrm>
              <a:off x="5326362" y="3161093"/>
              <a:ext cx="2084537" cy="2084537"/>
            </a:xfrm>
            <a:prstGeom prst="ellipse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ángulo 91"/>
          <p:cNvSpPr/>
          <p:nvPr/>
        </p:nvSpPr>
        <p:spPr>
          <a:xfrm>
            <a:off x="7334432" y="1928912"/>
            <a:ext cx="6447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spc="100" dirty="0" smtClean="0">
                <a:solidFill>
                  <a:schemeClr val="accent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Rectángulo 92"/>
          <p:cNvSpPr/>
          <p:nvPr/>
        </p:nvSpPr>
        <p:spPr>
          <a:xfrm>
            <a:off x="7961850" y="3362637"/>
            <a:ext cx="6447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spc="100" dirty="0" smtClean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1200" b="1" dirty="0">
              <a:solidFill>
                <a:schemeClr val="accent4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7845627" y="4785917"/>
            <a:ext cx="6447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spc="100" dirty="0" smtClean="0">
                <a:solidFill>
                  <a:schemeClr val="accent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1200" b="1" dirty="0">
              <a:solidFill>
                <a:schemeClr val="accent3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5864944" y="6521073"/>
            <a:ext cx="6447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spc="100" dirty="0" smtClean="0">
                <a:solidFill>
                  <a:schemeClr val="accent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7" name="Rectángulo 96"/>
          <p:cNvSpPr/>
          <p:nvPr/>
        </p:nvSpPr>
        <p:spPr>
          <a:xfrm>
            <a:off x="3890505" y="4785917"/>
            <a:ext cx="6447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spc="100" dirty="0" smtClean="0">
                <a:solidFill>
                  <a:schemeClr val="accent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Rectángulo 97"/>
          <p:cNvSpPr/>
          <p:nvPr/>
        </p:nvSpPr>
        <p:spPr>
          <a:xfrm>
            <a:off x="4241189" y="1928912"/>
            <a:ext cx="6447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spc="100" dirty="0" smtClean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1200" b="1" dirty="0">
              <a:solidFill>
                <a:schemeClr val="accent4"/>
              </a:solidFill>
            </a:endParaRPr>
          </a:p>
        </p:txBody>
      </p:sp>
      <p:sp>
        <p:nvSpPr>
          <p:cNvPr id="99" name="Rectángulo 98"/>
          <p:cNvSpPr/>
          <p:nvPr/>
        </p:nvSpPr>
        <p:spPr>
          <a:xfrm>
            <a:off x="3688153" y="3362637"/>
            <a:ext cx="6447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spc="100" dirty="0" smtClean="0">
                <a:solidFill>
                  <a:schemeClr val="accent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1200" b="1" dirty="0">
              <a:solidFill>
                <a:schemeClr val="accent3"/>
              </a:solidFill>
            </a:endParaRPr>
          </a:p>
        </p:txBody>
      </p:sp>
      <p:sp>
        <p:nvSpPr>
          <p:cNvPr id="100" name="Rectángulo 99"/>
          <p:cNvSpPr/>
          <p:nvPr/>
        </p:nvSpPr>
        <p:spPr>
          <a:xfrm>
            <a:off x="5777775" y="1569934"/>
            <a:ext cx="6447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spc="1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1200" b="1" dirty="0"/>
          </a:p>
        </p:txBody>
      </p:sp>
      <p:grpSp>
        <p:nvGrpSpPr>
          <p:cNvPr id="102" name="Grupo 101"/>
          <p:cNvGrpSpPr/>
          <p:nvPr/>
        </p:nvGrpSpPr>
        <p:grpSpPr>
          <a:xfrm>
            <a:off x="7273013" y="2275800"/>
            <a:ext cx="767566" cy="773217"/>
            <a:chOff x="-2428876" y="3968750"/>
            <a:chExt cx="1293813" cy="1303338"/>
          </a:xfrm>
          <a:solidFill>
            <a:schemeClr val="accent1">
              <a:lumMod val="75000"/>
            </a:schemeClr>
          </a:solidFill>
        </p:grpSpPr>
        <p:sp>
          <p:nvSpPr>
            <p:cNvPr id="103" name="Freeform 5"/>
            <p:cNvSpPr>
              <a:spLocks noEditPoints="1"/>
            </p:cNvSpPr>
            <p:nvPr/>
          </p:nvSpPr>
          <p:spPr bwMode="auto">
            <a:xfrm>
              <a:off x="-2428876" y="3968750"/>
              <a:ext cx="1293813" cy="1303338"/>
            </a:xfrm>
            <a:custGeom>
              <a:avLst/>
              <a:gdLst>
                <a:gd name="T0" fmla="*/ 425 w 425"/>
                <a:gd name="T1" fmla="*/ 223 h 429"/>
                <a:gd name="T2" fmla="*/ 420 w 425"/>
                <a:gd name="T3" fmla="*/ 255 h 429"/>
                <a:gd name="T4" fmla="*/ 170 w 425"/>
                <a:gd name="T5" fmla="*/ 416 h 429"/>
                <a:gd name="T6" fmla="*/ 5 w 425"/>
                <a:gd name="T7" fmla="*/ 190 h 429"/>
                <a:gd name="T8" fmla="*/ 178 w 425"/>
                <a:gd name="T9" fmla="*/ 4 h 429"/>
                <a:gd name="T10" fmla="*/ 227 w 425"/>
                <a:gd name="T11" fmla="*/ 0 h 429"/>
                <a:gd name="T12" fmla="*/ 322 w 425"/>
                <a:gd name="T13" fmla="*/ 30 h 429"/>
                <a:gd name="T14" fmla="*/ 425 w 425"/>
                <a:gd name="T15" fmla="*/ 198 h 429"/>
                <a:gd name="T16" fmla="*/ 293 w 425"/>
                <a:gd name="T17" fmla="*/ 357 h 429"/>
                <a:gd name="T18" fmla="*/ 285 w 425"/>
                <a:gd name="T19" fmla="*/ 334 h 429"/>
                <a:gd name="T20" fmla="*/ 295 w 425"/>
                <a:gd name="T21" fmla="*/ 338 h 429"/>
                <a:gd name="T22" fmla="*/ 352 w 425"/>
                <a:gd name="T23" fmla="*/ 303 h 429"/>
                <a:gd name="T24" fmla="*/ 328 w 425"/>
                <a:gd name="T25" fmla="*/ 281 h 429"/>
                <a:gd name="T26" fmla="*/ 345 w 425"/>
                <a:gd name="T27" fmla="*/ 274 h 429"/>
                <a:gd name="T28" fmla="*/ 380 w 425"/>
                <a:gd name="T29" fmla="*/ 216 h 429"/>
                <a:gd name="T30" fmla="*/ 362 w 425"/>
                <a:gd name="T31" fmla="*/ 216 h 429"/>
                <a:gd name="T32" fmla="*/ 362 w 425"/>
                <a:gd name="T33" fmla="*/ 204 h 429"/>
                <a:gd name="T34" fmla="*/ 380 w 425"/>
                <a:gd name="T35" fmla="*/ 204 h 429"/>
                <a:gd name="T36" fmla="*/ 345 w 425"/>
                <a:gd name="T37" fmla="*/ 148 h 429"/>
                <a:gd name="T38" fmla="*/ 328 w 425"/>
                <a:gd name="T39" fmla="*/ 140 h 429"/>
                <a:gd name="T40" fmla="*/ 352 w 425"/>
                <a:gd name="T41" fmla="*/ 118 h 429"/>
                <a:gd name="T42" fmla="*/ 294 w 425"/>
                <a:gd name="T43" fmla="*/ 84 h 429"/>
                <a:gd name="T44" fmla="*/ 284 w 425"/>
                <a:gd name="T45" fmla="*/ 78 h 429"/>
                <a:gd name="T46" fmla="*/ 225 w 425"/>
                <a:gd name="T47" fmla="*/ 45 h 429"/>
                <a:gd name="T48" fmla="*/ 225 w 425"/>
                <a:gd name="T49" fmla="*/ 68 h 429"/>
                <a:gd name="T50" fmla="*/ 203 w 425"/>
                <a:gd name="T51" fmla="*/ 68 h 429"/>
                <a:gd name="T52" fmla="*/ 203 w 425"/>
                <a:gd name="T53" fmla="*/ 45 h 429"/>
                <a:gd name="T54" fmla="*/ 145 w 425"/>
                <a:gd name="T55" fmla="*/ 79 h 429"/>
                <a:gd name="T56" fmla="*/ 134 w 425"/>
                <a:gd name="T57" fmla="*/ 85 h 429"/>
                <a:gd name="T58" fmla="*/ 76 w 425"/>
                <a:gd name="T59" fmla="*/ 118 h 429"/>
                <a:gd name="T60" fmla="*/ 97 w 425"/>
                <a:gd name="T61" fmla="*/ 147 h 429"/>
                <a:gd name="T62" fmla="*/ 65 w 425"/>
                <a:gd name="T63" fmla="*/ 137 h 429"/>
                <a:gd name="T64" fmla="*/ 54 w 425"/>
                <a:gd name="T65" fmla="*/ 205 h 429"/>
                <a:gd name="T66" fmla="*/ 72 w 425"/>
                <a:gd name="T67" fmla="*/ 211 h 429"/>
                <a:gd name="T68" fmla="*/ 62 w 425"/>
                <a:gd name="T69" fmla="*/ 217 h 429"/>
                <a:gd name="T70" fmla="*/ 65 w 425"/>
                <a:gd name="T71" fmla="*/ 284 h 429"/>
                <a:gd name="T72" fmla="*/ 97 w 425"/>
                <a:gd name="T73" fmla="*/ 274 h 429"/>
                <a:gd name="T74" fmla="*/ 76 w 425"/>
                <a:gd name="T75" fmla="*/ 303 h 429"/>
                <a:gd name="T76" fmla="*/ 135 w 425"/>
                <a:gd name="T77" fmla="*/ 338 h 429"/>
                <a:gd name="T78" fmla="*/ 145 w 425"/>
                <a:gd name="T79" fmla="*/ 344 h 429"/>
                <a:gd name="T80" fmla="*/ 203 w 425"/>
                <a:gd name="T81" fmla="*/ 376 h 429"/>
                <a:gd name="T82" fmla="*/ 203 w 425"/>
                <a:gd name="T83" fmla="*/ 353 h 429"/>
                <a:gd name="T84" fmla="*/ 223 w 425"/>
                <a:gd name="T85" fmla="*/ 348 h 429"/>
                <a:gd name="T86" fmla="*/ 225 w 425"/>
                <a:gd name="T87" fmla="*/ 376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25" h="429">
                  <a:moveTo>
                    <a:pt x="425" y="198"/>
                  </a:moveTo>
                  <a:cubicBezTo>
                    <a:pt x="425" y="207"/>
                    <a:pt x="425" y="215"/>
                    <a:pt x="425" y="223"/>
                  </a:cubicBezTo>
                  <a:cubicBezTo>
                    <a:pt x="424" y="224"/>
                    <a:pt x="424" y="226"/>
                    <a:pt x="424" y="227"/>
                  </a:cubicBezTo>
                  <a:cubicBezTo>
                    <a:pt x="423" y="236"/>
                    <a:pt x="422" y="246"/>
                    <a:pt x="420" y="255"/>
                  </a:cubicBezTo>
                  <a:cubicBezTo>
                    <a:pt x="409" y="305"/>
                    <a:pt x="383" y="346"/>
                    <a:pt x="342" y="378"/>
                  </a:cubicBezTo>
                  <a:cubicBezTo>
                    <a:pt x="291" y="416"/>
                    <a:pt x="233" y="429"/>
                    <a:pt x="170" y="416"/>
                  </a:cubicBezTo>
                  <a:cubicBezTo>
                    <a:pt x="120" y="406"/>
                    <a:pt x="79" y="379"/>
                    <a:pt x="48" y="339"/>
                  </a:cubicBezTo>
                  <a:cubicBezTo>
                    <a:pt x="14" y="295"/>
                    <a:pt x="0" y="245"/>
                    <a:pt x="5" y="190"/>
                  </a:cubicBezTo>
                  <a:cubicBezTo>
                    <a:pt x="9" y="145"/>
                    <a:pt x="27" y="106"/>
                    <a:pt x="56" y="72"/>
                  </a:cubicBezTo>
                  <a:cubicBezTo>
                    <a:pt x="89" y="35"/>
                    <a:pt x="129" y="12"/>
                    <a:pt x="178" y="4"/>
                  </a:cubicBezTo>
                  <a:cubicBezTo>
                    <a:pt x="186" y="2"/>
                    <a:pt x="194" y="1"/>
                    <a:pt x="202" y="0"/>
                  </a:cubicBezTo>
                  <a:cubicBezTo>
                    <a:pt x="210" y="0"/>
                    <a:pt x="218" y="0"/>
                    <a:pt x="227" y="0"/>
                  </a:cubicBezTo>
                  <a:cubicBezTo>
                    <a:pt x="228" y="1"/>
                    <a:pt x="229" y="1"/>
                    <a:pt x="230" y="1"/>
                  </a:cubicBezTo>
                  <a:cubicBezTo>
                    <a:pt x="263" y="3"/>
                    <a:pt x="293" y="13"/>
                    <a:pt x="322" y="30"/>
                  </a:cubicBezTo>
                  <a:cubicBezTo>
                    <a:pt x="376" y="63"/>
                    <a:pt x="410" y="112"/>
                    <a:pt x="421" y="175"/>
                  </a:cubicBezTo>
                  <a:cubicBezTo>
                    <a:pt x="423" y="182"/>
                    <a:pt x="424" y="190"/>
                    <a:pt x="425" y="198"/>
                  </a:cubicBezTo>
                  <a:close/>
                  <a:moveTo>
                    <a:pt x="225" y="376"/>
                  </a:moveTo>
                  <a:cubicBezTo>
                    <a:pt x="249" y="375"/>
                    <a:pt x="272" y="368"/>
                    <a:pt x="293" y="357"/>
                  </a:cubicBezTo>
                  <a:cubicBezTo>
                    <a:pt x="289" y="352"/>
                    <a:pt x="286" y="347"/>
                    <a:pt x="284" y="342"/>
                  </a:cubicBezTo>
                  <a:cubicBezTo>
                    <a:pt x="282" y="339"/>
                    <a:pt x="282" y="336"/>
                    <a:pt x="285" y="334"/>
                  </a:cubicBezTo>
                  <a:cubicBezTo>
                    <a:pt x="288" y="332"/>
                    <a:pt x="290" y="332"/>
                    <a:pt x="293" y="335"/>
                  </a:cubicBezTo>
                  <a:cubicBezTo>
                    <a:pt x="294" y="336"/>
                    <a:pt x="294" y="337"/>
                    <a:pt x="295" y="338"/>
                  </a:cubicBezTo>
                  <a:cubicBezTo>
                    <a:pt x="298" y="342"/>
                    <a:pt x="300" y="347"/>
                    <a:pt x="303" y="351"/>
                  </a:cubicBezTo>
                  <a:cubicBezTo>
                    <a:pt x="323" y="338"/>
                    <a:pt x="339" y="323"/>
                    <a:pt x="352" y="303"/>
                  </a:cubicBezTo>
                  <a:cubicBezTo>
                    <a:pt x="345" y="299"/>
                    <a:pt x="339" y="296"/>
                    <a:pt x="333" y="292"/>
                  </a:cubicBezTo>
                  <a:cubicBezTo>
                    <a:pt x="329" y="290"/>
                    <a:pt x="327" y="286"/>
                    <a:pt x="328" y="281"/>
                  </a:cubicBezTo>
                  <a:cubicBezTo>
                    <a:pt x="329" y="276"/>
                    <a:pt x="332" y="273"/>
                    <a:pt x="336" y="272"/>
                  </a:cubicBezTo>
                  <a:cubicBezTo>
                    <a:pt x="339" y="272"/>
                    <a:pt x="343" y="272"/>
                    <a:pt x="345" y="274"/>
                  </a:cubicBezTo>
                  <a:cubicBezTo>
                    <a:pt x="351" y="277"/>
                    <a:pt x="357" y="280"/>
                    <a:pt x="363" y="284"/>
                  </a:cubicBezTo>
                  <a:cubicBezTo>
                    <a:pt x="374" y="262"/>
                    <a:pt x="379" y="240"/>
                    <a:pt x="380" y="216"/>
                  </a:cubicBezTo>
                  <a:cubicBezTo>
                    <a:pt x="378" y="216"/>
                    <a:pt x="376" y="216"/>
                    <a:pt x="374" y="216"/>
                  </a:cubicBezTo>
                  <a:cubicBezTo>
                    <a:pt x="370" y="216"/>
                    <a:pt x="366" y="216"/>
                    <a:pt x="362" y="216"/>
                  </a:cubicBezTo>
                  <a:cubicBezTo>
                    <a:pt x="359" y="216"/>
                    <a:pt x="356" y="214"/>
                    <a:pt x="356" y="210"/>
                  </a:cubicBezTo>
                  <a:cubicBezTo>
                    <a:pt x="356" y="207"/>
                    <a:pt x="359" y="205"/>
                    <a:pt x="362" y="204"/>
                  </a:cubicBezTo>
                  <a:cubicBezTo>
                    <a:pt x="364" y="204"/>
                    <a:pt x="366" y="204"/>
                    <a:pt x="368" y="204"/>
                  </a:cubicBezTo>
                  <a:cubicBezTo>
                    <a:pt x="372" y="204"/>
                    <a:pt x="376" y="204"/>
                    <a:pt x="380" y="204"/>
                  </a:cubicBezTo>
                  <a:cubicBezTo>
                    <a:pt x="379" y="180"/>
                    <a:pt x="374" y="159"/>
                    <a:pt x="363" y="138"/>
                  </a:cubicBezTo>
                  <a:cubicBezTo>
                    <a:pt x="357" y="141"/>
                    <a:pt x="351" y="145"/>
                    <a:pt x="345" y="148"/>
                  </a:cubicBezTo>
                  <a:cubicBezTo>
                    <a:pt x="343" y="149"/>
                    <a:pt x="339" y="150"/>
                    <a:pt x="336" y="149"/>
                  </a:cubicBezTo>
                  <a:cubicBezTo>
                    <a:pt x="331" y="149"/>
                    <a:pt x="328" y="145"/>
                    <a:pt x="328" y="140"/>
                  </a:cubicBezTo>
                  <a:cubicBezTo>
                    <a:pt x="327" y="136"/>
                    <a:pt x="329" y="132"/>
                    <a:pt x="333" y="129"/>
                  </a:cubicBezTo>
                  <a:cubicBezTo>
                    <a:pt x="339" y="126"/>
                    <a:pt x="346" y="122"/>
                    <a:pt x="352" y="118"/>
                  </a:cubicBezTo>
                  <a:cubicBezTo>
                    <a:pt x="339" y="98"/>
                    <a:pt x="322" y="82"/>
                    <a:pt x="302" y="70"/>
                  </a:cubicBezTo>
                  <a:cubicBezTo>
                    <a:pt x="299" y="75"/>
                    <a:pt x="296" y="79"/>
                    <a:pt x="294" y="84"/>
                  </a:cubicBezTo>
                  <a:cubicBezTo>
                    <a:pt x="291" y="88"/>
                    <a:pt x="288" y="89"/>
                    <a:pt x="285" y="87"/>
                  </a:cubicBezTo>
                  <a:cubicBezTo>
                    <a:pt x="282" y="86"/>
                    <a:pt x="281" y="82"/>
                    <a:pt x="284" y="78"/>
                  </a:cubicBezTo>
                  <a:cubicBezTo>
                    <a:pt x="286" y="73"/>
                    <a:pt x="289" y="69"/>
                    <a:pt x="292" y="64"/>
                  </a:cubicBezTo>
                  <a:cubicBezTo>
                    <a:pt x="271" y="53"/>
                    <a:pt x="249" y="47"/>
                    <a:pt x="225" y="45"/>
                  </a:cubicBezTo>
                  <a:cubicBezTo>
                    <a:pt x="225" y="47"/>
                    <a:pt x="225" y="48"/>
                    <a:pt x="225" y="50"/>
                  </a:cubicBezTo>
                  <a:cubicBezTo>
                    <a:pt x="225" y="56"/>
                    <a:pt x="225" y="62"/>
                    <a:pt x="225" y="68"/>
                  </a:cubicBezTo>
                  <a:cubicBezTo>
                    <a:pt x="225" y="74"/>
                    <a:pt x="220" y="78"/>
                    <a:pt x="214" y="78"/>
                  </a:cubicBezTo>
                  <a:cubicBezTo>
                    <a:pt x="208" y="78"/>
                    <a:pt x="204" y="74"/>
                    <a:pt x="203" y="68"/>
                  </a:cubicBezTo>
                  <a:cubicBezTo>
                    <a:pt x="203" y="64"/>
                    <a:pt x="203" y="61"/>
                    <a:pt x="203" y="57"/>
                  </a:cubicBezTo>
                  <a:cubicBezTo>
                    <a:pt x="203" y="53"/>
                    <a:pt x="203" y="49"/>
                    <a:pt x="203" y="45"/>
                  </a:cubicBezTo>
                  <a:cubicBezTo>
                    <a:pt x="179" y="47"/>
                    <a:pt x="157" y="53"/>
                    <a:pt x="136" y="64"/>
                  </a:cubicBezTo>
                  <a:cubicBezTo>
                    <a:pt x="139" y="70"/>
                    <a:pt x="142" y="74"/>
                    <a:pt x="145" y="79"/>
                  </a:cubicBezTo>
                  <a:cubicBezTo>
                    <a:pt x="146" y="83"/>
                    <a:pt x="146" y="86"/>
                    <a:pt x="143" y="88"/>
                  </a:cubicBezTo>
                  <a:cubicBezTo>
                    <a:pt x="140" y="89"/>
                    <a:pt x="137" y="88"/>
                    <a:pt x="134" y="85"/>
                  </a:cubicBezTo>
                  <a:cubicBezTo>
                    <a:pt x="131" y="80"/>
                    <a:pt x="129" y="75"/>
                    <a:pt x="126" y="70"/>
                  </a:cubicBezTo>
                  <a:cubicBezTo>
                    <a:pt x="106" y="83"/>
                    <a:pt x="90" y="99"/>
                    <a:pt x="76" y="118"/>
                  </a:cubicBezTo>
                  <a:cubicBezTo>
                    <a:pt x="83" y="122"/>
                    <a:pt x="89" y="125"/>
                    <a:pt x="95" y="129"/>
                  </a:cubicBezTo>
                  <a:cubicBezTo>
                    <a:pt x="102" y="133"/>
                    <a:pt x="103" y="142"/>
                    <a:pt x="97" y="147"/>
                  </a:cubicBezTo>
                  <a:cubicBezTo>
                    <a:pt x="94" y="150"/>
                    <a:pt x="89" y="151"/>
                    <a:pt x="83" y="148"/>
                  </a:cubicBezTo>
                  <a:cubicBezTo>
                    <a:pt x="77" y="145"/>
                    <a:pt x="71" y="141"/>
                    <a:pt x="65" y="137"/>
                  </a:cubicBezTo>
                  <a:cubicBezTo>
                    <a:pt x="55" y="159"/>
                    <a:pt x="49" y="181"/>
                    <a:pt x="48" y="205"/>
                  </a:cubicBezTo>
                  <a:cubicBezTo>
                    <a:pt x="51" y="205"/>
                    <a:pt x="52" y="205"/>
                    <a:pt x="54" y="205"/>
                  </a:cubicBezTo>
                  <a:cubicBezTo>
                    <a:pt x="58" y="205"/>
                    <a:pt x="63" y="205"/>
                    <a:pt x="67" y="205"/>
                  </a:cubicBezTo>
                  <a:cubicBezTo>
                    <a:pt x="70" y="206"/>
                    <a:pt x="72" y="208"/>
                    <a:pt x="72" y="211"/>
                  </a:cubicBezTo>
                  <a:cubicBezTo>
                    <a:pt x="72" y="214"/>
                    <a:pt x="70" y="216"/>
                    <a:pt x="67" y="217"/>
                  </a:cubicBezTo>
                  <a:cubicBezTo>
                    <a:pt x="65" y="217"/>
                    <a:pt x="63" y="217"/>
                    <a:pt x="62" y="217"/>
                  </a:cubicBezTo>
                  <a:cubicBezTo>
                    <a:pt x="57" y="217"/>
                    <a:pt x="53" y="217"/>
                    <a:pt x="48" y="217"/>
                  </a:cubicBezTo>
                  <a:cubicBezTo>
                    <a:pt x="49" y="241"/>
                    <a:pt x="55" y="263"/>
                    <a:pt x="65" y="284"/>
                  </a:cubicBezTo>
                  <a:cubicBezTo>
                    <a:pt x="72" y="280"/>
                    <a:pt x="78" y="277"/>
                    <a:pt x="84" y="273"/>
                  </a:cubicBezTo>
                  <a:cubicBezTo>
                    <a:pt x="89" y="271"/>
                    <a:pt x="93" y="271"/>
                    <a:pt x="97" y="274"/>
                  </a:cubicBezTo>
                  <a:cubicBezTo>
                    <a:pt x="103" y="279"/>
                    <a:pt x="102" y="288"/>
                    <a:pt x="95" y="292"/>
                  </a:cubicBezTo>
                  <a:cubicBezTo>
                    <a:pt x="89" y="296"/>
                    <a:pt x="83" y="299"/>
                    <a:pt x="76" y="303"/>
                  </a:cubicBezTo>
                  <a:cubicBezTo>
                    <a:pt x="90" y="323"/>
                    <a:pt x="106" y="339"/>
                    <a:pt x="127" y="352"/>
                  </a:cubicBezTo>
                  <a:cubicBezTo>
                    <a:pt x="129" y="347"/>
                    <a:pt x="132" y="342"/>
                    <a:pt x="135" y="338"/>
                  </a:cubicBezTo>
                  <a:cubicBezTo>
                    <a:pt x="137" y="333"/>
                    <a:pt x="140" y="332"/>
                    <a:pt x="144" y="334"/>
                  </a:cubicBezTo>
                  <a:cubicBezTo>
                    <a:pt x="147" y="336"/>
                    <a:pt x="147" y="339"/>
                    <a:pt x="145" y="344"/>
                  </a:cubicBezTo>
                  <a:cubicBezTo>
                    <a:pt x="142" y="348"/>
                    <a:pt x="140" y="353"/>
                    <a:pt x="137" y="358"/>
                  </a:cubicBezTo>
                  <a:cubicBezTo>
                    <a:pt x="158" y="368"/>
                    <a:pt x="180" y="375"/>
                    <a:pt x="203" y="376"/>
                  </a:cubicBezTo>
                  <a:cubicBezTo>
                    <a:pt x="203" y="374"/>
                    <a:pt x="203" y="372"/>
                    <a:pt x="203" y="370"/>
                  </a:cubicBezTo>
                  <a:cubicBezTo>
                    <a:pt x="203" y="364"/>
                    <a:pt x="203" y="358"/>
                    <a:pt x="203" y="353"/>
                  </a:cubicBezTo>
                  <a:cubicBezTo>
                    <a:pt x="204" y="348"/>
                    <a:pt x="207" y="345"/>
                    <a:pt x="211" y="344"/>
                  </a:cubicBezTo>
                  <a:cubicBezTo>
                    <a:pt x="216" y="343"/>
                    <a:pt x="221" y="344"/>
                    <a:pt x="223" y="348"/>
                  </a:cubicBezTo>
                  <a:cubicBezTo>
                    <a:pt x="224" y="350"/>
                    <a:pt x="225" y="353"/>
                    <a:pt x="225" y="356"/>
                  </a:cubicBezTo>
                  <a:cubicBezTo>
                    <a:pt x="226" y="363"/>
                    <a:pt x="225" y="369"/>
                    <a:pt x="225" y="3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6"/>
            <p:cNvSpPr>
              <a:spLocks/>
            </p:cNvSpPr>
            <p:nvPr/>
          </p:nvSpPr>
          <p:spPr bwMode="auto">
            <a:xfrm>
              <a:off x="-2090738" y="4413250"/>
              <a:ext cx="627063" cy="266700"/>
            </a:xfrm>
            <a:custGeom>
              <a:avLst/>
              <a:gdLst>
                <a:gd name="T0" fmla="*/ 103 w 206"/>
                <a:gd name="T1" fmla="*/ 88 h 88"/>
                <a:gd name="T2" fmla="*/ 81 w 206"/>
                <a:gd name="T3" fmla="*/ 72 h 88"/>
                <a:gd name="T4" fmla="*/ 77 w 206"/>
                <a:gd name="T5" fmla="*/ 68 h 88"/>
                <a:gd name="T6" fmla="*/ 9 w 206"/>
                <a:gd name="T7" fmla="*/ 30 h 88"/>
                <a:gd name="T8" fmla="*/ 1 w 206"/>
                <a:gd name="T9" fmla="*/ 14 h 88"/>
                <a:gd name="T10" fmla="*/ 21 w 206"/>
                <a:gd name="T11" fmla="*/ 4 h 88"/>
                <a:gd name="T12" fmla="*/ 32 w 206"/>
                <a:gd name="T13" fmla="*/ 11 h 88"/>
                <a:gd name="T14" fmla="*/ 89 w 206"/>
                <a:gd name="T15" fmla="*/ 42 h 88"/>
                <a:gd name="T16" fmla="*/ 96 w 206"/>
                <a:gd name="T17" fmla="*/ 43 h 88"/>
                <a:gd name="T18" fmla="*/ 111 w 206"/>
                <a:gd name="T19" fmla="*/ 43 h 88"/>
                <a:gd name="T20" fmla="*/ 117 w 206"/>
                <a:gd name="T21" fmla="*/ 42 h 88"/>
                <a:gd name="T22" fmla="*/ 183 w 206"/>
                <a:gd name="T23" fmla="*/ 6 h 88"/>
                <a:gd name="T24" fmla="*/ 195 w 206"/>
                <a:gd name="T25" fmla="*/ 3 h 88"/>
                <a:gd name="T26" fmla="*/ 205 w 206"/>
                <a:gd name="T27" fmla="*/ 14 h 88"/>
                <a:gd name="T28" fmla="*/ 200 w 206"/>
                <a:gd name="T29" fmla="*/ 28 h 88"/>
                <a:gd name="T30" fmla="*/ 195 w 206"/>
                <a:gd name="T31" fmla="*/ 31 h 88"/>
                <a:gd name="T32" fmla="*/ 130 w 206"/>
                <a:gd name="T33" fmla="*/ 67 h 88"/>
                <a:gd name="T34" fmla="*/ 125 w 206"/>
                <a:gd name="T35" fmla="*/ 73 h 88"/>
                <a:gd name="T36" fmla="*/ 103 w 206"/>
                <a:gd name="T3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88">
                  <a:moveTo>
                    <a:pt x="103" y="88"/>
                  </a:moveTo>
                  <a:cubicBezTo>
                    <a:pt x="93" y="88"/>
                    <a:pt x="85" y="82"/>
                    <a:pt x="81" y="72"/>
                  </a:cubicBezTo>
                  <a:cubicBezTo>
                    <a:pt x="80" y="70"/>
                    <a:pt x="79" y="68"/>
                    <a:pt x="77" y="68"/>
                  </a:cubicBezTo>
                  <a:cubicBezTo>
                    <a:pt x="55" y="55"/>
                    <a:pt x="32" y="42"/>
                    <a:pt x="9" y="30"/>
                  </a:cubicBezTo>
                  <a:cubicBezTo>
                    <a:pt x="3" y="26"/>
                    <a:pt x="0" y="21"/>
                    <a:pt x="1" y="14"/>
                  </a:cubicBezTo>
                  <a:cubicBezTo>
                    <a:pt x="3" y="5"/>
                    <a:pt x="12" y="0"/>
                    <a:pt x="21" y="4"/>
                  </a:cubicBezTo>
                  <a:cubicBezTo>
                    <a:pt x="25" y="6"/>
                    <a:pt x="28" y="9"/>
                    <a:pt x="32" y="11"/>
                  </a:cubicBezTo>
                  <a:cubicBezTo>
                    <a:pt x="51" y="21"/>
                    <a:pt x="70" y="32"/>
                    <a:pt x="89" y="42"/>
                  </a:cubicBezTo>
                  <a:cubicBezTo>
                    <a:pt x="91" y="43"/>
                    <a:pt x="93" y="44"/>
                    <a:pt x="96" y="43"/>
                  </a:cubicBezTo>
                  <a:cubicBezTo>
                    <a:pt x="101" y="41"/>
                    <a:pt x="106" y="41"/>
                    <a:pt x="111" y="43"/>
                  </a:cubicBezTo>
                  <a:cubicBezTo>
                    <a:pt x="113" y="44"/>
                    <a:pt x="115" y="44"/>
                    <a:pt x="117" y="42"/>
                  </a:cubicBezTo>
                  <a:cubicBezTo>
                    <a:pt x="139" y="30"/>
                    <a:pt x="161" y="18"/>
                    <a:pt x="183" y="6"/>
                  </a:cubicBezTo>
                  <a:cubicBezTo>
                    <a:pt x="187" y="4"/>
                    <a:pt x="191" y="2"/>
                    <a:pt x="195" y="3"/>
                  </a:cubicBezTo>
                  <a:cubicBezTo>
                    <a:pt x="201" y="5"/>
                    <a:pt x="204" y="9"/>
                    <a:pt x="205" y="14"/>
                  </a:cubicBezTo>
                  <a:cubicBezTo>
                    <a:pt x="206" y="20"/>
                    <a:pt x="204" y="25"/>
                    <a:pt x="200" y="28"/>
                  </a:cubicBezTo>
                  <a:cubicBezTo>
                    <a:pt x="198" y="29"/>
                    <a:pt x="197" y="30"/>
                    <a:pt x="195" y="31"/>
                  </a:cubicBezTo>
                  <a:cubicBezTo>
                    <a:pt x="173" y="43"/>
                    <a:pt x="152" y="55"/>
                    <a:pt x="130" y="67"/>
                  </a:cubicBezTo>
                  <a:cubicBezTo>
                    <a:pt x="128" y="68"/>
                    <a:pt x="126" y="70"/>
                    <a:pt x="125" y="73"/>
                  </a:cubicBezTo>
                  <a:cubicBezTo>
                    <a:pt x="122" y="82"/>
                    <a:pt x="113" y="88"/>
                    <a:pt x="10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upo 104"/>
          <p:cNvGrpSpPr/>
          <p:nvPr/>
        </p:nvGrpSpPr>
        <p:grpSpPr>
          <a:xfrm>
            <a:off x="7905492" y="3680305"/>
            <a:ext cx="781960" cy="781960"/>
            <a:chOff x="5483225" y="2814638"/>
            <a:chExt cx="1225550" cy="1225550"/>
          </a:xfrm>
          <a:solidFill>
            <a:schemeClr val="accent4"/>
          </a:solidFill>
        </p:grpSpPr>
        <p:sp>
          <p:nvSpPr>
            <p:cNvPr id="106" name="Freeform 34"/>
            <p:cNvSpPr>
              <a:spLocks/>
            </p:cNvSpPr>
            <p:nvPr/>
          </p:nvSpPr>
          <p:spPr bwMode="auto">
            <a:xfrm>
              <a:off x="5483225" y="2814638"/>
              <a:ext cx="1225550" cy="1225550"/>
            </a:xfrm>
            <a:custGeom>
              <a:avLst/>
              <a:gdLst>
                <a:gd name="T0" fmla="*/ 47 w 403"/>
                <a:gd name="T1" fmla="*/ 0 h 403"/>
                <a:gd name="T2" fmla="*/ 46 w 403"/>
                <a:gd name="T3" fmla="*/ 5 h 403"/>
                <a:gd name="T4" fmla="*/ 46 w 403"/>
                <a:gd name="T5" fmla="*/ 351 h 403"/>
                <a:gd name="T6" fmla="*/ 46 w 403"/>
                <a:gd name="T7" fmla="*/ 357 h 403"/>
                <a:gd name="T8" fmla="*/ 403 w 403"/>
                <a:gd name="T9" fmla="*/ 357 h 403"/>
                <a:gd name="T10" fmla="*/ 403 w 403"/>
                <a:gd name="T11" fmla="*/ 403 h 403"/>
                <a:gd name="T12" fmla="*/ 0 w 403"/>
                <a:gd name="T13" fmla="*/ 403 h 403"/>
                <a:gd name="T14" fmla="*/ 0 w 403"/>
                <a:gd name="T15" fmla="*/ 0 h 403"/>
                <a:gd name="T16" fmla="*/ 47 w 403"/>
                <a:gd name="T1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403">
                  <a:moveTo>
                    <a:pt x="47" y="0"/>
                  </a:moveTo>
                  <a:cubicBezTo>
                    <a:pt x="47" y="2"/>
                    <a:pt x="46" y="3"/>
                    <a:pt x="46" y="5"/>
                  </a:cubicBezTo>
                  <a:cubicBezTo>
                    <a:pt x="46" y="120"/>
                    <a:pt x="46" y="236"/>
                    <a:pt x="46" y="351"/>
                  </a:cubicBezTo>
                  <a:cubicBezTo>
                    <a:pt x="46" y="353"/>
                    <a:pt x="46" y="355"/>
                    <a:pt x="46" y="357"/>
                  </a:cubicBezTo>
                  <a:cubicBezTo>
                    <a:pt x="165" y="357"/>
                    <a:pt x="284" y="357"/>
                    <a:pt x="403" y="357"/>
                  </a:cubicBezTo>
                  <a:cubicBezTo>
                    <a:pt x="403" y="372"/>
                    <a:pt x="403" y="387"/>
                    <a:pt x="403" y="403"/>
                  </a:cubicBezTo>
                  <a:cubicBezTo>
                    <a:pt x="269" y="403"/>
                    <a:pt x="134" y="403"/>
                    <a:pt x="0" y="403"/>
                  </a:cubicBezTo>
                  <a:cubicBezTo>
                    <a:pt x="0" y="268"/>
                    <a:pt x="0" y="134"/>
                    <a:pt x="0" y="0"/>
                  </a:cubicBezTo>
                  <a:cubicBezTo>
                    <a:pt x="16" y="0"/>
                    <a:pt x="31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5"/>
            <p:cNvSpPr>
              <a:spLocks/>
            </p:cNvSpPr>
            <p:nvPr/>
          </p:nvSpPr>
          <p:spPr bwMode="auto">
            <a:xfrm>
              <a:off x="5738813" y="3073401"/>
              <a:ext cx="873125" cy="671513"/>
            </a:xfrm>
            <a:custGeom>
              <a:avLst/>
              <a:gdLst>
                <a:gd name="T0" fmla="*/ 93 w 287"/>
                <a:gd name="T1" fmla="*/ 138 h 221"/>
                <a:gd name="T2" fmla="*/ 29 w 287"/>
                <a:gd name="T3" fmla="*/ 221 h 221"/>
                <a:gd name="T4" fmla="*/ 0 w 287"/>
                <a:gd name="T5" fmla="*/ 199 h 221"/>
                <a:gd name="T6" fmla="*/ 83 w 287"/>
                <a:gd name="T7" fmla="*/ 90 h 221"/>
                <a:gd name="T8" fmla="*/ 168 w 287"/>
                <a:gd name="T9" fmla="*/ 139 h 221"/>
                <a:gd name="T10" fmla="*/ 229 w 287"/>
                <a:gd name="T11" fmla="*/ 52 h 221"/>
                <a:gd name="T12" fmla="*/ 208 w 287"/>
                <a:gd name="T13" fmla="*/ 38 h 221"/>
                <a:gd name="T14" fmla="*/ 287 w 287"/>
                <a:gd name="T15" fmla="*/ 0 h 221"/>
                <a:gd name="T16" fmla="*/ 280 w 287"/>
                <a:gd name="T17" fmla="*/ 88 h 221"/>
                <a:gd name="T18" fmla="*/ 259 w 287"/>
                <a:gd name="T19" fmla="*/ 74 h 221"/>
                <a:gd name="T20" fmla="*/ 179 w 287"/>
                <a:gd name="T21" fmla="*/ 188 h 221"/>
                <a:gd name="T22" fmla="*/ 93 w 287"/>
                <a:gd name="T23" fmla="*/ 13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7" h="221">
                  <a:moveTo>
                    <a:pt x="93" y="138"/>
                  </a:moveTo>
                  <a:cubicBezTo>
                    <a:pt x="71" y="166"/>
                    <a:pt x="50" y="193"/>
                    <a:pt x="29" y="221"/>
                  </a:cubicBezTo>
                  <a:cubicBezTo>
                    <a:pt x="19" y="214"/>
                    <a:pt x="10" y="206"/>
                    <a:pt x="0" y="199"/>
                  </a:cubicBezTo>
                  <a:cubicBezTo>
                    <a:pt x="28" y="162"/>
                    <a:pt x="55" y="127"/>
                    <a:pt x="83" y="90"/>
                  </a:cubicBezTo>
                  <a:cubicBezTo>
                    <a:pt x="112" y="107"/>
                    <a:pt x="140" y="123"/>
                    <a:pt x="168" y="139"/>
                  </a:cubicBezTo>
                  <a:cubicBezTo>
                    <a:pt x="188" y="110"/>
                    <a:pt x="208" y="82"/>
                    <a:pt x="229" y="52"/>
                  </a:cubicBezTo>
                  <a:cubicBezTo>
                    <a:pt x="222" y="48"/>
                    <a:pt x="215" y="43"/>
                    <a:pt x="208" y="38"/>
                  </a:cubicBezTo>
                  <a:cubicBezTo>
                    <a:pt x="234" y="25"/>
                    <a:pt x="261" y="13"/>
                    <a:pt x="287" y="0"/>
                  </a:cubicBezTo>
                  <a:cubicBezTo>
                    <a:pt x="285" y="30"/>
                    <a:pt x="282" y="59"/>
                    <a:pt x="280" y="88"/>
                  </a:cubicBezTo>
                  <a:cubicBezTo>
                    <a:pt x="272" y="83"/>
                    <a:pt x="266" y="78"/>
                    <a:pt x="259" y="74"/>
                  </a:cubicBezTo>
                  <a:cubicBezTo>
                    <a:pt x="232" y="112"/>
                    <a:pt x="205" y="150"/>
                    <a:pt x="179" y="188"/>
                  </a:cubicBezTo>
                  <a:cubicBezTo>
                    <a:pt x="150" y="172"/>
                    <a:pt x="122" y="155"/>
                    <a:pt x="93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8" name="Grupo 107"/>
          <p:cNvGrpSpPr/>
          <p:nvPr/>
        </p:nvGrpSpPr>
        <p:grpSpPr>
          <a:xfrm>
            <a:off x="3987972" y="5099630"/>
            <a:ext cx="763468" cy="849220"/>
            <a:chOff x="13281353" y="3046412"/>
            <a:chExt cx="438150" cy="487363"/>
          </a:xfrm>
          <a:solidFill>
            <a:schemeClr val="accent1">
              <a:lumMod val="75000"/>
            </a:schemeClr>
          </a:solidFill>
        </p:grpSpPr>
        <p:sp>
          <p:nvSpPr>
            <p:cNvPr id="109" name="Freeform 11"/>
            <p:cNvSpPr>
              <a:spLocks/>
            </p:cNvSpPr>
            <p:nvPr/>
          </p:nvSpPr>
          <p:spPr bwMode="auto">
            <a:xfrm>
              <a:off x="13433753" y="3219450"/>
              <a:ext cx="223838" cy="196850"/>
            </a:xfrm>
            <a:custGeom>
              <a:avLst/>
              <a:gdLst>
                <a:gd name="T0" fmla="*/ 37 w 74"/>
                <a:gd name="T1" fmla="*/ 27 h 65"/>
                <a:gd name="T2" fmla="*/ 22 w 74"/>
                <a:gd name="T3" fmla="*/ 31 h 65"/>
                <a:gd name="T4" fmla="*/ 17 w 74"/>
                <a:gd name="T5" fmla="*/ 11 h 65"/>
                <a:gd name="T6" fmla="*/ 0 w 74"/>
                <a:gd name="T7" fmla="*/ 15 h 65"/>
                <a:gd name="T8" fmla="*/ 10 w 74"/>
                <a:gd name="T9" fmla="*/ 55 h 65"/>
                <a:gd name="T10" fmla="*/ 26 w 74"/>
                <a:gd name="T11" fmla="*/ 65 h 65"/>
                <a:gd name="T12" fmla="*/ 74 w 74"/>
                <a:gd name="T13" fmla="*/ 52 h 65"/>
                <a:gd name="T14" fmla="*/ 61 w 74"/>
                <a:gd name="T15" fmla="*/ 0 h 65"/>
                <a:gd name="T16" fmla="*/ 50 w 74"/>
                <a:gd name="T17" fmla="*/ 3 h 65"/>
                <a:gd name="T18" fmla="*/ 32 w 74"/>
                <a:gd name="T19" fmla="*/ 7 h 65"/>
                <a:gd name="T20" fmla="*/ 37 w 74"/>
                <a:gd name="T21" fmla="*/ 2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65">
                  <a:moveTo>
                    <a:pt x="37" y="27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6" y="56"/>
                    <a:pt x="22" y="60"/>
                    <a:pt x="26" y="65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32" y="7"/>
                    <a:pt x="32" y="7"/>
                    <a:pt x="32" y="7"/>
                  </a:cubicBezTo>
                  <a:lnTo>
                    <a:pt x="3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2"/>
            <p:cNvSpPr>
              <a:spLocks/>
            </p:cNvSpPr>
            <p:nvPr/>
          </p:nvSpPr>
          <p:spPr bwMode="auto">
            <a:xfrm>
              <a:off x="13394066" y="3079750"/>
              <a:ext cx="187325" cy="179388"/>
            </a:xfrm>
            <a:custGeom>
              <a:avLst/>
              <a:gdLst>
                <a:gd name="T0" fmla="*/ 29 w 62"/>
                <a:gd name="T1" fmla="*/ 55 h 59"/>
                <a:gd name="T2" fmla="*/ 44 w 62"/>
                <a:gd name="T3" fmla="*/ 51 h 59"/>
                <a:gd name="T4" fmla="*/ 62 w 62"/>
                <a:gd name="T5" fmla="*/ 47 h 59"/>
                <a:gd name="T6" fmla="*/ 50 w 62"/>
                <a:gd name="T7" fmla="*/ 0 h 59"/>
                <a:gd name="T8" fmla="*/ 39 w 62"/>
                <a:gd name="T9" fmla="*/ 3 h 59"/>
                <a:gd name="T10" fmla="*/ 39 w 62"/>
                <a:gd name="T11" fmla="*/ 3 h 59"/>
                <a:gd name="T12" fmla="*/ 43 w 62"/>
                <a:gd name="T13" fmla="*/ 19 h 59"/>
                <a:gd name="T14" fmla="*/ 30 w 62"/>
                <a:gd name="T15" fmla="*/ 22 h 59"/>
                <a:gd name="T16" fmla="*/ 26 w 62"/>
                <a:gd name="T17" fmla="*/ 6 h 59"/>
                <a:gd name="T18" fmla="*/ 0 w 62"/>
                <a:gd name="T19" fmla="*/ 13 h 59"/>
                <a:gd name="T20" fmla="*/ 12 w 62"/>
                <a:gd name="T21" fmla="*/ 59 h 59"/>
                <a:gd name="T22" fmla="*/ 29 w 62"/>
                <a:gd name="T23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" h="59">
                  <a:moveTo>
                    <a:pt x="29" y="55"/>
                  </a:moveTo>
                  <a:cubicBezTo>
                    <a:pt x="44" y="51"/>
                    <a:pt x="44" y="51"/>
                    <a:pt x="44" y="51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2" y="59"/>
                    <a:pt x="12" y="59"/>
                    <a:pt x="12" y="59"/>
                  </a:cubicBezTo>
                  <a:lnTo>
                    <a:pt x="29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3"/>
            <p:cNvSpPr>
              <a:spLocks/>
            </p:cNvSpPr>
            <p:nvPr/>
          </p:nvSpPr>
          <p:spPr bwMode="auto">
            <a:xfrm>
              <a:off x="13281353" y="3046412"/>
              <a:ext cx="438150" cy="487363"/>
            </a:xfrm>
            <a:custGeom>
              <a:avLst/>
              <a:gdLst>
                <a:gd name="T0" fmla="*/ 144 w 144"/>
                <a:gd name="T1" fmla="*/ 125 h 161"/>
                <a:gd name="T2" fmla="*/ 140 w 144"/>
                <a:gd name="T3" fmla="*/ 110 h 161"/>
                <a:gd name="T4" fmla="*/ 74 w 144"/>
                <a:gd name="T5" fmla="*/ 127 h 161"/>
                <a:gd name="T6" fmla="*/ 56 w 144"/>
                <a:gd name="T7" fmla="*/ 116 h 161"/>
                <a:gd name="T8" fmla="*/ 29 w 144"/>
                <a:gd name="T9" fmla="*/ 7 h 161"/>
                <a:gd name="T10" fmla="*/ 19 w 144"/>
                <a:gd name="T11" fmla="*/ 2 h 161"/>
                <a:gd name="T12" fmla="*/ 0 w 144"/>
                <a:gd name="T13" fmla="*/ 6 h 161"/>
                <a:gd name="T14" fmla="*/ 0 w 144"/>
                <a:gd name="T15" fmla="*/ 7 h 161"/>
                <a:gd name="T16" fmla="*/ 6 w 144"/>
                <a:gd name="T17" fmla="*/ 19 h 161"/>
                <a:gd name="T18" fmla="*/ 6 w 144"/>
                <a:gd name="T19" fmla="*/ 21 h 161"/>
                <a:gd name="T20" fmla="*/ 15 w 144"/>
                <a:gd name="T21" fmla="*/ 19 h 161"/>
                <a:gd name="T22" fmla="*/ 41 w 144"/>
                <a:gd name="T23" fmla="*/ 121 h 161"/>
                <a:gd name="T24" fmla="*/ 32 w 144"/>
                <a:gd name="T25" fmla="*/ 138 h 161"/>
                <a:gd name="T26" fmla="*/ 55 w 144"/>
                <a:gd name="T27" fmla="*/ 161 h 161"/>
                <a:gd name="T28" fmla="*/ 77 w 144"/>
                <a:gd name="T29" fmla="*/ 142 h 161"/>
                <a:gd name="T30" fmla="*/ 144 w 144"/>
                <a:gd name="T31" fmla="*/ 12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4" h="161">
                  <a:moveTo>
                    <a:pt x="144" y="125"/>
                  </a:moveTo>
                  <a:cubicBezTo>
                    <a:pt x="140" y="110"/>
                    <a:pt x="140" y="110"/>
                    <a:pt x="140" y="110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0" y="120"/>
                    <a:pt x="64" y="116"/>
                    <a:pt x="56" y="116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3"/>
                    <a:pt x="23" y="0"/>
                    <a:pt x="19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" y="10"/>
                    <a:pt x="6" y="14"/>
                    <a:pt x="6" y="19"/>
                  </a:cubicBezTo>
                  <a:cubicBezTo>
                    <a:pt x="6" y="20"/>
                    <a:pt x="6" y="21"/>
                    <a:pt x="6" y="21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36" y="125"/>
                    <a:pt x="32" y="131"/>
                    <a:pt x="32" y="138"/>
                  </a:cubicBezTo>
                  <a:cubicBezTo>
                    <a:pt x="32" y="151"/>
                    <a:pt x="42" y="161"/>
                    <a:pt x="55" y="161"/>
                  </a:cubicBezTo>
                  <a:cubicBezTo>
                    <a:pt x="66" y="161"/>
                    <a:pt x="75" y="153"/>
                    <a:pt x="77" y="142"/>
                  </a:cubicBezTo>
                  <a:lnTo>
                    <a:pt x="144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183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6;p17"/>
          <p:cNvSpPr txBox="1"/>
          <p:nvPr/>
        </p:nvSpPr>
        <p:spPr>
          <a:xfrm>
            <a:off x="2829221" y="459163"/>
            <a:ext cx="6533559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s-ES" sz="3200" b="1" dirty="0" smtClean="0">
                <a:latin typeface="Montserrat"/>
                <a:sym typeface="Montserrat"/>
              </a:rPr>
              <a:t>TRANSPORTE</a:t>
            </a:r>
            <a:endParaRPr sz="3200" dirty="0"/>
          </a:p>
        </p:txBody>
      </p:sp>
      <p:sp>
        <p:nvSpPr>
          <p:cNvPr id="4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3807448" y="944690"/>
            <a:ext cx="4577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Escribe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aquí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subtítulo</a:t>
            </a:r>
            <a:endParaRPr lang="en-US" sz="1600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3062977" y="5369867"/>
            <a:ext cx="2189096" cy="5051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3700460" y="4053257"/>
            <a:ext cx="1683920" cy="14313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4782981" y="3211297"/>
            <a:ext cx="637483" cy="13471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H="1">
            <a:off x="6154173" y="2922624"/>
            <a:ext cx="12029" cy="15516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V="1">
            <a:off x="6755573" y="3331576"/>
            <a:ext cx="709652" cy="13230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V="1">
            <a:off x="6803685" y="4053257"/>
            <a:ext cx="1720005" cy="14072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H="1">
            <a:off x="6944411" y="5369867"/>
            <a:ext cx="2189096" cy="5051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2453160" y="5573232"/>
            <a:ext cx="954228" cy="954228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ipse 23"/>
          <p:cNvSpPr/>
          <p:nvPr/>
        </p:nvSpPr>
        <p:spPr>
          <a:xfrm>
            <a:off x="2827743" y="4303922"/>
            <a:ext cx="954228" cy="954228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ipse 24"/>
          <p:cNvSpPr/>
          <p:nvPr/>
        </p:nvSpPr>
        <p:spPr>
          <a:xfrm>
            <a:off x="3680410" y="3002146"/>
            <a:ext cx="954228" cy="954228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ipse 25"/>
          <p:cNvSpPr/>
          <p:nvPr/>
        </p:nvSpPr>
        <p:spPr>
          <a:xfrm>
            <a:off x="4950816" y="2419590"/>
            <a:ext cx="954228" cy="954228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ipse 26"/>
          <p:cNvSpPr/>
          <p:nvPr/>
        </p:nvSpPr>
        <p:spPr>
          <a:xfrm>
            <a:off x="6420880" y="2419590"/>
            <a:ext cx="954228" cy="954228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ipse 27"/>
          <p:cNvSpPr/>
          <p:nvPr/>
        </p:nvSpPr>
        <p:spPr>
          <a:xfrm>
            <a:off x="7552341" y="3002146"/>
            <a:ext cx="954228" cy="954228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ipse 28"/>
          <p:cNvSpPr/>
          <p:nvPr/>
        </p:nvSpPr>
        <p:spPr>
          <a:xfrm>
            <a:off x="8337943" y="4303922"/>
            <a:ext cx="954228" cy="954228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ipse 29"/>
          <p:cNvSpPr/>
          <p:nvPr/>
        </p:nvSpPr>
        <p:spPr>
          <a:xfrm>
            <a:off x="8688361" y="5573232"/>
            <a:ext cx="954228" cy="954228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5"/>
          <p:cNvSpPr>
            <a:spLocks noEditPoints="1"/>
          </p:cNvSpPr>
          <p:nvPr/>
        </p:nvSpPr>
        <p:spPr bwMode="auto">
          <a:xfrm>
            <a:off x="5322579" y="4545628"/>
            <a:ext cx="1663187" cy="1950096"/>
          </a:xfrm>
          <a:custGeom>
            <a:avLst/>
            <a:gdLst>
              <a:gd name="T0" fmla="*/ 79 w 387"/>
              <a:gd name="T1" fmla="*/ 0 h 455"/>
              <a:gd name="T2" fmla="*/ 84 w 387"/>
              <a:gd name="T3" fmla="*/ 82 h 455"/>
              <a:gd name="T4" fmla="*/ 88 w 387"/>
              <a:gd name="T5" fmla="*/ 77 h 455"/>
              <a:gd name="T6" fmla="*/ 251 w 387"/>
              <a:gd name="T7" fmla="*/ 44 h 455"/>
              <a:gd name="T8" fmla="*/ 302 w 387"/>
              <a:gd name="T9" fmla="*/ 86 h 455"/>
              <a:gd name="T10" fmla="*/ 303 w 387"/>
              <a:gd name="T11" fmla="*/ 82 h 455"/>
              <a:gd name="T12" fmla="*/ 307 w 387"/>
              <a:gd name="T13" fmla="*/ 0 h 455"/>
              <a:gd name="T14" fmla="*/ 327 w 387"/>
              <a:gd name="T15" fmla="*/ 10 h 455"/>
              <a:gd name="T16" fmla="*/ 334 w 387"/>
              <a:gd name="T17" fmla="*/ 269 h 455"/>
              <a:gd name="T18" fmla="*/ 337 w 387"/>
              <a:gd name="T19" fmla="*/ 275 h 455"/>
              <a:gd name="T20" fmla="*/ 368 w 387"/>
              <a:gd name="T21" fmla="*/ 367 h 455"/>
              <a:gd name="T22" fmla="*/ 378 w 387"/>
              <a:gd name="T23" fmla="*/ 372 h 455"/>
              <a:gd name="T24" fmla="*/ 387 w 387"/>
              <a:gd name="T25" fmla="*/ 413 h 455"/>
              <a:gd name="T26" fmla="*/ 351 w 387"/>
              <a:gd name="T27" fmla="*/ 424 h 455"/>
              <a:gd name="T28" fmla="*/ 335 w 387"/>
              <a:gd name="T29" fmla="*/ 455 h 455"/>
              <a:gd name="T30" fmla="*/ 287 w 387"/>
              <a:gd name="T31" fmla="*/ 439 h 455"/>
              <a:gd name="T32" fmla="*/ 100 w 387"/>
              <a:gd name="T33" fmla="*/ 424 h 455"/>
              <a:gd name="T34" fmla="*/ 84 w 387"/>
              <a:gd name="T35" fmla="*/ 455 h 455"/>
              <a:gd name="T36" fmla="*/ 36 w 387"/>
              <a:gd name="T37" fmla="*/ 440 h 455"/>
              <a:gd name="T38" fmla="*/ 8 w 387"/>
              <a:gd name="T39" fmla="*/ 423 h 455"/>
              <a:gd name="T40" fmla="*/ 0 w 387"/>
              <a:gd name="T41" fmla="*/ 380 h 455"/>
              <a:gd name="T42" fmla="*/ 18 w 387"/>
              <a:gd name="T43" fmla="*/ 372 h 455"/>
              <a:gd name="T44" fmla="*/ 18 w 387"/>
              <a:gd name="T45" fmla="*/ 303 h 455"/>
              <a:gd name="T46" fmla="*/ 53 w 387"/>
              <a:gd name="T47" fmla="*/ 275 h 455"/>
              <a:gd name="T48" fmla="*/ 53 w 387"/>
              <a:gd name="T49" fmla="*/ 22 h 455"/>
              <a:gd name="T50" fmla="*/ 74 w 387"/>
              <a:gd name="T51" fmla="*/ 0 h 455"/>
              <a:gd name="T52" fmla="*/ 293 w 387"/>
              <a:gd name="T53" fmla="*/ 128 h 455"/>
              <a:gd name="T54" fmla="*/ 93 w 387"/>
              <a:gd name="T55" fmla="*/ 194 h 455"/>
              <a:gd name="T56" fmla="*/ 193 w 387"/>
              <a:gd name="T57" fmla="*/ 357 h 455"/>
              <a:gd name="T58" fmla="*/ 253 w 387"/>
              <a:gd name="T59" fmla="*/ 341 h 455"/>
              <a:gd name="T60" fmla="*/ 237 w 387"/>
              <a:gd name="T61" fmla="*/ 243 h 455"/>
              <a:gd name="T62" fmla="*/ 133 w 387"/>
              <a:gd name="T63" fmla="*/ 259 h 455"/>
              <a:gd name="T64" fmla="*/ 149 w 387"/>
              <a:gd name="T65" fmla="*/ 357 h 455"/>
              <a:gd name="T66" fmla="*/ 310 w 387"/>
              <a:gd name="T67" fmla="*/ 327 h 455"/>
              <a:gd name="T68" fmla="*/ 286 w 387"/>
              <a:gd name="T69" fmla="*/ 340 h 455"/>
              <a:gd name="T70" fmla="*/ 323 w 387"/>
              <a:gd name="T71" fmla="*/ 353 h 455"/>
              <a:gd name="T72" fmla="*/ 323 w 387"/>
              <a:gd name="T73" fmla="*/ 327 h 455"/>
              <a:gd name="T74" fmla="*/ 76 w 387"/>
              <a:gd name="T75" fmla="*/ 353 h 455"/>
              <a:gd name="T76" fmla="*/ 101 w 387"/>
              <a:gd name="T77" fmla="*/ 340 h 455"/>
              <a:gd name="T78" fmla="*/ 65 w 387"/>
              <a:gd name="T79" fmla="*/ 327 h 455"/>
              <a:gd name="T80" fmla="*/ 65 w 387"/>
              <a:gd name="T81" fmla="*/ 353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87" h="455">
                <a:moveTo>
                  <a:pt x="74" y="0"/>
                </a:moveTo>
                <a:cubicBezTo>
                  <a:pt x="76" y="0"/>
                  <a:pt x="78" y="0"/>
                  <a:pt x="79" y="0"/>
                </a:cubicBezTo>
                <a:cubicBezTo>
                  <a:pt x="83" y="3"/>
                  <a:pt x="84" y="6"/>
                  <a:pt x="84" y="11"/>
                </a:cubicBezTo>
                <a:cubicBezTo>
                  <a:pt x="84" y="34"/>
                  <a:pt x="84" y="58"/>
                  <a:pt x="84" y="82"/>
                </a:cubicBezTo>
                <a:cubicBezTo>
                  <a:pt x="84" y="83"/>
                  <a:pt x="84" y="85"/>
                  <a:pt x="84" y="86"/>
                </a:cubicBezTo>
                <a:cubicBezTo>
                  <a:pt x="86" y="83"/>
                  <a:pt x="87" y="80"/>
                  <a:pt x="88" y="77"/>
                </a:cubicBezTo>
                <a:cubicBezTo>
                  <a:pt x="96" y="56"/>
                  <a:pt x="112" y="44"/>
                  <a:pt x="135" y="44"/>
                </a:cubicBezTo>
                <a:cubicBezTo>
                  <a:pt x="174" y="44"/>
                  <a:pt x="213" y="44"/>
                  <a:pt x="251" y="44"/>
                </a:cubicBezTo>
                <a:cubicBezTo>
                  <a:pt x="274" y="44"/>
                  <a:pt x="290" y="56"/>
                  <a:pt x="298" y="78"/>
                </a:cubicBezTo>
                <a:cubicBezTo>
                  <a:pt x="300" y="81"/>
                  <a:pt x="301" y="83"/>
                  <a:pt x="302" y="86"/>
                </a:cubicBezTo>
                <a:cubicBezTo>
                  <a:pt x="302" y="86"/>
                  <a:pt x="302" y="86"/>
                  <a:pt x="303" y="86"/>
                </a:cubicBezTo>
                <a:cubicBezTo>
                  <a:pt x="303" y="85"/>
                  <a:pt x="303" y="83"/>
                  <a:pt x="303" y="82"/>
                </a:cubicBezTo>
                <a:cubicBezTo>
                  <a:pt x="303" y="58"/>
                  <a:pt x="303" y="34"/>
                  <a:pt x="303" y="11"/>
                </a:cubicBezTo>
                <a:cubicBezTo>
                  <a:pt x="303" y="6"/>
                  <a:pt x="303" y="3"/>
                  <a:pt x="307" y="0"/>
                </a:cubicBezTo>
                <a:cubicBezTo>
                  <a:pt x="309" y="0"/>
                  <a:pt x="311" y="0"/>
                  <a:pt x="312" y="0"/>
                </a:cubicBezTo>
                <a:cubicBezTo>
                  <a:pt x="317" y="4"/>
                  <a:pt x="322" y="7"/>
                  <a:pt x="327" y="10"/>
                </a:cubicBezTo>
                <a:cubicBezTo>
                  <a:pt x="332" y="13"/>
                  <a:pt x="334" y="17"/>
                  <a:pt x="334" y="23"/>
                </a:cubicBezTo>
                <a:cubicBezTo>
                  <a:pt x="334" y="105"/>
                  <a:pt x="334" y="187"/>
                  <a:pt x="334" y="269"/>
                </a:cubicBezTo>
                <a:cubicBezTo>
                  <a:pt x="334" y="271"/>
                  <a:pt x="334" y="273"/>
                  <a:pt x="334" y="275"/>
                </a:cubicBezTo>
                <a:cubicBezTo>
                  <a:pt x="335" y="275"/>
                  <a:pt x="336" y="275"/>
                  <a:pt x="337" y="275"/>
                </a:cubicBezTo>
                <a:cubicBezTo>
                  <a:pt x="355" y="273"/>
                  <a:pt x="369" y="286"/>
                  <a:pt x="368" y="306"/>
                </a:cubicBezTo>
                <a:cubicBezTo>
                  <a:pt x="368" y="327"/>
                  <a:pt x="368" y="347"/>
                  <a:pt x="368" y="367"/>
                </a:cubicBezTo>
                <a:cubicBezTo>
                  <a:pt x="368" y="368"/>
                  <a:pt x="368" y="370"/>
                  <a:pt x="368" y="372"/>
                </a:cubicBezTo>
                <a:cubicBezTo>
                  <a:pt x="372" y="372"/>
                  <a:pt x="375" y="372"/>
                  <a:pt x="378" y="372"/>
                </a:cubicBezTo>
                <a:cubicBezTo>
                  <a:pt x="385" y="372"/>
                  <a:pt x="387" y="375"/>
                  <a:pt x="387" y="382"/>
                </a:cubicBezTo>
                <a:cubicBezTo>
                  <a:pt x="387" y="392"/>
                  <a:pt x="387" y="403"/>
                  <a:pt x="387" y="413"/>
                </a:cubicBezTo>
                <a:cubicBezTo>
                  <a:pt x="387" y="422"/>
                  <a:pt x="385" y="423"/>
                  <a:pt x="377" y="423"/>
                </a:cubicBezTo>
                <a:cubicBezTo>
                  <a:pt x="368" y="424"/>
                  <a:pt x="360" y="424"/>
                  <a:pt x="351" y="424"/>
                </a:cubicBezTo>
                <a:cubicBezTo>
                  <a:pt x="351" y="429"/>
                  <a:pt x="351" y="435"/>
                  <a:pt x="350" y="440"/>
                </a:cubicBezTo>
                <a:cubicBezTo>
                  <a:pt x="350" y="450"/>
                  <a:pt x="345" y="455"/>
                  <a:pt x="335" y="455"/>
                </a:cubicBezTo>
                <a:cubicBezTo>
                  <a:pt x="325" y="455"/>
                  <a:pt x="314" y="455"/>
                  <a:pt x="304" y="455"/>
                </a:cubicBezTo>
                <a:cubicBezTo>
                  <a:pt x="292" y="455"/>
                  <a:pt x="287" y="450"/>
                  <a:pt x="287" y="439"/>
                </a:cubicBezTo>
                <a:cubicBezTo>
                  <a:pt x="287" y="434"/>
                  <a:pt x="287" y="429"/>
                  <a:pt x="287" y="424"/>
                </a:cubicBezTo>
                <a:cubicBezTo>
                  <a:pt x="224" y="424"/>
                  <a:pt x="162" y="424"/>
                  <a:pt x="100" y="424"/>
                </a:cubicBezTo>
                <a:cubicBezTo>
                  <a:pt x="100" y="430"/>
                  <a:pt x="100" y="435"/>
                  <a:pt x="100" y="440"/>
                </a:cubicBezTo>
                <a:cubicBezTo>
                  <a:pt x="99" y="450"/>
                  <a:pt x="94" y="455"/>
                  <a:pt x="84" y="455"/>
                </a:cubicBezTo>
                <a:cubicBezTo>
                  <a:pt x="73" y="455"/>
                  <a:pt x="62" y="455"/>
                  <a:pt x="51" y="455"/>
                </a:cubicBezTo>
                <a:cubicBezTo>
                  <a:pt x="41" y="455"/>
                  <a:pt x="36" y="450"/>
                  <a:pt x="36" y="440"/>
                </a:cubicBezTo>
                <a:cubicBezTo>
                  <a:pt x="36" y="435"/>
                  <a:pt x="36" y="429"/>
                  <a:pt x="36" y="423"/>
                </a:cubicBezTo>
                <a:cubicBezTo>
                  <a:pt x="26" y="423"/>
                  <a:pt x="17" y="424"/>
                  <a:pt x="8" y="423"/>
                </a:cubicBezTo>
                <a:cubicBezTo>
                  <a:pt x="2" y="423"/>
                  <a:pt x="0" y="421"/>
                  <a:pt x="0" y="415"/>
                </a:cubicBezTo>
                <a:cubicBezTo>
                  <a:pt x="0" y="404"/>
                  <a:pt x="0" y="392"/>
                  <a:pt x="0" y="380"/>
                </a:cubicBezTo>
                <a:cubicBezTo>
                  <a:pt x="0" y="375"/>
                  <a:pt x="2" y="372"/>
                  <a:pt x="8" y="372"/>
                </a:cubicBezTo>
                <a:cubicBezTo>
                  <a:pt x="11" y="372"/>
                  <a:pt x="15" y="372"/>
                  <a:pt x="18" y="372"/>
                </a:cubicBezTo>
                <a:cubicBezTo>
                  <a:pt x="18" y="370"/>
                  <a:pt x="18" y="368"/>
                  <a:pt x="18" y="367"/>
                </a:cubicBezTo>
                <a:cubicBezTo>
                  <a:pt x="18" y="346"/>
                  <a:pt x="18" y="325"/>
                  <a:pt x="18" y="303"/>
                </a:cubicBezTo>
                <a:cubicBezTo>
                  <a:pt x="18" y="286"/>
                  <a:pt x="30" y="275"/>
                  <a:pt x="47" y="275"/>
                </a:cubicBezTo>
                <a:cubicBezTo>
                  <a:pt x="49" y="275"/>
                  <a:pt x="50" y="275"/>
                  <a:pt x="53" y="275"/>
                </a:cubicBezTo>
                <a:cubicBezTo>
                  <a:pt x="53" y="272"/>
                  <a:pt x="53" y="270"/>
                  <a:pt x="53" y="268"/>
                </a:cubicBezTo>
                <a:cubicBezTo>
                  <a:pt x="53" y="186"/>
                  <a:pt x="53" y="104"/>
                  <a:pt x="53" y="22"/>
                </a:cubicBezTo>
                <a:cubicBezTo>
                  <a:pt x="53" y="17"/>
                  <a:pt x="54" y="13"/>
                  <a:pt x="59" y="11"/>
                </a:cubicBezTo>
                <a:cubicBezTo>
                  <a:pt x="64" y="8"/>
                  <a:pt x="69" y="4"/>
                  <a:pt x="74" y="0"/>
                </a:cubicBezTo>
                <a:close/>
                <a:moveTo>
                  <a:pt x="293" y="194"/>
                </a:moveTo>
                <a:cubicBezTo>
                  <a:pt x="293" y="172"/>
                  <a:pt x="293" y="150"/>
                  <a:pt x="293" y="128"/>
                </a:cubicBezTo>
                <a:cubicBezTo>
                  <a:pt x="226" y="128"/>
                  <a:pt x="160" y="128"/>
                  <a:pt x="93" y="128"/>
                </a:cubicBezTo>
                <a:cubicBezTo>
                  <a:pt x="93" y="150"/>
                  <a:pt x="93" y="172"/>
                  <a:pt x="93" y="194"/>
                </a:cubicBezTo>
                <a:cubicBezTo>
                  <a:pt x="160" y="194"/>
                  <a:pt x="227" y="194"/>
                  <a:pt x="293" y="194"/>
                </a:cubicBezTo>
                <a:close/>
                <a:moveTo>
                  <a:pt x="193" y="357"/>
                </a:moveTo>
                <a:cubicBezTo>
                  <a:pt x="208" y="357"/>
                  <a:pt x="223" y="357"/>
                  <a:pt x="237" y="357"/>
                </a:cubicBezTo>
                <a:cubicBezTo>
                  <a:pt x="248" y="357"/>
                  <a:pt x="253" y="352"/>
                  <a:pt x="253" y="341"/>
                </a:cubicBezTo>
                <a:cubicBezTo>
                  <a:pt x="253" y="314"/>
                  <a:pt x="253" y="286"/>
                  <a:pt x="253" y="259"/>
                </a:cubicBezTo>
                <a:cubicBezTo>
                  <a:pt x="253" y="248"/>
                  <a:pt x="248" y="243"/>
                  <a:pt x="237" y="243"/>
                </a:cubicBezTo>
                <a:cubicBezTo>
                  <a:pt x="208" y="243"/>
                  <a:pt x="178" y="243"/>
                  <a:pt x="149" y="243"/>
                </a:cubicBezTo>
                <a:cubicBezTo>
                  <a:pt x="139" y="243"/>
                  <a:pt x="133" y="248"/>
                  <a:pt x="133" y="259"/>
                </a:cubicBezTo>
                <a:cubicBezTo>
                  <a:pt x="133" y="286"/>
                  <a:pt x="133" y="314"/>
                  <a:pt x="133" y="342"/>
                </a:cubicBezTo>
                <a:cubicBezTo>
                  <a:pt x="133" y="352"/>
                  <a:pt x="139" y="357"/>
                  <a:pt x="149" y="357"/>
                </a:cubicBezTo>
                <a:cubicBezTo>
                  <a:pt x="163" y="357"/>
                  <a:pt x="178" y="357"/>
                  <a:pt x="193" y="357"/>
                </a:cubicBezTo>
                <a:close/>
                <a:moveTo>
                  <a:pt x="310" y="327"/>
                </a:moveTo>
                <a:cubicBezTo>
                  <a:pt x="306" y="327"/>
                  <a:pt x="302" y="327"/>
                  <a:pt x="298" y="327"/>
                </a:cubicBezTo>
                <a:cubicBezTo>
                  <a:pt x="291" y="328"/>
                  <a:pt x="286" y="333"/>
                  <a:pt x="286" y="340"/>
                </a:cubicBezTo>
                <a:cubicBezTo>
                  <a:pt x="286" y="347"/>
                  <a:pt x="290" y="353"/>
                  <a:pt x="297" y="353"/>
                </a:cubicBezTo>
                <a:cubicBezTo>
                  <a:pt x="306" y="353"/>
                  <a:pt x="314" y="353"/>
                  <a:pt x="323" y="353"/>
                </a:cubicBezTo>
                <a:cubicBezTo>
                  <a:pt x="330" y="353"/>
                  <a:pt x="335" y="347"/>
                  <a:pt x="335" y="340"/>
                </a:cubicBezTo>
                <a:cubicBezTo>
                  <a:pt x="335" y="333"/>
                  <a:pt x="330" y="328"/>
                  <a:pt x="323" y="327"/>
                </a:cubicBezTo>
                <a:cubicBezTo>
                  <a:pt x="318" y="327"/>
                  <a:pt x="314" y="327"/>
                  <a:pt x="310" y="327"/>
                </a:cubicBezTo>
                <a:close/>
                <a:moveTo>
                  <a:pt x="76" y="353"/>
                </a:moveTo>
                <a:cubicBezTo>
                  <a:pt x="80" y="353"/>
                  <a:pt x="84" y="353"/>
                  <a:pt x="88" y="353"/>
                </a:cubicBezTo>
                <a:cubicBezTo>
                  <a:pt x="95" y="353"/>
                  <a:pt x="101" y="348"/>
                  <a:pt x="101" y="340"/>
                </a:cubicBezTo>
                <a:cubicBezTo>
                  <a:pt x="101" y="333"/>
                  <a:pt x="96" y="327"/>
                  <a:pt x="88" y="327"/>
                </a:cubicBezTo>
                <a:cubicBezTo>
                  <a:pt x="80" y="327"/>
                  <a:pt x="73" y="327"/>
                  <a:pt x="65" y="327"/>
                </a:cubicBezTo>
                <a:cubicBezTo>
                  <a:pt x="57" y="327"/>
                  <a:pt x="52" y="333"/>
                  <a:pt x="52" y="340"/>
                </a:cubicBezTo>
                <a:cubicBezTo>
                  <a:pt x="52" y="347"/>
                  <a:pt x="57" y="353"/>
                  <a:pt x="65" y="353"/>
                </a:cubicBezTo>
                <a:cubicBezTo>
                  <a:pt x="69" y="353"/>
                  <a:pt x="73" y="353"/>
                  <a:pt x="76" y="35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upo 67"/>
          <p:cNvGrpSpPr/>
          <p:nvPr/>
        </p:nvGrpSpPr>
        <p:grpSpPr>
          <a:xfrm>
            <a:off x="6592330" y="2585376"/>
            <a:ext cx="567328" cy="576037"/>
            <a:chOff x="9732435" y="2501572"/>
            <a:chExt cx="723901" cy="735013"/>
          </a:xfrm>
          <a:solidFill>
            <a:schemeClr val="bg2"/>
          </a:solidFill>
        </p:grpSpPr>
        <p:sp>
          <p:nvSpPr>
            <p:cNvPr id="36" name="Freeform 5"/>
            <p:cNvSpPr>
              <a:spLocks noEditPoints="1"/>
            </p:cNvSpPr>
            <p:nvPr/>
          </p:nvSpPr>
          <p:spPr bwMode="auto">
            <a:xfrm>
              <a:off x="9743548" y="2501572"/>
              <a:ext cx="712788" cy="735013"/>
            </a:xfrm>
            <a:custGeom>
              <a:avLst/>
              <a:gdLst>
                <a:gd name="T0" fmla="*/ 224 w 235"/>
                <a:gd name="T1" fmla="*/ 172 h 243"/>
                <a:gd name="T2" fmla="*/ 176 w 235"/>
                <a:gd name="T3" fmla="*/ 154 h 243"/>
                <a:gd name="T4" fmla="*/ 142 w 235"/>
                <a:gd name="T5" fmla="*/ 120 h 243"/>
                <a:gd name="T6" fmla="*/ 135 w 235"/>
                <a:gd name="T7" fmla="*/ 127 h 243"/>
                <a:gd name="T8" fmla="*/ 158 w 235"/>
                <a:gd name="T9" fmla="*/ 150 h 243"/>
                <a:gd name="T10" fmla="*/ 158 w 235"/>
                <a:gd name="T11" fmla="*/ 161 h 243"/>
                <a:gd name="T12" fmla="*/ 152 w 235"/>
                <a:gd name="T13" fmla="*/ 164 h 243"/>
                <a:gd name="T14" fmla="*/ 146 w 235"/>
                <a:gd name="T15" fmla="*/ 161 h 243"/>
                <a:gd name="T16" fmla="*/ 124 w 235"/>
                <a:gd name="T17" fmla="*/ 139 h 243"/>
                <a:gd name="T18" fmla="*/ 117 w 235"/>
                <a:gd name="T19" fmla="*/ 146 h 243"/>
                <a:gd name="T20" fmla="*/ 147 w 235"/>
                <a:gd name="T21" fmla="*/ 176 h 243"/>
                <a:gd name="T22" fmla="*/ 150 w 235"/>
                <a:gd name="T23" fmla="*/ 223 h 243"/>
                <a:gd name="T24" fmla="*/ 191 w 235"/>
                <a:gd name="T25" fmla="*/ 242 h 243"/>
                <a:gd name="T26" fmla="*/ 170 w 235"/>
                <a:gd name="T27" fmla="*/ 212 h 243"/>
                <a:gd name="T28" fmla="*/ 172 w 235"/>
                <a:gd name="T29" fmla="*/ 200 h 243"/>
                <a:gd name="T30" fmla="*/ 195 w 235"/>
                <a:gd name="T31" fmla="*/ 184 h 243"/>
                <a:gd name="T32" fmla="*/ 207 w 235"/>
                <a:gd name="T33" fmla="*/ 187 h 243"/>
                <a:gd name="T34" fmla="*/ 228 w 235"/>
                <a:gd name="T35" fmla="*/ 216 h 243"/>
                <a:gd name="T36" fmla="*/ 224 w 235"/>
                <a:gd name="T37" fmla="*/ 172 h 243"/>
                <a:gd name="T38" fmla="*/ 83 w 235"/>
                <a:gd name="T39" fmla="*/ 78 h 243"/>
                <a:gd name="T40" fmla="*/ 89 w 235"/>
                <a:gd name="T41" fmla="*/ 81 h 243"/>
                <a:gd name="T42" fmla="*/ 114 w 235"/>
                <a:gd name="T43" fmla="*/ 106 h 243"/>
                <a:gd name="T44" fmla="*/ 121 w 235"/>
                <a:gd name="T45" fmla="*/ 99 h 243"/>
                <a:gd name="T46" fmla="*/ 88 w 235"/>
                <a:gd name="T47" fmla="*/ 66 h 243"/>
                <a:gd name="T48" fmla="*/ 85 w 235"/>
                <a:gd name="T49" fmla="*/ 20 h 243"/>
                <a:gd name="T50" fmla="*/ 44 w 235"/>
                <a:gd name="T51" fmla="*/ 1 h 243"/>
                <a:gd name="T52" fmla="*/ 65 w 235"/>
                <a:gd name="T53" fmla="*/ 31 h 243"/>
                <a:gd name="T54" fmla="*/ 62 w 235"/>
                <a:gd name="T55" fmla="*/ 43 h 243"/>
                <a:gd name="T56" fmla="*/ 40 w 235"/>
                <a:gd name="T57" fmla="*/ 59 h 243"/>
                <a:gd name="T58" fmla="*/ 28 w 235"/>
                <a:gd name="T59" fmla="*/ 57 h 243"/>
                <a:gd name="T60" fmla="*/ 7 w 235"/>
                <a:gd name="T61" fmla="*/ 27 h 243"/>
                <a:gd name="T62" fmla="*/ 11 w 235"/>
                <a:gd name="T63" fmla="*/ 72 h 243"/>
                <a:gd name="T64" fmla="*/ 60 w 235"/>
                <a:gd name="T65" fmla="*/ 89 h 243"/>
                <a:gd name="T66" fmla="*/ 95 w 235"/>
                <a:gd name="T67" fmla="*/ 124 h 243"/>
                <a:gd name="T68" fmla="*/ 102 w 235"/>
                <a:gd name="T69" fmla="*/ 117 h 243"/>
                <a:gd name="T70" fmla="*/ 77 w 235"/>
                <a:gd name="T71" fmla="*/ 92 h 243"/>
                <a:gd name="T72" fmla="*/ 77 w 235"/>
                <a:gd name="T73" fmla="*/ 81 h 243"/>
                <a:gd name="T74" fmla="*/ 83 w 235"/>
                <a:gd name="T75" fmla="*/ 78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5" h="243">
                  <a:moveTo>
                    <a:pt x="224" y="172"/>
                  </a:moveTo>
                  <a:cubicBezTo>
                    <a:pt x="213" y="155"/>
                    <a:pt x="194" y="149"/>
                    <a:pt x="176" y="154"/>
                  </a:cubicBezTo>
                  <a:cubicBezTo>
                    <a:pt x="142" y="120"/>
                    <a:pt x="142" y="120"/>
                    <a:pt x="142" y="120"/>
                  </a:cubicBezTo>
                  <a:cubicBezTo>
                    <a:pt x="135" y="127"/>
                    <a:pt x="135" y="127"/>
                    <a:pt x="135" y="127"/>
                  </a:cubicBezTo>
                  <a:cubicBezTo>
                    <a:pt x="158" y="150"/>
                    <a:pt x="158" y="150"/>
                    <a:pt x="158" y="150"/>
                  </a:cubicBezTo>
                  <a:cubicBezTo>
                    <a:pt x="161" y="153"/>
                    <a:pt x="161" y="158"/>
                    <a:pt x="158" y="161"/>
                  </a:cubicBezTo>
                  <a:cubicBezTo>
                    <a:pt x="156" y="163"/>
                    <a:pt x="154" y="164"/>
                    <a:pt x="152" y="164"/>
                  </a:cubicBezTo>
                  <a:cubicBezTo>
                    <a:pt x="150" y="164"/>
                    <a:pt x="148" y="163"/>
                    <a:pt x="146" y="161"/>
                  </a:cubicBezTo>
                  <a:cubicBezTo>
                    <a:pt x="124" y="139"/>
                    <a:pt x="124" y="139"/>
                    <a:pt x="124" y="139"/>
                  </a:cubicBezTo>
                  <a:cubicBezTo>
                    <a:pt x="117" y="146"/>
                    <a:pt x="117" y="146"/>
                    <a:pt x="117" y="14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0" y="191"/>
                    <a:pt x="140" y="208"/>
                    <a:pt x="150" y="223"/>
                  </a:cubicBezTo>
                  <a:cubicBezTo>
                    <a:pt x="159" y="236"/>
                    <a:pt x="175" y="243"/>
                    <a:pt x="191" y="242"/>
                  </a:cubicBezTo>
                  <a:cubicBezTo>
                    <a:pt x="170" y="212"/>
                    <a:pt x="170" y="212"/>
                    <a:pt x="170" y="212"/>
                  </a:cubicBezTo>
                  <a:cubicBezTo>
                    <a:pt x="167" y="208"/>
                    <a:pt x="168" y="203"/>
                    <a:pt x="172" y="200"/>
                  </a:cubicBezTo>
                  <a:cubicBezTo>
                    <a:pt x="195" y="184"/>
                    <a:pt x="195" y="184"/>
                    <a:pt x="195" y="184"/>
                  </a:cubicBezTo>
                  <a:cubicBezTo>
                    <a:pt x="199" y="182"/>
                    <a:pt x="205" y="183"/>
                    <a:pt x="207" y="187"/>
                  </a:cubicBezTo>
                  <a:cubicBezTo>
                    <a:pt x="228" y="216"/>
                    <a:pt x="228" y="216"/>
                    <a:pt x="228" y="216"/>
                  </a:cubicBezTo>
                  <a:cubicBezTo>
                    <a:pt x="235" y="202"/>
                    <a:pt x="234" y="185"/>
                    <a:pt x="224" y="172"/>
                  </a:cubicBezTo>
                  <a:close/>
                  <a:moveTo>
                    <a:pt x="83" y="78"/>
                  </a:moveTo>
                  <a:cubicBezTo>
                    <a:pt x="85" y="78"/>
                    <a:pt x="87" y="79"/>
                    <a:pt x="89" y="81"/>
                  </a:cubicBezTo>
                  <a:cubicBezTo>
                    <a:pt x="114" y="106"/>
                    <a:pt x="114" y="106"/>
                    <a:pt x="114" y="106"/>
                  </a:cubicBezTo>
                  <a:cubicBezTo>
                    <a:pt x="121" y="99"/>
                    <a:pt x="121" y="99"/>
                    <a:pt x="121" y="99"/>
                  </a:cubicBezTo>
                  <a:cubicBezTo>
                    <a:pt x="88" y="66"/>
                    <a:pt x="88" y="66"/>
                    <a:pt x="88" y="66"/>
                  </a:cubicBezTo>
                  <a:cubicBezTo>
                    <a:pt x="95" y="52"/>
                    <a:pt x="95" y="34"/>
                    <a:pt x="85" y="20"/>
                  </a:cubicBezTo>
                  <a:cubicBezTo>
                    <a:pt x="75" y="6"/>
                    <a:pt x="59" y="0"/>
                    <a:pt x="44" y="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7" y="35"/>
                    <a:pt x="66" y="40"/>
                    <a:pt x="62" y="43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36" y="62"/>
                    <a:pt x="30" y="61"/>
                    <a:pt x="28" y="5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0" y="41"/>
                    <a:pt x="1" y="58"/>
                    <a:pt x="11" y="72"/>
                  </a:cubicBezTo>
                  <a:cubicBezTo>
                    <a:pt x="22" y="88"/>
                    <a:pt x="42" y="95"/>
                    <a:pt x="60" y="89"/>
                  </a:cubicBezTo>
                  <a:cubicBezTo>
                    <a:pt x="95" y="124"/>
                    <a:pt x="95" y="124"/>
                    <a:pt x="95" y="124"/>
                  </a:cubicBezTo>
                  <a:cubicBezTo>
                    <a:pt x="102" y="117"/>
                    <a:pt x="102" y="117"/>
                    <a:pt x="102" y="117"/>
                  </a:cubicBezTo>
                  <a:cubicBezTo>
                    <a:pt x="77" y="92"/>
                    <a:pt x="77" y="92"/>
                    <a:pt x="77" y="92"/>
                  </a:cubicBezTo>
                  <a:cubicBezTo>
                    <a:pt x="74" y="89"/>
                    <a:pt x="74" y="84"/>
                    <a:pt x="77" y="81"/>
                  </a:cubicBezTo>
                  <a:cubicBezTo>
                    <a:pt x="79" y="79"/>
                    <a:pt x="81" y="78"/>
                    <a:pt x="83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9976910" y="2892097"/>
              <a:ext cx="106363" cy="104775"/>
            </a:xfrm>
            <a:custGeom>
              <a:avLst/>
              <a:gdLst>
                <a:gd name="T0" fmla="*/ 32 w 35"/>
                <a:gd name="T1" fmla="*/ 34 h 35"/>
                <a:gd name="T2" fmla="*/ 26 w 35"/>
                <a:gd name="T3" fmla="*/ 34 h 35"/>
                <a:gd name="T4" fmla="*/ 1 w 35"/>
                <a:gd name="T5" fmla="*/ 9 h 35"/>
                <a:gd name="T6" fmla="*/ 1 w 35"/>
                <a:gd name="T7" fmla="*/ 3 h 35"/>
                <a:gd name="T8" fmla="*/ 2 w 35"/>
                <a:gd name="T9" fmla="*/ 2 h 35"/>
                <a:gd name="T10" fmla="*/ 8 w 35"/>
                <a:gd name="T11" fmla="*/ 2 h 35"/>
                <a:gd name="T12" fmla="*/ 33 w 35"/>
                <a:gd name="T13" fmla="*/ 27 h 35"/>
                <a:gd name="T14" fmla="*/ 33 w 35"/>
                <a:gd name="T15" fmla="*/ 32 h 35"/>
                <a:gd name="T16" fmla="*/ 32 w 35"/>
                <a:gd name="T17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5">
                  <a:moveTo>
                    <a:pt x="32" y="34"/>
                  </a:moveTo>
                  <a:cubicBezTo>
                    <a:pt x="30" y="35"/>
                    <a:pt x="28" y="35"/>
                    <a:pt x="26" y="34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0"/>
                    <a:pt x="6" y="0"/>
                    <a:pt x="8" y="2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5" y="28"/>
                    <a:pt x="35" y="31"/>
                    <a:pt x="33" y="32"/>
                  </a:cubicBezTo>
                  <a:lnTo>
                    <a:pt x="3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"/>
            <p:cNvSpPr>
              <a:spLocks/>
            </p:cNvSpPr>
            <p:nvPr/>
          </p:nvSpPr>
          <p:spPr bwMode="auto">
            <a:xfrm>
              <a:off x="9732435" y="2933372"/>
              <a:ext cx="307975" cy="300038"/>
            </a:xfrm>
            <a:custGeom>
              <a:avLst/>
              <a:gdLst>
                <a:gd name="T0" fmla="*/ 102 w 102"/>
                <a:gd name="T1" fmla="*/ 25 h 99"/>
                <a:gd name="T2" fmla="*/ 46 w 102"/>
                <a:gd name="T3" fmla="*/ 85 h 99"/>
                <a:gd name="T4" fmla="*/ 40 w 102"/>
                <a:gd name="T5" fmla="*/ 93 h 99"/>
                <a:gd name="T6" fmla="*/ 33 w 102"/>
                <a:gd name="T7" fmla="*/ 98 h 99"/>
                <a:gd name="T8" fmla="*/ 26 w 102"/>
                <a:gd name="T9" fmla="*/ 99 h 99"/>
                <a:gd name="T10" fmla="*/ 24 w 102"/>
                <a:gd name="T11" fmla="*/ 99 h 99"/>
                <a:gd name="T12" fmla="*/ 9 w 102"/>
                <a:gd name="T13" fmla="*/ 93 h 99"/>
                <a:gd name="T14" fmla="*/ 9 w 102"/>
                <a:gd name="T15" fmla="*/ 62 h 99"/>
                <a:gd name="T16" fmla="*/ 16 w 102"/>
                <a:gd name="T17" fmla="*/ 55 h 99"/>
                <a:gd name="T18" fmla="*/ 76 w 102"/>
                <a:gd name="T19" fmla="*/ 0 h 99"/>
                <a:gd name="T20" fmla="*/ 102 w 102"/>
                <a:gd name="T21" fmla="*/ 2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99">
                  <a:moveTo>
                    <a:pt x="102" y="25"/>
                  </a:moveTo>
                  <a:cubicBezTo>
                    <a:pt x="46" y="85"/>
                    <a:pt x="46" y="85"/>
                    <a:pt x="46" y="85"/>
                  </a:cubicBezTo>
                  <a:cubicBezTo>
                    <a:pt x="40" y="93"/>
                    <a:pt x="40" y="93"/>
                    <a:pt x="40" y="93"/>
                  </a:cubicBezTo>
                  <a:cubicBezTo>
                    <a:pt x="38" y="95"/>
                    <a:pt x="35" y="97"/>
                    <a:pt x="33" y="98"/>
                  </a:cubicBezTo>
                  <a:cubicBezTo>
                    <a:pt x="31" y="98"/>
                    <a:pt x="28" y="99"/>
                    <a:pt x="26" y="99"/>
                  </a:cubicBezTo>
                  <a:cubicBezTo>
                    <a:pt x="26" y="99"/>
                    <a:pt x="25" y="99"/>
                    <a:pt x="24" y="99"/>
                  </a:cubicBezTo>
                  <a:cubicBezTo>
                    <a:pt x="19" y="99"/>
                    <a:pt x="13" y="97"/>
                    <a:pt x="9" y="93"/>
                  </a:cubicBezTo>
                  <a:cubicBezTo>
                    <a:pt x="0" y="84"/>
                    <a:pt x="0" y="71"/>
                    <a:pt x="9" y="62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102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"/>
            <p:cNvSpPr>
              <a:spLocks/>
            </p:cNvSpPr>
            <p:nvPr/>
          </p:nvSpPr>
          <p:spPr bwMode="auto">
            <a:xfrm>
              <a:off x="10037235" y="2592059"/>
              <a:ext cx="346075" cy="344488"/>
            </a:xfrm>
            <a:custGeom>
              <a:avLst/>
              <a:gdLst>
                <a:gd name="T0" fmla="*/ 114 w 114"/>
                <a:gd name="T1" fmla="*/ 10 h 114"/>
                <a:gd name="T2" fmla="*/ 103 w 114"/>
                <a:gd name="T3" fmla="*/ 26 h 114"/>
                <a:gd name="T4" fmla="*/ 94 w 114"/>
                <a:gd name="T5" fmla="*/ 30 h 114"/>
                <a:gd name="T6" fmla="*/ 11 w 114"/>
                <a:gd name="T7" fmla="*/ 114 h 114"/>
                <a:gd name="T8" fmla="*/ 0 w 114"/>
                <a:gd name="T9" fmla="*/ 103 h 114"/>
                <a:gd name="T10" fmla="*/ 83 w 114"/>
                <a:gd name="T11" fmla="*/ 20 h 114"/>
                <a:gd name="T12" fmla="*/ 87 w 114"/>
                <a:gd name="T13" fmla="*/ 11 h 114"/>
                <a:gd name="T14" fmla="*/ 104 w 114"/>
                <a:gd name="T15" fmla="*/ 0 h 114"/>
                <a:gd name="T16" fmla="*/ 105 w 114"/>
                <a:gd name="T17" fmla="*/ 1 h 114"/>
                <a:gd name="T18" fmla="*/ 93 w 114"/>
                <a:gd name="T19" fmla="*/ 11 h 114"/>
                <a:gd name="T20" fmla="*/ 94 w 114"/>
                <a:gd name="T21" fmla="*/ 20 h 114"/>
                <a:gd name="T22" fmla="*/ 103 w 114"/>
                <a:gd name="T23" fmla="*/ 21 h 114"/>
                <a:gd name="T24" fmla="*/ 113 w 114"/>
                <a:gd name="T25" fmla="*/ 9 h 114"/>
                <a:gd name="T26" fmla="*/ 114 w 114"/>
                <a:gd name="T27" fmla="*/ 1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4" h="114">
                  <a:moveTo>
                    <a:pt x="114" y="10"/>
                  </a:moveTo>
                  <a:cubicBezTo>
                    <a:pt x="103" y="26"/>
                    <a:pt x="103" y="26"/>
                    <a:pt x="103" y="26"/>
                  </a:cubicBezTo>
                  <a:cubicBezTo>
                    <a:pt x="94" y="30"/>
                    <a:pt x="94" y="30"/>
                    <a:pt x="94" y="30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1" y="13"/>
                    <a:pt x="91" y="18"/>
                    <a:pt x="94" y="20"/>
                  </a:cubicBezTo>
                  <a:cubicBezTo>
                    <a:pt x="96" y="22"/>
                    <a:pt x="100" y="24"/>
                    <a:pt x="103" y="21"/>
                  </a:cubicBezTo>
                  <a:cubicBezTo>
                    <a:pt x="113" y="9"/>
                    <a:pt x="113" y="9"/>
                    <a:pt x="113" y="9"/>
                  </a:cubicBezTo>
                  <a:lnTo>
                    <a:pt x="1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4" name="Grupo 63"/>
          <p:cNvGrpSpPr/>
          <p:nvPr/>
        </p:nvGrpSpPr>
        <p:grpSpPr>
          <a:xfrm>
            <a:off x="2744237" y="5763393"/>
            <a:ext cx="360820" cy="532210"/>
            <a:chOff x="12677776" y="4911725"/>
            <a:chExt cx="508000" cy="749300"/>
          </a:xfrm>
          <a:solidFill>
            <a:schemeClr val="bg2"/>
          </a:solidFill>
        </p:grpSpPr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12677776" y="4978400"/>
              <a:ext cx="508000" cy="682625"/>
            </a:xfrm>
            <a:custGeom>
              <a:avLst/>
              <a:gdLst>
                <a:gd name="T0" fmla="*/ 166 w 168"/>
                <a:gd name="T1" fmla="*/ 94 h 226"/>
                <a:gd name="T2" fmla="*/ 166 w 168"/>
                <a:gd name="T3" fmla="*/ 94 h 226"/>
                <a:gd name="T4" fmla="*/ 165 w 168"/>
                <a:gd name="T5" fmla="*/ 94 h 226"/>
                <a:gd name="T6" fmla="*/ 96 w 168"/>
                <a:gd name="T7" fmla="*/ 10 h 226"/>
                <a:gd name="T8" fmla="*/ 94 w 168"/>
                <a:gd name="T9" fmla="*/ 7 h 226"/>
                <a:gd name="T10" fmla="*/ 89 w 168"/>
                <a:gd name="T11" fmla="*/ 5 h 226"/>
                <a:gd name="T12" fmla="*/ 65 w 168"/>
                <a:gd name="T13" fmla="*/ 5 h 226"/>
                <a:gd name="T14" fmla="*/ 65 w 168"/>
                <a:gd name="T15" fmla="*/ 0 h 226"/>
                <a:gd name="T16" fmla="*/ 28 w 168"/>
                <a:gd name="T17" fmla="*/ 0 h 226"/>
                <a:gd name="T18" fmla="*/ 28 w 168"/>
                <a:gd name="T19" fmla="*/ 5 h 226"/>
                <a:gd name="T20" fmla="*/ 8 w 168"/>
                <a:gd name="T21" fmla="*/ 5 h 226"/>
                <a:gd name="T22" fmla="*/ 0 w 168"/>
                <a:gd name="T23" fmla="*/ 13 h 226"/>
                <a:gd name="T24" fmla="*/ 0 w 168"/>
                <a:gd name="T25" fmla="*/ 218 h 226"/>
                <a:gd name="T26" fmla="*/ 8 w 168"/>
                <a:gd name="T27" fmla="*/ 226 h 226"/>
                <a:gd name="T28" fmla="*/ 160 w 168"/>
                <a:gd name="T29" fmla="*/ 226 h 226"/>
                <a:gd name="T30" fmla="*/ 168 w 168"/>
                <a:gd name="T31" fmla="*/ 218 h 226"/>
                <a:gd name="T32" fmla="*/ 168 w 168"/>
                <a:gd name="T33" fmla="*/ 99 h 226"/>
                <a:gd name="T34" fmla="*/ 166 w 168"/>
                <a:gd name="T35" fmla="*/ 94 h 226"/>
                <a:gd name="T36" fmla="*/ 140 w 168"/>
                <a:gd name="T37" fmla="*/ 200 h 226"/>
                <a:gd name="T38" fmla="*/ 25 w 168"/>
                <a:gd name="T39" fmla="*/ 200 h 226"/>
                <a:gd name="T40" fmla="*/ 25 w 168"/>
                <a:gd name="T41" fmla="*/ 116 h 226"/>
                <a:gd name="T42" fmla="*/ 140 w 168"/>
                <a:gd name="T43" fmla="*/ 116 h 226"/>
                <a:gd name="T44" fmla="*/ 140 w 168"/>
                <a:gd name="T45" fmla="*/ 200 h 226"/>
                <a:gd name="T46" fmla="*/ 102 w 168"/>
                <a:gd name="T47" fmla="*/ 93 h 226"/>
                <a:gd name="T48" fmla="*/ 97 w 168"/>
                <a:gd name="T49" fmla="*/ 35 h 226"/>
                <a:gd name="T50" fmla="*/ 142 w 168"/>
                <a:gd name="T51" fmla="*/ 91 h 226"/>
                <a:gd name="T52" fmla="*/ 144 w 168"/>
                <a:gd name="T53" fmla="*/ 94 h 226"/>
                <a:gd name="T54" fmla="*/ 102 w 168"/>
                <a:gd name="T55" fmla="*/ 9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8" h="226">
                  <a:moveTo>
                    <a:pt x="166" y="94"/>
                  </a:moveTo>
                  <a:cubicBezTo>
                    <a:pt x="166" y="94"/>
                    <a:pt x="166" y="94"/>
                    <a:pt x="166" y="94"/>
                  </a:cubicBezTo>
                  <a:cubicBezTo>
                    <a:pt x="165" y="94"/>
                    <a:pt x="165" y="94"/>
                    <a:pt x="165" y="94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3" y="6"/>
                    <a:pt x="91" y="5"/>
                    <a:pt x="89" y="5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0" y="9"/>
                    <a:pt x="0" y="13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22"/>
                    <a:pt x="3" y="226"/>
                    <a:pt x="8" y="226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64" y="226"/>
                    <a:pt x="168" y="222"/>
                    <a:pt x="168" y="218"/>
                  </a:cubicBezTo>
                  <a:cubicBezTo>
                    <a:pt x="168" y="99"/>
                    <a:pt x="168" y="99"/>
                    <a:pt x="168" y="99"/>
                  </a:cubicBezTo>
                  <a:cubicBezTo>
                    <a:pt x="168" y="97"/>
                    <a:pt x="167" y="96"/>
                    <a:pt x="166" y="94"/>
                  </a:cubicBezTo>
                  <a:close/>
                  <a:moveTo>
                    <a:pt x="140" y="200"/>
                  </a:moveTo>
                  <a:cubicBezTo>
                    <a:pt x="25" y="200"/>
                    <a:pt x="25" y="200"/>
                    <a:pt x="25" y="200"/>
                  </a:cubicBezTo>
                  <a:cubicBezTo>
                    <a:pt x="25" y="116"/>
                    <a:pt x="25" y="116"/>
                    <a:pt x="25" y="116"/>
                  </a:cubicBezTo>
                  <a:cubicBezTo>
                    <a:pt x="140" y="116"/>
                    <a:pt x="140" y="116"/>
                    <a:pt x="140" y="116"/>
                  </a:cubicBezTo>
                  <a:lnTo>
                    <a:pt x="140" y="200"/>
                  </a:lnTo>
                  <a:close/>
                  <a:moveTo>
                    <a:pt x="102" y="93"/>
                  </a:moveTo>
                  <a:cubicBezTo>
                    <a:pt x="97" y="35"/>
                    <a:pt x="97" y="35"/>
                    <a:pt x="97" y="35"/>
                  </a:cubicBezTo>
                  <a:cubicBezTo>
                    <a:pt x="142" y="91"/>
                    <a:pt x="142" y="91"/>
                    <a:pt x="142" y="91"/>
                  </a:cubicBezTo>
                  <a:cubicBezTo>
                    <a:pt x="144" y="94"/>
                    <a:pt x="144" y="94"/>
                    <a:pt x="144" y="94"/>
                  </a:cubicBezTo>
                  <a:lnTo>
                    <a:pt x="102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"/>
            <p:cNvSpPr>
              <a:spLocks/>
            </p:cNvSpPr>
            <p:nvPr/>
          </p:nvSpPr>
          <p:spPr bwMode="auto">
            <a:xfrm>
              <a:off x="12961938" y="4999038"/>
              <a:ext cx="6350" cy="9525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12753976" y="4911725"/>
              <a:ext cx="130175" cy="53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 noEditPoints="1"/>
            </p:cNvSpPr>
            <p:nvPr/>
          </p:nvSpPr>
          <p:spPr bwMode="auto">
            <a:xfrm>
              <a:off x="12871451" y="5365750"/>
              <a:ext cx="117475" cy="180975"/>
            </a:xfrm>
            <a:custGeom>
              <a:avLst/>
              <a:gdLst>
                <a:gd name="T0" fmla="*/ 36 w 39"/>
                <a:gd name="T1" fmla="*/ 30 h 60"/>
                <a:gd name="T2" fmla="*/ 36 w 39"/>
                <a:gd name="T3" fmla="*/ 29 h 60"/>
                <a:gd name="T4" fmla="*/ 20 w 39"/>
                <a:gd name="T5" fmla="*/ 0 h 60"/>
                <a:gd name="T6" fmla="*/ 3 w 39"/>
                <a:gd name="T7" fmla="*/ 31 h 60"/>
                <a:gd name="T8" fmla="*/ 0 w 39"/>
                <a:gd name="T9" fmla="*/ 40 h 60"/>
                <a:gd name="T10" fmla="*/ 20 w 39"/>
                <a:gd name="T11" fmla="*/ 60 h 60"/>
                <a:gd name="T12" fmla="*/ 39 w 39"/>
                <a:gd name="T13" fmla="*/ 40 h 60"/>
                <a:gd name="T14" fmla="*/ 36 w 39"/>
                <a:gd name="T15" fmla="*/ 30 h 60"/>
                <a:gd name="T16" fmla="*/ 16 w 39"/>
                <a:gd name="T17" fmla="*/ 54 h 60"/>
                <a:gd name="T18" fmla="*/ 10 w 39"/>
                <a:gd name="T19" fmla="*/ 53 h 60"/>
                <a:gd name="T20" fmla="*/ 5 w 39"/>
                <a:gd name="T21" fmla="*/ 46 h 60"/>
                <a:gd name="T22" fmla="*/ 11 w 39"/>
                <a:gd name="T23" fmla="*/ 47 h 60"/>
                <a:gd name="T24" fmla="*/ 16 w 39"/>
                <a:gd name="T25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60">
                  <a:moveTo>
                    <a:pt x="36" y="30"/>
                  </a:moveTo>
                  <a:cubicBezTo>
                    <a:pt x="36" y="29"/>
                    <a:pt x="36" y="29"/>
                    <a:pt x="36" y="2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33"/>
                    <a:pt x="0" y="37"/>
                    <a:pt x="0" y="40"/>
                  </a:cubicBezTo>
                  <a:cubicBezTo>
                    <a:pt x="0" y="51"/>
                    <a:pt x="9" y="60"/>
                    <a:pt x="20" y="60"/>
                  </a:cubicBezTo>
                  <a:cubicBezTo>
                    <a:pt x="31" y="60"/>
                    <a:pt x="39" y="51"/>
                    <a:pt x="39" y="40"/>
                  </a:cubicBezTo>
                  <a:cubicBezTo>
                    <a:pt x="39" y="36"/>
                    <a:pt x="38" y="33"/>
                    <a:pt x="36" y="30"/>
                  </a:cubicBezTo>
                  <a:close/>
                  <a:moveTo>
                    <a:pt x="16" y="54"/>
                  </a:moveTo>
                  <a:cubicBezTo>
                    <a:pt x="14" y="56"/>
                    <a:pt x="12" y="54"/>
                    <a:pt x="10" y="53"/>
                  </a:cubicBezTo>
                  <a:cubicBezTo>
                    <a:pt x="8" y="52"/>
                    <a:pt x="5" y="49"/>
                    <a:pt x="5" y="46"/>
                  </a:cubicBezTo>
                  <a:cubicBezTo>
                    <a:pt x="5" y="43"/>
                    <a:pt x="9" y="45"/>
                    <a:pt x="11" y="47"/>
                  </a:cubicBezTo>
                  <a:cubicBezTo>
                    <a:pt x="14" y="50"/>
                    <a:pt x="16" y="53"/>
                    <a:pt x="16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2970185" y="4452686"/>
            <a:ext cx="683456" cy="683456"/>
            <a:chOff x="12580938" y="3697288"/>
            <a:chExt cx="701675" cy="701675"/>
          </a:xfrm>
          <a:solidFill>
            <a:schemeClr val="bg2"/>
          </a:solidFill>
        </p:grpSpPr>
        <p:sp>
          <p:nvSpPr>
            <p:cNvPr id="44" name="Freeform 13"/>
            <p:cNvSpPr>
              <a:spLocks noEditPoints="1"/>
            </p:cNvSpPr>
            <p:nvPr/>
          </p:nvSpPr>
          <p:spPr bwMode="auto">
            <a:xfrm>
              <a:off x="12580938" y="3697288"/>
              <a:ext cx="701675" cy="701675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5 h 232"/>
                <a:gd name="T4" fmla="*/ 115 w 232"/>
                <a:gd name="T5" fmla="*/ 232 h 232"/>
                <a:gd name="T6" fmla="*/ 231 w 232"/>
                <a:gd name="T7" fmla="*/ 116 h 232"/>
                <a:gd name="T8" fmla="*/ 116 w 232"/>
                <a:gd name="T9" fmla="*/ 0 h 232"/>
                <a:gd name="T10" fmla="*/ 183 w 232"/>
                <a:gd name="T11" fmla="*/ 185 h 232"/>
                <a:gd name="T12" fmla="*/ 176 w 232"/>
                <a:gd name="T13" fmla="*/ 192 h 232"/>
                <a:gd name="T14" fmla="*/ 169 w 232"/>
                <a:gd name="T15" fmla="*/ 197 h 232"/>
                <a:gd name="T16" fmla="*/ 160 w 232"/>
                <a:gd name="T17" fmla="*/ 202 h 232"/>
                <a:gd name="T18" fmla="*/ 116 w 232"/>
                <a:gd name="T19" fmla="*/ 213 h 232"/>
                <a:gd name="T20" fmla="*/ 115 w 232"/>
                <a:gd name="T21" fmla="*/ 213 h 232"/>
                <a:gd name="T22" fmla="*/ 71 w 232"/>
                <a:gd name="T23" fmla="*/ 201 h 232"/>
                <a:gd name="T24" fmla="*/ 62 w 232"/>
                <a:gd name="T25" fmla="*/ 196 h 232"/>
                <a:gd name="T26" fmla="*/ 56 w 232"/>
                <a:gd name="T27" fmla="*/ 191 h 232"/>
                <a:gd name="T28" fmla="*/ 56 w 232"/>
                <a:gd name="T29" fmla="*/ 191 h 232"/>
                <a:gd name="T30" fmla="*/ 55 w 232"/>
                <a:gd name="T31" fmla="*/ 191 h 232"/>
                <a:gd name="T32" fmla="*/ 48 w 232"/>
                <a:gd name="T33" fmla="*/ 185 h 232"/>
                <a:gd name="T34" fmla="*/ 48 w 232"/>
                <a:gd name="T35" fmla="*/ 184 h 232"/>
                <a:gd name="T36" fmla="*/ 19 w 232"/>
                <a:gd name="T37" fmla="*/ 116 h 232"/>
                <a:gd name="T38" fmla="*/ 21 w 232"/>
                <a:gd name="T39" fmla="*/ 99 h 232"/>
                <a:gd name="T40" fmla="*/ 23 w 232"/>
                <a:gd name="T41" fmla="*/ 89 h 232"/>
                <a:gd name="T42" fmla="*/ 25 w 232"/>
                <a:gd name="T43" fmla="*/ 83 h 232"/>
                <a:gd name="T44" fmla="*/ 25 w 232"/>
                <a:gd name="T45" fmla="*/ 82 h 232"/>
                <a:gd name="T46" fmla="*/ 30 w 232"/>
                <a:gd name="T47" fmla="*/ 72 h 232"/>
                <a:gd name="T48" fmla="*/ 102 w 232"/>
                <a:gd name="T49" fmla="*/ 20 h 232"/>
                <a:gd name="T50" fmla="*/ 112 w 232"/>
                <a:gd name="T51" fmla="*/ 19 h 232"/>
                <a:gd name="T52" fmla="*/ 115 w 232"/>
                <a:gd name="T53" fmla="*/ 19 h 232"/>
                <a:gd name="T54" fmla="*/ 116 w 232"/>
                <a:gd name="T55" fmla="*/ 19 h 232"/>
                <a:gd name="T56" fmla="*/ 121 w 232"/>
                <a:gd name="T57" fmla="*/ 19 h 232"/>
                <a:gd name="T58" fmla="*/ 130 w 232"/>
                <a:gd name="T59" fmla="*/ 20 h 232"/>
                <a:gd name="T60" fmla="*/ 202 w 232"/>
                <a:gd name="T61" fmla="*/ 73 h 232"/>
                <a:gd name="T62" fmla="*/ 206 w 232"/>
                <a:gd name="T63" fmla="*/ 82 h 232"/>
                <a:gd name="T64" fmla="*/ 209 w 232"/>
                <a:gd name="T65" fmla="*/ 90 h 232"/>
                <a:gd name="T66" fmla="*/ 211 w 232"/>
                <a:gd name="T67" fmla="*/ 100 h 232"/>
                <a:gd name="T68" fmla="*/ 212 w 232"/>
                <a:gd name="T69" fmla="*/ 116 h 232"/>
                <a:gd name="T70" fmla="*/ 183 w 232"/>
                <a:gd name="T71" fmla="*/ 18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5"/>
                  </a:cubicBezTo>
                  <a:cubicBezTo>
                    <a:pt x="0" y="179"/>
                    <a:pt x="51" y="231"/>
                    <a:pt x="115" y="232"/>
                  </a:cubicBezTo>
                  <a:cubicBezTo>
                    <a:pt x="179" y="232"/>
                    <a:pt x="231" y="180"/>
                    <a:pt x="231" y="116"/>
                  </a:cubicBezTo>
                  <a:cubicBezTo>
                    <a:pt x="232" y="53"/>
                    <a:pt x="180" y="0"/>
                    <a:pt x="116" y="0"/>
                  </a:cubicBezTo>
                  <a:close/>
                  <a:moveTo>
                    <a:pt x="183" y="185"/>
                  </a:moveTo>
                  <a:cubicBezTo>
                    <a:pt x="176" y="192"/>
                    <a:pt x="176" y="192"/>
                    <a:pt x="176" y="192"/>
                  </a:cubicBezTo>
                  <a:cubicBezTo>
                    <a:pt x="174" y="193"/>
                    <a:pt x="171" y="195"/>
                    <a:pt x="169" y="197"/>
                  </a:cubicBezTo>
                  <a:cubicBezTo>
                    <a:pt x="166" y="199"/>
                    <a:pt x="163" y="200"/>
                    <a:pt x="160" y="202"/>
                  </a:cubicBezTo>
                  <a:cubicBezTo>
                    <a:pt x="146" y="209"/>
                    <a:pt x="131" y="213"/>
                    <a:pt x="116" y="213"/>
                  </a:cubicBezTo>
                  <a:cubicBezTo>
                    <a:pt x="115" y="213"/>
                    <a:pt x="115" y="213"/>
                    <a:pt x="115" y="213"/>
                  </a:cubicBezTo>
                  <a:cubicBezTo>
                    <a:pt x="100" y="212"/>
                    <a:pt x="85" y="209"/>
                    <a:pt x="71" y="201"/>
                  </a:cubicBezTo>
                  <a:cubicBezTo>
                    <a:pt x="62" y="196"/>
                    <a:pt x="62" y="196"/>
                    <a:pt x="62" y="196"/>
                  </a:cubicBezTo>
                  <a:cubicBezTo>
                    <a:pt x="59" y="194"/>
                    <a:pt x="57" y="193"/>
                    <a:pt x="56" y="191"/>
                  </a:cubicBezTo>
                  <a:cubicBezTo>
                    <a:pt x="56" y="191"/>
                    <a:pt x="56" y="191"/>
                    <a:pt x="56" y="191"/>
                  </a:cubicBezTo>
                  <a:cubicBezTo>
                    <a:pt x="55" y="191"/>
                    <a:pt x="55" y="191"/>
                    <a:pt x="55" y="191"/>
                  </a:cubicBezTo>
                  <a:cubicBezTo>
                    <a:pt x="48" y="185"/>
                    <a:pt x="48" y="185"/>
                    <a:pt x="48" y="185"/>
                  </a:cubicBezTo>
                  <a:cubicBezTo>
                    <a:pt x="48" y="184"/>
                    <a:pt x="48" y="184"/>
                    <a:pt x="48" y="184"/>
                  </a:cubicBezTo>
                  <a:cubicBezTo>
                    <a:pt x="29" y="166"/>
                    <a:pt x="19" y="141"/>
                    <a:pt x="19" y="116"/>
                  </a:cubicBezTo>
                  <a:cubicBezTo>
                    <a:pt x="19" y="110"/>
                    <a:pt x="20" y="105"/>
                    <a:pt x="21" y="99"/>
                  </a:cubicBezTo>
                  <a:cubicBezTo>
                    <a:pt x="21" y="96"/>
                    <a:pt x="22" y="92"/>
                    <a:pt x="23" y="89"/>
                  </a:cubicBezTo>
                  <a:cubicBezTo>
                    <a:pt x="23" y="87"/>
                    <a:pt x="24" y="85"/>
                    <a:pt x="25" y="83"/>
                  </a:cubicBezTo>
                  <a:cubicBezTo>
                    <a:pt x="25" y="82"/>
                    <a:pt x="25" y="82"/>
                    <a:pt x="25" y="82"/>
                  </a:cubicBezTo>
                  <a:cubicBezTo>
                    <a:pt x="27" y="78"/>
                    <a:pt x="28" y="75"/>
                    <a:pt x="30" y="72"/>
                  </a:cubicBezTo>
                  <a:cubicBezTo>
                    <a:pt x="44" y="44"/>
                    <a:pt x="71" y="25"/>
                    <a:pt x="102" y="20"/>
                  </a:cubicBezTo>
                  <a:cubicBezTo>
                    <a:pt x="105" y="20"/>
                    <a:pt x="108" y="19"/>
                    <a:pt x="112" y="19"/>
                  </a:cubicBezTo>
                  <a:cubicBezTo>
                    <a:pt x="113" y="19"/>
                    <a:pt x="114" y="19"/>
                    <a:pt x="115" y="19"/>
                  </a:cubicBezTo>
                  <a:cubicBezTo>
                    <a:pt x="115" y="19"/>
                    <a:pt x="116" y="19"/>
                    <a:pt x="116" y="19"/>
                  </a:cubicBezTo>
                  <a:cubicBezTo>
                    <a:pt x="118" y="19"/>
                    <a:pt x="119" y="19"/>
                    <a:pt x="121" y="19"/>
                  </a:cubicBezTo>
                  <a:cubicBezTo>
                    <a:pt x="123" y="20"/>
                    <a:pt x="126" y="20"/>
                    <a:pt x="130" y="20"/>
                  </a:cubicBezTo>
                  <a:cubicBezTo>
                    <a:pt x="161" y="25"/>
                    <a:pt x="188" y="45"/>
                    <a:pt x="202" y="73"/>
                  </a:cubicBezTo>
                  <a:cubicBezTo>
                    <a:pt x="204" y="76"/>
                    <a:pt x="205" y="79"/>
                    <a:pt x="206" y="82"/>
                  </a:cubicBezTo>
                  <a:cubicBezTo>
                    <a:pt x="207" y="85"/>
                    <a:pt x="208" y="87"/>
                    <a:pt x="209" y="90"/>
                  </a:cubicBezTo>
                  <a:cubicBezTo>
                    <a:pt x="210" y="94"/>
                    <a:pt x="211" y="97"/>
                    <a:pt x="211" y="100"/>
                  </a:cubicBezTo>
                  <a:cubicBezTo>
                    <a:pt x="212" y="105"/>
                    <a:pt x="212" y="110"/>
                    <a:pt x="212" y="116"/>
                  </a:cubicBezTo>
                  <a:cubicBezTo>
                    <a:pt x="212" y="142"/>
                    <a:pt x="202" y="167"/>
                    <a:pt x="183" y="1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4"/>
            <p:cNvSpPr>
              <a:spLocks noEditPoints="1"/>
            </p:cNvSpPr>
            <p:nvPr/>
          </p:nvSpPr>
          <p:spPr bwMode="auto">
            <a:xfrm>
              <a:off x="12650788" y="3767138"/>
              <a:ext cx="560388" cy="561975"/>
            </a:xfrm>
            <a:custGeom>
              <a:avLst/>
              <a:gdLst>
                <a:gd name="T0" fmla="*/ 182 w 185"/>
                <a:gd name="T1" fmla="*/ 68 h 186"/>
                <a:gd name="T2" fmla="*/ 176 w 185"/>
                <a:gd name="T3" fmla="*/ 52 h 186"/>
                <a:gd name="T4" fmla="*/ 97 w 185"/>
                <a:gd name="T5" fmla="*/ 0 h 186"/>
                <a:gd name="T6" fmla="*/ 89 w 185"/>
                <a:gd name="T7" fmla="*/ 0 h 186"/>
                <a:gd name="T8" fmla="*/ 10 w 185"/>
                <a:gd name="T9" fmla="*/ 51 h 186"/>
                <a:gd name="T10" fmla="*/ 4 w 185"/>
                <a:gd name="T11" fmla="*/ 67 h 186"/>
                <a:gd name="T12" fmla="*/ 0 w 185"/>
                <a:gd name="T13" fmla="*/ 93 h 186"/>
                <a:gd name="T14" fmla="*/ 28 w 185"/>
                <a:gd name="T15" fmla="*/ 159 h 186"/>
                <a:gd name="T16" fmla="*/ 35 w 185"/>
                <a:gd name="T17" fmla="*/ 165 h 186"/>
                <a:gd name="T18" fmla="*/ 50 w 185"/>
                <a:gd name="T19" fmla="*/ 175 h 186"/>
                <a:gd name="T20" fmla="*/ 135 w 185"/>
                <a:gd name="T21" fmla="*/ 175 h 186"/>
                <a:gd name="T22" fmla="*/ 150 w 185"/>
                <a:gd name="T23" fmla="*/ 166 h 186"/>
                <a:gd name="T24" fmla="*/ 185 w 185"/>
                <a:gd name="T25" fmla="*/ 93 h 186"/>
                <a:gd name="T26" fmla="*/ 172 w 185"/>
                <a:gd name="T27" fmla="*/ 64 h 186"/>
                <a:gd name="T28" fmla="*/ 175 w 185"/>
                <a:gd name="T29" fmla="*/ 70 h 186"/>
                <a:gd name="T30" fmla="*/ 120 w 185"/>
                <a:gd name="T31" fmla="*/ 80 h 186"/>
                <a:gd name="T32" fmla="*/ 172 w 185"/>
                <a:gd name="T33" fmla="*/ 64 h 186"/>
                <a:gd name="T34" fmla="*/ 111 w 185"/>
                <a:gd name="T35" fmla="*/ 68 h 186"/>
                <a:gd name="T36" fmla="*/ 168 w 185"/>
                <a:gd name="T37" fmla="*/ 54 h 186"/>
                <a:gd name="T38" fmla="*/ 113 w 185"/>
                <a:gd name="T39" fmla="*/ 90 h 186"/>
                <a:gd name="T40" fmla="*/ 113 w 185"/>
                <a:gd name="T41" fmla="*/ 82 h 186"/>
                <a:gd name="T42" fmla="*/ 110 w 185"/>
                <a:gd name="T43" fmla="*/ 110 h 186"/>
                <a:gd name="T44" fmla="*/ 101 w 185"/>
                <a:gd name="T45" fmla="*/ 110 h 186"/>
                <a:gd name="T46" fmla="*/ 110 w 185"/>
                <a:gd name="T47" fmla="*/ 110 h 186"/>
                <a:gd name="T48" fmla="*/ 90 w 185"/>
                <a:gd name="T49" fmla="*/ 8 h 186"/>
                <a:gd name="T50" fmla="*/ 94 w 185"/>
                <a:gd name="T51" fmla="*/ 8 h 186"/>
                <a:gd name="T52" fmla="*/ 97 w 185"/>
                <a:gd name="T53" fmla="*/ 8 h 186"/>
                <a:gd name="T54" fmla="*/ 93 w 185"/>
                <a:gd name="T55" fmla="*/ 62 h 186"/>
                <a:gd name="T56" fmla="*/ 89 w 185"/>
                <a:gd name="T57" fmla="*/ 8 h 186"/>
                <a:gd name="T58" fmla="*/ 97 w 185"/>
                <a:gd name="T59" fmla="*/ 71 h 186"/>
                <a:gd name="T60" fmla="*/ 88 w 185"/>
                <a:gd name="T61" fmla="*/ 71 h 186"/>
                <a:gd name="T62" fmla="*/ 93 w 185"/>
                <a:gd name="T63" fmla="*/ 81 h 186"/>
                <a:gd name="T64" fmla="*/ 93 w 185"/>
                <a:gd name="T65" fmla="*/ 105 h 186"/>
                <a:gd name="T66" fmla="*/ 93 w 185"/>
                <a:gd name="T67" fmla="*/ 81 h 186"/>
                <a:gd name="T68" fmla="*/ 85 w 185"/>
                <a:gd name="T69" fmla="*/ 110 h 186"/>
                <a:gd name="T70" fmla="*/ 76 w 185"/>
                <a:gd name="T71" fmla="*/ 110 h 186"/>
                <a:gd name="T72" fmla="*/ 72 w 185"/>
                <a:gd name="T73" fmla="*/ 90 h 186"/>
                <a:gd name="T74" fmla="*/ 72 w 185"/>
                <a:gd name="T75" fmla="*/ 82 h 186"/>
                <a:gd name="T76" fmla="*/ 72 w 185"/>
                <a:gd name="T77" fmla="*/ 90 h 186"/>
                <a:gd name="T78" fmla="*/ 75 w 185"/>
                <a:gd name="T79" fmla="*/ 68 h 186"/>
                <a:gd name="T80" fmla="*/ 75 w 185"/>
                <a:gd name="T81" fmla="*/ 68 h 186"/>
                <a:gd name="T82" fmla="*/ 79 w 185"/>
                <a:gd name="T83" fmla="*/ 9 h 186"/>
                <a:gd name="T84" fmla="*/ 13 w 185"/>
                <a:gd name="T85" fmla="*/ 63 h 186"/>
                <a:gd name="T86" fmla="*/ 65 w 185"/>
                <a:gd name="T87" fmla="*/ 79 h 186"/>
                <a:gd name="T88" fmla="*/ 11 w 185"/>
                <a:gd name="T89" fmla="*/ 70 h 186"/>
                <a:gd name="T90" fmla="*/ 32 w 185"/>
                <a:gd name="T91" fmla="*/ 152 h 186"/>
                <a:gd name="T92" fmla="*/ 9 w 185"/>
                <a:gd name="T93" fmla="*/ 79 h 186"/>
                <a:gd name="T94" fmla="*/ 64 w 185"/>
                <a:gd name="T95" fmla="*/ 102 h 186"/>
                <a:gd name="T96" fmla="*/ 46 w 185"/>
                <a:gd name="T97" fmla="*/ 163 h 186"/>
                <a:gd name="T98" fmla="*/ 40 w 185"/>
                <a:gd name="T99" fmla="*/ 159 h 186"/>
                <a:gd name="T100" fmla="*/ 71 w 185"/>
                <a:gd name="T101" fmla="*/ 115 h 186"/>
                <a:gd name="T102" fmla="*/ 46 w 185"/>
                <a:gd name="T103" fmla="*/ 163 h 186"/>
                <a:gd name="T104" fmla="*/ 54 w 185"/>
                <a:gd name="T105" fmla="*/ 168 h 186"/>
                <a:gd name="T106" fmla="*/ 131 w 185"/>
                <a:gd name="T107" fmla="*/ 169 h 186"/>
                <a:gd name="T108" fmla="*/ 145 w 185"/>
                <a:gd name="T109" fmla="*/ 159 h 186"/>
                <a:gd name="T110" fmla="*/ 139 w 185"/>
                <a:gd name="T111" fmla="*/ 164 h 186"/>
                <a:gd name="T112" fmla="*/ 114 w 185"/>
                <a:gd name="T113" fmla="*/ 115 h 186"/>
                <a:gd name="T114" fmla="*/ 145 w 185"/>
                <a:gd name="T115" fmla="*/ 159 h 186"/>
                <a:gd name="T116" fmla="*/ 122 w 185"/>
                <a:gd name="T117" fmla="*/ 102 h 186"/>
                <a:gd name="T118" fmla="*/ 178 w 185"/>
                <a:gd name="T119" fmla="*/ 9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5" h="186">
                  <a:moveTo>
                    <a:pt x="184" y="78"/>
                  </a:moveTo>
                  <a:cubicBezTo>
                    <a:pt x="184" y="74"/>
                    <a:pt x="183" y="71"/>
                    <a:pt x="182" y="68"/>
                  </a:cubicBezTo>
                  <a:cubicBezTo>
                    <a:pt x="181" y="66"/>
                    <a:pt x="181" y="63"/>
                    <a:pt x="179" y="61"/>
                  </a:cubicBezTo>
                  <a:cubicBezTo>
                    <a:pt x="178" y="58"/>
                    <a:pt x="177" y="55"/>
                    <a:pt x="176" y="52"/>
                  </a:cubicBezTo>
                  <a:cubicBezTo>
                    <a:pt x="162" y="25"/>
                    <a:pt x="137" y="6"/>
                    <a:pt x="107" y="1"/>
                  </a:cubicBezTo>
                  <a:cubicBezTo>
                    <a:pt x="104" y="1"/>
                    <a:pt x="100" y="1"/>
                    <a:pt x="97" y="0"/>
                  </a:cubicBezTo>
                  <a:cubicBezTo>
                    <a:pt x="96" y="0"/>
                    <a:pt x="94" y="0"/>
                    <a:pt x="93" y="0"/>
                  </a:cubicBezTo>
                  <a:cubicBezTo>
                    <a:pt x="92" y="0"/>
                    <a:pt x="90" y="0"/>
                    <a:pt x="89" y="0"/>
                  </a:cubicBezTo>
                  <a:cubicBezTo>
                    <a:pt x="86" y="0"/>
                    <a:pt x="83" y="1"/>
                    <a:pt x="79" y="1"/>
                  </a:cubicBezTo>
                  <a:cubicBezTo>
                    <a:pt x="49" y="6"/>
                    <a:pt x="24" y="25"/>
                    <a:pt x="10" y="51"/>
                  </a:cubicBezTo>
                  <a:cubicBezTo>
                    <a:pt x="9" y="54"/>
                    <a:pt x="7" y="57"/>
                    <a:pt x="6" y="60"/>
                  </a:cubicBezTo>
                  <a:cubicBezTo>
                    <a:pt x="5" y="62"/>
                    <a:pt x="4" y="65"/>
                    <a:pt x="4" y="67"/>
                  </a:cubicBezTo>
                  <a:cubicBezTo>
                    <a:pt x="3" y="70"/>
                    <a:pt x="2" y="74"/>
                    <a:pt x="2" y="77"/>
                  </a:cubicBezTo>
                  <a:cubicBezTo>
                    <a:pt x="1" y="82"/>
                    <a:pt x="0" y="87"/>
                    <a:pt x="0" y="93"/>
                  </a:cubicBezTo>
                  <a:cubicBezTo>
                    <a:pt x="0" y="118"/>
                    <a:pt x="11" y="142"/>
                    <a:pt x="27" y="158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4" y="165"/>
                    <a:pt x="34" y="165"/>
                    <a:pt x="34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7" y="167"/>
                    <a:pt x="39" y="168"/>
                    <a:pt x="41" y="170"/>
                  </a:cubicBezTo>
                  <a:cubicBezTo>
                    <a:pt x="50" y="175"/>
                    <a:pt x="50" y="175"/>
                    <a:pt x="50" y="175"/>
                  </a:cubicBezTo>
                  <a:cubicBezTo>
                    <a:pt x="62" y="182"/>
                    <a:pt x="77" y="185"/>
                    <a:pt x="92" y="186"/>
                  </a:cubicBezTo>
                  <a:cubicBezTo>
                    <a:pt x="108" y="186"/>
                    <a:pt x="122" y="182"/>
                    <a:pt x="135" y="175"/>
                  </a:cubicBezTo>
                  <a:cubicBezTo>
                    <a:pt x="138" y="174"/>
                    <a:pt x="141" y="172"/>
                    <a:pt x="144" y="170"/>
                  </a:cubicBezTo>
                  <a:cubicBezTo>
                    <a:pt x="146" y="169"/>
                    <a:pt x="148" y="167"/>
                    <a:pt x="150" y="166"/>
                  </a:cubicBezTo>
                  <a:cubicBezTo>
                    <a:pt x="157" y="159"/>
                    <a:pt x="157" y="159"/>
                    <a:pt x="157" y="159"/>
                  </a:cubicBezTo>
                  <a:cubicBezTo>
                    <a:pt x="174" y="142"/>
                    <a:pt x="185" y="119"/>
                    <a:pt x="185" y="93"/>
                  </a:cubicBezTo>
                  <a:cubicBezTo>
                    <a:pt x="185" y="88"/>
                    <a:pt x="185" y="83"/>
                    <a:pt x="184" y="78"/>
                  </a:cubicBezTo>
                  <a:close/>
                  <a:moveTo>
                    <a:pt x="172" y="64"/>
                  </a:moveTo>
                  <a:cubicBezTo>
                    <a:pt x="173" y="66"/>
                    <a:pt x="174" y="68"/>
                    <a:pt x="175" y="70"/>
                  </a:cubicBezTo>
                  <a:cubicBezTo>
                    <a:pt x="175" y="70"/>
                    <a:pt x="175" y="70"/>
                    <a:pt x="175" y="70"/>
                  </a:cubicBezTo>
                  <a:cubicBezTo>
                    <a:pt x="123" y="87"/>
                    <a:pt x="123" y="87"/>
                    <a:pt x="123" y="87"/>
                  </a:cubicBezTo>
                  <a:cubicBezTo>
                    <a:pt x="122" y="84"/>
                    <a:pt x="121" y="82"/>
                    <a:pt x="120" y="80"/>
                  </a:cubicBezTo>
                  <a:cubicBezTo>
                    <a:pt x="172" y="63"/>
                    <a:pt x="172" y="63"/>
                    <a:pt x="172" y="63"/>
                  </a:cubicBezTo>
                  <a:cubicBezTo>
                    <a:pt x="172" y="63"/>
                    <a:pt x="172" y="63"/>
                    <a:pt x="172" y="64"/>
                  </a:cubicBezTo>
                  <a:close/>
                  <a:moveTo>
                    <a:pt x="168" y="54"/>
                  </a:moveTo>
                  <a:cubicBezTo>
                    <a:pt x="111" y="68"/>
                    <a:pt x="111" y="68"/>
                    <a:pt x="111" y="68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33" y="13"/>
                    <a:pt x="156" y="30"/>
                    <a:pt x="168" y="54"/>
                  </a:cubicBezTo>
                  <a:close/>
                  <a:moveTo>
                    <a:pt x="118" y="86"/>
                  </a:moveTo>
                  <a:cubicBezTo>
                    <a:pt x="118" y="88"/>
                    <a:pt x="116" y="90"/>
                    <a:pt x="113" y="90"/>
                  </a:cubicBezTo>
                  <a:cubicBezTo>
                    <a:pt x="111" y="90"/>
                    <a:pt x="109" y="88"/>
                    <a:pt x="109" y="86"/>
                  </a:cubicBezTo>
                  <a:cubicBezTo>
                    <a:pt x="109" y="83"/>
                    <a:pt x="111" y="82"/>
                    <a:pt x="113" y="82"/>
                  </a:cubicBezTo>
                  <a:cubicBezTo>
                    <a:pt x="116" y="82"/>
                    <a:pt x="118" y="83"/>
                    <a:pt x="118" y="86"/>
                  </a:cubicBezTo>
                  <a:close/>
                  <a:moveTo>
                    <a:pt x="110" y="110"/>
                  </a:moveTo>
                  <a:cubicBezTo>
                    <a:pt x="110" y="112"/>
                    <a:pt x="108" y="114"/>
                    <a:pt x="105" y="114"/>
                  </a:cubicBezTo>
                  <a:cubicBezTo>
                    <a:pt x="103" y="114"/>
                    <a:pt x="101" y="112"/>
                    <a:pt x="101" y="110"/>
                  </a:cubicBezTo>
                  <a:cubicBezTo>
                    <a:pt x="101" y="107"/>
                    <a:pt x="103" y="106"/>
                    <a:pt x="105" y="106"/>
                  </a:cubicBezTo>
                  <a:cubicBezTo>
                    <a:pt x="108" y="106"/>
                    <a:pt x="110" y="107"/>
                    <a:pt x="110" y="110"/>
                  </a:cubicBezTo>
                  <a:close/>
                  <a:moveTo>
                    <a:pt x="89" y="8"/>
                  </a:moveTo>
                  <a:cubicBezTo>
                    <a:pt x="89" y="8"/>
                    <a:pt x="90" y="8"/>
                    <a:pt x="90" y="8"/>
                  </a:cubicBezTo>
                  <a:cubicBezTo>
                    <a:pt x="91" y="8"/>
                    <a:pt x="92" y="8"/>
                    <a:pt x="92" y="8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4" y="8"/>
                    <a:pt x="95" y="8"/>
                    <a:pt x="97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63"/>
                    <a:pt x="97" y="63"/>
                    <a:pt x="97" y="63"/>
                  </a:cubicBezTo>
                  <a:cubicBezTo>
                    <a:pt x="95" y="62"/>
                    <a:pt x="94" y="62"/>
                    <a:pt x="93" y="62"/>
                  </a:cubicBezTo>
                  <a:cubicBezTo>
                    <a:pt x="91" y="62"/>
                    <a:pt x="90" y="62"/>
                    <a:pt x="89" y="63"/>
                  </a:cubicBezTo>
                  <a:lnTo>
                    <a:pt x="89" y="8"/>
                  </a:lnTo>
                  <a:close/>
                  <a:moveTo>
                    <a:pt x="93" y="67"/>
                  </a:moveTo>
                  <a:cubicBezTo>
                    <a:pt x="95" y="67"/>
                    <a:pt x="97" y="68"/>
                    <a:pt x="97" y="71"/>
                  </a:cubicBezTo>
                  <a:cubicBezTo>
                    <a:pt x="97" y="73"/>
                    <a:pt x="95" y="75"/>
                    <a:pt x="93" y="75"/>
                  </a:cubicBezTo>
                  <a:cubicBezTo>
                    <a:pt x="90" y="75"/>
                    <a:pt x="88" y="73"/>
                    <a:pt x="88" y="71"/>
                  </a:cubicBezTo>
                  <a:cubicBezTo>
                    <a:pt x="88" y="68"/>
                    <a:pt x="90" y="67"/>
                    <a:pt x="93" y="67"/>
                  </a:cubicBezTo>
                  <a:close/>
                  <a:moveTo>
                    <a:pt x="93" y="81"/>
                  </a:moveTo>
                  <a:cubicBezTo>
                    <a:pt x="100" y="81"/>
                    <a:pt x="105" y="86"/>
                    <a:pt x="105" y="93"/>
                  </a:cubicBezTo>
                  <a:cubicBezTo>
                    <a:pt x="105" y="100"/>
                    <a:pt x="100" y="105"/>
                    <a:pt x="93" y="105"/>
                  </a:cubicBezTo>
                  <a:cubicBezTo>
                    <a:pt x="86" y="105"/>
                    <a:pt x="80" y="100"/>
                    <a:pt x="80" y="93"/>
                  </a:cubicBezTo>
                  <a:cubicBezTo>
                    <a:pt x="80" y="86"/>
                    <a:pt x="86" y="81"/>
                    <a:pt x="93" y="81"/>
                  </a:cubicBezTo>
                  <a:close/>
                  <a:moveTo>
                    <a:pt x="80" y="106"/>
                  </a:moveTo>
                  <a:cubicBezTo>
                    <a:pt x="83" y="106"/>
                    <a:pt x="85" y="107"/>
                    <a:pt x="85" y="110"/>
                  </a:cubicBezTo>
                  <a:cubicBezTo>
                    <a:pt x="85" y="112"/>
                    <a:pt x="83" y="114"/>
                    <a:pt x="80" y="114"/>
                  </a:cubicBezTo>
                  <a:cubicBezTo>
                    <a:pt x="78" y="114"/>
                    <a:pt x="76" y="112"/>
                    <a:pt x="76" y="110"/>
                  </a:cubicBezTo>
                  <a:cubicBezTo>
                    <a:pt x="76" y="107"/>
                    <a:pt x="78" y="106"/>
                    <a:pt x="80" y="106"/>
                  </a:cubicBezTo>
                  <a:close/>
                  <a:moveTo>
                    <a:pt x="72" y="90"/>
                  </a:moveTo>
                  <a:cubicBezTo>
                    <a:pt x="70" y="90"/>
                    <a:pt x="68" y="88"/>
                    <a:pt x="68" y="86"/>
                  </a:cubicBezTo>
                  <a:cubicBezTo>
                    <a:pt x="68" y="83"/>
                    <a:pt x="70" y="82"/>
                    <a:pt x="72" y="82"/>
                  </a:cubicBezTo>
                  <a:cubicBezTo>
                    <a:pt x="75" y="82"/>
                    <a:pt x="77" y="83"/>
                    <a:pt x="77" y="86"/>
                  </a:cubicBezTo>
                  <a:cubicBezTo>
                    <a:pt x="77" y="88"/>
                    <a:pt x="75" y="90"/>
                    <a:pt x="72" y="90"/>
                  </a:cubicBezTo>
                  <a:close/>
                  <a:moveTo>
                    <a:pt x="79" y="9"/>
                  </a:moveTo>
                  <a:cubicBezTo>
                    <a:pt x="75" y="68"/>
                    <a:pt x="75" y="68"/>
                    <a:pt x="75" y="68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30" y="30"/>
                    <a:pt x="53" y="13"/>
                    <a:pt x="79" y="9"/>
                  </a:cubicBezTo>
                  <a:close/>
                  <a:moveTo>
                    <a:pt x="11" y="69"/>
                  </a:moveTo>
                  <a:cubicBezTo>
                    <a:pt x="12" y="67"/>
                    <a:pt x="13" y="65"/>
                    <a:pt x="13" y="63"/>
                  </a:cubicBezTo>
                  <a:cubicBezTo>
                    <a:pt x="13" y="63"/>
                    <a:pt x="13" y="62"/>
                    <a:pt x="14" y="62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64" y="82"/>
                    <a:pt x="63" y="84"/>
                    <a:pt x="63" y="87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1" y="70"/>
                    <a:pt x="11" y="70"/>
                    <a:pt x="11" y="69"/>
                  </a:cubicBezTo>
                  <a:close/>
                  <a:moveTo>
                    <a:pt x="32" y="152"/>
                  </a:moveTo>
                  <a:cubicBezTo>
                    <a:pt x="16" y="136"/>
                    <a:pt x="8" y="115"/>
                    <a:pt x="8" y="93"/>
                  </a:cubicBezTo>
                  <a:cubicBezTo>
                    <a:pt x="8" y="88"/>
                    <a:pt x="8" y="84"/>
                    <a:pt x="9" y="79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64" y="102"/>
                    <a:pt x="64" y="102"/>
                    <a:pt x="64" y="102"/>
                  </a:cubicBezTo>
                  <a:lnTo>
                    <a:pt x="32" y="152"/>
                  </a:lnTo>
                  <a:close/>
                  <a:moveTo>
                    <a:pt x="46" y="163"/>
                  </a:moveTo>
                  <a:cubicBezTo>
                    <a:pt x="45" y="163"/>
                    <a:pt x="45" y="163"/>
                    <a:pt x="45" y="163"/>
                  </a:cubicBezTo>
                  <a:cubicBezTo>
                    <a:pt x="43" y="162"/>
                    <a:pt x="41" y="160"/>
                    <a:pt x="40" y="159"/>
                  </a:cubicBezTo>
                  <a:cubicBezTo>
                    <a:pt x="39" y="159"/>
                    <a:pt x="39" y="159"/>
                    <a:pt x="39" y="159"/>
                  </a:cubicBezTo>
                  <a:cubicBezTo>
                    <a:pt x="71" y="115"/>
                    <a:pt x="71" y="115"/>
                    <a:pt x="71" y="115"/>
                  </a:cubicBezTo>
                  <a:cubicBezTo>
                    <a:pt x="73" y="117"/>
                    <a:pt x="76" y="118"/>
                    <a:pt x="78" y="119"/>
                  </a:cubicBezTo>
                  <a:lnTo>
                    <a:pt x="46" y="163"/>
                  </a:lnTo>
                  <a:close/>
                  <a:moveTo>
                    <a:pt x="92" y="178"/>
                  </a:moveTo>
                  <a:cubicBezTo>
                    <a:pt x="79" y="178"/>
                    <a:pt x="66" y="175"/>
                    <a:pt x="54" y="168"/>
                  </a:cubicBezTo>
                  <a:cubicBezTo>
                    <a:pt x="92" y="123"/>
                    <a:pt x="92" y="123"/>
                    <a:pt x="92" y="123"/>
                  </a:cubicBezTo>
                  <a:cubicBezTo>
                    <a:pt x="131" y="169"/>
                    <a:pt x="131" y="169"/>
                    <a:pt x="131" y="169"/>
                  </a:cubicBezTo>
                  <a:cubicBezTo>
                    <a:pt x="119" y="175"/>
                    <a:pt x="106" y="178"/>
                    <a:pt x="92" y="178"/>
                  </a:cubicBezTo>
                  <a:close/>
                  <a:moveTo>
                    <a:pt x="145" y="159"/>
                  </a:moveTo>
                  <a:cubicBezTo>
                    <a:pt x="143" y="161"/>
                    <a:pt x="142" y="162"/>
                    <a:pt x="139" y="164"/>
                  </a:cubicBezTo>
                  <a:cubicBezTo>
                    <a:pt x="139" y="164"/>
                    <a:pt x="139" y="164"/>
                    <a:pt x="139" y="164"/>
                  </a:cubicBezTo>
                  <a:cubicBezTo>
                    <a:pt x="107" y="120"/>
                    <a:pt x="107" y="120"/>
                    <a:pt x="107" y="120"/>
                  </a:cubicBezTo>
                  <a:cubicBezTo>
                    <a:pt x="110" y="118"/>
                    <a:pt x="112" y="117"/>
                    <a:pt x="114" y="115"/>
                  </a:cubicBezTo>
                  <a:cubicBezTo>
                    <a:pt x="146" y="159"/>
                    <a:pt x="146" y="159"/>
                    <a:pt x="146" y="159"/>
                  </a:cubicBezTo>
                  <a:cubicBezTo>
                    <a:pt x="146" y="159"/>
                    <a:pt x="146" y="159"/>
                    <a:pt x="145" y="159"/>
                  </a:cubicBezTo>
                  <a:close/>
                  <a:moveTo>
                    <a:pt x="153" y="153"/>
                  </a:moveTo>
                  <a:cubicBezTo>
                    <a:pt x="122" y="102"/>
                    <a:pt x="122" y="102"/>
                    <a:pt x="122" y="102"/>
                  </a:cubicBezTo>
                  <a:cubicBezTo>
                    <a:pt x="177" y="80"/>
                    <a:pt x="177" y="80"/>
                    <a:pt x="177" y="80"/>
                  </a:cubicBezTo>
                  <a:cubicBezTo>
                    <a:pt x="177" y="84"/>
                    <a:pt x="178" y="89"/>
                    <a:pt x="178" y="93"/>
                  </a:cubicBezTo>
                  <a:cubicBezTo>
                    <a:pt x="178" y="116"/>
                    <a:pt x="169" y="137"/>
                    <a:pt x="153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8801446" y="5685646"/>
            <a:ext cx="793200" cy="729399"/>
            <a:chOff x="11011960" y="5087609"/>
            <a:chExt cx="730251" cy="671513"/>
          </a:xfrm>
          <a:solidFill>
            <a:schemeClr val="bg2"/>
          </a:solidFill>
        </p:grpSpPr>
        <p:sp>
          <p:nvSpPr>
            <p:cNvPr id="46" name="Freeform 15"/>
            <p:cNvSpPr>
              <a:spLocks noEditPoints="1"/>
            </p:cNvSpPr>
            <p:nvPr/>
          </p:nvSpPr>
          <p:spPr bwMode="auto">
            <a:xfrm>
              <a:off x="11011960" y="5087609"/>
              <a:ext cx="673100" cy="671513"/>
            </a:xfrm>
            <a:custGeom>
              <a:avLst/>
              <a:gdLst>
                <a:gd name="T0" fmla="*/ 182 w 222"/>
                <a:gd name="T1" fmla="*/ 117 h 222"/>
                <a:gd name="T2" fmla="*/ 157 w 222"/>
                <a:gd name="T3" fmla="*/ 56 h 222"/>
                <a:gd name="T4" fmla="*/ 184 w 222"/>
                <a:gd name="T5" fmla="*/ 28 h 222"/>
                <a:gd name="T6" fmla="*/ 111 w 222"/>
                <a:gd name="T7" fmla="*/ 0 h 222"/>
                <a:gd name="T8" fmla="*/ 0 w 222"/>
                <a:gd name="T9" fmla="*/ 111 h 222"/>
                <a:gd name="T10" fmla="*/ 111 w 222"/>
                <a:gd name="T11" fmla="*/ 222 h 222"/>
                <a:gd name="T12" fmla="*/ 222 w 222"/>
                <a:gd name="T13" fmla="*/ 117 h 222"/>
                <a:gd name="T14" fmla="*/ 182 w 222"/>
                <a:gd name="T15" fmla="*/ 117 h 222"/>
                <a:gd name="T16" fmla="*/ 111 w 222"/>
                <a:gd name="T17" fmla="*/ 176 h 222"/>
                <a:gd name="T18" fmla="*/ 46 w 222"/>
                <a:gd name="T19" fmla="*/ 111 h 222"/>
                <a:gd name="T20" fmla="*/ 111 w 222"/>
                <a:gd name="T21" fmla="*/ 46 h 222"/>
                <a:gd name="T22" fmla="*/ 176 w 222"/>
                <a:gd name="T23" fmla="*/ 111 h 222"/>
                <a:gd name="T24" fmla="*/ 111 w 222"/>
                <a:gd name="T25" fmla="*/ 176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2" h="222">
                  <a:moveTo>
                    <a:pt x="182" y="117"/>
                  </a:moveTo>
                  <a:cubicBezTo>
                    <a:pt x="185" y="92"/>
                    <a:pt x="174" y="70"/>
                    <a:pt x="157" y="56"/>
                  </a:cubicBezTo>
                  <a:cubicBezTo>
                    <a:pt x="184" y="28"/>
                    <a:pt x="184" y="28"/>
                    <a:pt x="184" y="28"/>
                  </a:cubicBezTo>
                  <a:cubicBezTo>
                    <a:pt x="165" y="11"/>
                    <a:pt x="139" y="0"/>
                    <a:pt x="111" y="0"/>
                  </a:cubicBezTo>
                  <a:cubicBezTo>
                    <a:pt x="50" y="0"/>
                    <a:pt x="0" y="50"/>
                    <a:pt x="0" y="111"/>
                  </a:cubicBezTo>
                  <a:cubicBezTo>
                    <a:pt x="0" y="172"/>
                    <a:pt x="50" y="222"/>
                    <a:pt x="111" y="222"/>
                  </a:cubicBezTo>
                  <a:cubicBezTo>
                    <a:pt x="170" y="222"/>
                    <a:pt x="219" y="176"/>
                    <a:pt x="222" y="117"/>
                  </a:cubicBezTo>
                  <a:lnTo>
                    <a:pt x="182" y="117"/>
                  </a:lnTo>
                  <a:close/>
                  <a:moveTo>
                    <a:pt x="111" y="176"/>
                  </a:moveTo>
                  <a:cubicBezTo>
                    <a:pt x="75" y="176"/>
                    <a:pt x="46" y="147"/>
                    <a:pt x="46" y="111"/>
                  </a:cubicBezTo>
                  <a:cubicBezTo>
                    <a:pt x="46" y="75"/>
                    <a:pt x="75" y="46"/>
                    <a:pt x="111" y="46"/>
                  </a:cubicBezTo>
                  <a:cubicBezTo>
                    <a:pt x="147" y="46"/>
                    <a:pt x="176" y="75"/>
                    <a:pt x="176" y="111"/>
                  </a:cubicBezTo>
                  <a:cubicBezTo>
                    <a:pt x="176" y="147"/>
                    <a:pt x="147" y="176"/>
                    <a:pt x="111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6"/>
            <p:cNvSpPr>
              <a:spLocks noEditPoints="1"/>
            </p:cNvSpPr>
            <p:nvPr/>
          </p:nvSpPr>
          <p:spPr bwMode="auto">
            <a:xfrm>
              <a:off x="11164360" y="5238422"/>
              <a:ext cx="368300" cy="369888"/>
            </a:xfrm>
            <a:custGeom>
              <a:avLst/>
              <a:gdLst>
                <a:gd name="T0" fmla="*/ 61 w 122"/>
                <a:gd name="T1" fmla="*/ 0 h 122"/>
                <a:gd name="T2" fmla="*/ 0 w 122"/>
                <a:gd name="T3" fmla="*/ 61 h 122"/>
                <a:gd name="T4" fmla="*/ 61 w 122"/>
                <a:gd name="T5" fmla="*/ 122 h 122"/>
                <a:gd name="T6" fmla="*/ 122 w 122"/>
                <a:gd name="T7" fmla="*/ 61 h 122"/>
                <a:gd name="T8" fmla="*/ 61 w 122"/>
                <a:gd name="T9" fmla="*/ 0 h 122"/>
                <a:gd name="T10" fmla="*/ 61 w 122"/>
                <a:gd name="T11" fmla="*/ 12 h 122"/>
                <a:gd name="T12" fmla="*/ 69 w 122"/>
                <a:gd name="T13" fmla="*/ 20 h 122"/>
                <a:gd name="T14" fmla="*/ 61 w 122"/>
                <a:gd name="T15" fmla="*/ 29 h 122"/>
                <a:gd name="T16" fmla="*/ 52 w 122"/>
                <a:gd name="T17" fmla="*/ 20 h 122"/>
                <a:gd name="T18" fmla="*/ 61 w 122"/>
                <a:gd name="T19" fmla="*/ 12 h 122"/>
                <a:gd name="T20" fmla="*/ 22 w 122"/>
                <a:gd name="T21" fmla="*/ 57 h 122"/>
                <a:gd name="T22" fmla="*/ 14 w 122"/>
                <a:gd name="T23" fmla="*/ 49 h 122"/>
                <a:gd name="T24" fmla="*/ 22 w 122"/>
                <a:gd name="T25" fmla="*/ 41 h 122"/>
                <a:gd name="T26" fmla="*/ 30 w 122"/>
                <a:gd name="T27" fmla="*/ 49 h 122"/>
                <a:gd name="T28" fmla="*/ 22 w 122"/>
                <a:gd name="T29" fmla="*/ 57 h 122"/>
                <a:gd name="T30" fmla="*/ 37 w 122"/>
                <a:gd name="T31" fmla="*/ 103 h 122"/>
                <a:gd name="T32" fmla="*/ 28 w 122"/>
                <a:gd name="T33" fmla="*/ 95 h 122"/>
                <a:gd name="T34" fmla="*/ 37 w 122"/>
                <a:gd name="T35" fmla="*/ 86 h 122"/>
                <a:gd name="T36" fmla="*/ 45 w 122"/>
                <a:gd name="T37" fmla="*/ 95 h 122"/>
                <a:gd name="T38" fmla="*/ 37 w 122"/>
                <a:gd name="T39" fmla="*/ 103 h 122"/>
                <a:gd name="T40" fmla="*/ 35 w 122"/>
                <a:gd name="T41" fmla="*/ 61 h 122"/>
                <a:gd name="T42" fmla="*/ 61 w 122"/>
                <a:gd name="T43" fmla="*/ 35 h 122"/>
                <a:gd name="T44" fmla="*/ 87 w 122"/>
                <a:gd name="T45" fmla="*/ 61 h 122"/>
                <a:gd name="T46" fmla="*/ 61 w 122"/>
                <a:gd name="T47" fmla="*/ 87 h 122"/>
                <a:gd name="T48" fmla="*/ 35 w 122"/>
                <a:gd name="T49" fmla="*/ 61 h 122"/>
                <a:gd name="T50" fmla="*/ 85 w 122"/>
                <a:gd name="T51" fmla="*/ 103 h 122"/>
                <a:gd name="T52" fmla="*/ 76 w 122"/>
                <a:gd name="T53" fmla="*/ 95 h 122"/>
                <a:gd name="T54" fmla="*/ 85 w 122"/>
                <a:gd name="T55" fmla="*/ 86 h 122"/>
                <a:gd name="T56" fmla="*/ 93 w 122"/>
                <a:gd name="T57" fmla="*/ 95 h 122"/>
                <a:gd name="T58" fmla="*/ 85 w 122"/>
                <a:gd name="T59" fmla="*/ 103 h 122"/>
                <a:gd name="T60" fmla="*/ 100 w 122"/>
                <a:gd name="T61" fmla="*/ 57 h 122"/>
                <a:gd name="T62" fmla="*/ 91 w 122"/>
                <a:gd name="T63" fmla="*/ 49 h 122"/>
                <a:gd name="T64" fmla="*/ 100 w 122"/>
                <a:gd name="T65" fmla="*/ 41 h 122"/>
                <a:gd name="T66" fmla="*/ 108 w 122"/>
                <a:gd name="T67" fmla="*/ 49 h 122"/>
                <a:gd name="T68" fmla="*/ 100 w 122"/>
                <a:gd name="T69" fmla="*/ 5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" h="122">
                  <a:moveTo>
                    <a:pt x="61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5"/>
                    <a:pt x="27" y="122"/>
                    <a:pt x="61" y="122"/>
                  </a:cubicBezTo>
                  <a:cubicBezTo>
                    <a:pt x="95" y="122"/>
                    <a:pt x="122" y="95"/>
                    <a:pt x="122" y="61"/>
                  </a:cubicBezTo>
                  <a:cubicBezTo>
                    <a:pt x="122" y="27"/>
                    <a:pt x="95" y="0"/>
                    <a:pt x="61" y="0"/>
                  </a:cubicBezTo>
                  <a:close/>
                  <a:moveTo>
                    <a:pt x="61" y="12"/>
                  </a:moveTo>
                  <a:cubicBezTo>
                    <a:pt x="65" y="12"/>
                    <a:pt x="69" y="16"/>
                    <a:pt x="69" y="20"/>
                  </a:cubicBezTo>
                  <a:cubicBezTo>
                    <a:pt x="69" y="25"/>
                    <a:pt x="65" y="29"/>
                    <a:pt x="61" y="29"/>
                  </a:cubicBezTo>
                  <a:cubicBezTo>
                    <a:pt x="56" y="29"/>
                    <a:pt x="52" y="25"/>
                    <a:pt x="52" y="20"/>
                  </a:cubicBezTo>
                  <a:cubicBezTo>
                    <a:pt x="52" y="16"/>
                    <a:pt x="56" y="12"/>
                    <a:pt x="61" y="12"/>
                  </a:cubicBezTo>
                  <a:close/>
                  <a:moveTo>
                    <a:pt x="22" y="57"/>
                  </a:moveTo>
                  <a:cubicBezTo>
                    <a:pt x="17" y="57"/>
                    <a:pt x="14" y="54"/>
                    <a:pt x="14" y="49"/>
                  </a:cubicBezTo>
                  <a:cubicBezTo>
                    <a:pt x="14" y="44"/>
                    <a:pt x="17" y="41"/>
                    <a:pt x="22" y="41"/>
                  </a:cubicBezTo>
                  <a:cubicBezTo>
                    <a:pt x="27" y="41"/>
                    <a:pt x="30" y="44"/>
                    <a:pt x="30" y="49"/>
                  </a:cubicBezTo>
                  <a:cubicBezTo>
                    <a:pt x="30" y="54"/>
                    <a:pt x="27" y="57"/>
                    <a:pt x="22" y="57"/>
                  </a:cubicBezTo>
                  <a:close/>
                  <a:moveTo>
                    <a:pt x="37" y="103"/>
                  </a:moveTo>
                  <a:cubicBezTo>
                    <a:pt x="32" y="103"/>
                    <a:pt x="28" y="99"/>
                    <a:pt x="28" y="95"/>
                  </a:cubicBezTo>
                  <a:cubicBezTo>
                    <a:pt x="28" y="90"/>
                    <a:pt x="32" y="86"/>
                    <a:pt x="37" y="86"/>
                  </a:cubicBezTo>
                  <a:cubicBezTo>
                    <a:pt x="41" y="86"/>
                    <a:pt x="45" y="90"/>
                    <a:pt x="45" y="95"/>
                  </a:cubicBezTo>
                  <a:cubicBezTo>
                    <a:pt x="45" y="99"/>
                    <a:pt x="41" y="103"/>
                    <a:pt x="37" y="103"/>
                  </a:cubicBezTo>
                  <a:close/>
                  <a:moveTo>
                    <a:pt x="35" y="61"/>
                  </a:moveTo>
                  <a:cubicBezTo>
                    <a:pt x="35" y="47"/>
                    <a:pt x="47" y="35"/>
                    <a:pt x="61" y="35"/>
                  </a:cubicBezTo>
                  <a:cubicBezTo>
                    <a:pt x="75" y="35"/>
                    <a:pt x="87" y="47"/>
                    <a:pt x="87" y="61"/>
                  </a:cubicBezTo>
                  <a:cubicBezTo>
                    <a:pt x="87" y="75"/>
                    <a:pt x="75" y="87"/>
                    <a:pt x="61" y="87"/>
                  </a:cubicBezTo>
                  <a:cubicBezTo>
                    <a:pt x="47" y="87"/>
                    <a:pt x="35" y="75"/>
                    <a:pt x="35" y="61"/>
                  </a:cubicBezTo>
                  <a:close/>
                  <a:moveTo>
                    <a:pt x="85" y="103"/>
                  </a:moveTo>
                  <a:cubicBezTo>
                    <a:pt x="80" y="103"/>
                    <a:pt x="76" y="99"/>
                    <a:pt x="76" y="95"/>
                  </a:cubicBezTo>
                  <a:cubicBezTo>
                    <a:pt x="76" y="90"/>
                    <a:pt x="80" y="86"/>
                    <a:pt x="85" y="86"/>
                  </a:cubicBezTo>
                  <a:cubicBezTo>
                    <a:pt x="90" y="86"/>
                    <a:pt x="93" y="90"/>
                    <a:pt x="93" y="95"/>
                  </a:cubicBezTo>
                  <a:cubicBezTo>
                    <a:pt x="93" y="99"/>
                    <a:pt x="90" y="103"/>
                    <a:pt x="85" y="103"/>
                  </a:cubicBezTo>
                  <a:close/>
                  <a:moveTo>
                    <a:pt x="100" y="57"/>
                  </a:moveTo>
                  <a:cubicBezTo>
                    <a:pt x="95" y="57"/>
                    <a:pt x="91" y="54"/>
                    <a:pt x="91" y="49"/>
                  </a:cubicBezTo>
                  <a:cubicBezTo>
                    <a:pt x="91" y="44"/>
                    <a:pt x="95" y="41"/>
                    <a:pt x="100" y="41"/>
                  </a:cubicBezTo>
                  <a:cubicBezTo>
                    <a:pt x="104" y="41"/>
                    <a:pt x="108" y="44"/>
                    <a:pt x="108" y="49"/>
                  </a:cubicBezTo>
                  <a:cubicBezTo>
                    <a:pt x="108" y="54"/>
                    <a:pt x="104" y="57"/>
                    <a:pt x="100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7"/>
            <p:cNvSpPr>
              <a:spLocks/>
            </p:cNvSpPr>
            <p:nvPr/>
          </p:nvSpPr>
          <p:spPr bwMode="auto">
            <a:xfrm>
              <a:off x="11502498" y="5139997"/>
              <a:ext cx="239713" cy="288925"/>
            </a:xfrm>
            <a:custGeom>
              <a:avLst/>
              <a:gdLst>
                <a:gd name="T0" fmla="*/ 24 w 79"/>
                <a:gd name="T1" fmla="*/ 96 h 96"/>
                <a:gd name="T2" fmla="*/ 0 w 79"/>
                <a:gd name="T3" fmla="*/ 39 h 96"/>
                <a:gd name="T4" fmla="*/ 39 w 79"/>
                <a:gd name="T5" fmla="*/ 0 h 96"/>
                <a:gd name="T6" fmla="*/ 79 w 79"/>
                <a:gd name="T7" fmla="*/ 96 h 96"/>
                <a:gd name="T8" fmla="*/ 24 w 79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96">
                  <a:moveTo>
                    <a:pt x="24" y="96"/>
                  </a:moveTo>
                  <a:cubicBezTo>
                    <a:pt x="26" y="74"/>
                    <a:pt x="17" y="54"/>
                    <a:pt x="0" y="39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64" y="26"/>
                    <a:pt x="78" y="60"/>
                    <a:pt x="79" y="96"/>
                  </a:cubicBezTo>
                  <a:lnTo>
                    <a:pt x="24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7763200" y="3224747"/>
            <a:ext cx="549940" cy="458924"/>
            <a:chOff x="9759423" y="1329997"/>
            <a:chExt cx="681038" cy="568325"/>
          </a:xfrm>
          <a:solidFill>
            <a:schemeClr val="bg2"/>
          </a:solidFill>
        </p:grpSpPr>
        <p:sp>
          <p:nvSpPr>
            <p:cNvPr id="49" name="Freeform 18"/>
            <p:cNvSpPr>
              <a:spLocks noEditPoints="1"/>
            </p:cNvSpPr>
            <p:nvPr/>
          </p:nvSpPr>
          <p:spPr bwMode="auto">
            <a:xfrm>
              <a:off x="9789585" y="1496684"/>
              <a:ext cx="627063" cy="401638"/>
            </a:xfrm>
            <a:custGeom>
              <a:avLst/>
              <a:gdLst>
                <a:gd name="T0" fmla="*/ 0 w 395"/>
                <a:gd name="T1" fmla="*/ 0 h 253"/>
                <a:gd name="T2" fmla="*/ 0 w 395"/>
                <a:gd name="T3" fmla="*/ 253 h 253"/>
                <a:gd name="T4" fmla="*/ 395 w 395"/>
                <a:gd name="T5" fmla="*/ 253 h 253"/>
                <a:gd name="T6" fmla="*/ 395 w 395"/>
                <a:gd name="T7" fmla="*/ 0 h 253"/>
                <a:gd name="T8" fmla="*/ 0 w 395"/>
                <a:gd name="T9" fmla="*/ 0 h 253"/>
                <a:gd name="T10" fmla="*/ 120 w 395"/>
                <a:gd name="T11" fmla="*/ 102 h 253"/>
                <a:gd name="T12" fmla="*/ 90 w 395"/>
                <a:gd name="T13" fmla="*/ 102 h 253"/>
                <a:gd name="T14" fmla="*/ 90 w 395"/>
                <a:gd name="T15" fmla="*/ 131 h 253"/>
                <a:gd name="T16" fmla="*/ 69 w 395"/>
                <a:gd name="T17" fmla="*/ 131 h 253"/>
                <a:gd name="T18" fmla="*/ 69 w 395"/>
                <a:gd name="T19" fmla="*/ 102 h 253"/>
                <a:gd name="T20" fmla="*/ 40 w 395"/>
                <a:gd name="T21" fmla="*/ 102 h 253"/>
                <a:gd name="T22" fmla="*/ 40 w 395"/>
                <a:gd name="T23" fmla="*/ 81 h 253"/>
                <a:gd name="T24" fmla="*/ 69 w 395"/>
                <a:gd name="T25" fmla="*/ 81 h 253"/>
                <a:gd name="T26" fmla="*/ 69 w 395"/>
                <a:gd name="T27" fmla="*/ 53 h 253"/>
                <a:gd name="T28" fmla="*/ 90 w 395"/>
                <a:gd name="T29" fmla="*/ 53 h 253"/>
                <a:gd name="T30" fmla="*/ 90 w 395"/>
                <a:gd name="T31" fmla="*/ 81 h 253"/>
                <a:gd name="T32" fmla="*/ 120 w 395"/>
                <a:gd name="T33" fmla="*/ 81 h 253"/>
                <a:gd name="T34" fmla="*/ 120 w 395"/>
                <a:gd name="T35" fmla="*/ 102 h 253"/>
                <a:gd name="T36" fmla="*/ 170 w 395"/>
                <a:gd name="T37" fmla="*/ 156 h 253"/>
                <a:gd name="T38" fmla="*/ 196 w 395"/>
                <a:gd name="T39" fmla="*/ 102 h 253"/>
                <a:gd name="T40" fmla="*/ 170 w 395"/>
                <a:gd name="T41" fmla="*/ 102 h 253"/>
                <a:gd name="T42" fmla="*/ 225 w 395"/>
                <a:gd name="T43" fmla="*/ 40 h 253"/>
                <a:gd name="T44" fmla="*/ 206 w 395"/>
                <a:gd name="T45" fmla="*/ 87 h 253"/>
                <a:gd name="T46" fmla="*/ 231 w 395"/>
                <a:gd name="T47" fmla="*/ 87 h 253"/>
                <a:gd name="T48" fmla="*/ 170 w 395"/>
                <a:gd name="T49" fmla="*/ 156 h 253"/>
                <a:gd name="T50" fmla="*/ 355 w 395"/>
                <a:gd name="T51" fmla="*/ 102 h 253"/>
                <a:gd name="T52" fmla="*/ 277 w 395"/>
                <a:gd name="T53" fmla="*/ 102 h 253"/>
                <a:gd name="T54" fmla="*/ 277 w 395"/>
                <a:gd name="T55" fmla="*/ 81 h 253"/>
                <a:gd name="T56" fmla="*/ 355 w 395"/>
                <a:gd name="T57" fmla="*/ 81 h 253"/>
                <a:gd name="T58" fmla="*/ 355 w 395"/>
                <a:gd name="T59" fmla="*/ 102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5" h="253">
                  <a:moveTo>
                    <a:pt x="0" y="0"/>
                  </a:moveTo>
                  <a:lnTo>
                    <a:pt x="0" y="253"/>
                  </a:lnTo>
                  <a:lnTo>
                    <a:pt x="395" y="253"/>
                  </a:lnTo>
                  <a:lnTo>
                    <a:pt x="395" y="0"/>
                  </a:lnTo>
                  <a:lnTo>
                    <a:pt x="0" y="0"/>
                  </a:lnTo>
                  <a:close/>
                  <a:moveTo>
                    <a:pt x="120" y="102"/>
                  </a:moveTo>
                  <a:lnTo>
                    <a:pt x="90" y="102"/>
                  </a:lnTo>
                  <a:lnTo>
                    <a:pt x="90" y="131"/>
                  </a:lnTo>
                  <a:lnTo>
                    <a:pt x="69" y="131"/>
                  </a:lnTo>
                  <a:lnTo>
                    <a:pt x="69" y="102"/>
                  </a:lnTo>
                  <a:lnTo>
                    <a:pt x="40" y="102"/>
                  </a:lnTo>
                  <a:lnTo>
                    <a:pt x="40" y="81"/>
                  </a:lnTo>
                  <a:lnTo>
                    <a:pt x="69" y="81"/>
                  </a:lnTo>
                  <a:lnTo>
                    <a:pt x="69" y="53"/>
                  </a:lnTo>
                  <a:lnTo>
                    <a:pt x="90" y="53"/>
                  </a:lnTo>
                  <a:lnTo>
                    <a:pt x="90" y="81"/>
                  </a:lnTo>
                  <a:lnTo>
                    <a:pt x="120" y="81"/>
                  </a:lnTo>
                  <a:lnTo>
                    <a:pt x="120" y="102"/>
                  </a:lnTo>
                  <a:close/>
                  <a:moveTo>
                    <a:pt x="170" y="156"/>
                  </a:moveTo>
                  <a:lnTo>
                    <a:pt x="196" y="102"/>
                  </a:lnTo>
                  <a:lnTo>
                    <a:pt x="170" y="102"/>
                  </a:lnTo>
                  <a:lnTo>
                    <a:pt x="225" y="40"/>
                  </a:lnTo>
                  <a:lnTo>
                    <a:pt x="206" y="87"/>
                  </a:lnTo>
                  <a:lnTo>
                    <a:pt x="231" y="87"/>
                  </a:lnTo>
                  <a:lnTo>
                    <a:pt x="170" y="156"/>
                  </a:lnTo>
                  <a:close/>
                  <a:moveTo>
                    <a:pt x="355" y="102"/>
                  </a:moveTo>
                  <a:lnTo>
                    <a:pt x="277" y="102"/>
                  </a:lnTo>
                  <a:lnTo>
                    <a:pt x="277" y="81"/>
                  </a:lnTo>
                  <a:lnTo>
                    <a:pt x="355" y="81"/>
                  </a:lnTo>
                  <a:lnTo>
                    <a:pt x="355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19"/>
            <p:cNvSpPr>
              <a:spLocks noChangeArrowheads="1"/>
            </p:cNvSpPr>
            <p:nvPr/>
          </p:nvSpPr>
          <p:spPr bwMode="auto">
            <a:xfrm>
              <a:off x="9759423" y="1423659"/>
              <a:ext cx="6810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0"/>
            <p:cNvSpPr>
              <a:spLocks/>
            </p:cNvSpPr>
            <p:nvPr/>
          </p:nvSpPr>
          <p:spPr bwMode="auto">
            <a:xfrm>
              <a:off x="9843560" y="1329997"/>
              <a:ext cx="73025" cy="77788"/>
            </a:xfrm>
            <a:custGeom>
              <a:avLst/>
              <a:gdLst>
                <a:gd name="T0" fmla="*/ 24 w 24"/>
                <a:gd name="T1" fmla="*/ 12 h 26"/>
                <a:gd name="T2" fmla="*/ 24 w 24"/>
                <a:gd name="T3" fmla="*/ 26 h 26"/>
                <a:gd name="T4" fmla="*/ 0 w 24"/>
                <a:gd name="T5" fmla="*/ 26 h 26"/>
                <a:gd name="T6" fmla="*/ 0 w 24"/>
                <a:gd name="T7" fmla="*/ 12 h 26"/>
                <a:gd name="T8" fmla="*/ 12 w 24"/>
                <a:gd name="T9" fmla="*/ 0 h 26"/>
                <a:gd name="T10" fmla="*/ 20 w 24"/>
                <a:gd name="T11" fmla="*/ 4 h 26"/>
                <a:gd name="T12" fmla="*/ 24 w 24"/>
                <a:gd name="T13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6">
                  <a:moveTo>
                    <a:pt x="24" y="12"/>
                  </a:moveTo>
                  <a:cubicBezTo>
                    <a:pt x="24" y="26"/>
                    <a:pt x="24" y="26"/>
                    <a:pt x="24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5" y="0"/>
                    <a:pt x="18" y="2"/>
                    <a:pt x="20" y="4"/>
                  </a:cubicBezTo>
                  <a:cubicBezTo>
                    <a:pt x="22" y="6"/>
                    <a:pt x="24" y="9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1"/>
            <p:cNvSpPr>
              <a:spLocks/>
            </p:cNvSpPr>
            <p:nvPr/>
          </p:nvSpPr>
          <p:spPr bwMode="auto">
            <a:xfrm>
              <a:off x="10280123" y="1329997"/>
              <a:ext cx="73025" cy="77788"/>
            </a:xfrm>
            <a:custGeom>
              <a:avLst/>
              <a:gdLst>
                <a:gd name="T0" fmla="*/ 24 w 24"/>
                <a:gd name="T1" fmla="*/ 12 h 26"/>
                <a:gd name="T2" fmla="*/ 24 w 24"/>
                <a:gd name="T3" fmla="*/ 26 h 26"/>
                <a:gd name="T4" fmla="*/ 0 w 24"/>
                <a:gd name="T5" fmla="*/ 26 h 26"/>
                <a:gd name="T6" fmla="*/ 0 w 24"/>
                <a:gd name="T7" fmla="*/ 12 h 26"/>
                <a:gd name="T8" fmla="*/ 12 w 24"/>
                <a:gd name="T9" fmla="*/ 0 h 26"/>
                <a:gd name="T10" fmla="*/ 21 w 24"/>
                <a:gd name="T11" fmla="*/ 4 h 26"/>
                <a:gd name="T12" fmla="*/ 24 w 24"/>
                <a:gd name="T13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6">
                  <a:moveTo>
                    <a:pt x="24" y="12"/>
                  </a:moveTo>
                  <a:cubicBezTo>
                    <a:pt x="24" y="26"/>
                    <a:pt x="24" y="26"/>
                    <a:pt x="24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6" y="0"/>
                    <a:pt x="19" y="2"/>
                    <a:pt x="21" y="4"/>
                  </a:cubicBezTo>
                  <a:cubicBezTo>
                    <a:pt x="23" y="6"/>
                    <a:pt x="24" y="9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upo 65"/>
          <p:cNvGrpSpPr/>
          <p:nvPr/>
        </p:nvGrpSpPr>
        <p:grpSpPr>
          <a:xfrm>
            <a:off x="3806531" y="3268722"/>
            <a:ext cx="711157" cy="431913"/>
            <a:chOff x="13768388" y="2509838"/>
            <a:chExt cx="865188" cy="525462"/>
          </a:xfrm>
          <a:solidFill>
            <a:schemeClr val="bg2"/>
          </a:solidFill>
        </p:grpSpPr>
        <p:sp>
          <p:nvSpPr>
            <p:cNvPr id="53" name="Freeform 22"/>
            <p:cNvSpPr>
              <a:spLocks noEditPoints="1"/>
            </p:cNvSpPr>
            <p:nvPr/>
          </p:nvSpPr>
          <p:spPr bwMode="auto">
            <a:xfrm>
              <a:off x="13816013" y="2509838"/>
              <a:ext cx="766763" cy="468313"/>
            </a:xfrm>
            <a:custGeom>
              <a:avLst/>
              <a:gdLst>
                <a:gd name="T0" fmla="*/ 246 w 253"/>
                <a:gd name="T1" fmla="*/ 0 h 155"/>
                <a:gd name="T2" fmla="*/ 8 w 253"/>
                <a:gd name="T3" fmla="*/ 0 h 155"/>
                <a:gd name="T4" fmla="*/ 0 w 253"/>
                <a:gd name="T5" fmla="*/ 6 h 155"/>
                <a:gd name="T6" fmla="*/ 0 w 253"/>
                <a:gd name="T7" fmla="*/ 148 h 155"/>
                <a:gd name="T8" fmla="*/ 8 w 253"/>
                <a:gd name="T9" fmla="*/ 155 h 155"/>
                <a:gd name="T10" fmla="*/ 246 w 253"/>
                <a:gd name="T11" fmla="*/ 155 h 155"/>
                <a:gd name="T12" fmla="*/ 253 w 253"/>
                <a:gd name="T13" fmla="*/ 148 h 155"/>
                <a:gd name="T14" fmla="*/ 253 w 253"/>
                <a:gd name="T15" fmla="*/ 6 h 155"/>
                <a:gd name="T16" fmla="*/ 246 w 253"/>
                <a:gd name="T17" fmla="*/ 0 h 155"/>
                <a:gd name="T18" fmla="*/ 243 w 253"/>
                <a:gd name="T19" fmla="*/ 141 h 155"/>
                <a:gd name="T20" fmla="*/ 11 w 253"/>
                <a:gd name="T21" fmla="*/ 141 h 155"/>
                <a:gd name="T22" fmla="*/ 11 w 253"/>
                <a:gd name="T23" fmla="*/ 12 h 155"/>
                <a:gd name="T24" fmla="*/ 243 w 253"/>
                <a:gd name="T25" fmla="*/ 12 h 155"/>
                <a:gd name="T26" fmla="*/ 243 w 253"/>
                <a:gd name="T27" fmla="*/ 14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3" h="155">
                  <a:moveTo>
                    <a:pt x="24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2"/>
                    <a:pt x="3" y="155"/>
                    <a:pt x="8" y="155"/>
                  </a:cubicBezTo>
                  <a:cubicBezTo>
                    <a:pt x="246" y="155"/>
                    <a:pt x="246" y="155"/>
                    <a:pt x="246" y="155"/>
                  </a:cubicBezTo>
                  <a:cubicBezTo>
                    <a:pt x="250" y="155"/>
                    <a:pt x="253" y="152"/>
                    <a:pt x="253" y="148"/>
                  </a:cubicBezTo>
                  <a:cubicBezTo>
                    <a:pt x="253" y="6"/>
                    <a:pt x="253" y="6"/>
                    <a:pt x="253" y="6"/>
                  </a:cubicBezTo>
                  <a:cubicBezTo>
                    <a:pt x="253" y="3"/>
                    <a:pt x="250" y="0"/>
                    <a:pt x="246" y="0"/>
                  </a:cubicBezTo>
                  <a:close/>
                  <a:moveTo>
                    <a:pt x="243" y="141"/>
                  </a:moveTo>
                  <a:cubicBezTo>
                    <a:pt x="11" y="141"/>
                    <a:pt x="11" y="141"/>
                    <a:pt x="11" y="141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243" y="12"/>
                    <a:pt x="243" y="12"/>
                    <a:pt x="243" y="12"/>
                  </a:cubicBezTo>
                  <a:lnTo>
                    <a:pt x="243" y="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3"/>
            <p:cNvSpPr>
              <a:spLocks/>
            </p:cNvSpPr>
            <p:nvPr/>
          </p:nvSpPr>
          <p:spPr bwMode="auto">
            <a:xfrm>
              <a:off x="13768388" y="2994025"/>
              <a:ext cx="865188" cy="41275"/>
            </a:xfrm>
            <a:custGeom>
              <a:avLst/>
              <a:gdLst>
                <a:gd name="T0" fmla="*/ 286 w 286"/>
                <a:gd name="T1" fmla="*/ 0 h 14"/>
                <a:gd name="T2" fmla="*/ 273 w 286"/>
                <a:gd name="T3" fmla="*/ 14 h 14"/>
                <a:gd name="T4" fmla="*/ 13 w 286"/>
                <a:gd name="T5" fmla="*/ 14 h 14"/>
                <a:gd name="T6" fmla="*/ 0 w 286"/>
                <a:gd name="T7" fmla="*/ 0 h 14"/>
                <a:gd name="T8" fmla="*/ 286 w 28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14">
                  <a:moveTo>
                    <a:pt x="286" y="0"/>
                  </a:moveTo>
                  <a:cubicBezTo>
                    <a:pt x="286" y="8"/>
                    <a:pt x="280" y="14"/>
                    <a:pt x="27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6" y="14"/>
                    <a:pt x="0" y="8"/>
                    <a:pt x="0" y="0"/>
                  </a:cubicBezTo>
                  <a:lnTo>
                    <a:pt x="2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7" name="Grupo 66"/>
          <p:cNvGrpSpPr/>
          <p:nvPr/>
        </p:nvGrpSpPr>
        <p:grpSpPr>
          <a:xfrm>
            <a:off x="5269413" y="2544578"/>
            <a:ext cx="344764" cy="732825"/>
            <a:chOff x="8664048" y="1229984"/>
            <a:chExt cx="341313" cy="725488"/>
          </a:xfrm>
          <a:solidFill>
            <a:schemeClr val="bg2"/>
          </a:solidFill>
        </p:grpSpPr>
        <p:sp>
          <p:nvSpPr>
            <p:cNvPr id="55" name="Freeform 24"/>
            <p:cNvSpPr>
              <a:spLocks/>
            </p:cNvSpPr>
            <p:nvPr/>
          </p:nvSpPr>
          <p:spPr bwMode="auto">
            <a:xfrm>
              <a:off x="8705323" y="1517322"/>
              <a:ext cx="163513" cy="234950"/>
            </a:xfrm>
            <a:custGeom>
              <a:avLst/>
              <a:gdLst>
                <a:gd name="T0" fmla="*/ 103 w 103"/>
                <a:gd name="T1" fmla="*/ 0 h 148"/>
                <a:gd name="T2" fmla="*/ 77 w 103"/>
                <a:gd name="T3" fmla="*/ 148 h 148"/>
                <a:gd name="T4" fmla="*/ 0 w 103"/>
                <a:gd name="T5" fmla="*/ 148 h 148"/>
                <a:gd name="T6" fmla="*/ 44 w 103"/>
                <a:gd name="T7" fmla="*/ 0 h 148"/>
                <a:gd name="T8" fmla="*/ 103 w 103"/>
                <a:gd name="T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48">
                  <a:moveTo>
                    <a:pt x="103" y="0"/>
                  </a:moveTo>
                  <a:lnTo>
                    <a:pt x="77" y="148"/>
                  </a:lnTo>
                  <a:lnTo>
                    <a:pt x="0" y="148"/>
                  </a:lnTo>
                  <a:lnTo>
                    <a:pt x="44" y="0"/>
                  </a:lnTo>
                  <a:lnTo>
                    <a:pt x="10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25"/>
            <p:cNvSpPr>
              <a:spLocks noChangeArrowheads="1"/>
            </p:cNvSpPr>
            <p:nvPr/>
          </p:nvSpPr>
          <p:spPr bwMode="auto">
            <a:xfrm>
              <a:off x="8664048" y="1229984"/>
              <a:ext cx="341313" cy="90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26"/>
            <p:cNvSpPr>
              <a:spLocks noChangeArrowheads="1"/>
            </p:cNvSpPr>
            <p:nvPr/>
          </p:nvSpPr>
          <p:spPr bwMode="auto">
            <a:xfrm>
              <a:off x="8664048" y="1344284"/>
              <a:ext cx="341313" cy="36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7"/>
            <p:cNvSpPr>
              <a:spLocks noEditPoints="1"/>
            </p:cNvSpPr>
            <p:nvPr/>
          </p:nvSpPr>
          <p:spPr bwMode="auto">
            <a:xfrm>
              <a:off x="8664048" y="1406197"/>
              <a:ext cx="341313" cy="158750"/>
            </a:xfrm>
            <a:custGeom>
              <a:avLst/>
              <a:gdLst>
                <a:gd name="T0" fmla="*/ 0 w 113"/>
                <a:gd name="T1" fmla="*/ 0 h 53"/>
                <a:gd name="T2" fmla="*/ 0 w 113"/>
                <a:gd name="T3" fmla="*/ 53 h 53"/>
                <a:gd name="T4" fmla="*/ 28 w 113"/>
                <a:gd name="T5" fmla="*/ 53 h 53"/>
                <a:gd name="T6" fmla="*/ 33 w 113"/>
                <a:gd name="T7" fmla="*/ 37 h 53"/>
                <a:gd name="T8" fmla="*/ 36 w 113"/>
                <a:gd name="T9" fmla="*/ 33 h 53"/>
                <a:gd name="T10" fmla="*/ 77 w 113"/>
                <a:gd name="T11" fmla="*/ 33 h 53"/>
                <a:gd name="T12" fmla="*/ 80 w 113"/>
                <a:gd name="T13" fmla="*/ 37 h 53"/>
                <a:gd name="T14" fmla="*/ 85 w 113"/>
                <a:gd name="T15" fmla="*/ 53 h 53"/>
                <a:gd name="T16" fmla="*/ 113 w 113"/>
                <a:gd name="T17" fmla="*/ 53 h 53"/>
                <a:gd name="T18" fmla="*/ 113 w 113"/>
                <a:gd name="T19" fmla="*/ 0 h 53"/>
                <a:gd name="T20" fmla="*/ 0 w 113"/>
                <a:gd name="T21" fmla="*/ 0 h 53"/>
                <a:gd name="T22" fmla="*/ 57 w 113"/>
                <a:gd name="T23" fmla="*/ 27 h 53"/>
                <a:gd name="T24" fmla="*/ 47 w 113"/>
                <a:gd name="T25" fmla="*/ 18 h 53"/>
                <a:gd name="T26" fmla="*/ 47 w 113"/>
                <a:gd name="T27" fmla="*/ 17 h 53"/>
                <a:gd name="T28" fmla="*/ 57 w 113"/>
                <a:gd name="T29" fmla="*/ 8 h 53"/>
                <a:gd name="T30" fmla="*/ 66 w 113"/>
                <a:gd name="T31" fmla="*/ 17 h 53"/>
                <a:gd name="T32" fmla="*/ 65 w 113"/>
                <a:gd name="T33" fmla="*/ 22 h 53"/>
                <a:gd name="T34" fmla="*/ 57 w 113"/>
                <a:gd name="T3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3" h="53">
                  <a:moveTo>
                    <a:pt x="0" y="0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35"/>
                    <a:pt x="34" y="33"/>
                    <a:pt x="3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9" y="33"/>
                    <a:pt x="80" y="35"/>
                    <a:pt x="80" y="37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113" y="53"/>
                    <a:pt x="113" y="53"/>
                    <a:pt x="113" y="53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0" y="0"/>
                  </a:lnTo>
                  <a:close/>
                  <a:moveTo>
                    <a:pt x="57" y="27"/>
                  </a:moveTo>
                  <a:cubicBezTo>
                    <a:pt x="52" y="27"/>
                    <a:pt x="47" y="23"/>
                    <a:pt x="47" y="18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12"/>
                    <a:pt x="52" y="8"/>
                    <a:pt x="57" y="8"/>
                  </a:cubicBezTo>
                  <a:cubicBezTo>
                    <a:pt x="62" y="8"/>
                    <a:pt x="66" y="12"/>
                    <a:pt x="66" y="17"/>
                  </a:cubicBezTo>
                  <a:cubicBezTo>
                    <a:pt x="66" y="19"/>
                    <a:pt x="66" y="21"/>
                    <a:pt x="65" y="22"/>
                  </a:cubicBezTo>
                  <a:cubicBezTo>
                    <a:pt x="63" y="25"/>
                    <a:pt x="60" y="27"/>
                    <a:pt x="5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8"/>
            <p:cNvSpPr>
              <a:spLocks noEditPoints="1"/>
            </p:cNvSpPr>
            <p:nvPr/>
          </p:nvSpPr>
          <p:spPr bwMode="auto">
            <a:xfrm>
              <a:off x="8664048" y="1764972"/>
              <a:ext cx="190500" cy="190500"/>
            </a:xfrm>
            <a:custGeom>
              <a:avLst/>
              <a:gdLst>
                <a:gd name="T0" fmla="*/ 0 w 63"/>
                <a:gd name="T1" fmla="*/ 0 h 63"/>
                <a:gd name="T2" fmla="*/ 0 w 63"/>
                <a:gd name="T3" fmla="*/ 63 h 63"/>
                <a:gd name="T4" fmla="*/ 63 w 63"/>
                <a:gd name="T5" fmla="*/ 63 h 63"/>
                <a:gd name="T6" fmla="*/ 63 w 63"/>
                <a:gd name="T7" fmla="*/ 0 h 63"/>
                <a:gd name="T8" fmla="*/ 0 w 63"/>
                <a:gd name="T9" fmla="*/ 0 h 63"/>
                <a:gd name="T10" fmla="*/ 32 w 63"/>
                <a:gd name="T11" fmla="*/ 55 h 63"/>
                <a:gd name="T12" fmla="*/ 7 w 63"/>
                <a:gd name="T13" fmla="*/ 31 h 63"/>
                <a:gd name="T14" fmla="*/ 32 w 63"/>
                <a:gd name="T15" fmla="*/ 6 h 63"/>
                <a:gd name="T16" fmla="*/ 56 w 63"/>
                <a:gd name="T17" fmla="*/ 31 h 63"/>
                <a:gd name="T18" fmla="*/ 32 w 63"/>
                <a:gd name="T19" fmla="*/ 5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3">
                  <a:moveTo>
                    <a:pt x="0" y="0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3" y="0"/>
                    <a:pt x="63" y="0"/>
                    <a:pt x="63" y="0"/>
                  </a:cubicBezTo>
                  <a:lnTo>
                    <a:pt x="0" y="0"/>
                  </a:lnTo>
                  <a:close/>
                  <a:moveTo>
                    <a:pt x="32" y="55"/>
                  </a:moveTo>
                  <a:cubicBezTo>
                    <a:pt x="18" y="55"/>
                    <a:pt x="7" y="44"/>
                    <a:pt x="7" y="31"/>
                  </a:cubicBezTo>
                  <a:cubicBezTo>
                    <a:pt x="7" y="17"/>
                    <a:pt x="18" y="6"/>
                    <a:pt x="32" y="6"/>
                  </a:cubicBezTo>
                  <a:cubicBezTo>
                    <a:pt x="45" y="6"/>
                    <a:pt x="56" y="17"/>
                    <a:pt x="56" y="31"/>
                  </a:cubicBezTo>
                  <a:cubicBezTo>
                    <a:pt x="56" y="44"/>
                    <a:pt x="45" y="55"/>
                    <a:pt x="32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9"/>
            <p:cNvSpPr>
              <a:spLocks noEditPoints="1"/>
            </p:cNvSpPr>
            <p:nvPr/>
          </p:nvSpPr>
          <p:spPr bwMode="auto">
            <a:xfrm>
              <a:off x="8694210" y="1791959"/>
              <a:ext cx="130175" cy="133350"/>
            </a:xfrm>
            <a:custGeom>
              <a:avLst/>
              <a:gdLst>
                <a:gd name="T0" fmla="*/ 22 w 43"/>
                <a:gd name="T1" fmla="*/ 6 h 44"/>
                <a:gd name="T2" fmla="*/ 37 w 43"/>
                <a:gd name="T3" fmla="*/ 19 h 44"/>
                <a:gd name="T4" fmla="*/ 43 w 43"/>
                <a:gd name="T5" fmla="*/ 19 h 44"/>
                <a:gd name="T6" fmla="*/ 22 w 43"/>
                <a:gd name="T7" fmla="*/ 0 h 44"/>
                <a:gd name="T8" fmla="*/ 0 w 43"/>
                <a:gd name="T9" fmla="*/ 19 h 44"/>
                <a:gd name="T10" fmla="*/ 6 w 43"/>
                <a:gd name="T11" fmla="*/ 19 h 44"/>
                <a:gd name="T12" fmla="*/ 22 w 43"/>
                <a:gd name="T13" fmla="*/ 6 h 44"/>
                <a:gd name="T14" fmla="*/ 22 w 43"/>
                <a:gd name="T15" fmla="*/ 37 h 44"/>
                <a:gd name="T16" fmla="*/ 6 w 43"/>
                <a:gd name="T17" fmla="*/ 25 h 44"/>
                <a:gd name="T18" fmla="*/ 0 w 43"/>
                <a:gd name="T19" fmla="*/ 25 h 44"/>
                <a:gd name="T20" fmla="*/ 22 w 43"/>
                <a:gd name="T21" fmla="*/ 44 h 44"/>
                <a:gd name="T22" fmla="*/ 43 w 43"/>
                <a:gd name="T23" fmla="*/ 25 h 44"/>
                <a:gd name="T24" fmla="*/ 37 w 43"/>
                <a:gd name="T25" fmla="*/ 25 h 44"/>
                <a:gd name="T26" fmla="*/ 22 w 43"/>
                <a:gd name="T27" fmla="*/ 3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44">
                  <a:moveTo>
                    <a:pt x="22" y="6"/>
                  </a:moveTo>
                  <a:cubicBezTo>
                    <a:pt x="29" y="6"/>
                    <a:pt x="35" y="12"/>
                    <a:pt x="37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2" y="8"/>
                    <a:pt x="33" y="0"/>
                    <a:pt x="22" y="0"/>
                  </a:cubicBezTo>
                  <a:cubicBezTo>
                    <a:pt x="10" y="0"/>
                    <a:pt x="1" y="8"/>
                    <a:pt x="0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8" y="12"/>
                    <a:pt x="14" y="6"/>
                    <a:pt x="22" y="6"/>
                  </a:cubicBezTo>
                  <a:close/>
                  <a:moveTo>
                    <a:pt x="22" y="37"/>
                  </a:moveTo>
                  <a:cubicBezTo>
                    <a:pt x="14" y="37"/>
                    <a:pt x="8" y="32"/>
                    <a:pt x="6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35"/>
                    <a:pt x="10" y="44"/>
                    <a:pt x="22" y="44"/>
                  </a:cubicBezTo>
                  <a:cubicBezTo>
                    <a:pt x="33" y="44"/>
                    <a:pt x="42" y="35"/>
                    <a:pt x="43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5" y="32"/>
                    <a:pt x="29" y="37"/>
                    <a:pt x="22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0" name="Grupo 69"/>
          <p:cNvGrpSpPr/>
          <p:nvPr/>
        </p:nvGrpSpPr>
        <p:grpSpPr>
          <a:xfrm>
            <a:off x="8559690" y="4514106"/>
            <a:ext cx="481287" cy="554000"/>
            <a:chOff x="11077048" y="3785859"/>
            <a:chExt cx="661988" cy="762001"/>
          </a:xfrm>
          <a:solidFill>
            <a:schemeClr val="bg2"/>
          </a:solidFill>
        </p:grpSpPr>
        <p:sp>
          <p:nvSpPr>
            <p:cNvPr id="61" name="Freeform 30"/>
            <p:cNvSpPr>
              <a:spLocks/>
            </p:cNvSpPr>
            <p:nvPr/>
          </p:nvSpPr>
          <p:spPr bwMode="auto">
            <a:xfrm>
              <a:off x="11175473" y="3785859"/>
              <a:ext cx="546100" cy="522288"/>
            </a:xfrm>
            <a:custGeom>
              <a:avLst/>
              <a:gdLst>
                <a:gd name="T0" fmla="*/ 344 w 344"/>
                <a:gd name="T1" fmla="*/ 160 h 329"/>
                <a:gd name="T2" fmla="*/ 126 w 344"/>
                <a:gd name="T3" fmla="*/ 329 h 329"/>
                <a:gd name="T4" fmla="*/ 0 w 344"/>
                <a:gd name="T5" fmla="*/ 171 h 329"/>
                <a:gd name="T6" fmla="*/ 218 w 344"/>
                <a:gd name="T7" fmla="*/ 0 h 329"/>
                <a:gd name="T8" fmla="*/ 344 w 344"/>
                <a:gd name="T9" fmla="*/ 16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" h="329">
                  <a:moveTo>
                    <a:pt x="344" y="160"/>
                  </a:moveTo>
                  <a:lnTo>
                    <a:pt x="126" y="329"/>
                  </a:lnTo>
                  <a:lnTo>
                    <a:pt x="0" y="171"/>
                  </a:lnTo>
                  <a:lnTo>
                    <a:pt x="218" y="0"/>
                  </a:lnTo>
                  <a:lnTo>
                    <a:pt x="344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1"/>
            <p:cNvSpPr>
              <a:spLocks/>
            </p:cNvSpPr>
            <p:nvPr/>
          </p:nvSpPr>
          <p:spPr bwMode="auto">
            <a:xfrm>
              <a:off x="11077048" y="4136697"/>
              <a:ext cx="190500" cy="411163"/>
            </a:xfrm>
            <a:custGeom>
              <a:avLst/>
              <a:gdLst>
                <a:gd name="T0" fmla="*/ 57 w 63"/>
                <a:gd name="T1" fmla="*/ 103 h 136"/>
                <a:gd name="T2" fmla="*/ 15 w 63"/>
                <a:gd name="T3" fmla="*/ 136 h 136"/>
                <a:gd name="T4" fmla="*/ 0 w 63"/>
                <a:gd name="T5" fmla="*/ 118 h 136"/>
                <a:gd name="T6" fmla="*/ 36 w 63"/>
                <a:gd name="T7" fmla="*/ 90 h 136"/>
                <a:gd name="T8" fmla="*/ 11 w 63"/>
                <a:gd name="T9" fmla="*/ 37 h 136"/>
                <a:gd name="T10" fmla="*/ 14 w 63"/>
                <a:gd name="T11" fmla="*/ 23 h 136"/>
                <a:gd name="T12" fmla="*/ 43 w 63"/>
                <a:gd name="T13" fmla="*/ 0 h 136"/>
                <a:gd name="T14" fmla="*/ 58 w 63"/>
                <a:gd name="T15" fmla="*/ 19 h 136"/>
                <a:gd name="T16" fmla="*/ 36 w 63"/>
                <a:gd name="T17" fmla="*/ 36 h 136"/>
                <a:gd name="T18" fmla="*/ 61 w 63"/>
                <a:gd name="T19" fmla="*/ 88 h 136"/>
                <a:gd name="T20" fmla="*/ 57 w 63"/>
                <a:gd name="T21" fmla="*/ 10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" h="136">
                  <a:moveTo>
                    <a:pt x="57" y="103"/>
                  </a:moveTo>
                  <a:cubicBezTo>
                    <a:pt x="15" y="136"/>
                    <a:pt x="15" y="136"/>
                    <a:pt x="15" y="1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8" y="32"/>
                    <a:pt x="10" y="26"/>
                    <a:pt x="14" y="2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63" y="93"/>
                    <a:pt x="62" y="99"/>
                    <a:pt x="57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2"/>
            <p:cNvSpPr>
              <a:spLocks/>
            </p:cNvSpPr>
            <p:nvPr/>
          </p:nvSpPr>
          <p:spPr bwMode="auto">
            <a:xfrm>
              <a:off x="11642198" y="3876347"/>
              <a:ext cx="96838" cy="103188"/>
            </a:xfrm>
            <a:custGeom>
              <a:avLst/>
              <a:gdLst>
                <a:gd name="T0" fmla="*/ 36 w 61"/>
                <a:gd name="T1" fmla="*/ 65 h 65"/>
                <a:gd name="T2" fmla="*/ 0 w 61"/>
                <a:gd name="T3" fmla="*/ 19 h 65"/>
                <a:gd name="T4" fmla="*/ 25 w 61"/>
                <a:gd name="T5" fmla="*/ 0 h 65"/>
                <a:gd name="T6" fmla="*/ 61 w 61"/>
                <a:gd name="T7" fmla="*/ 46 h 65"/>
                <a:gd name="T8" fmla="*/ 36 w 61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65">
                  <a:moveTo>
                    <a:pt x="36" y="65"/>
                  </a:moveTo>
                  <a:lnTo>
                    <a:pt x="0" y="19"/>
                  </a:lnTo>
                  <a:lnTo>
                    <a:pt x="25" y="0"/>
                  </a:lnTo>
                  <a:lnTo>
                    <a:pt x="61" y="46"/>
                  </a:lnTo>
                  <a:lnTo>
                    <a:pt x="36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667107" y="1811430"/>
            <a:ext cx="3556755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ES" sz="20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74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667107" y="1288210"/>
            <a:ext cx="4026094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800" spc="1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2800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579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6;p17"/>
          <p:cNvSpPr txBox="1"/>
          <p:nvPr/>
        </p:nvSpPr>
        <p:spPr>
          <a:xfrm>
            <a:off x="2829221" y="459163"/>
            <a:ext cx="6533559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s-ES" sz="3200" b="1" dirty="0" smtClean="0">
                <a:latin typeface="Montserrat"/>
                <a:sym typeface="Montserrat"/>
              </a:rPr>
              <a:t>LOGÍSTICA</a:t>
            </a:r>
            <a:endParaRPr sz="3200" dirty="0"/>
          </a:p>
        </p:txBody>
      </p:sp>
      <p:sp>
        <p:nvSpPr>
          <p:cNvPr id="4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3807448" y="944690"/>
            <a:ext cx="4577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Escribe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aquí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subtítulo</a:t>
            </a:r>
            <a:endParaRPr lang="en-US" sz="1600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5042176" y="2750530"/>
            <a:ext cx="5765248" cy="3978525"/>
            <a:chOff x="3473451" y="1492250"/>
            <a:chExt cx="5248275" cy="505936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3473451" y="4019550"/>
              <a:ext cx="5048250" cy="2532062"/>
            </a:xfrm>
            <a:custGeom>
              <a:avLst/>
              <a:gdLst>
                <a:gd name="T0" fmla="*/ 1668 w 1668"/>
                <a:gd name="T1" fmla="*/ 817 h 838"/>
                <a:gd name="T2" fmla="*/ 184 w 1668"/>
                <a:gd name="T3" fmla="*/ 836 h 838"/>
                <a:gd name="T4" fmla="*/ 0 w 1668"/>
                <a:gd name="T5" fmla="*/ 635 h 838"/>
                <a:gd name="T6" fmla="*/ 0 w 1668"/>
                <a:gd name="T7" fmla="*/ 201 h 838"/>
                <a:gd name="T8" fmla="*/ 182 w 1668"/>
                <a:gd name="T9" fmla="*/ 0 h 838"/>
                <a:gd name="T10" fmla="*/ 1558 w 1668"/>
                <a:gd name="T11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8" h="838">
                  <a:moveTo>
                    <a:pt x="1668" y="817"/>
                  </a:moveTo>
                  <a:cubicBezTo>
                    <a:pt x="184" y="836"/>
                    <a:pt x="184" y="836"/>
                    <a:pt x="184" y="836"/>
                  </a:cubicBezTo>
                  <a:cubicBezTo>
                    <a:pt x="83" y="838"/>
                    <a:pt x="0" y="747"/>
                    <a:pt x="0" y="635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90"/>
                    <a:pt x="82" y="0"/>
                    <a:pt x="182" y="0"/>
                  </a:cubicBezTo>
                  <a:cubicBezTo>
                    <a:pt x="1558" y="0"/>
                    <a:pt x="1558" y="0"/>
                    <a:pt x="1558" y="0"/>
                  </a:cubicBezTo>
                </a:path>
              </a:pathLst>
            </a:custGeom>
            <a:noFill/>
            <a:ln w="38100" cap="flat">
              <a:solidFill>
                <a:schemeClr val="bg2">
                  <a:lumMod val="75000"/>
                </a:schemeClr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473451" y="1492250"/>
              <a:ext cx="5248275" cy="2530475"/>
            </a:xfrm>
            <a:custGeom>
              <a:avLst/>
              <a:gdLst>
                <a:gd name="T0" fmla="*/ 1550 w 1734"/>
                <a:gd name="T1" fmla="*/ 837 h 838"/>
                <a:gd name="T2" fmla="*/ 1734 w 1734"/>
                <a:gd name="T3" fmla="*/ 636 h 838"/>
                <a:gd name="T4" fmla="*/ 1734 w 1734"/>
                <a:gd name="T5" fmla="*/ 201 h 838"/>
                <a:gd name="T6" fmla="*/ 1552 w 1734"/>
                <a:gd name="T7" fmla="*/ 0 h 838"/>
                <a:gd name="T8" fmla="*/ 176 w 1734"/>
                <a:gd name="T9" fmla="*/ 0 h 838"/>
                <a:gd name="T10" fmla="*/ 0 w 1734"/>
                <a:gd name="T11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4" h="838">
                  <a:moveTo>
                    <a:pt x="1550" y="837"/>
                  </a:moveTo>
                  <a:cubicBezTo>
                    <a:pt x="1652" y="838"/>
                    <a:pt x="1734" y="748"/>
                    <a:pt x="1734" y="636"/>
                  </a:cubicBezTo>
                  <a:cubicBezTo>
                    <a:pt x="1734" y="527"/>
                    <a:pt x="1734" y="310"/>
                    <a:pt x="1734" y="201"/>
                  </a:cubicBezTo>
                  <a:cubicBezTo>
                    <a:pt x="1734" y="90"/>
                    <a:pt x="1653" y="0"/>
                    <a:pt x="1552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38100" cap="flat">
              <a:solidFill>
                <a:schemeClr val="bg2">
                  <a:lumMod val="75000"/>
                </a:schemeClr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Freeform 46"/>
          <p:cNvSpPr>
            <a:spLocks/>
          </p:cNvSpPr>
          <p:nvPr/>
        </p:nvSpPr>
        <p:spPr bwMode="auto">
          <a:xfrm>
            <a:off x="5093832" y="1755747"/>
            <a:ext cx="857789" cy="876436"/>
          </a:xfrm>
          <a:custGeom>
            <a:avLst/>
            <a:gdLst>
              <a:gd name="T0" fmla="*/ 181 w 404"/>
              <a:gd name="T1" fmla="*/ 414 h 414"/>
              <a:gd name="T2" fmla="*/ 171 w 404"/>
              <a:gd name="T3" fmla="*/ 410 h 414"/>
              <a:gd name="T4" fmla="*/ 156 w 404"/>
              <a:gd name="T5" fmla="*/ 375 h 414"/>
              <a:gd name="T6" fmla="*/ 185 w 404"/>
              <a:gd name="T7" fmla="*/ 352 h 414"/>
              <a:gd name="T8" fmla="*/ 230 w 404"/>
              <a:gd name="T9" fmla="*/ 352 h 414"/>
              <a:gd name="T10" fmla="*/ 250 w 404"/>
              <a:gd name="T11" fmla="*/ 360 h 414"/>
              <a:gd name="T12" fmla="*/ 254 w 404"/>
              <a:gd name="T13" fmla="*/ 361 h 414"/>
              <a:gd name="T14" fmla="*/ 301 w 404"/>
              <a:gd name="T15" fmla="*/ 322 h 414"/>
              <a:gd name="T16" fmla="*/ 302 w 404"/>
              <a:gd name="T17" fmla="*/ 320 h 414"/>
              <a:gd name="T18" fmla="*/ 285 w 404"/>
              <a:gd name="T19" fmla="*/ 297 h 414"/>
              <a:gd name="T20" fmla="*/ 284 w 404"/>
              <a:gd name="T21" fmla="*/ 287 h 414"/>
              <a:gd name="T22" fmla="*/ 284 w 404"/>
              <a:gd name="T23" fmla="*/ 208 h 414"/>
              <a:gd name="T24" fmla="*/ 319 w 404"/>
              <a:gd name="T25" fmla="*/ 168 h 414"/>
              <a:gd name="T26" fmla="*/ 276 w 404"/>
              <a:gd name="T27" fmla="*/ 69 h 414"/>
              <a:gd name="T28" fmla="*/ 145 w 404"/>
              <a:gd name="T29" fmla="*/ 57 h 414"/>
              <a:gd name="T30" fmla="*/ 84 w 404"/>
              <a:gd name="T31" fmla="*/ 168 h 414"/>
              <a:gd name="T32" fmla="*/ 92 w 404"/>
              <a:gd name="T33" fmla="*/ 169 h 414"/>
              <a:gd name="T34" fmla="*/ 119 w 404"/>
              <a:gd name="T35" fmla="*/ 205 h 414"/>
              <a:gd name="T36" fmla="*/ 119 w 404"/>
              <a:gd name="T37" fmla="*/ 289 h 414"/>
              <a:gd name="T38" fmla="*/ 94 w 404"/>
              <a:gd name="T39" fmla="*/ 324 h 414"/>
              <a:gd name="T40" fmla="*/ 53 w 404"/>
              <a:gd name="T41" fmla="*/ 313 h 414"/>
              <a:gd name="T42" fmla="*/ 48 w 404"/>
              <a:gd name="T43" fmla="*/ 310 h 414"/>
              <a:gd name="T44" fmla="*/ 15 w 404"/>
              <a:gd name="T45" fmla="*/ 286 h 414"/>
              <a:gd name="T46" fmla="*/ 17 w 404"/>
              <a:gd name="T47" fmla="*/ 205 h 414"/>
              <a:gd name="T48" fmla="*/ 51 w 404"/>
              <a:gd name="T49" fmla="*/ 183 h 414"/>
              <a:gd name="T50" fmla="*/ 51 w 404"/>
              <a:gd name="T51" fmla="*/ 155 h 414"/>
              <a:gd name="T52" fmla="*/ 176 w 404"/>
              <a:gd name="T53" fmla="*/ 12 h 414"/>
              <a:gd name="T54" fmla="*/ 338 w 404"/>
              <a:gd name="T55" fmla="*/ 95 h 414"/>
              <a:gd name="T56" fmla="*/ 353 w 404"/>
              <a:gd name="T57" fmla="*/ 163 h 414"/>
              <a:gd name="T58" fmla="*/ 353 w 404"/>
              <a:gd name="T59" fmla="*/ 183 h 414"/>
              <a:gd name="T60" fmla="*/ 359 w 404"/>
              <a:gd name="T61" fmla="*/ 184 h 414"/>
              <a:gd name="T62" fmla="*/ 391 w 404"/>
              <a:gd name="T63" fmla="*/ 211 h 414"/>
              <a:gd name="T64" fmla="*/ 387 w 404"/>
              <a:gd name="T65" fmla="*/ 288 h 414"/>
              <a:gd name="T66" fmla="*/ 354 w 404"/>
              <a:gd name="T67" fmla="*/ 311 h 414"/>
              <a:gd name="T68" fmla="*/ 353 w 404"/>
              <a:gd name="T69" fmla="*/ 311 h 414"/>
              <a:gd name="T70" fmla="*/ 339 w 404"/>
              <a:gd name="T71" fmla="*/ 324 h 414"/>
              <a:gd name="T72" fmla="*/ 260 w 404"/>
              <a:gd name="T73" fmla="*/ 395 h 414"/>
              <a:gd name="T74" fmla="*/ 256 w 404"/>
              <a:gd name="T75" fmla="*/ 397 h 414"/>
              <a:gd name="T76" fmla="*/ 233 w 404"/>
              <a:gd name="T77" fmla="*/ 414 h 414"/>
              <a:gd name="T78" fmla="*/ 181 w 404"/>
              <a:gd name="T79" fmla="*/ 41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04" h="414">
                <a:moveTo>
                  <a:pt x="181" y="414"/>
                </a:moveTo>
                <a:cubicBezTo>
                  <a:pt x="178" y="413"/>
                  <a:pt x="174" y="412"/>
                  <a:pt x="171" y="410"/>
                </a:cubicBezTo>
                <a:cubicBezTo>
                  <a:pt x="158" y="403"/>
                  <a:pt x="153" y="389"/>
                  <a:pt x="156" y="375"/>
                </a:cubicBezTo>
                <a:cubicBezTo>
                  <a:pt x="159" y="362"/>
                  <a:pt x="171" y="352"/>
                  <a:pt x="185" y="352"/>
                </a:cubicBezTo>
                <a:cubicBezTo>
                  <a:pt x="200" y="351"/>
                  <a:pt x="215" y="352"/>
                  <a:pt x="230" y="352"/>
                </a:cubicBezTo>
                <a:cubicBezTo>
                  <a:pt x="237" y="352"/>
                  <a:pt x="244" y="355"/>
                  <a:pt x="250" y="360"/>
                </a:cubicBezTo>
                <a:cubicBezTo>
                  <a:pt x="251" y="361"/>
                  <a:pt x="252" y="362"/>
                  <a:pt x="254" y="361"/>
                </a:cubicBezTo>
                <a:cubicBezTo>
                  <a:pt x="273" y="352"/>
                  <a:pt x="289" y="339"/>
                  <a:pt x="301" y="322"/>
                </a:cubicBezTo>
                <a:cubicBezTo>
                  <a:pt x="301" y="321"/>
                  <a:pt x="302" y="321"/>
                  <a:pt x="302" y="320"/>
                </a:cubicBezTo>
                <a:cubicBezTo>
                  <a:pt x="294" y="315"/>
                  <a:pt x="288" y="307"/>
                  <a:pt x="285" y="297"/>
                </a:cubicBezTo>
                <a:cubicBezTo>
                  <a:pt x="284" y="294"/>
                  <a:pt x="284" y="290"/>
                  <a:pt x="284" y="287"/>
                </a:cubicBezTo>
                <a:cubicBezTo>
                  <a:pt x="284" y="260"/>
                  <a:pt x="284" y="234"/>
                  <a:pt x="284" y="208"/>
                </a:cubicBezTo>
                <a:cubicBezTo>
                  <a:pt x="284" y="186"/>
                  <a:pt x="297" y="171"/>
                  <a:pt x="319" y="168"/>
                </a:cubicBezTo>
                <a:cubicBezTo>
                  <a:pt x="321" y="128"/>
                  <a:pt x="308" y="93"/>
                  <a:pt x="276" y="69"/>
                </a:cubicBezTo>
                <a:cubicBezTo>
                  <a:pt x="235" y="37"/>
                  <a:pt x="190" y="33"/>
                  <a:pt x="145" y="57"/>
                </a:cubicBezTo>
                <a:cubicBezTo>
                  <a:pt x="102" y="80"/>
                  <a:pt x="83" y="119"/>
                  <a:pt x="84" y="168"/>
                </a:cubicBezTo>
                <a:cubicBezTo>
                  <a:pt x="87" y="168"/>
                  <a:pt x="89" y="169"/>
                  <a:pt x="92" y="169"/>
                </a:cubicBezTo>
                <a:cubicBezTo>
                  <a:pt x="108" y="174"/>
                  <a:pt x="119" y="188"/>
                  <a:pt x="119" y="205"/>
                </a:cubicBezTo>
                <a:cubicBezTo>
                  <a:pt x="120" y="233"/>
                  <a:pt x="120" y="261"/>
                  <a:pt x="119" y="289"/>
                </a:cubicBezTo>
                <a:cubicBezTo>
                  <a:pt x="119" y="305"/>
                  <a:pt x="109" y="319"/>
                  <a:pt x="94" y="324"/>
                </a:cubicBezTo>
                <a:cubicBezTo>
                  <a:pt x="80" y="329"/>
                  <a:pt x="64" y="325"/>
                  <a:pt x="53" y="313"/>
                </a:cubicBezTo>
                <a:cubicBezTo>
                  <a:pt x="52" y="312"/>
                  <a:pt x="50" y="311"/>
                  <a:pt x="48" y="310"/>
                </a:cubicBezTo>
                <a:cubicBezTo>
                  <a:pt x="33" y="308"/>
                  <a:pt x="22" y="299"/>
                  <a:pt x="15" y="286"/>
                </a:cubicBezTo>
                <a:cubicBezTo>
                  <a:pt x="0" y="259"/>
                  <a:pt x="0" y="231"/>
                  <a:pt x="17" y="205"/>
                </a:cubicBezTo>
                <a:cubicBezTo>
                  <a:pt x="24" y="193"/>
                  <a:pt x="36" y="185"/>
                  <a:pt x="51" y="183"/>
                </a:cubicBezTo>
                <a:cubicBezTo>
                  <a:pt x="51" y="174"/>
                  <a:pt x="51" y="165"/>
                  <a:pt x="51" y="155"/>
                </a:cubicBezTo>
                <a:cubicBezTo>
                  <a:pt x="52" y="84"/>
                  <a:pt x="105" y="23"/>
                  <a:pt x="176" y="12"/>
                </a:cubicBezTo>
                <a:cubicBezTo>
                  <a:pt x="244" y="0"/>
                  <a:pt x="308" y="33"/>
                  <a:pt x="338" y="95"/>
                </a:cubicBezTo>
                <a:cubicBezTo>
                  <a:pt x="348" y="116"/>
                  <a:pt x="353" y="139"/>
                  <a:pt x="353" y="163"/>
                </a:cubicBezTo>
                <a:cubicBezTo>
                  <a:pt x="353" y="169"/>
                  <a:pt x="353" y="176"/>
                  <a:pt x="353" y="183"/>
                </a:cubicBezTo>
                <a:cubicBezTo>
                  <a:pt x="355" y="183"/>
                  <a:pt x="357" y="184"/>
                  <a:pt x="359" y="184"/>
                </a:cubicBezTo>
                <a:cubicBezTo>
                  <a:pt x="374" y="189"/>
                  <a:pt x="384" y="198"/>
                  <a:pt x="391" y="211"/>
                </a:cubicBezTo>
                <a:cubicBezTo>
                  <a:pt x="404" y="237"/>
                  <a:pt x="403" y="263"/>
                  <a:pt x="387" y="288"/>
                </a:cubicBezTo>
                <a:cubicBezTo>
                  <a:pt x="380" y="301"/>
                  <a:pt x="369" y="309"/>
                  <a:pt x="354" y="311"/>
                </a:cubicBezTo>
                <a:cubicBezTo>
                  <a:pt x="354" y="311"/>
                  <a:pt x="353" y="311"/>
                  <a:pt x="353" y="311"/>
                </a:cubicBezTo>
                <a:cubicBezTo>
                  <a:pt x="348" y="315"/>
                  <a:pt x="342" y="319"/>
                  <a:pt x="339" y="324"/>
                </a:cubicBezTo>
                <a:cubicBezTo>
                  <a:pt x="321" y="357"/>
                  <a:pt x="295" y="381"/>
                  <a:pt x="260" y="395"/>
                </a:cubicBezTo>
                <a:cubicBezTo>
                  <a:pt x="259" y="395"/>
                  <a:pt x="257" y="396"/>
                  <a:pt x="256" y="397"/>
                </a:cubicBezTo>
                <a:cubicBezTo>
                  <a:pt x="252" y="406"/>
                  <a:pt x="243" y="411"/>
                  <a:pt x="233" y="414"/>
                </a:cubicBezTo>
                <a:cubicBezTo>
                  <a:pt x="216" y="414"/>
                  <a:pt x="199" y="414"/>
                  <a:pt x="181" y="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upo 8"/>
          <p:cNvGrpSpPr/>
          <p:nvPr/>
        </p:nvGrpSpPr>
        <p:grpSpPr>
          <a:xfrm>
            <a:off x="6249020" y="2022414"/>
            <a:ext cx="1017633" cy="618048"/>
            <a:chOff x="13768388" y="2509838"/>
            <a:chExt cx="865188" cy="525462"/>
          </a:xfrm>
          <a:solidFill>
            <a:schemeClr val="accent1">
              <a:lumMod val="75000"/>
            </a:schemeClr>
          </a:solidFill>
        </p:grpSpPr>
        <p:sp>
          <p:nvSpPr>
            <p:cNvPr id="10" name="Freeform 22"/>
            <p:cNvSpPr>
              <a:spLocks noEditPoints="1"/>
            </p:cNvSpPr>
            <p:nvPr/>
          </p:nvSpPr>
          <p:spPr bwMode="auto">
            <a:xfrm>
              <a:off x="13816013" y="2509838"/>
              <a:ext cx="766763" cy="468313"/>
            </a:xfrm>
            <a:custGeom>
              <a:avLst/>
              <a:gdLst>
                <a:gd name="T0" fmla="*/ 246 w 253"/>
                <a:gd name="T1" fmla="*/ 0 h 155"/>
                <a:gd name="T2" fmla="*/ 8 w 253"/>
                <a:gd name="T3" fmla="*/ 0 h 155"/>
                <a:gd name="T4" fmla="*/ 0 w 253"/>
                <a:gd name="T5" fmla="*/ 6 h 155"/>
                <a:gd name="T6" fmla="*/ 0 w 253"/>
                <a:gd name="T7" fmla="*/ 148 h 155"/>
                <a:gd name="T8" fmla="*/ 8 w 253"/>
                <a:gd name="T9" fmla="*/ 155 h 155"/>
                <a:gd name="T10" fmla="*/ 246 w 253"/>
                <a:gd name="T11" fmla="*/ 155 h 155"/>
                <a:gd name="T12" fmla="*/ 253 w 253"/>
                <a:gd name="T13" fmla="*/ 148 h 155"/>
                <a:gd name="T14" fmla="*/ 253 w 253"/>
                <a:gd name="T15" fmla="*/ 6 h 155"/>
                <a:gd name="T16" fmla="*/ 246 w 253"/>
                <a:gd name="T17" fmla="*/ 0 h 155"/>
                <a:gd name="T18" fmla="*/ 243 w 253"/>
                <a:gd name="T19" fmla="*/ 141 h 155"/>
                <a:gd name="T20" fmla="*/ 11 w 253"/>
                <a:gd name="T21" fmla="*/ 141 h 155"/>
                <a:gd name="T22" fmla="*/ 11 w 253"/>
                <a:gd name="T23" fmla="*/ 12 h 155"/>
                <a:gd name="T24" fmla="*/ 243 w 253"/>
                <a:gd name="T25" fmla="*/ 12 h 155"/>
                <a:gd name="T26" fmla="*/ 243 w 253"/>
                <a:gd name="T27" fmla="*/ 14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3" h="155">
                  <a:moveTo>
                    <a:pt x="24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2"/>
                    <a:pt x="3" y="155"/>
                    <a:pt x="8" y="155"/>
                  </a:cubicBezTo>
                  <a:cubicBezTo>
                    <a:pt x="246" y="155"/>
                    <a:pt x="246" y="155"/>
                    <a:pt x="246" y="155"/>
                  </a:cubicBezTo>
                  <a:cubicBezTo>
                    <a:pt x="250" y="155"/>
                    <a:pt x="253" y="152"/>
                    <a:pt x="253" y="148"/>
                  </a:cubicBezTo>
                  <a:cubicBezTo>
                    <a:pt x="253" y="6"/>
                    <a:pt x="253" y="6"/>
                    <a:pt x="253" y="6"/>
                  </a:cubicBezTo>
                  <a:cubicBezTo>
                    <a:pt x="253" y="3"/>
                    <a:pt x="250" y="0"/>
                    <a:pt x="246" y="0"/>
                  </a:cubicBezTo>
                  <a:close/>
                  <a:moveTo>
                    <a:pt x="243" y="141"/>
                  </a:moveTo>
                  <a:cubicBezTo>
                    <a:pt x="11" y="141"/>
                    <a:pt x="11" y="141"/>
                    <a:pt x="11" y="141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243" y="12"/>
                    <a:pt x="243" y="12"/>
                    <a:pt x="243" y="12"/>
                  </a:cubicBezTo>
                  <a:lnTo>
                    <a:pt x="243" y="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3"/>
            <p:cNvSpPr>
              <a:spLocks/>
            </p:cNvSpPr>
            <p:nvPr/>
          </p:nvSpPr>
          <p:spPr bwMode="auto">
            <a:xfrm>
              <a:off x="13768388" y="2994025"/>
              <a:ext cx="865188" cy="41275"/>
            </a:xfrm>
            <a:custGeom>
              <a:avLst/>
              <a:gdLst>
                <a:gd name="T0" fmla="*/ 286 w 286"/>
                <a:gd name="T1" fmla="*/ 0 h 14"/>
                <a:gd name="T2" fmla="*/ 273 w 286"/>
                <a:gd name="T3" fmla="*/ 14 h 14"/>
                <a:gd name="T4" fmla="*/ 13 w 286"/>
                <a:gd name="T5" fmla="*/ 14 h 14"/>
                <a:gd name="T6" fmla="*/ 0 w 286"/>
                <a:gd name="T7" fmla="*/ 0 h 14"/>
                <a:gd name="T8" fmla="*/ 286 w 28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14">
                  <a:moveTo>
                    <a:pt x="286" y="0"/>
                  </a:moveTo>
                  <a:cubicBezTo>
                    <a:pt x="286" y="8"/>
                    <a:pt x="280" y="14"/>
                    <a:pt x="27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6" y="14"/>
                    <a:pt x="0" y="8"/>
                    <a:pt x="0" y="0"/>
                  </a:cubicBezTo>
                  <a:lnTo>
                    <a:pt x="2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upo 11"/>
          <p:cNvGrpSpPr/>
          <p:nvPr/>
        </p:nvGrpSpPr>
        <p:grpSpPr>
          <a:xfrm flipH="1">
            <a:off x="9457744" y="3934130"/>
            <a:ext cx="1076757" cy="796922"/>
            <a:chOff x="-2185988" y="1328738"/>
            <a:chExt cx="1966913" cy="1455738"/>
          </a:xfrm>
          <a:solidFill>
            <a:schemeClr val="accent1">
              <a:lumMod val="75000"/>
            </a:schemeClr>
          </a:solidFill>
        </p:grpSpPr>
        <p:sp>
          <p:nvSpPr>
            <p:cNvPr id="13" name="Rectangle 103"/>
            <p:cNvSpPr>
              <a:spLocks noChangeArrowheads="1"/>
            </p:cNvSpPr>
            <p:nvPr/>
          </p:nvSpPr>
          <p:spPr bwMode="auto">
            <a:xfrm>
              <a:off x="-577850" y="1392238"/>
              <a:ext cx="252413" cy="55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4"/>
            <p:cNvSpPr>
              <a:spLocks/>
            </p:cNvSpPr>
            <p:nvPr/>
          </p:nvSpPr>
          <p:spPr bwMode="auto">
            <a:xfrm>
              <a:off x="-2024063" y="2595563"/>
              <a:ext cx="322263" cy="188913"/>
            </a:xfrm>
            <a:custGeom>
              <a:avLst/>
              <a:gdLst>
                <a:gd name="T0" fmla="*/ 39 w 46"/>
                <a:gd name="T1" fmla="*/ 0 h 27"/>
                <a:gd name="T2" fmla="*/ 40 w 46"/>
                <a:gd name="T3" fmla="*/ 4 h 27"/>
                <a:gd name="T4" fmla="*/ 40 w 46"/>
                <a:gd name="T5" fmla="*/ 4 h 27"/>
                <a:gd name="T6" fmla="*/ 39 w 46"/>
                <a:gd name="T7" fmla="*/ 5 h 27"/>
                <a:gd name="T8" fmla="*/ 23 w 46"/>
                <a:gd name="T9" fmla="*/ 20 h 27"/>
                <a:gd name="T10" fmla="*/ 6 w 46"/>
                <a:gd name="T11" fmla="*/ 5 h 27"/>
                <a:gd name="T12" fmla="*/ 6 w 46"/>
                <a:gd name="T13" fmla="*/ 4 h 27"/>
                <a:gd name="T14" fmla="*/ 6 w 46"/>
                <a:gd name="T15" fmla="*/ 4 h 27"/>
                <a:gd name="T16" fmla="*/ 7 w 46"/>
                <a:gd name="T17" fmla="*/ 0 h 27"/>
                <a:gd name="T18" fmla="*/ 1 w 46"/>
                <a:gd name="T19" fmla="*/ 0 h 27"/>
                <a:gd name="T20" fmla="*/ 0 w 46"/>
                <a:gd name="T21" fmla="*/ 6 h 27"/>
                <a:gd name="T22" fmla="*/ 23 w 46"/>
                <a:gd name="T23" fmla="*/ 27 h 27"/>
                <a:gd name="T24" fmla="*/ 46 w 46"/>
                <a:gd name="T25" fmla="*/ 4 h 27"/>
                <a:gd name="T26" fmla="*/ 45 w 46"/>
                <a:gd name="T27" fmla="*/ 0 h 27"/>
                <a:gd name="T28" fmla="*/ 39 w 46"/>
                <a:gd name="T2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27">
                  <a:moveTo>
                    <a:pt x="39" y="0"/>
                  </a:moveTo>
                  <a:cubicBezTo>
                    <a:pt x="39" y="1"/>
                    <a:pt x="40" y="2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5"/>
                    <a:pt x="40" y="5"/>
                    <a:pt x="39" y="5"/>
                  </a:cubicBezTo>
                  <a:cubicBezTo>
                    <a:pt x="39" y="14"/>
                    <a:pt x="32" y="20"/>
                    <a:pt x="23" y="20"/>
                  </a:cubicBezTo>
                  <a:cubicBezTo>
                    <a:pt x="14" y="20"/>
                    <a:pt x="7" y="14"/>
                    <a:pt x="6" y="5"/>
                  </a:cubicBezTo>
                  <a:cubicBezTo>
                    <a:pt x="6" y="5"/>
                    <a:pt x="6" y="5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2"/>
                    <a:pt x="6" y="1"/>
                    <a:pt x="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18"/>
                    <a:pt x="11" y="27"/>
                    <a:pt x="23" y="27"/>
                  </a:cubicBezTo>
                  <a:cubicBezTo>
                    <a:pt x="36" y="27"/>
                    <a:pt x="46" y="17"/>
                    <a:pt x="46" y="4"/>
                  </a:cubicBezTo>
                  <a:cubicBezTo>
                    <a:pt x="45" y="0"/>
                    <a:pt x="45" y="0"/>
                    <a:pt x="45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5"/>
            <p:cNvSpPr>
              <a:spLocks/>
            </p:cNvSpPr>
            <p:nvPr/>
          </p:nvSpPr>
          <p:spPr bwMode="auto">
            <a:xfrm>
              <a:off x="-1947863" y="2595563"/>
              <a:ext cx="168275" cy="112713"/>
            </a:xfrm>
            <a:custGeom>
              <a:avLst/>
              <a:gdLst>
                <a:gd name="T0" fmla="*/ 4 w 24"/>
                <a:gd name="T1" fmla="*/ 0 h 16"/>
                <a:gd name="T2" fmla="*/ 1 w 24"/>
                <a:gd name="T3" fmla="*/ 0 h 16"/>
                <a:gd name="T4" fmla="*/ 0 w 24"/>
                <a:gd name="T5" fmla="*/ 0 h 16"/>
                <a:gd name="T6" fmla="*/ 0 w 24"/>
                <a:gd name="T7" fmla="*/ 1 h 16"/>
                <a:gd name="T8" fmla="*/ 0 w 24"/>
                <a:gd name="T9" fmla="*/ 2 h 16"/>
                <a:gd name="T10" fmla="*/ 0 w 24"/>
                <a:gd name="T11" fmla="*/ 4 h 16"/>
                <a:gd name="T12" fmla="*/ 0 w 24"/>
                <a:gd name="T13" fmla="*/ 4 h 16"/>
                <a:gd name="T14" fmla="*/ 0 w 24"/>
                <a:gd name="T15" fmla="*/ 5 h 16"/>
                <a:gd name="T16" fmla="*/ 0 w 24"/>
                <a:gd name="T17" fmla="*/ 6 h 16"/>
                <a:gd name="T18" fmla="*/ 1 w 24"/>
                <a:gd name="T19" fmla="*/ 8 h 16"/>
                <a:gd name="T20" fmla="*/ 1 w 24"/>
                <a:gd name="T21" fmla="*/ 8 h 16"/>
                <a:gd name="T22" fmla="*/ 2 w 24"/>
                <a:gd name="T23" fmla="*/ 10 h 16"/>
                <a:gd name="T24" fmla="*/ 2 w 24"/>
                <a:gd name="T25" fmla="*/ 11 h 16"/>
                <a:gd name="T26" fmla="*/ 3 w 24"/>
                <a:gd name="T27" fmla="*/ 12 h 16"/>
                <a:gd name="T28" fmla="*/ 6 w 24"/>
                <a:gd name="T29" fmla="*/ 14 h 16"/>
                <a:gd name="T30" fmla="*/ 8 w 24"/>
                <a:gd name="T31" fmla="*/ 15 h 16"/>
                <a:gd name="T32" fmla="*/ 9 w 24"/>
                <a:gd name="T33" fmla="*/ 15 h 16"/>
                <a:gd name="T34" fmla="*/ 9 w 24"/>
                <a:gd name="T35" fmla="*/ 15 h 16"/>
                <a:gd name="T36" fmla="*/ 12 w 24"/>
                <a:gd name="T37" fmla="*/ 16 h 16"/>
                <a:gd name="T38" fmla="*/ 15 w 24"/>
                <a:gd name="T39" fmla="*/ 15 h 16"/>
                <a:gd name="T40" fmla="*/ 16 w 24"/>
                <a:gd name="T41" fmla="*/ 15 h 16"/>
                <a:gd name="T42" fmla="*/ 18 w 24"/>
                <a:gd name="T43" fmla="*/ 14 h 16"/>
                <a:gd name="T44" fmla="*/ 20 w 24"/>
                <a:gd name="T45" fmla="*/ 12 h 16"/>
                <a:gd name="T46" fmla="*/ 22 w 24"/>
                <a:gd name="T47" fmla="*/ 11 h 16"/>
                <a:gd name="T48" fmla="*/ 22 w 24"/>
                <a:gd name="T49" fmla="*/ 10 h 16"/>
                <a:gd name="T50" fmla="*/ 23 w 24"/>
                <a:gd name="T51" fmla="*/ 9 h 16"/>
                <a:gd name="T52" fmla="*/ 23 w 24"/>
                <a:gd name="T53" fmla="*/ 8 h 16"/>
                <a:gd name="T54" fmla="*/ 24 w 24"/>
                <a:gd name="T55" fmla="*/ 6 h 16"/>
                <a:gd name="T56" fmla="*/ 24 w 24"/>
                <a:gd name="T57" fmla="*/ 5 h 16"/>
                <a:gd name="T58" fmla="*/ 24 w 24"/>
                <a:gd name="T59" fmla="*/ 4 h 16"/>
                <a:gd name="T60" fmla="*/ 24 w 24"/>
                <a:gd name="T61" fmla="*/ 4 h 16"/>
                <a:gd name="T62" fmla="*/ 24 w 24"/>
                <a:gd name="T63" fmla="*/ 2 h 16"/>
                <a:gd name="T64" fmla="*/ 24 w 24"/>
                <a:gd name="T65" fmla="*/ 1 h 16"/>
                <a:gd name="T66" fmla="*/ 24 w 24"/>
                <a:gd name="T67" fmla="*/ 0 h 16"/>
                <a:gd name="T68" fmla="*/ 23 w 24"/>
                <a:gd name="T69" fmla="*/ 0 h 16"/>
                <a:gd name="T70" fmla="*/ 20 w 24"/>
                <a:gd name="T71" fmla="*/ 0 h 16"/>
                <a:gd name="T72" fmla="*/ 15 w 24"/>
                <a:gd name="T73" fmla="*/ 0 h 16"/>
                <a:gd name="T74" fmla="*/ 17 w 24"/>
                <a:gd name="T75" fmla="*/ 4 h 16"/>
                <a:gd name="T76" fmla="*/ 12 w 24"/>
                <a:gd name="T77" fmla="*/ 8 h 16"/>
                <a:gd name="T78" fmla="*/ 7 w 24"/>
                <a:gd name="T79" fmla="*/ 4 h 16"/>
                <a:gd name="T80" fmla="*/ 9 w 24"/>
                <a:gd name="T81" fmla="*/ 0 h 16"/>
                <a:gd name="T82" fmla="*/ 4 w 24"/>
                <a:gd name="T8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" h="16">
                  <a:moveTo>
                    <a:pt x="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3" y="11"/>
                    <a:pt x="3" y="12"/>
                    <a:pt x="3" y="12"/>
                  </a:cubicBezTo>
                  <a:cubicBezTo>
                    <a:pt x="4" y="13"/>
                    <a:pt x="5" y="14"/>
                    <a:pt x="6" y="14"/>
                  </a:cubicBezTo>
                  <a:cubicBezTo>
                    <a:pt x="7" y="14"/>
                    <a:pt x="7" y="15"/>
                    <a:pt x="8" y="15"/>
                  </a:cubicBezTo>
                  <a:cubicBezTo>
                    <a:pt x="8" y="15"/>
                    <a:pt x="8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5"/>
                    <a:pt x="11" y="16"/>
                    <a:pt x="12" y="16"/>
                  </a:cubicBezTo>
                  <a:cubicBezTo>
                    <a:pt x="13" y="16"/>
                    <a:pt x="14" y="15"/>
                    <a:pt x="15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7" y="14"/>
                    <a:pt x="18" y="14"/>
                  </a:cubicBezTo>
                  <a:cubicBezTo>
                    <a:pt x="19" y="14"/>
                    <a:pt x="20" y="13"/>
                    <a:pt x="20" y="12"/>
                  </a:cubicBezTo>
                  <a:cubicBezTo>
                    <a:pt x="21" y="12"/>
                    <a:pt x="21" y="11"/>
                    <a:pt x="22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9"/>
                    <a:pt x="23" y="9"/>
                  </a:cubicBezTo>
                  <a:cubicBezTo>
                    <a:pt x="23" y="9"/>
                    <a:pt x="23" y="8"/>
                    <a:pt x="23" y="8"/>
                  </a:cubicBezTo>
                  <a:cubicBezTo>
                    <a:pt x="23" y="7"/>
                    <a:pt x="24" y="7"/>
                    <a:pt x="24" y="6"/>
                  </a:cubicBezTo>
                  <a:cubicBezTo>
                    <a:pt x="24" y="6"/>
                    <a:pt x="24" y="6"/>
                    <a:pt x="24" y="5"/>
                  </a:cubicBezTo>
                  <a:cubicBezTo>
                    <a:pt x="24" y="5"/>
                    <a:pt x="24" y="5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3"/>
                    <a:pt x="24" y="3"/>
                    <a:pt x="24" y="2"/>
                  </a:cubicBezTo>
                  <a:cubicBezTo>
                    <a:pt x="24" y="2"/>
                    <a:pt x="24" y="2"/>
                    <a:pt x="24" y="1"/>
                  </a:cubicBezTo>
                  <a:cubicBezTo>
                    <a:pt x="24" y="1"/>
                    <a:pt x="24" y="1"/>
                    <a:pt x="2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7" y="2"/>
                    <a:pt x="17" y="4"/>
                  </a:cubicBezTo>
                  <a:cubicBezTo>
                    <a:pt x="17" y="6"/>
                    <a:pt x="15" y="8"/>
                    <a:pt x="12" y="8"/>
                  </a:cubicBezTo>
                  <a:cubicBezTo>
                    <a:pt x="9" y="8"/>
                    <a:pt x="7" y="6"/>
                    <a:pt x="7" y="4"/>
                  </a:cubicBezTo>
                  <a:cubicBezTo>
                    <a:pt x="7" y="2"/>
                    <a:pt x="8" y="1"/>
                    <a:pt x="9" y="0"/>
                  </a:cubicBez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6"/>
            <p:cNvSpPr>
              <a:spLocks noEditPoints="1"/>
            </p:cNvSpPr>
            <p:nvPr/>
          </p:nvSpPr>
          <p:spPr bwMode="auto">
            <a:xfrm>
              <a:off x="-1209675" y="2405063"/>
              <a:ext cx="379413" cy="379413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27 w 54"/>
                <a:gd name="T5" fmla="*/ 54 h 54"/>
                <a:gd name="T6" fmla="*/ 54 w 54"/>
                <a:gd name="T7" fmla="*/ 27 h 54"/>
                <a:gd name="T8" fmla="*/ 27 w 54"/>
                <a:gd name="T9" fmla="*/ 0 h 54"/>
                <a:gd name="T10" fmla="*/ 46 w 54"/>
                <a:gd name="T11" fmla="*/ 30 h 54"/>
                <a:gd name="T12" fmla="*/ 27 w 54"/>
                <a:gd name="T13" fmla="*/ 46 h 54"/>
                <a:gd name="T14" fmla="*/ 8 w 54"/>
                <a:gd name="T15" fmla="*/ 30 h 54"/>
                <a:gd name="T16" fmla="*/ 8 w 54"/>
                <a:gd name="T17" fmla="*/ 27 h 54"/>
                <a:gd name="T18" fmla="*/ 8 w 54"/>
                <a:gd name="T19" fmla="*/ 25 h 54"/>
                <a:gd name="T20" fmla="*/ 10 w 54"/>
                <a:gd name="T21" fmla="*/ 18 h 54"/>
                <a:gd name="T22" fmla="*/ 15 w 54"/>
                <a:gd name="T23" fmla="*/ 12 h 54"/>
                <a:gd name="T24" fmla="*/ 20 w 54"/>
                <a:gd name="T25" fmla="*/ 9 h 54"/>
                <a:gd name="T26" fmla="*/ 20 w 54"/>
                <a:gd name="T27" fmla="*/ 9 h 54"/>
                <a:gd name="T28" fmla="*/ 26 w 54"/>
                <a:gd name="T29" fmla="*/ 8 h 54"/>
                <a:gd name="T30" fmla="*/ 27 w 54"/>
                <a:gd name="T31" fmla="*/ 8 h 54"/>
                <a:gd name="T32" fmla="*/ 34 w 54"/>
                <a:gd name="T33" fmla="*/ 9 h 54"/>
                <a:gd name="T34" fmla="*/ 34 w 54"/>
                <a:gd name="T35" fmla="*/ 9 h 54"/>
                <a:gd name="T36" fmla="*/ 39 w 54"/>
                <a:gd name="T37" fmla="*/ 12 h 54"/>
                <a:gd name="T38" fmla="*/ 44 w 54"/>
                <a:gd name="T39" fmla="*/ 18 h 54"/>
                <a:gd name="T40" fmla="*/ 46 w 54"/>
                <a:gd name="T41" fmla="*/ 27 h 54"/>
                <a:gd name="T42" fmla="*/ 46 w 54"/>
                <a:gd name="T43" fmla="*/ 3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46" y="30"/>
                  </a:moveTo>
                  <a:cubicBezTo>
                    <a:pt x="44" y="39"/>
                    <a:pt x="36" y="46"/>
                    <a:pt x="27" y="46"/>
                  </a:cubicBezTo>
                  <a:cubicBezTo>
                    <a:pt x="17" y="46"/>
                    <a:pt x="9" y="39"/>
                    <a:pt x="8" y="30"/>
                  </a:cubicBezTo>
                  <a:cubicBezTo>
                    <a:pt x="8" y="29"/>
                    <a:pt x="8" y="28"/>
                    <a:pt x="8" y="27"/>
                  </a:cubicBezTo>
                  <a:cubicBezTo>
                    <a:pt x="8" y="26"/>
                    <a:pt x="8" y="26"/>
                    <a:pt x="8" y="25"/>
                  </a:cubicBezTo>
                  <a:cubicBezTo>
                    <a:pt x="8" y="23"/>
                    <a:pt x="9" y="20"/>
                    <a:pt x="10" y="18"/>
                  </a:cubicBezTo>
                  <a:cubicBezTo>
                    <a:pt x="11" y="16"/>
                    <a:pt x="13" y="14"/>
                    <a:pt x="15" y="12"/>
                  </a:cubicBezTo>
                  <a:cubicBezTo>
                    <a:pt x="16" y="11"/>
                    <a:pt x="18" y="10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2" y="8"/>
                    <a:pt x="24" y="8"/>
                    <a:pt x="26" y="8"/>
                  </a:cubicBezTo>
                  <a:cubicBezTo>
                    <a:pt x="26" y="8"/>
                    <a:pt x="27" y="8"/>
                    <a:pt x="27" y="8"/>
                  </a:cubicBezTo>
                  <a:cubicBezTo>
                    <a:pt x="29" y="8"/>
                    <a:pt x="32" y="8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10"/>
                    <a:pt x="37" y="11"/>
                    <a:pt x="39" y="12"/>
                  </a:cubicBezTo>
                  <a:cubicBezTo>
                    <a:pt x="41" y="14"/>
                    <a:pt x="43" y="16"/>
                    <a:pt x="44" y="18"/>
                  </a:cubicBezTo>
                  <a:cubicBezTo>
                    <a:pt x="45" y="21"/>
                    <a:pt x="46" y="24"/>
                    <a:pt x="46" y="27"/>
                  </a:cubicBezTo>
                  <a:cubicBezTo>
                    <a:pt x="46" y="28"/>
                    <a:pt x="46" y="29"/>
                    <a:pt x="4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7"/>
            <p:cNvSpPr>
              <a:spLocks noEditPoints="1"/>
            </p:cNvSpPr>
            <p:nvPr/>
          </p:nvSpPr>
          <p:spPr bwMode="auto">
            <a:xfrm>
              <a:off x="-1119188" y="2497138"/>
              <a:ext cx="196850" cy="196850"/>
            </a:xfrm>
            <a:custGeom>
              <a:avLst/>
              <a:gdLst>
                <a:gd name="T0" fmla="*/ 27 w 28"/>
                <a:gd name="T1" fmla="*/ 11 h 28"/>
                <a:gd name="T2" fmla="*/ 27 w 28"/>
                <a:gd name="T3" fmla="*/ 9 h 28"/>
                <a:gd name="T4" fmla="*/ 27 w 28"/>
                <a:gd name="T5" fmla="*/ 9 h 28"/>
                <a:gd name="T6" fmla="*/ 26 w 28"/>
                <a:gd name="T7" fmla="*/ 7 h 28"/>
                <a:gd name="T8" fmla="*/ 25 w 28"/>
                <a:gd name="T9" fmla="*/ 6 h 28"/>
                <a:gd name="T10" fmla="*/ 24 w 28"/>
                <a:gd name="T11" fmla="*/ 5 h 28"/>
                <a:gd name="T12" fmla="*/ 23 w 28"/>
                <a:gd name="T13" fmla="*/ 3 h 28"/>
                <a:gd name="T14" fmla="*/ 20 w 28"/>
                <a:gd name="T15" fmla="*/ 2 h 28"/>
                <a:gd name="T16" fmla="*/ 19 w 28"/>
                <a:gd name="T17" fmla="*/ 1 h 28"/>
                <a:gd name="T18" fmla="*/ 18 w 28"/>
                <a:gd name="T19" fmla="*/ 1 h 28"/>
                <a:gd name="T20" fmla="*/ 14 w 28"/>
                <a:gd name="T21" fmla="*/ 0 h 28"/>
                <a:gd name="T22" fmla="*/ 10 w 28"/>
                <a:gd name="T23" fmla="*/ 1 h 28"/>
                <a:gd name="T24" fmla="*/ 9 w 28"/>
                <a:gd name="T25" fmla="*/ 1 h 28"/>
                <a:gd name="T26" fmla="*/ 5 w 28"/>
                <a:gd name="T27" fmla="*/ 3 h 28"/>
                <a:gd name="T28" fmla="*/ 4 w 28"/>
                <a:gd name="T29" fmla="*/ 5 h 28"/>
                <a:gd name="T30" fmla="*/ 3 w 28"/>
                <a:gd name="T31" fmla="*/ 5 h 28"/>
                <a:gd name="T32" fmla="*/ 2 w 28"/>
                <a:gd name="T33" fmla="*/ 6 h 28"/>
                <a:gd name="T34" fmla="*/ 2 w 28"/>
                <a:gd name="T35" fmla="*/ 7 h 28"/>
                <a:gd name="T36" fmla="*/ 1 w 28"/>
                <a:gd name="T37" fmla="*/ 8 h 28"/>
                <a:gd name="T38" fmla="*/ 0 w 28"/>
                <a:gd name="T39" fmla="*/ 10 h 28"/>
                <a:gd name="T40" fmla="*/ 0 w 28"/>
                <a:gd name="T41" fmla="*/ 12 h 28"/>
                <a:gd name="T42" fmla="*/ 0 w 28"/>
                <a:gd name="T43" fmla="*/ 15 h 28"/>
                <a:gd name="T44" fmla="*/ 0 w 28"/>
                <a:gd name="T45" fmla="*/ 18 h 28"/>
                <a:gd name="T46" fmla="*/ 1 w 28"/>
                <a:gd name="T47" fmla="*/ 20 h 28"/>
                <a:gd name="T48" fmla="*/ 2 w 28"/>
                <a:gd name="T49" fmla="*/ 22 h 28"/>
                <a:gd name="T50" fmla="*/ 4 w 28"/>
                <a:gd name="T51" fmla="*/ 23 h 28"/>
                <a:gd name="T52" fmla="*/ 6 w 28"/>
                <a:gd name="T53" fmla="*/ 25 h 28"/>
                <a:gd name="T54" fmla="*/ 8 w 28"/>
                <a:gd name="T55" fmla="*/ 27 h 28"/>
                <a:gd name="T56" fmla="*/ 11 w 28"/>
                <a:gd name="T57" fmla="*/ 27 h 28"/>
                <a:gd name="T58" fmla="*/ 14 w 28"/>
                <a:gd name="T59" fmla="*/ 28 h 28"/>
                <a:gd name="T60" fmla="*/ 17 w 28"/>
                <a:gd name="T61" fmla="*/ 27 h 28"/>
                <a:gd name="T62" fmla="*/ 20 w 28"/>
                <a:gd name="T63" fmla="*/ 26 h 28"/>
                <a:gd name="T64" fmla="*/ 23 w 28"/>
                <a:gd name="T65" fmla="*/ 25 h 28"/>
                <a:gd name="T66" fmla="*/ 26 w 28"/>
                <a:gd name="T67" fmla="*/ 20 h 28"/>
                <a:gd name="T68" fmla="*/ 27 w 28"/>
                <a:gd name="T69" fmla="*/ 18 h 28"/>
                <a:gd name="T70" fmla="*/ 28 w 28"/>
                <a:gd name="T71" fmla="*/ 15 h 28"/>
                <a:gd name="T72" fmla="*/ 28 w 28"/>
                <a:gd name="T73" fmla="*/ 12 h 28"/>
                <a:gd name="T74" fmla="*/ 14 w 28"/>
                <a:gd name="T75" fmla="*/ 19 h 28"/>
                <a:gd name="T76" fmla="*/ 14 w 28"/>
                <a:gd name="T77" fmla="*/ 8 h 28"/>
                <a:gd name="T78" fmla="*/ 14 w 28"/>
                <a:gd name="T79" fmla="*/ 1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" h="28">
                  <a:moveTo>
                    <a:pt x="27" y="11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7" y="10"/>
                    <a:pt x="27" y="10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6" y="8"/>
                  </a:cubicBezTo>
                  <a:cubicBezTo>
                    <a:pt x="26" y="8"/>
                    <a:pt x="26" y="8"/>
                    <a:pt x="26" y="7"/>
                  </a:cubicBezTo>
                  <a:cubicBezTo>
                    <a:pt x="26" y="7"/>
                    <a:pt x="26" y="7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2" y="3"/>
                    <a:pt x="22" y="2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20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1" y="0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1"/>
                    <a:pt x="6" y="2"/>
                    <a:pt x="5" y="3"/>
                  </a:cubicBezTo>
                  <a:cubicBezTo>
                    <a:pt x="5" y="4"/>
                    <a:pt x="4" y="4"/>
                    <a:pt x="4" y="4"/>
                  </a:cubicBezTo>
                  <a:cubicBezTo>
                    <a:pt x="4" y="4"/>
                    <a:pt x="4" y="4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9"/>
                    <a:pt x="1" y="9"/>
                  </a:cubicBezTo>
                  <a:cubicBezTo>
                    <a:pt x="1" y="10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1" y="18"/>
                    <a:pt x="1" y="19"/>
                    <a:pt x="1" y="19"/>
                  </a:cubicBezTo>
                  <a:cubicBezTo>
                    <a:pt x="1" y="19"/>
                    <a:pt x="1" y="19"/>
                    <a:pt x="1" y="20"/>
                  </a:cubicBezTo>
                  <a:cubicBezTo>
                    <a:pt x="1" y="20"/>
                    <a:pt x="1" y="20"/>
                    <a:pt x="2" y="20"/>
                  </a:cubicBezTo>
                  <a:cubicBezTo>
                    <a:pt x="2" y="21"/>
                    <a:pt x="2" y="21"/>
                    <a:pt x="2" y="22"/>
                  </a:cubicBezTo>
                  <a:cubicBezTo>
                    <a:pt x="2" y="22"/>
                    <a:pt x="3" y="22"/>
                    <a:pt x="3" y="23"/>
                  </a:cubicBezTo>
                  <a:cubicBezTo>
                    <a:pt x="3" y="23"/>
                    <a:pt x="3" y="23"/>
                    <a:pt x="4" y="23"/>
                  </a:cubicBezTo>
                  <a:cubicBezTo>
                    <a:pt x="4" y="24"/>
                    <a:pt x="4" y="24"/>
                    <a:pt x="5" y="24"/>
                  </a:cubicBezTo>
                  <a:cubicBezTo>
                    <a:pt x="5" y="25"/>
                    <a:pt x="6" y="25"/>
                    <a:pt x="6" y="25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7"/>
                  </a:cubicBezTo>
                  <a:cubicBezTo>
                    <a:pt x="9" y="27"/>
                    <a:pt x="9" y="27"/>
                    <a:pt x="10" y="27"/>
                  </a:cubicBezTo>
                  <a:cubicBezTo>
                    <a:pt x="10" y="27"/>
                    <a:pt x="11" y="27"/>
                    <a:pt x="11" y="27"/>
                  </a:cubicBezTo>
                  <a:cubicBezTo>
                    <a:pt x="11" y="28"/>
                    <a:pt x="12" y="28"/>
                    <a:pt x="12" y="28"/>
                  </a:cubicBezTo>
                  <a:cubicBezTo>
                    <a:pt x="13" y="28"/>
                    <a:pt x="13" y="28"/>
                    <a:pt x="14" y="28"/>
                  </a:cubicBezTo>
                  <a:cubicBezTo>
                    <a:pt x="14" y="28"/>
                    <a:pt x="15" y="28"/>
                    <a:pt x="15" y="28"/>
                  </a:cubicBezTo>
                  <a:cubicBezTo>
                    <a:pt x="16" y="28"/>
                    <a:pt x="16" y="28"/>
                    <a:pt x="17" y="27"/>
                  </a:cubicBezTo>
                  <a:cubicBezTo>
                    <a:pt x="17" y="27"/>
                    <a:pt x="18" y="27"/>
                    <a:pt x="18" y="27"/>
                  </a:cubicBezTo>
                  <a:cubicBezTo>
                    <a:pt x="19" y="27"/>
                    <a:pt x="20" y="26"/>
                    <a:pt x="20" y="26"/>
                  </a:cubicBezTo>
                  <a:cubicBezTo>
                    <a:pt x="21" y="26"/>
                    <a:pt x="21" y="26"/>
                    <a:pt x="22" y="25"/>
                  </a:cubicBezTo>
                  <a:cubicBezTo>
                    <a:pt x="22" y="25"/>
                    <a:pt x="22" y="25"/>
                    <a:pt x="23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4" y="23"/>
                    <a:pt x="25" y="22"/>
                    <a:pt x="26" y="20"/>
                  </a:cubicBezTo>
                  <a:cubicBezTo>
                    <a:pt x="26" y="20"/>
                    <a:pt x="26" y="20"/>
                    <a:pt x="27" y="19"/>
                  </a:cubicBezTo>
                  <a:cubicBezTo>
                    <a:pt x="27" y="19"/>
                    <a:pt x="27" y="18"/>
                    <a:pt x="27" y="18"/>
                  </a:cubicBezTo>
                  <a:cubicBezTo>
                    <a:pt x="27" y="18"/>
                    <a:pt x="27" y="17"/>
                    <a:pt x="27" y="17"/>
                  </a:cubicBezTo>
                  <a:cubicBezTo>
                    <a:pt x="27" y="16"/>
                    <a:pt x="28" y="16"/>
                    <a:pt x="28" y="15"/>
                  </a:cubicBezTo>
                  <a:cubicBezTo>
                    <a:pt x="28" y="15"/>
                    <a:pt x="28" y="14"/>
                    <a:pt x="28" y="14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12"/>
                    <a:pt x="27" y="11"/>
                    <a:pt x="27" y="11"/>
                  </a:cubicBezTo>
                  <a:close/>
                  <a:moveTo>
                    <a:pt x="14" y="19"/>
                  </a:moveTo>
                  <a:cubicBezTo>
                    <a:pt x="11" y="19"/>
                    <a:pt x="8" y="17"/>
                    <a:pt x="8" y="14"/>
                  </a:cubicBezTo>
                  <a:cubicBezTo>
                    <a:pt x="8" y="11"/>
                    <a:pt x="11" y="8"/>
                    <a:pt x="14" y="8"/>
                  </a:cubicBezTo>
                  <a:cubicBezTo>
                    <a:pt x="17" y="8"/>
                    <a:pt x="19" y="11"/>
                    <a:pt x="19" y="14"/>
                  </a:cubicBezTo>
                  <a:cubicBezTo>
                    <a:pt x="19" y="17"/>
                    <a:pt x="17" y="19"/>
                    <a:pt x="1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8"/>
            <p:cNvSpPr>
              <a:spLocks noEditPoints="1"/>
            </p:cNvSpPr>
            <p:nvPr/>
          </p:nvSpPr>
          <p:spPr bwMode="auto">
            <a:xfrm>
              <a:off x="-1751013" y="1652588"/>
              <a:ext cx="596900" cy="758825"/>
            </a:xfrm>
            <a:custGeom>
              <a:avLst/>
              <a:gdLst>
                <a:gd name="T0" fmla="*/ 66 w 85"/>
                <a:gd name="T1" fmla="*/ 46 h 108"/>
                <a:gd name="T2" fmla="*/ 75 w 85"/>
                <a:gd name="T3" fmla="*/ 38 h 108"/>
                <a:gd name="T4" fmla="*/ 64 w 85"/>
                <a:gd name="T5" fmla="*/ 42 h 108"/>
                <a:gd name="T6" fmla="*/ 63 w 85"/>
                <a:gd name="T7" fmla="*/ 41 h 108"/>
                <a:gd name="T8" fmla="*/ 62 w 85"/>
                <a:gd name="T9" fmla="*/ 41 h 108"/>
                <a:gd name="T10" fmla="*/ 62 w 85"/>
                <a:gd name="T11" fmla="*/ 40 h 108"/>
                <a:gd name="T12" fmla="*/ 42 w 85"/>
                <a:gd name="T13" fmla="*/ 29 h 108"/>
                <a:gd name="T14" fmla="*/ 40 w 85"/>
                <a:gd name="T15" fmla="*/ 26 h 108"/>
                <a:gd name="T16" fmla="*/ 37 w 85"/>
                <a:gd name="T17" fmla="*/ 26 h 108"/>
                <a:gd name="T18" fmla="*/ 43 w 85"/>
                <a:gd name="T19" fmla="*/ 19 h 108"/>
                <a:gd name="T20" fmla="*/ 43 w 85"/>
                <a:gd name="T21" fmla="*/ 7 h 108"/>
                <a:gd name="T22" fmla="*/ 38 w 85"/>
                <a:gd name="T23" fmla="*/ 0 h 108"/>
                <a:gd name="T24" fmla="*/ 23 w 85"/>
                <a:gd name="T25" fmla="*/ 5 h 108"/>
                <a:gd name="T26" fmla="*/ 23 w 85"/>
                <a:gd name="T27" fmla="*/ 10 h 108"/>
                <a:gd name="T28" fmla="*/ 23 w 85"/>
                <a:gd name="T29" fmla="*/ 17 h 108"/>
                <a:gd name="T30" fmla="*/ 23 w 85"/>
                <a:gd name="T31" fmla="*/ 26 h 108"/>
                <a:gd name="T32" fmla="*/ 23 w 85"/>
                <a:gd name="T33" fmla="*/ 26 h 108"/>
                <a:gd name="T34" fmla="*/ 17 w 85"/>
                <a:gd name="T35" fmla="*/ 28 h 108"/>
                <a:gd name="T36" fmla="*/ 18 w 85"/>
                <a:gd name="T37" fmla="*/ 63 h 108"/>
                <a:gd name="T38" fmla="*/ 13 w 85"/>
                <a:gd name="T39" fmla="*/ 38 h 108"/>
                <a:gd name="T40" fmla="*/ 10 w 85"/>
                <a:gd name="T41" fmla="*/ 69 h 108"/>
                <a:gd name="T42" fmla="*/ 6 w 85"/>
                <a:gd name="T43" fmla="*/ 72 h 108"/>
                <a:gd name="T44" fmla="*/ 45 w 85"/>
                <a:gd name="T45" fmla="*/ 72 h 108"/>
                <a:gd name="T46" fmla="*/ 37 w 85"/>
                <a:gd name="T47" fmla="*/ 108 h 108"/>
                <a:gd name="T48" fmla="*/ 62 w 85"/>
                <a:gd name="T49" fmla="*/ 99 h 108"/>
                <a:gd name="T50" fmla="*/ 65 w 85"/>
                <a:gd name="T51" fmla="*/ 97 h 108"/>
                <a:gd name="T52" fmla="*/ 64 w 85"/>
                <a:gd name="T53" fmla="*/ 96 h 108"/>
                <a:gd name="T54" fmla="*/ 58 w 85"/>
                <a:gd name="T55" fmla="*/ 94 h 108"/>
                <a:gd name="T56" fmla="*/ 62 w 85"/>
                <a:gd name="T57" fmla="*/ 63 h 108"/>
                <a:gd name="T58" fmla="*/ 42 w 85"/>
                <a:gd name="T59" fmla="*/ 48 h 108"/>
                <a:gd name="T60" fmla="*/ 51 w 85"/>
                <a:gd name="T61" fmla="*/ 49 h 108"/>
                <a:gd name="T62" fmla="*/ 53 w 85"/>
                <a:gd name="T63" fmla="*/ 53 h 108"/>
                <a:gd name="T64" fmla="*/ 60 w 85"/>
                <a:gd name="T65" fmla="*/ 50 h 108"/>
                <a:gd name="T66" fmla="*/ 61 w 85"/>
                <a:gd name="T67" fmla="*/ 49 h 108"/>
                <a:gd name="T68" fmla="*/ 62 w 85"/>
                <a:gd name="T69" fmla="*/ 51 h 108"/>
                <a:gd name="T70" fmla="*/ 81 w 85"/>
                <a:gd name="T71" fmla="*/ 83 h 108"/>
                <a:gd name="T72" fmla="*/ 68 w 85"/>
                <a:gd name="T73" fmla="*/ 51 h 108"/>
                <a:gd name="T74" fmla="*/ 40 w 85"/>
                <a:gd name="T75" fmla="*/ 12 h 108"/>
                <a:gd name="T76" fmla="*/ 40 w 85"/>
                <a:gd name="T77" fmla="*/ 14 h 108"/>
                <a:gd name="T78" fmla="*/ 40 w 85"/>
                <a:gd name="T79" fmla="*/ 12 h 108"/>
                <a:gd name="T80" fmla="*/ 41 w 85"/>
                <a:gd name="T81" fmla="*/ 23 h 108"/>
                <a:gd name="T82" fmla="*/ 42 w 85"/>
                <a:gd name="T83" fmla="*/ 2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" h="108">
                  <a:moveTo>
                    <a:pt x="68" y="48"/>
                  </a:moveTo>
                  <a:cubicBezTo>
                    <a:pt x="66" y="46"/>
                    <a:pt x="66" y="46"/>
                    <a:pt x="66" y="46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5" y="41"/>
                    <a:pt x="76" y="39"/>
                    <a:pt x="75" y="38"/>
                  </a:cubicBezTo>
                  <a:cubicBezTo>
                    <a:pt x="75" y="37"/>
                    <a:pt x="73" y="37"/>
                    <a:pt x="72" y="38"/>
                  </a:cubicBezTo>
                  <a:cubicBezTo>
                    <a:pt x="64" y="42"/>
                    <a:pt x="64" y="42"/>
                    <a:pt x="64" y="42"/>
                  </a:cubicBezTo>
                  <a:cubicBezTo>
                    <a:pt x="64" y="42"/>
                    <a:pt x="64" y="42"/>
                    <a:pt x="64" y="42"/>
                  </a:cubicBezTo>
                  <a:cubicBezTo>
                    <a:pt x="64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7"/>
                    <a:pt x="41" y="26"/>
                    <a:pt x="40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40" y="25"/>
                    <a:pt x="43" y="22"/>
                    <a:pt x="43" y="19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6"/>
                    <a:pt x="44" y="6"/>
                    <a:pt x="44" y="5"/>
                  </a:cubicBezTo>
                  <a:cubicBezTo>
                    <a:pt x="43" y="2"/>
                    <a:pt x="41" y="0"/>
                    <a:pt x="3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3" y="2"/>
                    <a:pt x="23" y="5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8" y="26"/>
                    <a:pt x="17" y="27"/>
                    <a:pt x="17" y="28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7" y="62"/>
                    <a:pt x="17" y="63"/>
                    <a:pt x="18" y="63"/>
                  </a:cubicBezTo>
                  <a:cubicBezTo>
                    <a:pt x="16" y="64"/>
                    <a:pt x="15" y="65"/>
                    <a:pt x="15" y="65"/>
                  </a:cubicBezTo>
                  <a:cubicBezTo>
                    <a:pt x="15" y="65"/>
                    <a:pt x="16" y="47"/>
                    <a:pt x="13" y="38"/>
                  </a:cubicBezTo>
                  <a:cubicBezTo>
                    <a:pt x="10" y="29"/>
                    <a:pt x="3" y="28"/>
                    <a:pt x="0" y="31"/>
                  </a:cubicBezTo>
                  <a:cubicBezTo>
                    <a:pt x="10" y="69"/>
                    <a:pt x="10" y="69"/>
                    <a:pt x="10" y="69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59" y="108"/>
                    <a:pt x="59" y="108"/>
                    <a:pt x="59" y="108"/>
                  </a:cubicBezTo>
                  <a:cubicBezTo>
                    <a:pt x="59" y="105"/>
                    <a:pt x="61" y="102"/>
                    <a:pt x="62" y="99"/>
                  </a:cubicBezTo>
                  <a:cubicBezTo>
                    <a:pt x="65" y="99"/>
                    <a:pt x="65" y="99"/>
                    <a:pt x="65" y="99"/>
                  </a:cubicBezTo>
                  <a:cubicBezTo>
                    <a:pt x="65" y="97"/>
                    <a:pt x="65" y="97"/>
                    <a:pt x="65" y="97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58" y="94"/>
                    <a:pt x="58" y="94"/>
                    <a:pt x="58" y="94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0" y="50"/>
                    <a:pt x="50" y="51"/>
                    <a:pt x="50" y="52"/>
                  </a:cubicBezTo>
                  <a:cubicBezTo>
                    <a:pt x="51" y="53"/>
                    <a:pt x="52" y="53"/>
                    <a:pt x="53" y="53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0" y="49"/>
                    <a:pt x="61" y="49"/>
                    <a:pt x="61" y="49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3" y="52"/>
                    <a:pt x="63" y="52"/>
                    <a:pt x="64" y="52"/>
                  </a:cubicBezTo>
                  <a:cubicBezTo>
                    <a:pt x="81" y="83"/>
                    <a:pt x="81" y="83"/>
                    <a:pt x="81" y="83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68" y="51"/>
                    <a:pt x="68" y="51"/>
                    <a:pt x="68" y="51"/>
                  </a:cubicBezTo>
                  <a:cubicBezTo>
                    <a:pt x="68" y="50"/>
                    <a:pt x="68" y="49"/>
                    <a:pt x="68" y="48"/>
                  </a:cubicBezTo>
                  <a:close/>
                  <a:moveTo>
                    <a:pt x="40" y="12"/>
                  </a:moveTo>
                  <a:cubicBezTo>
                    <a:pt x="40" y="12"/>
                    <a:pt x="41" y="12"/>
                    <a:pt x="41" y="13"/>
                  </a:cubicBezTo>
                  <a:cubicBezTo>
                    <a:pt x="41" y="14"/>
                    <a:pt x="40" y="14"/>
                    <a:pt x="40" y="14"/>
                  </a:cubicBezTo>
                  <a:cubicBezTo>
                    <a:pt x="39" y="14"/>
                    <a:pt x="39" y="14"/>
                    <a:pt x="39" y="13"/>
                  </a:cubicBezTo>
                  <a:cubicBezTo>
                    <a:pt x="39" y="12"/>
                    <a:pt x="39" y="12"/>
                    <a:pt x="40" y="12"/>
                  </a:cubicBezTo>
                  <a:close/>
                  <a:moveTo>
                    <a:pt x="42" y="20"/>
                  </a:moveTo>
                  <a:cubicBezTo>
                    <a:pt x="42" y="21"/>
                    <a:pt x="41" y="22"/>
                    <a:pt x="41" y="23"/>
                  </a:cubicBezTo>
                  <a:cubicBezTo>
                    <a:pt x="38" y="20"/>
                    <a:pt x="38" y="20"/>
                    <a:pt x="38" y="20"/>
                  </a:cubicBezTo>
                  <a:lnTo>
                    <a:pt x="42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9"/>
            <p:cNvSpPr>
              <a:spLocks noEditPoints="1"/>
            </p:cNvSpPr>
            <p:nvPr/>
          </p:nvSpPr>
          <p:spPr bwMode="auto">
            <a:xfrm>
              <a:off x="-2185988" y="1462088"/>
              <a:ext cx="1966913" cy="1182688"/>
            </a:xfrm>
            <a:custGeom>
              <a:avLst/>
              <a:gdLst>
                <a:gd name="T0" fmla="*/ 206 w 280"/>
                <a:gd name="T1" fmla="*/ 0 h 168"/>
                <a:gd name="T2" fmla="*/ 200 w 280"/>
                <a:gd name="T3" fmla="*/ 0 h 168"/>
                <a:gd name="T4" fmla="*/ 186 w 280"/>
                <a:gd name="T5" fmla="*/ 101 h 168"/>
                <a:gd name="T6" fmla="*/ 186 w 280"/>
                <a:gd name="T7" fmla="*/ 31 h 168"/>
                <a:gd name="T8" fmla="*/ 173 w 280"/>
                <a:gd name="T9" fmla="*/ 31 h 168"/>
                <a:gd name="T10" fmla="*/ 173 w 280"/>
                <a:gd name="T11" fmla="*/ 101 h 168"/>
                <a:gd name="T12" fmla="*/ 161 w 280"/>
                <a:gd name="T13" fmla="*/ 91 h 168"/>
                <a:gd name="T14" fmla="*/ 122 w 280"/>
                <a:gd name="T15" fmla="*/ 4 h 168"/>
                <a:gd name="T16" fmla="*/ 49 w 280"/>
                <a:gd name="T17" fmla="*/ 104 h 168"/>
                <a:gd name="T18" fmla="*/ 12 w 280"/>
                <a:gd name="T19" fmla="*/ 91 h 168"/>
                <a:gd name="T20" fmla="*/ 5 w 280"/>
                <a:gd name="T21" fmla="*/ 106 h 168"/>
                <a:gd name="T22" fmla="*/ 8 w 280"/>
                <a:gd name="T23" fmla="*/ 107 h 168"/>
                <a:gd name="T24" fmla="*/ 9 w 280"/>
                <a:gd name="T25" fmla="*/ 108 h 168"/>
                <a:gd name="T26" fmla="*/ 9 w 280"/>
                <a:gd name="T27" fmla="*/ 114 h 168"/>
                <a:gd name="T28" fmla="*/ 5 w 280"/>
                <a:gd name="T29" fmla="*/ 132 h 168"/>
                <a:gd name="T30" fmla="*/ 12 w 280"/>
                <a:gd name="T31" fmla="*/ 168 h 168"/>
                <a:gd name="T32" fmla="*/ 22 w 280"/>
                <a:gd name="T33" fmla="*/ 155 h 168"/>
                <a:gd name="T34" fmla="*/ 76 w 280"/>
                <a:gd name="T35" fmla="*/ 168 h 168"/>
                <a:gd name="T36" fmla="*/ 135 w 280"/>
                <a:gd name="T37" fmla="*/ 168 h 168"/>
                <a:gd name="T38" fmla="*/ 135 w 280"/>
                <a:gd name="T39" fmla="*/ 147 h 168"/>
                <a:gd name="T40" fmla="*/ 177 w 280"/>
                <a:gd name="T41" fmla="*/ 118 h 168"/>
                <a:gd name="T42" fmla="*/ 200 w 280"/>
                <a:gd name="T43" fmla="*/ 147 h 168"/>
                <a:gd name="T44" fmla="*/ 206 w 280"/>
                <a:gd name="T45" fmla="*/ 94 h 168"/>
                <a:gd name="T46" fmla="*/ 280 w 280"/>
                <a:gd name="T47" fmla="*/ 98 h 168"/>
                <a:gd name="T48" fmla="*/ 25 w 280"/>
                <a:gd name="T49" fmla="*/ 119 h 168"/>
                <a:gd name="T50" fmla="*/ 25 w 280"/>
                <a:gd name="T51" fmla="*/ 121 h 168"/>
                <a:gd name="T52" fmla="*/ 57 w 280"/>
                <a:gd name="T53" fmla="*/ 125 h 168"/>
                <a:gd name="T54" fmla="*/ 25 w 280"/>
                <a:gd name="T55" fmla="*/ 125 h 168"/>
                <a:gd name="T56" fmla="*/ 25 w 280"/>
                <a:gd name="T57" fmla="*/ 138 h 168"/>
                <a:gd name="T58" fmla="*/ 63 w 280"/>
                <a:gd name="T59" fmla="*/ 134 h 168"/>
                <a:gd name="T60" fmla="*/ 63 w 280"/>
                <a:gd name="T61" fmla="*/ 132 h 168"/>
                <a:gd name="T62" fmla="*/ 132 w 280"/>
                <a:gd name="T63" fmla="*/ 144 h 168"/>
                <a:gd name="T64" fmla="*/ 132 w 280"/>
                <a:gd name="T65" fmla="*/ 140 h 168"/>
                <a:gd name="T66" fmla="*/ 133 w 280"/>
                <a:gd name="T67" fmla="*/ 136 h 168"/>
                <a:gd name="T68" fmla="*/ 132 w 280"/>
                <a:gd name="T69" fmla="*/ 144 h 168"/>
                <a:gd name="T70" fmla="*/ 135 w 280"/>
                <a:gd name="T71" fmla="*/ 132 h 168"/>
                <a:gd name="T72" fmla="*/ 137 w 280"/>
                <a:gd name="T73" fmla="*/ 129 h 168"/>
                <a:gd name="T74" fmla="*/ 141 w 280"/>
                <a:gd name="T75" fmla="*/ 124 h 168"/>
                <a:gd name="T76" fmla="*/ 143 w 280"/>
                <a:gd name="T77" fmla="*/ 123 h 168"/>
                <a:gd name="T78" fmla="*/ 133 w 280"/>
                <a:gd name="T79" fmla="*/ 123 h 168"/>
                <a:gd name="T80" fmla="*/ 56 w 280"/>
                <a:gd name="T81" fmla="*/ 101 h 168"/>
                <a:gd name="T82" fmla="*/ 122 w 280"/>
                <a:gd name="T83" fmla="*/ 11 h 168"/>
                <a:gd name="T84" fmla="*/ 160 w 280"/>
                <a:gd name="T85" fmla="*/ 108 h 168"/>
                <a:gd name="T86" fmla="*/ 145 w 280"/>
                <a:gd name="T87" fmla="*/ 121 h 168"/>
                <a:gd name="T88" fmla="*/ 149 w 280"/>
                <a:gd name="T89" fmla="*/ 118 h 168"/>
                <a:gd name="T90" fmla="*/ 151 w 280"/>
                <a:gd name="T91" fmla="*/ 117 h 168"/>
                <a:gd name="T92" fmla="*/ 153 w 280"/>
                <a:gd name="T93" fmla="*/ 116 h 168"/>
                <a:gd name="T94" fmla="*/ 155 w 280"/>
                <a:gd name="T95" fmla="*/ 116 h 168"/>
                <a:gd name="T96" fmla="*/ 157 w 280"/>
                <a:gd name="T97" fmla="*/ 115 h 168"/>
                <a:gd name="T98" fmla="*/ 160 w 280"/>
                <a:gd name="T99" fmla="*/ 115 h 168"/>
                <a:gd name="T100" fmla="*/ 163 w 280"/>
                <a:gd name="T101" fmla="*/ 115 h 168"/>
                <a:gd name="T102" fmla="*/ 163 w 280"/>
                <a:gd name="T103" fmla="*/ 115 h 168"/>
                <a:gd name="T104" fmla="*/ 200 w 280"/>
                <a:gd name="T105" fmla="*/ 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0" h="168">
                  <a:moveTo>
                    <a:pt x="216" y="94"/>
                  </a:moveTo>
                  <a:cubicBezTo>
                    <a:pt x="216" y="0"/>
                    <a:pt x="216" y="0"/>
                    <a:pt x="216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14"/>
                    <a:pt x="206" y="14"/>
                    <a:pt x="206" y="14"/>
                  </a:cubicBezTo>
                  <a:cubicBezTo>
                    <a:pt x="200" y="14"/>
                    <a:pt x="200" y="14"/>
                    <a:pt x="200" y="14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101"/>
                    <a:pt x="188" y="101"/>
                    <a:pt x="188" y="101"/>
                  </a:cubicBezTo>
                  <a:cubicBezTo>
                    <a:pt x="186" y="101"/>
                    <a:pt x="186" y="101"/>
                    <a:pt x="186" y="101"/>
                  </a:cubicBezTo>
                  <a:cubicBezTo>
                    <a:pt x="186" y="98"/>
                    <a:pt x="186" y="98"/>
                    <a:pt x="186" y="98"/>
                  </a:cubicBezTo>
                  <a:cubicBezTo>
                    <a:pt x="186" y="43"/>
                    <a:pt x="186" y="43"/>
                    <a:pt x="186" y="43"/>
                  </a:cubicBezTo>
                  <a:cubicBezTo>
                    <a:pt x="186" y="31"/>
                    <a:pt x="186" y="31"/>
                    <a:pt x="186" y="31"/>
                  </a:cubicBezTo>
                  <a:cubicBezTo>
                    <a:pt x="180" y="31"/>
                    <a:pt x="180" y="31"/>
                    <a:pt x="180" y="31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3" y="31"/>
                    <a:pt x="173" y="31"/>
                    <a:pt x="173" y="31"/>
                  </a:cubicBezTo>
                  <a:cubicBezTo>
                    <a:pt x="173" y="43"/>
                    <a:pt x="173" y="43"/>
                    <a:pt x="173" y="43"/>
                  </a:cubicBezTo>
                  <a:cubicBezTo>
                    <a:pt x="173" y="98"/>
                    <a:pt x="173" y="98"/>
                    <a:pt x="173" y="98"/>
                  </a:cubicBezTo>
                  <a:cubicBezTo>
                    <a:pt x="173" y="101"/>
                    <a:pt x="173" y="101"/>
                    <a:pt x="173" y="101"/>
                  </a:cubicBezTo>
                  <a:cubicBezTo>
                    <a:pt x="164" y="101"/>
                    <a:pt x="164" y="101"/>
                    <a:pt x="164" y="101"/>
                  </a:cubicBezTo>
                  <a:cubicBezTo>
                    <a:pt x="164" y="101"/>
                    <a:pt x="164" y="101"/>
                    <a:pt x="164" y="101"/>
                  </a:cubicBezTo>
                  <a:cubicBezTo>
                    <a:pt x="161" y="91"/>
                    <a:pt x="161" y="91"/>
                    <a:pt x="161" y="91"/>
                  </a:cubicBezTo>
                  <a:cubicBezTo>
                    <a:pt x="138" y="17"/>
                    <a:pt x="138" y="17"/>
                    <a:pt x="138" y="17"/>
                  </a:cubicBezTo>
                  <a:cubicBezTo>
                    <a:pt x="137" y="14"/>
                    <a:pt x="137" y="14"/>
                    <a:pt x="137" y="14"/>
                  </a:cubicBezTo>
                  <a:cubicBezTo>
                    <a:pt x="135" y="8"/>
                    <a:pt x="129" y="4"/>
                    <a:pt x="122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6" y="91"/>
                    <a:pt x="0" y="97"/>
                    <a:pt x="0" y="103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5" y="106"/>
                    <a:pt x="5" y="106"/>
                    <a:pt x="5" y="106"/>
                  </a:cubicBezTo>
                  <a:cubicBezTo>
                    <a:pt x="6" y="106"/>
                    <a:pt x="7" y="106"/>
                    <a:pt x="8" y="107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28"/>
                    <a:pt x="9" y="128"/>
                    <a:pt x="9" y="128"/>
                  </a:cubicBezTo>
                  <a:cubicBezTo>
                    <a:pt x="9" y="129"/>
                    <a:pt x="9" y="130"/>
                    <a:pt x="8" y="131"/>
                  </a:cubicBezTo>
                  <a:cubicBezTo>
                    <a:pt x="7" y="131"/>
                    <a:pt x="6" y="132"/>
                    <a:pt x="5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62"/>
                    <a:pt x="6" y="168"/>
                    <a:pt x="12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19" y="156"/>
                    <a:pt x="20" y="155"/>
                    <a:pt x="22" y="155"/>
                  </a:cubicBezTo>
                  <a:cubicBezTo>
                    <a:pt x="70" y="155"/>
                    <a:pt x="70" y="155"/>
                    <a:pt x="70" y="155"/>
                  </a:cubicBezTo>
                  <a:cubicBezTo>
                    <a:pt x="72" y="155"/>
                    <a:pt x="73" y="156"/>
                    <a:pt x="74" y="159"/>
                  </a:cubicBezTo>
                  <a:cubicBezTo>
                    <a:pt x="76" y="168"/>
                    <a:pt x="76" y="168"/>
                    <a:pt x="76" y="168"/>
                  </a:cubicBezTo>
                  <a:cubicBezTo>
                    <a:pt x="90" y="168"/>
                    <a:pt x="90" y="168"/>
                    <a:pt x="90" y="168"/>
                  </a:cubicBezTo>
                  <a:cubicBezTo>
                    <a:pt x="90" y="168"/>
                    <a:pt x="90" y="168"/>
                    <a:pt x="90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35" y="161"/>
                    <a:pt x="135" y="161"/>
                    <a:pt x="135" y="161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35" y="131"/>
                    <a:pt x="148" y="118"/>
                    <a:pt x="164" y="118"/>
                  </a:cubicBezTo>
                  <a:cubicBezTo>
                    <a:pt x="177" y="118"/>
                    <a:pt x="177" y="118"/>
                    <a:pt x="177" y="118"/>
                  </a:cubicBezTo>
                  <a:cubicBezTo>
                    <a:pt x="177" y="118"/>
                    <a:pt x="177" y="118"/>
                    <a:pt x="177" y="118"/>
                  </a:cubicBezTo>
                  <a:cubicBezTo>
                    <a:pt x="188" y="118"/>
                    <a:pt x="188" y="118"/>
                    <a:pt x="188" y="118"/>
                  </a:cubicBezTo>
                  <a:cubicBezTo>
                    <a:pt x="188" y="134"/>
                    <a:pt x="188" y="134"/>
                    <a:pt x="188" y="134"/>
                  </a:cubicBezTo>
                  <a:cubicBezTo>
                    <a:pt x="200" y="147"/>
                    <a:pt x="200" y="147"/>
                    <a:pt x="200" y="147"/>
                  </a:cubicBezTo>
                  <a:cubicBezTo>
                    <a:pt x="200" y="81"/>
                    <a:pt x="200" y="81"/>
                    <a:pt x="200" y="81"/>
                  </a:cubicBezTo>
                  <a:cubicBezTo>
                    <a:pt x="206" y="81"/>
                    <a:pt x="206" y="81"/>
                    <a:pt x="206" y="81"/>
                  </a:cubicBezTo>
                  <a:cubicBezTo>
                    <a:pt x="206" y="94"/>
                    <a:pt x="206" y="94"/>
                    <a:pt x="206" y="94"/>
                  </a:cubicBezTo>
                  <a:cubicBezTo>
                    <a:pt x="207" y="94"/>
                    <a:pt x="207" y="94"/>
                    <a:pt x="207" y="94"/>
                  </a:cubicBezTo>
                  <a:cubicBezTo>
                    <a:pt x="211" y="100"/>
                    <a:pt x="211" y="100"/>
                    <a:pt x="211" y="100"/>
                  </a:cubicBezTo>
                  <a:cubicBezTo>
                    <a:pt x="280" y="98"/>
                    <a:pt x="280" y="98"/>
                    <a:pt x="280" y="98"/>
                  </a:cubicBezTo>
                  <a:cubicBezTo>
                    <a:pt x="280" y="94"/>
                    <a:pt x="280" y="94"/>
                    <a:pt x="280" y="94"/>
                  </a:cubicBezTo>
                  <a:lnTo>
                    <a:pt x="216" y="94"/>
                  </a:lnTo>
                  <a:close/>
                  <a:moveTo>
                    <a:pt x="25" y="119"/>
                  </a:moveTo>
                  <a:cubicBezTo>
                    <a:pt x="50" y="119"/>
                    <a:pt x="50" y="119"/>
                    <a:pt x="50" y="119"/>
                  </a:cubicBezTo>
                  <a:cubicBezTo>
                    <a:pt x="53" y="121"/>
                    <a:pt x="53" y="121"/>
                    <a:pt x="53" y="121"/>
                  </a:cubicBezTo>
                  <a:cubicBezTo>
                    <a:pt x="25" y="121"/>
                    <a:pt x="25" y="121"/>
                    <a:pt x="25" y="121"/>
                  </a:cubicBezTo>
                  <a:lnTo>
                    <a:pt x="25" y="119"/>
                  </a:lnTo>
                  <a:close/>
                  <a:moveTo>
                    <a:pt x="25" y="125"/>
                  </a:moveTo>
                  <a:cubicBezTo>
                    <a:pt x="57" y="125"/>
                    <a:pt x="57" y="125"/>
                    <a:pt x="57" y="125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25" y="128"/>
                    <a:pt x="25" y="128"/>
                    <a:pt x="25" y="128"/>
                  </a:cubicBezTo>
                  <a:lnTo>
                    <a:pt x="25" y="125"/>
                  </a:lnTo>
                  <a:close/>
                  <a:moveTo>
                    <a:pt x="63" y="141"/>
                  </a:moveTo>
                  <a:cubicBezTo>
                    <a:pt x="25" y="141"/>
                    <a:pt x="25" y="141"/>
                    <a:pt x="25" y="141"/>
                  </a:cubicBezTo>
                  <a:cubicBezTo>
                    <a:pt x="25" y="138"/>
                    <a:pt x="25" y="138"/>
                    <a:pt x="25" y="138"/>
                  </a:cubicBezTo>
                  <a:cubicBezTo>
                    <a:pt x="63" y="138"/>
                    <a:pt x="63" y="138"/>
                    <a:pt x="63" y="138"/>
                  </a:cubicBezTo>
                  <a:lnTo>
                    <a:pt x="63" y="141"/>
                  </a:lnTo>
                  <a:close/>
                  <a:moveTo>
                    <a:pt x="63" y="134"/>
                  </a:moveTo>
                  <a:cubicBezTo>
                    <a:pt x="25" y="134"/>
                    <a:pt x="25" y="134"/>
                    <a:pt x="25" y="134"/>
                  </a:cubicBezTo>
                  <a:cubicBezTo>
                    <a:pt x="25" y="132"/>
                    <a:pt x="25" y="132"/>
                    <a:pt x="25" y="132"/>
                  </a:cubicBezTo>
                  <a:cubicBezTo>
                    <a:pt x="63" y="132"/>
                    <a:pt x="63" y="132"/>
                    <a:pt x="63" y="132"/>
                  </a:cubicBezTo>
                  <a:lnTo>
                    <a:pt x="63" y="134"/>
                  </a:lnTo>
                  <a:close/>
                  <a:moveTo>
                    <a:pt x="132" y="144"/>
                  </a:moveTo>
                  <a:cubicBezTo>
                    <a:pt x="132" y="144"/>
                    <a:pt x="132" y="144"/>
                    <a:pt x="132" y="144"/>
                  </a:cubicBezTo>
                  <a:cubicBezTo>
                    <a:pt x="132" y="143"/>
                    <a:pt x="132" y="143"/>
                    <a:pt x="132" y="142"/>
                  </a:cubicBezTo>
                  <a:cubicBezTo>
                    <a:pt x="132" y="142"/>
                    <a:pt x="132" y="142"/>
                    <a:pt x="132" y="141"/>
                  </a:cubicBezTo>
                  <a:cubicBezTo>
                    <a:pt x="132" y="141"/>
                    <a:pt x="132" y="141"/>
                    <a:pt x="132" y="140"/>
                  </a:cubicBezTo>
                  <a:cubicBezTo>
                    <a:pt x="132" y="140"/>
                    <a:pt x="132" y="139"/>
                    <a:pt x="133" y="139"/>
                  </a:cubicBezTo>
                  <a:cubicBezTo>
                    <a:pt x="133" y="138"/>
                    <a:pt x="133" y="138"/>
                    <a:pt x="133" y="138"/>
                  </a:cubicBezTo>
                  <a:cubicBezTo>
                    <a:pt x="133" y="137"/>
                    <a:pt x="133" y="137"/>
                    <a:pt x="133" y="136"/>
                  </a:cubicBezTo>
                  <a:cubicBezTo>
                    <a:pt x="133" y="136"/>
                    <a:pt x="134" y="135"/>
                    <a:pt x="134" y="135"/>
                  </a:cubicBezTo>
                  <a:cubicBezTo>
                    <a:pt x="134" y="135"/>
                    <a:pt x="134" y="135"/>
                    <a:pt x="134" y="135"/>
                  </a:cubicBezTo>
                  <a:cubicBezTo>
                    <a:pt x="133" y="138"/>
                    <a:pt x="132" y="141"/>
                    <a:pt x="132" y="144"/>
                  </a:cubicBezTo>
                  <a:close/>
                  <a:moveTo>
                    <a:pt x="134" y="135"/>
                  </a:moveTo>
                  <a:cubicBezTo>
                    <a:pt x="134" y="135"/>
                    <a:pt x="134" y="135"/>
                    <a:pt x="134" y="135"/>
                  </a:cubicBezTo>
                  <a:cubicBezTo>
                    <a:pt x="134" y="134"/>
                    <a:pt x="135" y="133"/>
                    <a:pt x="135" y="132"/>
                  </a:cubicBezTo>
                  <a:cubicBezTo>
                    <a:pt x="135" y="132"/>
                    <a:pt x="135" y="132"/>
                    <a:pt x="135" y="132"/>
                  </a:cubicBezTo>
                  <a:cubicBezTo>
                    <a:pt x="136" y="131"/>
                    <a:pt x="136" y="130"/>
                    <a:pt x="137" y="130"/>
                  </a:cubicBezTo>
                  <a:cubicBezTo>
                    <a:pt x="137" y="129"/>
                    <a:pt x="137" y="129"/>
                    <a:pt x="137" y="129"/>
                  </a:cubicBezTo>
                  <a:cubicBezTo>
                    <a:pt x="138" y="128"/>
                    <a:pt x="138" y="127"/>
                    <a:pt x="139" y="127"/>
                  </a:cubicBezTo>
                  <a:cubicBezTo>
                    <a:pt x="139" y="126"/>
                    <a:pt x="140" y="125"/>
                    <a:pt x="140" y="125"/>
                  </a:cubicBezTo>
                  <a:cubicBezTo>
                    <a:pt x="141" y="125"/>
                    <a:pt x="141" y="125"/>
                    <a:pt x="141" y="124"/>
                  </a:cubicBezTo>
                  <a:cubicBezTo>
                    <a:pt x="138" y="127"/>
                    <a:pt x="136" y="131"/>
                    <a:pt x="134" y="135"/>
                  </a:cubicBezTo>
                  <a:close/>
                  <a:moveTo>
                    <a:pt x="142" y="124"/>
                  </a:moveTo>
                  <a:cubicBezTo>
                    <a:pt x="142" y="123"/>
                    <a:pt x="142" y="123"/>
                    <a:pt x="143" y="123"/>
                  </a:cubicBezTo>
                  <a:cubicBezTo>
                    <a:pt x="143" y="123"/>
                    <a:pt x="143" y="122"/>
                    <a:pt x="143" y="122"/>
                  </a:cubicBezTo>
                  <a:cubicBezTo>
                    <a:pt x="143" y="123"/>
                    <a:pt x="142" y="123"/>
                    <a:pt x="142" y="124"/>
                  </a:cubicBezTo>
                  <a:close/>
                  <a:moveTo>
                    <a:pt x="133" y="123"/>
                  </a:moveTo>
                  <a:cubicBezTo>
                    <a:pt x="129" y="128"/>
                    <a:pt x="127" y="134"/>
                    <a:pt x="126" y="141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56" y="101"/>
                    <a:pt x="56" y="101"/>
                    <a:pt x="56" y="101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6" y="11"/>
                    <a:pt x="129" y="13"/>
                    <a:pt x="131" y="16"/>
                  </a:cubicBezTo>
                  <a:cubicBezTo>
                    <a:pt x="156" y="97"/>
                    <a:pt x="156" y="97"/>
                    <a:pt x="156" y="97"/>
                  </a:cubicBezTo>
                  <a:cubicBezTo>
                    <a:pt x="160" y="108"/>
                    <a:pt x="160" y="108"/>
                    <a:pt x="160" y="108"/>
                  </a:cubicBezTo>
                  <a:cubicBezTo>
                    <a:pt x="149" y="110"/>
                    <a:pt x="140" y="115"/>
                    <a:pt x="133" y="123"/>
                  </a:cubicBezTo>
                  <a:close/>
                  <a:moveTo>
                    <a:pt x="144" y="121"/>
                  </a:moveTo>
                  <a:cubicBezTo>
                    <a:pt x="145" y="121"/>
                    <a:pt x="145" y="121"/>
                    <a:pt x="145" y="121"/>
                  </a:cubicBezTo>
                  <a:cubicBezTo>
                    <a:pt x="145" y="121"/>
                    <a:pt x="145" y="121"/>
                    <a:pt x="145" y="121"/>
                  </a:cubicBezTo>
                  <a:cubicBezTo>
                    <a:pt x="145" y="121"/>
                    <a:pt x="145" y="121"/>
                    <a:pt x="144" y="121"/>
                  </a:cubicBezTo>
                  <a:close/>
                  <a:moveTo>
                    <a:pt x="149" y="118"/>
                  </a:moveTo>
                  <a:cubicBezTo>
                    <a:pt x="149" y="118"/>
                    <a:pt x="149" y="118"/>
                    <a:pt x="149" y="118"/>
                  </a:cubicBezTo>
                  <a:cubicBezTo>
                    <a:pt x="150" y="118"/>
                    <a:pt x="150" y="118"/>
                    <a:pt x="151" y="118"/>
                  </a:cubicBezTo>
                  <a:cubicBezTo>
                    <a:pt x="151" y="118"/>
                    <a:pt x="151" y="117"/>
                    <a:pt x="151" y="117"/>
                  </a:cubicBezTo>
                  <a:cubicBezTo>
                    <a:pt x="150" y="118"/>
                    <a:pt x="150" y="118"/>
                    <a:pt x="149" y="118"/>
                  </a:cubicBezTo>
                  <a:close/>
                  <a:moveTo>
                    <a:pt x="153" y="117"/>
                  </a:moveTo>
                  <a:cubicBezTo>
                    <a:pt x="153" y="117"/>
                    <a:pt x="153" y="117"/>
                    <a:pt x="153" y="116"/>
                  </a:cubicBezTo>
                  <a:cubicBezTo>
                    <a:pt x="154" y="116"/>
                    <a:pt x="154" y="116"/>
                    <a:pt x="154" y="116"/>
                  </a:cubicBezTo>
                  <a:cubicBezTo>
                    <a:pt x="154" y="116"/>
                    <a:pt x="153" y="117"/>
                    <a:pt x="153" y="117"/>
                  </a:cubicBezTo>
                  <a:close/>
                  <a:moveTo>
                    <a:pt x="155" y="116"/>
                  </a:moveTo>
                  <a:cubicBezTo>
                    <a:pt x="155" y="116"/>
                    <a:pt x="155" y="116"/>
                    <a:pt x="155" y="116"/>
                  </a:cubicBezTo>
                  <a:cubicBezTo>
                    <a:pt x="155" y="116"/>
                    <a:pt x="156" y="116"/>
                    <a:pt x="156" y="116"/>
                  </a:cubicBezTo>
                  <a:cubicBezTo>
                    <a:pt x="157" y="116"/>
                    <a:pt x="157" y="115"/>
                    <a:pt x="157" y="115"/>
                  </a:cubicBezTo>
                  <a:cubicBezTo>
                    <a:pt x="156" y="116"/>
                    <a:pt x="155" y="116"/>
                    <a:pt x="155" y="116"/>
                  </a:cubicBezTo>
                  <a:close/>
                  <a:moveTo>
                    <a:pt x="159" y="115"/>
                  </a:moveTo>
                  <a:cubicBezTo>
                    <a:pt x="159" y="115"/>
                    <a:pt x="159" y="115"/>
                    <a:pt x="160" y="115"/>
                  </a:cubicBezTo>
                  <a:cubicBezTo>
                    <a:pt x="160" y="115"/>
                    <a:pt x="160" y="115"/>
                    <a:pt x="160" y="115"/>
                  </a:cubicBezTo>
                  <a:cubicBezTo>
                    <a:pt x="160" y="115"/>
                    <a:pt x="159" y="115"/>
                    <a:pt x="159" y="115"/>
                  </a:cubicBezTo>
                  <a:close/>
                  <a:moveTo>
                    <a:pt x="163" y="115"/>
                  </a:moveTo>
                  <a:cubicBezTo>
                    <a:pt x="163" y="115"/>
                    <a:pt x="163" y="115"/>
                    <a:pt x="162" y="115"/>
                  </a:cubicBezTo>
                  <a:cubicBezTo>
                    <a:pt x="163" y="115"/>
                    <a:pt x="163" y="115"/>
                    <a:pt x="163" y="115"/>
                  </a:cubicBezTo>
                  <a:cubicBezTo>
                    <a:pt x="163" y="115"/>
                    <a:pt x="163" y="115"/>
                    <a:pt x="163" y="115"/>
                  </a:cubicBezTo>
                  <a:close/>
                  <a:moveTo>
                    <a:pt x="206" y="66"/>
                  </a:moveTo>
                  <a:cubicBezTo>
                    <a:pt x="200" y="66"/>
                    <a:pt x="200" y="66"/>
                    <a:pt x="200" y="66"/>
                  </a:cubicBezTo>
                  <a:cubicBezTo>
                    <a:pt x="200" y="56"/>
                    <a:pt x="200" y="56"/>
                    <a:pt x="200" y="56"/>
                  </a:cubicBezTo>
                  <a:cubicBezTo>
                    <a:pt x="206" y="56"/>
                    <a:pt x="206" y="56"/>
                    <a:pt x="206" y="56"/>
                  </a:cubicBezTo>
                  <a:lnTo>
                    <a:pt x="206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0"/>
            <p:cNvSpPr>
              <a:spLocks noEditPoints="1"/>
            </p:cNvSpPr>
            <p:nvPr/>
          </p:nvSpPr>
          <p:spPr bwMode="auto">
            <a:xfrm>
              <a:off x="-655638" y="1328738"/>
              <a:ext cx="415925" cy="795338"/>
            </a:xfrm>
            <a:custGeom>
              <a:avLst/>
              <a:gdLst>
                <a:gd name="T0" fmla="*/ 262 w 262"/>
                <a:gd name="T1" fmla="*/ 235 h 501"/>
                <a:gd name="T2" fmla="*/ 244 w 262"/>
                <a:gd name="T3" fmla="*/ 235 h 501"/>
                <a:gd name="T4" fmla="*/ 244 w 262"/>
                <a:gd name="T5" fmla="*/ 0 h 501"/>
                <a:gd name="T6" fmla="*/ 9 w 262"/>
                <a:gd name="T7" fmla="*/ 0 h 501"/>
                <a:gd name="T8" fmla="*/ 9 w 262"/>
                <a:gd name="T9" fmla="*/ 235 h 501"/>
                <a:gd name="T10" fmla="*/ 0 w 262"/>
                <a:gd name="T11" fmla="*/ 235 h 501"/>
                <a:gd name="T12" fmla="*/ 0 w 262"/>
                <a:gd name="T13" fmla="*/ 501 h 501"/>
                <a:gd name="T14" fmla="*/ 262 w 262"/>
                <a:gd name="T15" fmla="*/ 501 h 501"/>
                <a:gd name="T16" fmla="*/ 262 w 262"/>
                <a:gd name="T17" fmla="*/ 235 h 501"/>
                <a:gd name="T18" fmla="*/ 40 w 262"/>
                <a:gd name="T19" fmla="*/ 31 h 501"/>
                <a:gd name="T20" fmla="*/ 213 w 262"/>
                <a:gd name="T21" fmla="*/ 31 h 501"/>
                <a:gd name="T22" fmla="*/ 213 w 262"/>
                <a:gd name="T23" fmla="*/ 204 h 501"/>
                <a:gd name="T24" fmla="*/ 40 w 262"/>
                <a:gd name="T25" fmla="*/ 204 h 501"/>
                <a:gd name="T26" fmla="*/ 40 w 262"/>
                <a:gd name="T27" fmla="*/ 31 h 501"/>
                <a:gd name="T28" fmla="*/ 226 w 262"/>
                <a:gd name="T29" fmla="*/ 465 h 501"/>
                <a:gd name="T30" fmla="*/ 36 w 262"/>
                <a:gd name="T31" fmla="*/ 465 h 501"/>
                <a:gd name="T32" fmla="*/ 36 w 262"/>
                <a:gd name="T33" fmla="*/ 270 h 501"/>
                <a:gd name="T34" fmla="*/ 226 w 262"/>
                <a:gd name="T35" fmla="*/ 270 h 501"/>
                <a:gd name="T36" fmla="*/ 226 w 262"/>
                <a:gd name="T37" fmla="*/ 465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2" h="501">
                  <a:moveTo>
                    <a:pt x="262" y="235"/>
                  </a:moveTo>
                  <a:lnTo>
                    <a:pt x="244" y="235"/>
                  </a:lnTo>
                  <a:lnTo>
                    <a:pt x="244" y="0"/>
                  </a:lnTo>
                  <a:lnTo>
                    <a:pt x="9" y="0"/>
                  </a:lnTo>
                  <a:lnTo>
                    <a:pt x="9" y="235"/>
                  </a:lnTo>
                  <a:lnTo>
                    <a:pt x="0" y="235"/>
                  </a:lnTo>
                  <a:lnTo>
                    <a:pt x="0" y="501"/>
                  </a:lnTo>
                  <a:lnTo>
                    <a:pt x="262" y="501"/>
                  </a:lnTo>
                  <a:lnTo>
                    <a:pt x="262" y="235"/>
                  </a:lnTo>
                  <a:close/>
                  <a:moveTo>
                    <a:pt x="40" y="31"/>
                  </a:moveTo>
                  <a:lnTo>
                    <a:pt x="213" y="31"/>
                  </a:lnTo>
                  <a:lnTo>
                    <a:pt x="213" y="204"/>
                  </a:lnTo>
                  <a:lnTo>
                    <a:pt x="40" y="204"/>
                  </a:lnTo>
                  <a:lnTo>
                    <a:pt x="40" y="31"/>
                  </a:lnTo>
                  <a:close/>
                  <a:moveTo>
                    <a:pt x="226" y="465"/>
                  </a:moveTo>
                  <a:lnTo>
                    <a:pt x="36" y="465"/>
                  </a:lnTo>
                  <a:lnTo>
                    <a:pt x="36" y="270"/>
                  </a:lnTo>
                  <a:lnTo>
                    <a:pt x="226" y="270"/>
                  </a:lnTo>
                  <a:lnTo>
                    <a:pt x="226" y="4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1"/>
            <p:cNvSpPr>
              <a:spLocks noEditPoints="1"/>
            </p:cNvSpPr>
            <p:nvPr/>
          </p:nvSpPr>
          <p:spPr bwMode="auto">
            <a:xfrm>
              <a:off x="-592138" y="1765301"/>
              <a:ext cx="288925" cy="61913"/>
            </a:xfrm>
            <a:custGeom>
              <a:avLst/>
              <a:gdLst>
                <a:gd name="T0" fmla="*/ 182 w 182"/>
                <a:gd name="T1" fmla="*/ 0 h 39"/>
                <a:gd name="T2" fmla="*/ 0 w 182"/>
                <a:gd name="T3" fmla="*/ 0 h 39"/>
                <a:gd name="T4" fmla="*/ 0 w 182"/>
                <a:gd name="T5" fmla="*/ 39 h 39"/>
                <a:gd name="T6" fmla="*/ 182 w 182"/>
                <a:gd name="T7" fmla="*/ 39 h 39"/>
                <a:gd name="T8" fmla="*/ 182 w 182"/>
                <a:gd name="T9" fmla="*/ 0 h 39"/>
                <a:gd name="T10" fmla="*/ 58 w 182"/>
                <a:gd name="T11" fmla="*/ 31 h 39"/>
                <a:gd name="T12" fmla="*/ 14 w 182"/>
                <a:gd name="T13" fmla="*/ 31 h 39"/>
                <a:gd name="T14" fmla="*/ 14 w 182"/>
                <a:gd name="T15" fmla="*/ 8 h 39"/>
                <a:gd name="T16" fmla="*/ 58 w 182"/>
                <a:gd name="T17" fmla="*/ 8 h 39"/>
                <a:gd name="T18" fmla="*/ 58 w 182"/>
                <a:gd name="T19" fmla="*/ 31 h 39"/>
                <a:gd name="T20" fmla="*/ 93 w 182"/>
                <a:gd name="T21" fmla="*/ 22 h 39"/>
                <a:gd name="T22" fmla="*/ 62 w 182"/>
                <a:gd name="T23" fmla="*/ 22 h 39"/>
                <a:gd name="T24" fmla="*/ 62 w 182"/>
                <a:gd name="T25" fmla="*/ 8 h 39"/>
                <a:gd name="T26" fmla="*/ 93 w 182"/>
                <a:gd name="T27" fmla="*/ 8 h 39"/>
                <a:gd name="T28" fmla="*/ 93 w 182"/>
                <a:gd name="T29" fmla="*/ 2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2" h="39">
                  <a:moveTo>
                    <a:pt x="182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182" y="39"/>
                  </a:lnTo>
                  <a:lnTo>
                    <a:pt x="182" y="0"/>
                  </a:lnTo>
                  <a:close/>
                  <a:moveTo>
                    <a:pt x="58" y="31"/>
                  </a:moveTo>
                  <a:lnTo>
                    <a:pt x="14" y="31"/>
                  </a:lnTo>
                  <a:lnTo>
                    <a:pt x="14" y="8"/>
                  </a:lnTo>
                  <a:lnTo>
                    <a:pt x="58" y="8"/>
                  </a:lnTo>
                  <a:lnTo>
                    <a:pt x="58" y="31"/>
                  </a:lnTo>
                  <a:close/>
                  <a:moveTo>
                    <a:pt x="93" y="22"/>
                  </a:moveTo>
                  <a:lnTo>
                    <a:pt x="62" y="22"/>
                  </a:lnTo>
                  <a:lnTo>
                    <a:pt x="62" y="8"/>
                  </a:lnTo>
                  <a:lnTo>
                    <a:pt x="93" y="8"/>
                  </a:lnTo>
                  <a:lnTo>
                    <a:pt x="9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12"/>
            <p:cNvSpPr>
              <a:spLocks noChangeArrowheads="1"/>
            </p:cNvSpPr>
            <p:nvPr/>
          </p:nvSpPr>
          <p:spPr bwMode="auto">
            <a:xfrm>
              <a:off x="-592138" y="1841501"/>
              <a:ext cx="288925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13"/>
            <p:cNvSpPr>
              <a:spLocks noChangeArrowheads="1"/>
            </p:cNvSpPr>
            <p:nvPr/>
          </p:nvSpPr>
          <p:spPr bwMode="auto">
            <a:xfrm>
              <a:off x="-592138" y="1912938"/>
              <a:ext cx="288925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14"/>
            <p:cNvSpPr>
              <a:spLocks noChangeArrowheads="1"/>
            </p:cNvSpPr>
            <p:nvPr/>
          </p:nvSpPr>
          <p:spPr bwMode="auto">
            <a:xfrm>
              <a:off x="-592138" y="1989138"/>
              <a:ext cx="288925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5"/>
            <p:cNvSpPr>
              <a:spLocks noEditPoints="1"/>
            </p:cNvSpPr>
            <p:nvPr/>
          </p:nvSpPr>
          <p:spPr bwMode="auto">
            <a:xfrm>
              <a:off x="-577850" y="1589088"/>
              <a:ext cx="252413" cy="49213"/>
            </a:xfrm>
            <a:custGeom>
              <a:avLst/>
              <a:gdLst>
                <a:gd name="T0" fmla="*/ 0 w 159"/>
                <a:gd name="T1" fmla="*/ 31 h 31"/>
                <a:gd name="T2" fmla="*/ 159 w 159"/>
                <a:gd name="T3" fmla="*/ 31 h 31"/>
                <a:gd name="T4" fmla="*/ 159 w 159"/>
                <a:gd name="T5" fmla="*/ 0 h 31"/>
                <a:gd name="T6" fmla="*/ 0 w 159"/>
                <a:gd name="T7" fmla="*/ 0 h 31"/>
                <a:gd name="T8" fmla="*/ 0 w 159"/>
                <a:gd name="T9" fmla="*/ 31 h 31"/>
                <a:gd name="T10" fmla="*/ 111 w 159"/>
                <a:gd name="T11" fmla="*/ 9 h 31"/>
                <a:gd name="T12" fmla="*/ 146 w 159"/>
                <a:gd name="T13" fmla="*/ 9 h 31"/>
                <a:gd name="T14" fmla="*/ 146 w 159"/>
                <a:gd name="T15" fmla="*/ 26 h 31"/>
                <a:gd name="T16" fmla="*/ 111 w 159"/>
                <a:gd name="T17" fmla="*/ 26 h 31"/>
                <a:gd name="T18" fmla="*/ 111 w 159"/>
                <a:gd name="T19" fmla="*/ 9 h 31"/>
                <a:gd name="T20" fmla="*/ 80 w 159"/>
                <a:gd name="T21" fmla="*/ 13 h 31"/>
                <a:gd name="T22" fmla="*/ 102 w 159"/>
                <a:gd name="T23" fmla="*/ 13 h 31"/>
                <a:gd name="T24" fmla="*/ 102 w 159"/>
                <a:gd name="T25" fmla="*/ 26 h 31"/>
                <a:gd name="T26" fmla="*/ 80 w 159"/>
                <a:gd name="T27" fmla="*/ 26 h 31"/>
                <a:gd name="T28" fmla="*/ 80 w 159"/>
                <a:gd name="T29" fmla="*/ 1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9" h="31">
                  <a:moveTo>
                    <a:pt x="0" y="31"/>
                  </a:moveTo>
                  <a:lnTo>
                    <a:pt x="159" y="31"/>
                  </a:lnTo>
                  <a:lnTo>
                    <a:pt x="159" y="0"/>
                  </a:lnTo>
                  <a:lnTo>
                    <a:pt x="0" y="0"/>
                  </a:lnTo>
                  <a:lnTo>
                    <a:pt x="0" y="31"/>
                  </a:lnTo>
                  <a:close/>
                  <a:moveTo>
                    <a:pt x="111" y="9"/>
                  </a:moveTo>
                  <a:lnTo>
                    <a:pt x="146" y="9"/>
                  </a:lnTo>
                  <a:lnTo>
                    <a:pt x="146" y="26"/>
                  </a:lnTo>
                  <a:lnTo>
                    <a:pt x="111" y="26"/>
                  </a:lnTo>
                  <a:lnTo>
                    <a:pt x="111" y="9"/>
                  </a:lnTo>
                  <a:close/>
                  <a:moveTo>
                    <a:pt x="80" y="13"/>
                  </a:moveTo>
                  <a:lnTo>
                    <a:pt x="102" y="13"/>
                  </a:lnTo>
                  <a:lnTo>
                    <a:pt x="102" y="26"/>
                  </a:lnTo>
                  <a:lnTo>
                    <a:pt x="80" y="26"/>
                  </a:lnTo>
                  <a:lnTo>
                    <a:pt x="8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116"/>
            <p:cNvSpPr>
              <a:spLocks noChangeArrowheads="1"/>
            </p:cNvSpPr>
            <p:nvPr/>
          </p:nvSpPr>
          <p:spPr bwMode="auto">
            <a:xfrm>
              <a:off x="-577850" y="1517651"/>
              <a:ext cx="252413" cy="57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117"/>
            <p:cNvSpPr>
              <a:spLocks noChangeArrowheads="1"/>
            </p:cNvSpPr>
            <p:nvPr/>
          </p:nvSpPr>
          <p:spPr bwMode="auto">
            <a:xfrm>
              <a:off x="-577850" y="1455738"/>
              <a:ext cx="252413" cy="55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118"/>
            <p:cNvSpPr>
              <a:spLocks noChangeArrowheads="1"/>
            </p:cNvSpPr>
            <p:nvPr/>
          </p:nvSpPr>
          <p:spPr bwMode="auto">
            <a:xfrm>
              <a:off x="-781050" y="1673226"/>
              <a:ext cx="41275" cy="69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19"/>
            <p:cNvSpPr>
              <a:spLocks noChangeArrowheads="1"/>
            </p:cNvSpPr>
            <p:nvPr/>
          </p:nvSpPr>
          <p:spPr bwMode="auto">
            <a:xfrm>
              <a:off x="-957263" y="1765301"/>
              <a:ext cx="34925" cy="385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120"/>
            <p:cNvSpPr>
              <a:spLocks noChangeArrowheads="1"/>
            </p:cNvSpPr>
            <p:nvPr/>
          </p:nvSpPr>
          <p:spPr bwMode="auto">
            <a:xfrm>
              <a:off x="-1476375" y="1736726"/>
              <a:ext cx="14288" cy="142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1"/>
            <p:cNvSpPr>
              <a:spLocks/>
            </p:cNvSpPr>
            <p:nvPr/>
          </p:nvSpPr>
          <p:spPr bwMode="auto">
            <a:xfrm>
              <a:off x="-1484313" y="1792288"/>
              <a:ext cx="28575" cy="22225"/>
            </a:xfrm>
            <a:custGeom>
              <a:avLst/>
              <a:gdLst>
                <a:gd name="T0" fmla="*/ 4 w 4"/>
                <a:gd name="T1" fmla="*/ 0 h 3"/>
                <a:gd name="T2" fmla="*/ 3 w 4"/>
                <a:gd name="T3" fmla="*/ 3 h 3"/>
                <a:gd name="T4" fmla="*/ 0 w 4"/>
                <a:gd name="T5" fmla="*/ 0 h 3"/>
                <a:gd name="T6" fmla="*/ 4 w 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4" y="1"/>
                    <a:pt x="3" y="2"/>
                    <a:pt x="3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Freeform 41"/>
          <p:cNvSpPr>
            <a:spLocks noEditPoints="1"/>
          </p:cNvSpPr>
          <p:nvPr/>
        </p:nvSpPr>
        <p:spPr bwMode="auto">
          <a:xfrm>
            <a:off x="9454333" y="1701927"/>
            <a:ext cx="1027113" cy="989013"/>
          </a:xfrm>
          <a:custGeom>
            <a:avLst/>
            <a:gdLst>
              <a:gd name="T0" fmla="*/ 89 w 634"/>
              <a:gd name="T1" fmla="*/ 386 h 612"/>
              <a:gd name="T2" fmla="*/ 279 w 634"/>
              <a:gd name="T3" fmla="*/ 210 h 612"/>
              <a:gd name="T4" fmla="*/ 273 w 634"/>
              <a:gd name="T5" fmla="*/ 196 h 612"/>
              <a:gd name="T6" fmla="*/ 290 w 634"/>
              <a:gd name="T7" fmla="*/ 147 h 612"/>
              <a:gd name="T8" fmla="*/ 285 w 634"/>
              <a:gd name="T9" fmla="*/ 124 h 612"/>
              <a:gd name="T10" fmla="*/ 275 w 634"/>
              <a:gd name="T11" fmla="*/ 53 h 612"/>
              <a:gd name="T12" fmla="*/ 290 w 634"/>
              <a:gd name="T13" fmla="*/ 0 h 612"/>
              <a:gd name="T14" fmla="*/ 301 w 634"/>
              <a:gd name="T15" fmla="*/ 53 h 612"/>
              <a:gd name="T16" fmla="*/ 312 w 634"/>
              <a:gd name="T17" fmla="*/ 0 h 612"/>
              <a:gd name="T18" fmla="*/ 322 w 634"/>
              <a:gd name="T19" fmla="*/ 53 h 612"/>
              <a:gd name="T20" fmla="*/ 332 w 634"/>
              <a:gd name="T21" fmla="*/ 88 h 612"/>
              <a:gd name="T22" fmla="*/ 317 w 634"/>
              <a:gd name="T23" fmla="*/ 129 h 612"/>
              <a:gd name="T24" fmla="*/ 312 w 634"/>
              <a:gd name="T25" fmla="*/ 152 h 612"/>
              <a:gd name="T26" fmla="*/ 291 w 634"/>
              <a:gd name="T27" fmla="*/ 182 h 612"/>
              <a:gd name="T28" fmla="*/ 312 w 634"/>
              <a:gd name="T29" fmla="*/ 192 h 612"/>
              <a:gd name="T30" fmla="*/ 326 w 634"/>
              <a:gd name="T31" fmla="*/ 173 h 612"/>
              <a:gd name="T32" fmla="*/ 329 w 634"/>
              <a:gd name="T33" fmla="*/ 208 h 612"/>
              <a:gd name="T34" fmla="*/ 522 w 634"/>
              <a:gd name="T35" fmla="*/ 382 h 612"/>
              <a:gd name="T36" fmla="*/ 627 w 634"/>
              <a:gd name="T37" fmla="*/ 387 h 612"/>
              <a:gd name="T38" fmla="*/ 634 w 634"/>
              <a:gd name="T39" fmla="*/ 612 h 612"/>
              <a:gd name="T40" fmla="*/ 7 w 634"/>
              <a:gd name="T41" fmla="*/ 612 h 612"/>
              <a:gd name="T42" fmla="*/ 0 w 634"/>
              <a:gd name="T43" fmla="*/ 387 h 612"/>
              <a:gd name="T44" fmla="*/ 111 w 634"/>
              <a:gd name="T45" fmla="*/ 386 h 612"/>
              <a:gd name="T46" fmla="*/ 507 w 634"/>
              <a:gd name="T47" fmla="*/ 383 h 612"/>
              <a:gd name="T48" fmla="*/ 314 w 634"/>
              <a:gd name="T49" fmla="*/ 214 h 612"/>
              <a:gd name="T50" fmla="*/ 287 w 634"/>
              <a:gd name="T51" fmla="*/ 217 h 612"/>
              <a:gd name="T52" fmla="*/ 110 w 634"/>
              <a:gd name="T53" fmla="*/ 385 h 612"/>
              <a:gd name="T54" fmla="*/ 323 w 634"/>
              <a:gd name="T55" fmla="*/ 580 h 612"/>
              <a:gd name="T56" fmla="*/ 344 w 634"/>
              <a:gd name="T57" fmla="*/ 419 h 612"/>
              <a:gd name="T58" fmla="*/ 215 w 634"/>
              <a:gd name="T59" fmla="*/ 419 h 612"/>
              <a:gd name="T60" fmla="*/ 194 w 634"/>
              <a:gd name="T61" fmla="*/ 580 h 612"/>
              <a:gd name="T62" fmla="*/ 215 w 634"/>
              <a:gd name="T63" fmla="*/ 419 h 612"/>
              <a:gd name="T64" fmla="*/ 452 w 634"/>
              <a:gd name="T65" fmla="*/ 580 h 612"/>
              <a:gd name="T66" fmla="*/ 473 w 634"/>
              <a:gd name="T67" fmla="*/ 419 h 612"/>
              <a:gd name="T68" fmla="*/ 495 w 634"/>
              <a:gd name="T69" fmla="*/ 419 h 612"/>
              <a:gd name="T70" fmla="*/ 516 w 634"/>
              <a:gd name="T71" fmla="*/ 580 h 612"/>
              <a:gd name="T72" fmla="*/ 495 w 634"/>
              <a:gd name="T73" fmla="*/ 419 h 612"/>
              <a:gd name="T74" fmla="*/ 85 w 634"/>
              <a:gd name="T75" fmla="*/ 580 h 612"/>
              <a:gd name="T76" fmla="*/ 65 w 634"/>
              <a:gd name="T77" fmla="*/ 419 h 612"/>
              <a:gd name="T78" fmla="*/ 108 w 634"/>
              <a:gd name="T79" fmla="*/ 419 h 612"/>
              <a:gd name="T80" fmla="*/ 128 w 634"/>
              <a:gd name="T81" fmla="*/ 580 h 612"/>
              <a:gd name="T82" fmla="*/ 108 w 634"/>
              <a:gd name="T83" fmla="*/ 419 h 612"/>
              <a:gd name="T84" fmla="*/ 151 w 634"/>
              <a:gd name="T85" fmla="*/ 419 h 612"/>
              <a:gd name="T86" fmla="*/ 172 w 634"/>
              <a:gd name="T87" fmla="*/ 580 h 612"/>
              <a:gd name="T88" fmla="*/ 237 w 634"/>
              <a:gd name="T89" fmla="*/ 419 h 612"/>
              <a:gd name="T90" fmla="*/ 257 w 634"/>
              <a:gd name="T91" fmla="*/ 580 h 612"/>
              <a:gd name="T92" fmla="*/ 237 w 634"/>
              <a:gd name="T93" fmla="*/ 419 h 612"/>
              <a:gd name="T94" fmla="*/ 301 w 634"/>
              <a:gd name="T95" fmla="*/ 419 h 612"/>
              <a:gd name="T96" fmla="*/ 280 w 634"/>
              <a:gd name="T97" fmla="*/ 580 h 612"/>
              <a:gd name="T98" fmla="*/ 366 w 634"/>
              <a:gd name="T99" fmla="*/ 419 h 612"/>
              <a:gd name="T100" fmla="*/ 387 w 634"/>
              <a:gd name="T101" fmla="*/ 580 h 612"/>
              <a:gd name="T102" fmla="*/ 366 w 634"/>
              <a:gd name="T103" fmla="*/ 419 h 612"/>
              <a:gd name="T104" fmla="*/ 429 w 634"/>
              <a:gd name="T105" fmla="*/ 419 h 612"/>
              <a:gd name="T106" fmla="*/ 409 w 634"/>
              <a:gd name="T107" fmla="*/ 580 h 612"/>
              <a:gd name="T108" fmla="*/ 538 w 634"/>
              <a:gd name="T109" fmla="*/ 580 h 612"/>
              <a:gd name="T110" fmla="*/ 559 w 634"/>
              <a:gd name="T111" fmla="*/ 419 h 612"/>
              <a:gd name="T112" fmla="*/ 538 w 634"/>
              <a:gd name="T113" fmla="*/ 580 h 612"/>
              <a:gd name="T114" fmla="*/ 581 w 634"/>
              <a:gd name="T115" fmla="*/ 580 h 612"/>
              <a:gd name="T116" fmla="*/ 602 w 634"/>
              <a:gd name="T117" fmla="*/ 419 h 612"/>
              <a:gd name="T118" fmla="*/ 42 w 634"/>
              <a:gd name="T119" fmla="*/ 580 h 612"/>
              <a:gd name="T120" fmla="*/ 33 w 634"/>
              <a:gd name="T121" fmla="*/ 419 h 612"/>
              <a:gd name="T122" fmla="*/ 42 w 634"/>
              <a:gd name="T123" fmla="*/ 580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34" h="612">
                <a:moveTo>
                  <a:pt x="0" y="387"/>
                </a:moveTo>
                <a:cubicBezTo>
                  <a:pt x="30" y="387"/>
                  <a:pt x="59" y="387"/>
                  <a:pt x="89" y="386"/>
                </a:cubicBezTo>
                <a:cubicBezTo>
                  <a:pt x="91" y="386"/>
                  <a:pt x="94" y="385"/>
                  <a:pt x="96" y="384"/>
                </a:cubicBezTo>
                <a:cubicBezTo>
                  <a:pt x="157" y="326"/>
                  <a:pt x="218" y="268"/>
                  <a:pt x="279" y="210"/>
                </a:cubicBezTo>
                <a:cubicBezTo>
                  <a:pt x="280" y="210"/>
                  <a:pt x="280" y="209"/>
                  <a:pt x="281" y="209"/>
                </a:cubicBezTo>
                <a:cubicBezTo>
                  <a:pt x="278" y="204"/>
                  <a:pt x="275" y="200"/>
                  <a:pt x="273" y="196"/>
                </a:cubicBezTo>
                <a:cubicBezTo>
                  <a:pt x="266" y="179"/>
                  <a:pt x="271" y="163"/>
                  <a:pt x="286" y="153"/>
                </a:cubicBezTo>
                <a:cubicBezTo>
                  <a:pt x="288" y="152"/>
                  <a:pt x="290" y="149"/>
                  <a:pt x="290" y="147"/>
                </a:cubicBezTo>
                <a:cubicBezTo>
                  <a:pt x="290" y="142"/>
                  <a:pt x="290" y="136"/>
                  <a:pt x="290" y="132"/>
                </a:cubicBezTo>
                <a:cubicBezTo>
                  <a:pt x="288" y="128"/>
                  <a:pt x="285" y="126"/>
                  <a:pt x="285" y="124"/>
                </a:cubicBezTo>
                <a:cubicBezTo>
                  <a:pt x="281" y="102"/>
                  <a:pt x="278" y="80"/>
                  <a:pt x="275" y="57"/>
                </a:cubicBezTo>
                <a:cubicBezTo>
                  <a:pt x="275" y="56"/>
                  <a:pt x="275" y="55"/>
                  <a:pt x="275" y="53"/>
                </a:cubicBezTo>
                <a:cubicBezTo>
                  <a:pt x="280" y="53"/>
                  <a:pt x="285" y="53"/>
                  <a:pt x="290" y="53"/>
                </a:cubicBezTo>
                <a:cubicBezTo>
                  <a:pt x="290" y="35"/>
                  <a:pt x="290" y="18"/>
                  <a:pt x="290" y="0"/>
                </a:cubicBezTo>
                <a:cubicBezTo>
                  <a:pt x="294" y="0"/>
                  <a:pt x="297" y="0"/>
                  <a:pt x="301" y="0"/>
                </a:cubicBezTo>
                <a:cubicBezTo>
                  <a:pt x="301" y="17"/>
                  <a:pt x="301" y="35"/>
                  <a:pt x="301" y="53"/>
                </a:cubicBezTo>
                <a:cubicBezTo>
                  <a:pt x="305" y="53"/>
                  <a:pt x="308" y="53"/>
                  <a:pt x="312" y="53"/>
                </a:cubicBezTo>
                <a:cubicBezTo>
                  <a:pt x="312" y="35"/>
                  <a:pt x="312" y="18"/>
                  <a:pt x="312" y="0"/>
                </a:cubicBezTo>
                <a:cubicBezTo>
                  <a:pt x="315" y="0"/>
                  <a:pt x="318" y="0"/>
                  <a:pt x="322" y="0"/>
                </a:cubicBezTo>
                <a:cubicBezTo>
                  <a:pt x="322" y="17"/>
                  <a:pt x="322" y="35"/>
                  <a:pt x="322" y="53"/>
                </a:cubicBezTo>
                <a:cubicBezTo>
                  <a:pt x="328" y="53"/>
                  <a:pt x="333" y="53"/>
                  <a:pt x="339" y="53"/>
                </a:cubicBezTo>
                <a:cubicBezTo>
                  <a:pt x="336" y="65"/>
                  <a:pt x="334" y="76"/>
                  <a:pt x="332" y="88"/>
                </a:cubicBezTo>
                <a:cubicBezTo>
                  <a:pt x="330" y="99"/>
                  <a:pt x="327" y="110"/>
                  <a:pt x="325" y="122"/>
                </a:cubicBezTo>
                <a:cubicBezTo>
                  <a:pt x="324" y="127"/>
                  <a:pt x="322" y="130"/>
                  <a:pt x="317" y="129"/>
                </a:cubicBezTo>
                <a:cubicBezTo>
                  <a:pt x="315" y="128"/>
                  <a:pt x="314" y="129"/>
                  <a:pt x="312" y="129"/>
                </a:cubicBezTo>
                <a:cubicBezTo>
                  <a:pt x="312" y="136"/>
                  <a:pt x="312" y="144"/>
                  <a:pt x="312" y="152"/>
                </a:cubicBezTo>
                <a:cubicBezTo>
                  <a:pt x="312" y="161"/>
                  <a:pt x="310" y="169"/>
                  <a:pt x="299" y="171"/>
                </a:cubicBezTo>
                <a:cubicBezTo>
                  <a:pt x="295" y="172"/>
                  <a:pt x="291" y="176"/>
                  <a:pt x="291" y="182"/>
                </a:cubicBezTo>
                <a:cubicBezTo>
                  <a:pt x="291" y="186"/>
                  <a:pt x="292" y="191"/>
                  <a:pt x="298" y="193"/>
                </a:cubicBezTo>
                <a:cubicBezTo>
                  <a:pt x="302" y="189"/>
                  <a:pt x="306" y="185"/>
                  <a:pt x="312" y="192"/>
                </a:cubicBezTo>
                <a:cubicBezTo>
                  <a:pt x="313" y="188"/>
                  <a:pt x="313" y="186"/>
                  <a:pt x="314" y="183"/>
                </a:cubicBezTo>
                <a:cubicBezTo>
                  <a:pt x="315" y="176"/>
                  <a:pt x="320" y="173"/>
                  <a:pt x="326" y="173"/>
                </a:cubicBezTo>
                <a:cubicBezTo>
                  <a:pt x="332" y="174"/>
                  <a:pt x="336" y="179"/>
                  <a:pt x="335" y="186"/>
                </a:cubicBezTo>
                <a:cubicBezTo>
                  <a:pt x="334" y="193"/>
                  <a:pt x="331" y="200"/>
                  <a:pt x="329" y="208"/>
                </a:cubicBezTo>
                <a:cubicBezTo>
                  <a:pt x="329" y="208"/>
                  <a:pt x="330" y="209"/>
                  <a:pt x="332" y="211"/>
                </a:cubicBezTo>
                <a:cubicBezTo>
                  <a:pt x="395" y="268"/>
                  <a:pt x="459" y="325"/>
                  <a:pt x="522" y="382"/>
                </a:cubicBezTo>
                <a:cubicBezTo>
                  <a:pt x="525" y="385"/>
                  <a:pt x="529" y="386"/>
                  <a:pt x="533" y="386"/>
                </a:cubicBezTo>
                <a:cubicBezTo>
                  <a:pt x="564" y="387"/>
                  <a:pt x="595" y="387"/>
                  <a:pt x="627" y="387"/>
                </a:cubicBezTo>
                <a:cubicBezTo>
                  <a:pt x="629" y="387"/>
                  <a:pt x="631" y="387"/>
                  <a:pt x="634" y="387"/>
                </a:cubicBezTo>
                <a:cubicBezTo>
                  <a:pt x="634" y="462"/>
                  <a:pt x="634" y="537"/>
                  <a:pt x="634" y="612"/>
                </a:cubicBezTo>
                <a:cubicBezTo>
                  <a:pt x="632" y="612"/>
                  <a:pt x="629" y="612"/>
                  <a:pt x="627" y="612"/>
                </a:cubicBezTo>
                <a:cubicBezTo>
                  <a:pt x="420" y="612"/>
                  <a:pt x="213" y="612"/>
                  <a:pt x="7" y="612"/>
                </a:cubicBezTo>
                <a:cubicBezTo>
                  <a:pt x="4" y="612"/>
                  <a:pt x="2" y="612"/>
                  <a:pt x="0" y="612"/>
                </a:cubicBezTo>
                <a:cubicBezTo>
                  <a:pt x="0" y="537"/>
                  <a:pt x="0" y="462"/>
                  <a:pt x="0" y="387"/>
                </a:cubicBezTo>
                <a:close/>
                <a:moveTo>
                  <a:pt x="110" y="385"/>
                </a:moveTo>
                <a:cubicBezTo>
                  <a:pt x="110" y="385"/>
                  <a:pt x="111" y="386"/>
                  <a:pt x="111" y="386"/>
                </a:cubicBezTo>
                <a:cubicBezTo>
                  <a:pt x="244" y="386"/>
                  <a:pt x="376" y="386"/>
                  <a:pt x="510" y="386"/>
                </a:cubicBezTo>
                <a:cubicBezTo>
                  <a:pt x="508" y="385"/>
                  <a:pt x="508" y="384"/>
                  <a:pt x="507" y="383"/>
                </a:cubicBezTo>
                <a:cubicBezTo>
                  <a:pt x="445" y="327"/>
                  <a:pt x="383" y="271"/>
                  <a:pt x="321" y="216"/>
                </a:cubicBezTo>
                <a:cubicBezTo>
                  <a:pt x="320" y="214"/>
                  <a:pt x="317" y="214"/>
                  <a:pt x="314" y="214"/>
                </a:cubicBezTo>
                <a:cubicBezTo>
                  <a:pt x="309" y="214"/>
                  <a:pt x="303" y="216"/>
                  <a:pt x="297" y="215"/>
                </a:cubicBezTo>
                <a:cubicBezTo>
                  <a:pt x="293" y="214"/>
                  <a:pt x="290" y="215"/>
                  <a:pt x="287" y="217"/>
                </a:cubicBezTo>
                <a:cubicBezTo>
                  <a:pt x="230" y="272"/>
                  <a:pt x="173" y="326"/>
                  <a:pt x="115" y="381"/>
                </a:cubicBezTo>
                <a:cubicBezTo>
                  <a:pt x="114" y="382"/>
                  <a:pt x="112" y="384"/>
                  <a:pt x="110" y="385"/>
                </a:cubicBezTo>
                <a:close/>
                <a:moveTo>
                  <a:pt x="323" y="419"/>
                </a:moveTo>
                <a:cubicBezTo>
                  <a:pt x="323" y="473"/>
                  <a:pt x="323" y="526"/>
                  <a:pt x="323" y="580"/>
                </a:cubicBezTo>
                <a:cubicBezTo>
                  <a:pt x="330" y="580"/>
                  <a:pt x="337" y="580"/>
                  <a:pt x="344" y="580"/>
                </a:cubicBezTo>
                <a:cubicBezTo>
                  <a:pt x="344" y="526"/>
                  <a:pt x="344" y="473"/>
                  <a:pt x="344" y="419"/>
                </a:cubicBezTo>
                <a:cubicBezTo>
                  <a:pt x="337" y="419"/>
                  <a:pt x="330" y="419"/>
                  <a:pt x="323" y="419"/>
                </a:cubicBezTo>
                <a:close/>
                <a:moveTo>
                  <a:pt x="215" y="419"/>
                </a:moveTo>
                <a:cubicBezTo>
                  <a:pt x="207" y="419"/>
                  <a:pt x="201" y="419"/>
                  <a:pt x="194" y="419"/>
                </a:cubicBezTo>
                <a:cubicBezTo>
                  <a:pt x="194" y="473"/>
                  <a:pt x="194" y="526"/>
                  <a:pt x="194" y="580"/>
                </a:cubicBezTo>
                <a:cubicBezTo>
                  <a:pt x="201" y="580"/>
                  <a:pt x="208" y="580"/>
                  <a:pt x="215" y="580"/>
                </a:cubicBezTo>
                <a:cubicBezTo>
                  <a:pt x="215" y="526"/>
                  <a:pt x="215" y="473"/>
                  <a:pt x="215" y="419"/>
                </a:cubicBezTo>
                <a:close/>
                <a:moveTo>
                  <a:pt x="452" y="419"/>
                </a:moveTo>
                <a:cubicBezTo>
                  <a:pt x="452" y="473"/>
                  <a:pt x="452" y="526"/>
                  <a:pt x="452" y="580"/>
                </a:cubicBezTo>
                <a:cubicBezTo>
                  <a:pt x="459" y="580"/>
                  <a:pt x="466" y="580"/>
                  <a:pt x="473" y="580"/>
                </a:cubicBezTo>
                <a:cubicBezTo>
                  <a:pt x="473" y="526"/>
                  <a:pt x="473" y="473"/>
                  <a:pt x="473" y="419"/>
                </a:cubicBezTo>
                <a:cubicBezTo>
                  <a:pt x="466" y="419"/>
                  <a:pt x="459" y="419"/>
                  <a:pt x="452" y="419"/>
                </a:cubicBezTo>
                <a:close/>
                <a:moveTo>
                  <a:pt x="495" y="419"/>
                </a:moveTo>
                <a:cubicBezTo>
                  <a:pt x="495" y="473"/>
                  <a:pt x="495" y="526"/>
                  <a:pt x="495" y="580"/>
                </a:cubicBezTo>
                <a:cubicBezTo>
                  <a:pt x="502" y="580"/>
                  <a:pt x="509" y="580"/>
                  <a:pt x="516" y="580"/>
                </a:cubicBezTo>
                <a:cubicBezTo>
                  <a:pt x="516" y="526"/>
                  <a:pt x="516" y="473"/>
                  <a:pt x="516" y="419"/>
                </a:cubicBezTo>
                <a:cubicBezTo>
                  <a:pt x="509" y="419"/>
                  <a:pt x="502" y="419"/>
                  <a:pt x="495" y="419"/>
                </a:cubicBezTo>
                <a:close/>
                <a:moveTo>
                  <a:pt x="65" y="580"/>
                </a:moveTo>
                <a:cubicBezTo>
                  <a:pt x="72" y="580"/>
                  <a:pt x="78" y="580"/>
                  <a:pt x="85" y="580"/>
                </a:cubicBezTo>
                <a:cubicBezTo>
                  <a:pt x="85" y="526"/>
                  <a:pt x="85" y="473"/>
                  <a:pt x="85" y="419"/>
                </a:cubicBezTo>
                <a:cubicBezTo>
                  <a:pt x="78" y="419"/>
                  <a:pt x="72" y="419"/>
                  <a:pt x="65" y="419"/>
                </a:cubicBezTo>
                <a:cubicBezTo>
                  <a:pt x="65" y="473"/>
                  <a:pt x="65" y="526"/>
                  <a:pt x="65" y="580"/>
                </a:cubicBezTo>
                <a:close/>
                <a:moveTo>
                  <a:pt x="108" y="419"/>
                </a:moveTo>
                <a:cubicBezTo>
                  <a:pt x="108" y="473"/>
                  <a:pt x="108" y="526"/>
                  <a:pt x="108" y="580"/>
                </a:cubicBezTo>
                <a:cubicBezTo>
                  <a:pt x="115" y="580"/>
                  <a:pt x="122" y="580"/>
                  <a:pt x="128" y="580"/>
                </a:cubicBezTo>
                <a:cubicBezTo>
                  <a:pt x="128" y="526"/>
                  <a:pt x="128" y="473"/>
                  <a:pt x="128" y="419"/>
                </a:cubicBezTo>
                <a:cubicBezTo>
                  <a:pt x="121" y="419"/>
                  <a:pt x="115" y="419"/>
                  <a:pt x="108" y="419"/>
                </a:cubicBezTo>
                <a:close/>
                <a:moveTo>
                  <a:pt x="172" y="419"/>
                </a:moveTo>
                <a:cubicBezTo>
                  <a:pt x="164" y="419"/>
                  <a:pt x="158" y="419"/>
                  <a:pt x="151" y="419"/>
                </a:cubicBezTo>
                <a:cubicBezTo>
                  <a:pt x="151" y="473"/>
                  <a:pt x="151" y="526"/>
                  <a:pt x="151" y="580"/>
                </a:cubicBezTo>
                <a:cubicBezTo>
                  <a:pt x="158" y="580"/>
                  <a:pt x="165" y="580"/>
                  <a:pt x="172" y="580"/>
                </a:cubicBezTo>
                <a:cubicBezTo>
                  <a:pt x="172" y="526"/>
                  <a:pt x="172" y="473"/>
                  <a:pt x="172" y="419"/>
                </a:cubicBezTo>
                <a:close/>
                <a:moveTo>
                  <a:pt x="237" y="419"/>
                </a:moveTo>
                <a:cubicBezTo>
                  <a:pt x="237" y="473"/>
                  <a:pt x="237" y="526"/>
                  <a:pt x="237" y="580"/>
                </a:cubicBezTo>
                <a:cubicBezTo>
                  <a:pt x="244" y="580"/>
                  <a:pt x="251" y="580"/>
                  <a:pt x="257" y="580"/>
                </a:cubicBezTo>
                <a:cubicBezTo>
                  <a:pt x="257" y="526"/>
                  <a:pt x="257" y="473"/>
                  <a:pt x="257" y="419"/>
                </a:cubicBezTo>
                <a:cubicBezTo>
                  <a:pt x="251" y="419"/>
                  <a:pt x="244" y="419"/>
                  <a:pt x="237" y="419"/>
                </a:cubicBezTo>
                <a:close/>
                <a:moveTo>
                  <a:pt x="301" y="580"/>
                </a:moveTo>
                <a:cubicBezTo>
                  <a:pt x="301" y="526"/>
                  <a:pt x="301" y="473"/>
                  <a:pt x="301" y="419"/>
                </a:cubicBezTo>
                <a:cubicBezTo>
                  <a:pt x="293" y="419"/>
                  <a:pt x="287" y="419"/>
                  <a:pt x="280" y="419"/>
                </a:cubicBezTo>
                <a:cubicBezTo>
                  <a:pt x="280" y="473"/>
                  <a:pt x="280" y="526"/>
                  <a:pt x="280" y="580"/>
                </a:cubicBezTo>
                <a:cubicBezTo>
                  <a:pt x="287" y="580"/>
                  <a:pt x="294" y="580"/>
                  <a:pt x="301" y="580"/>
                </a:cubicBezTo>
                <a:close/>
                <a:moveTo>
                  <a:pt x="366" y="419"/>
                </a:moveTo>
                <a:cubicBezTo>
                  <a:pt x="366" y="473"/>
                  <a:pt x="366" y="526"/>
                  <a:pt x="366" y="580"/>
                </a:cubicBezTo>
                <a:cubicBezTo>
                  <a:pt x="373" y="580"/>
                  <a:pt x="380" y="580"/>
                  <a:pt x="387" y="580"/>
                </a:cubicBezTo>
                <a:cubicBezTo>
                  <a:pt x="387" y="526"/>
                  <a:pt x="387" y="473"/>
                  <a:pt x="387" y="419"/>
                </a:cubicBezTo>
                <a:cubicBezTo>
                  <a:pt x="380" y="419"/>
                  <a:pt x="373" y="419"/>
                  <a:pt x="366" y="419"/>
                </a:cubicBezTo>
                <a:close/>
                <a:moveTo>
                  <a:pt x="429" y="580"/>
                </a:moveTo>
                <a:cubicBezTo>
                  <a:pt x="429" y="526"/>
                  <a:pt x="429" y="473"/>
                  <a:pt x="429" y="419"/>
                </a:cubicBezTo>
                <a:cubicBezTo>
                  <a:pt x="422" y="419"/>
                  <a:pt x="416" y="419"/>
                  <a:pt x="409" y="419"/>
                </a:cubicBezTo>
                <a:cubicBezTo>
                  <a:pt x="409" y="473"/>
                  <a:pt x="409" y="526"/>
                  <a:pt x="409" y="580"/>
                </a:cubicBezTo>
                <a:cubicBezTo>
                  <a:pt x="416" y="580"/>
                  <a:pt x="423" y="580"/>
                  <a:pt x="429" y="580"/>
                </a:cubicBezTo>
                <a:close/>
                <a:moveTo>
                  <a:pt x="538" y="580"/>
                </a:moveTo>
                <a:cubicBezTo>
                  <a:pt x="545" y="580"/>
                  <a:pt x="552" y="580"/>
                  <a:pt x="559" y="580"/>
                </a:cubicBezTo>
                <a:cubicBezTo>
                  <a:pt x="559" y="526"/>
                  <a:pt x="559" y="473"/>
                  <a:pt x="559" y="419"/>
                </a:cubicBezTo>
                <a:cubicBezTo>
                  <a:pt x="552" y="419"/>
                  <a:pt x="545" y="419"/>
                  <a:pt x="538" y="419"/>
                </a:cubicBezTo>
                <a:cubicBezTo>
                  <a:pt x="538" y="473"/>
                  <a:pt x="538" y="526"/>
                  <a:pt x="538" y="580"/>
                </a:cubicBezTo>
                <a:close/>
                <a:moveTo>
                  <a:pt x="581" y="419"/>
                </a:moveTo>
                <a:cubicBezTo>
                  <a:pt x="581" y="473"/>
                  <a:pt x="581" y="526"/>
                  <a:pt x="581" y="580"/>
                </a:cubicBezTo>
                <a:cubicBezTo>
                  <a:pt x="588" y="580"/>
                  <a:pt x="595" y="580"/>
                  <a:pt x="602" y="580"/>
                </a:cubicBezTo>
                <a:cubicBezTo>
                  <a:pt x="602" y="526"/>
                  <a:pt x="602" y="473"/>
                  <a:pt x="602" y="419"/>
                </a:cubicBezTo>
                <a:cubicBezTo>
                  <a:pt x="595" y="419"/>
                  <a:pt x="588" y="419"/>
                  <a:pt x="581" y="419"/>
                </a:cubicBezTo>
                <a:close/>
                <a:moveTo>
                  <a:pt x="42" y="580"/>
                </a:moveTo>
                <a:cubicBezTo>
                  <a:pt x="42" y="526"/>
                  <a:pt x="42" y="472"/>
                  <a:pt x="42" y="419"/>
                </a:cubicBezTo>
                <a:cubicBezTo>
                  <a:pt x="39" y="419"/>
                  <a:pt x="36" y="419"/>
                  <a:pt x="33" y="419"/>
                </a:cubicBezTo>
                <a:cubicBezTo>
                  <a:pt x="33" y="473"/>
                  <a:pt x="33" y="527"/>
                  <a:pt x="33" y="580"/>
                </a:cubicBezTo>
                <a:cubicBezTo>
                  <a:pt x="36" y="580"/>
                  <a:pt x="39" y="580"/>
                  <a:pt x="42" y="58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3" name="Grupo 32"/>
          <p:cNvGrpSpPr/>
          <p:nvPr/>
        </p:nvGrpSpPr>
        <p:grpSpPr>
          <a:xfrm>
            <a:off x="9459964" y="3086020"/>
            <a:ext cx="1127732" cy="576994"/>
            <a:chOff x="4383088" y="1719263"/>
            <a:chExt cx="2863850" cy="1465263"/>
          </a:xfrm>
          <a:solidFill>
            <a:schemeClr val="accent6"/>
          </a:solidFill>
        </p:grpSpPr>
        <p:sp>
          <p:nvSpPr>
            <p:cNvPr id="34" name="Freeform 22"/>
            <p:cNvSpPr>
              <a:spLocks/>
            </p:cNvSpPr>
            <p:nvPr/>
          </p:nvSpPr>
          <p:spPr bwMode="auto">
            <a:xfrm>
              <a:off x="4422775" y="2182813"/>
              <a:ext cx="736600" cy="1001713"/>
            </a:xfrm>
            <a:custGeom>
              <a:avLst/>
              <a:gdLst>
                <a:gd name="T0" fmla="*/ 67 w 72"/>
                <a:gd name="T1" fmla="*/ 0 h 97"/>
                <a:gd name="T2" fmla="*/ 0 w 72"/>
                <a:gd name="T3" fmla="*/ 0 h 97"/>
                <a:gd name="T4" fmla="*/ 0 w 72"/>
                <a:gd name="T5" fmla="*/ 97 h 97"/>
                <a:gd name="T6" fmla="*/ 29 w 72"/>
                <a:gd name="T7" fmla="*/ 97 h 97"/>
                <a:gd name="T8" fmla="*/ 29 w 72"/>
                <a:gd name="T9" fmla="*/ 55 h 97"/>
                <a:gd name="T10" fmla="*/ 44 w 72"/>
                <a:gd name="T11" fmla="*/ 55 h 97"/>
                <a:gd name="T12" fmla="*/ 44 w 72"/>
                <a:gd name="T13" fmla="*/ 97 h 97"/>
                <a:gd name="T14" fmla="*/ 72 w 72"/>
                <a:gd name="T15" fmla="*/ 97 h 97"/>
                <a:gd name="T16" fmla="*/ 72 w 72"/>
                <a:gd name="T17" fmla="*/ 6 h 97"/>
                <a:gd name="T18" fmla="*/ 68 w 72"/>
                <a:gd name="T19" fmla="*/ 0 h 97"/>
                <a:gd name="T20" fmla="*/ 67 w 72"/>
                <a:gd name="T2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97">
                  <a:moveTo>
                    <a:pt x="6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7" y="0"/>
                    <a:pt x="67" y="0"/>
                    <a:pt x="6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3"/>
            <p:cNvSpPr>
              <a:spLocks/>
            </p:cNvSpPr>
            <p:nvPr/>
          </p:nvSpPr>
          <p:spPr bwMode="auto">
            <a:xfrm>
              <a:off x="5948363" y="3111500"/>
              <a:ext cx="817563" cy="73025"/>
            </a:xfrm>
            <a:custGeom>
              <a:avLst/>
              <a:gdLst>
                <a:gd name="T0" fmla="*/ 425 w 515"/>
                <a:gd name="T1" fmla="*/ 7 h 46"/>
                <a:gd name="T2" fmla="*/ 393 w 515"/>
                <a:gd name="T3" fmla="*/ 0 h 46"/>
                <a:gd name="T4" fmla="*/ 0 w 515"/>
                <a:gd name="T5" fmla="*/ 0 h 46"/>
                <a:gd name="T6" fmla="*/ 0 w 515"/>
                <a:gd name="T7" fmla="*/ 46 h 46"/>
                <a:gd name="T8" fmla="*/ 515 w 515"/>
                <a:gd name="T9" fmla="*/ 46 h 46"/>
                <a:gd name="T10" fmla="*/ 515 w 515"/>
                <a:gd name="T11" fmla="*/ 20 h 46"/>
                <a:gd name="T12" fmla="*/ 464 w 515"/>
                <a:gd name="T13" fmla="*/ 13 h 46"/>
                <a:gd name="T14" fmla="*/ 425 w 515"/>
                <a:gd name="T15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5" h="46">
                  <a:moveTo>
                    <a:pt x="425" y="7"/>
                  </a:moveTo>
                  <a:lnTo>
                    <a:pt x="393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515" y="46"/>
                  </a:lnTo>
                  <a:lnTo>
                    <a:pt x="515" y="20"/>
                  </a:lnTo>
                  <a:lnTo>
                    <a:pt x="464" y="13"/>
                  </a:lnTo>
                  <a:lnTo>
                    <a:pt x="425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24"/>
            <p:cNvSpPr>
              <a:spLocks noChangeArrowheads="1"/>
            </p:cNvSpPr>
            <p:nvPr/>
          </p:nvSpPr>
          <p:spPr bwMode="auto">
            <a:xfrm>
              <a:off x="5897563" y="2822575"/>
              <a:ext cx="674688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25"/>
            <p:cNvSpPr>
              <a:spLocks noChangeArrowheads="1"/>
            </p:cNvSpPr>
            <p:nvPr/>
          </p:nvSpPr>
          <p:spPr bwMode="auto">
            <a:xfrm>
              <a:off x="5897563" y="2781300"/>
              <a:ext cx="674688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26"/>
            <p:cNvSpPr>
              <a:spLocks noChangeArrowheads="1"/>
            </p:cNvSpPr>
            <p:nvPr/>
          </p:nvSpPr>
          <p:spPr bwMode="auto">
            <a:xfrm>
              <a:off x="5897563" y="2730500"/>
              <a:ext cx="6746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27"/>
            <p:cNvSpPr>
              <a:spLocks noChangeArrowheads="1"/>
            </p:cNvSpPr>
            <p:nvPr/>
          </p:nvSpPr>
          <p:spPr bwMode="auto">
            <a:xfrm>
              <a:off x="5897563" y="2689225"/>
              <a:ext cx="6746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28"/>
            <p:cNvSpPr>
              <a:spLocks noChangeArrowheads="1"/>
            </p:cNvSpPr>
            <p:nvPr/>
          </p:nvSpPr>
          <p:spPr bwMode="auto">
            <a:xfrm>
              <a:off x="5897563" y="2647950"/>
              <a:ext cx="674688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29"/>
            <p:cNvSpPr>
              <a:spLocks noChangeArrowheads="1"/>
            </p:cNvSpPr>
            <p:nvPr/>
          </p:nvSpPr>
          <p:spPr bwMode="auto">
            <a:xfrm>
              <a:off x="5897563" y="2595563"/>
              <a:ext cx="674688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0"/>
            <p:cNvSpPr>
              <a:spLocks noChangeArrowheads="1"/>
            </p:cNvSpPr>
            <p:nvPr/>
          </p:nvSpPr>
          <p:spPr bwMode="auto">
            <a:xfrm>
              <a:off x="5897563" y="2554288"/>
              <a:ext cx="674688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1"/>
            <p:cNvSpPr>
              <a:spLocks noEditPoints="1"/>
            </p:cNvSpPr>
            <p:nvPr/>
          </p:nvSpPr>
          <p:spPr bwMode="auto">
            <a:xfrm>
              <a:off x="4383088" y="1719263"/>
              <a:ext cx="2863850" cy="1465263"/>
            </a:xfrm>
            <a:custGeom>
              <a:avLst/>
              <a:gdLst>
                <a:gd name="T0" fmla="*/ 1695 w 1804"/>
                <a:gd name="T1" fmla="*/ 201 h 923"/>
                <a:gd name="T2" fmla="*/ 1695 w 1804"/>
                <a:gd name="T3" fmla="*/ 221 h 923"/>
                <a:gd name="T4" fmla="*/ 644 w 1804"/>
                <a:gd name="T5" fmla="*/ 201 h 923"/>
                <a:gd name="T6" fmla="*/ 612 w 1804"/>
                <a:gd name="T7" fmla="*/ 201 h 923"/>
                <a:gd name="T8" fmla="*/ 612 w 1804"/>
                <a:gd name="T9" fmla="*/ 162 h 923"/>
                <a:gd name="T10" fmla="*/ 612 w 1804"/>
                <a:gd name="T11" fmla="*/ 0 h 923"/>
                <a:gd name="T12" fmla="*/ 0 w 1804"/>
                <a:gd name="T13" fmla="*/ 247 h 923"/>
                <a:gd name="T14" fmla="*/ 464 w 1804"/>
                <a:gd name="T15" fmla="*/ 247 h 923"/>
                <a:gd name="T16" fmla="*/ 502 w 1804"/>
                <a:gd name="T17" fmla="*/ 247 h 923"/>
                <a:gd name="T18" fmla="*/ 528 w 1804"/>
                <a:gd name="T19" fmla="*/ 279 h 923"/>
                <a:gd name="T20" fmla="*/ 528 w 1804"/>
                <a:gd name="T21" fmla="*/ 923 h 923"/>
                <a:gd name="T22" fmla="*/ 954 w 1804"/>
                <a:gd name="T23" fmla="*/ 923 h 923"/>
                <a:gd name="T24" fmla="*/ 954 w 1804"/>
                <a:gd name="T25" fmla="*/ 747 h 923"/>
                <a:gd name="T26" fmla="*/ 1379 w 1804"/>
                <a:gd name="T27" fmla="*/ 747 h 923"/>
                <a:gd name="T28" fmla="*/ 1379 w 1804"/>
                <a:gd name="T29" fmla="*/ 858 h 923"/>
                <a:gd name="T30" fmla="*/ 1527 w 1804"/>
                <a:gd name="T31" fmla="*/ 884 h 923"/>
                <a:gd name="T32" fmla="*/ 1527 w 1804"/>
                <a:gd name="T33" fmla="*/ 923 h 923"/>
                <a:gd name="T34" fmla="*/ 1779 w 1804"/>
                <a:gd name="T35" fmla="*/ 923 h 923"/>
                <a:gd name="T36" fmla="*/ 1779 w 1804"/>
                <a:gd name="T37" fmla="*/ 279 h 923"/>
                <a:gd name="T38" fmla="*/ 1804 w 1804"/>
                <a:gd name="T39" fmla="*/ 292 h 923"/>
                <a:gd name="T40" fmla="*/ 1804 w 1804"/>
                <a:gd name="T41" fmla="*/ 247 h 923"/>
                <a:gd name="T42" fmla="*/ 1695 w 1804"/>
                <a:gd name="T43" fmla="*/ 201 h 923"/>
                <a:gd name="T44" fmla="*/ 1398 w 1804"/>
                <a:gd name="T45" fmla="*/ 728 h 923"/>
                <a:gd name="T46" fmla="*/ 1398 w 1804"/>
                <a:gd name="T47" fmla="*/ 728 h 923"/>
                <a:gd name="T48" fmla="*/ 934 w 1804"/>
                <a:gd name="T49" fmla="*/ 728 h 923"/>
                <a:gd name="T50" fmla="*/ 934 w 1804"/>
                <a:gd name="T51" fmla="*/ 728 h 923"/>
                <a:gd name="T52" fmla="*/ 934 w 1804"/>
                <a:gd name="T53" fmla="*/ 728 h 923"/>
                <a:gd name="T54" fmla="*/ 934 w 1804"/>
                <a:gd name="T55" fmla="*/ 513 h 923"/>
                <a:gd name="T56" fmla="*/ 934 w 1804"/>
                <a:gd name="T57" fmla="*/ 513 h 923"/>
                <a:gd name="T58" fmla="*/ 1398 w 1804"/>
                <a:gd name="T59" fmla="*/ 513 h 923"/>
                <a:gd name="T60" fmla="*/ 1398 w 1804"/>
                <a:gd name="T61" fmla="*/ 728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04" h="923">
                  <a:moveTo>
                    <a:pt x="1695" y="201"/>
                  </a:moveTo>
                  <a:lnTo>
                    <a:pt x="1695" y="221"/>
                  </a:lnTo>
                  <a:lnTo>
                    <a:pt x="644" y="201"/>
                  </a:lnTo>
                  <a:lnTo>
                    <a:pt x="612" y="201"/>
                  </a:lnTo>
                  <a:lnTo>
                    <a:pt x="612" y="162"/>
                  </a:lnTo>
                  <a:lnTo>
                    <a:pt x="612" y="0"/>
                  </a:lnTo>
                  <a:lnTo>
                    <a:pt x="0" y="247"/>
                  </a:lnTo>
                  <a:lnTo>
                    <a:pt x="464" y="247"/>
                  </a:lnTo>
                  <a:lnTo>
                    <a:pt x="502" y="247"/>
                  </a:lnTo>
                  <a:lnTo>
                    <a:pt x="528" y="279"/>
                  </a:lnTo>
                  <a:lnTo>
                    <a:pt x="528" y="923"/>
                  </a:lnTo>
                  <a:lnTo>
                    <a:pt x="954" y="923"/>
                  </a:lnTo>
                  <a:lnTo>
                    <a:pt x="954" y="747"/>
                  </a:lnTo>
                  <a:lnTo>
                    <a:pt x="1379" y="747"/>
                  </a:lnTo>
                  <a:lnTo>
                    <a:pt x="1379" y="858"/>
                  </a:lnTo>
                  <a:lnTo>
                    <a:pt x="1527" y="884"/>
                  </a:lnTo>
                  <a:lnTo>
                    <a:pt x="1527" y="923"/>
                  </a:lnTo>
                  <a:lnTo>
                    <a:pt x="1779" y="923"/>
                  </a:lnTo>
                  <a:lnTo>
                    <a:pt x="1779" y="279"/>
                  </a:lnTo>
                  <a:lnTo>
                    <a:pt x="1804" y="292"/>
                  </a:lnTo>
                  <a:lnTo>
                    <a:pt x="1804" y="247"/>
                  </a:lnTo>
                  <a:lnTo>
                    <a:pt x="1695" y="201"/>
                  </a:lnTo>
                  <a:close/>
                  <a:moveTo>
                    <a:pt x="1398" y="728"/>
                  </a:moveTo>
                  <a:lnTo>
                    <a:pt x="1398" y="728"/>
                  </a:lnTo>
                  <a:lnTo>
                    <a:pt x="934" y="728"/>
                  </a:lnTo>
                  <a:lnTo>
                    <a:pt x="934" y="728"/>
                  </a:lnTo>
                  <a:lnTo>
                    <a:pt x="934" y="728"/>
                  </a:lnTo>
                  <a:lnTo>
                    <a:pt x="934" y="513"/>
                  </a:lnTo>
                  <a:lnTo>
                    <a:pt x="934" y="513"/>
                  </a:lnTo>
                  <a:lnTo>
                    <a:pt x="1398" y="513"/>
                  </a:lnTo>
                  <a:lnTo>
                    <a:pt x="1398" y="7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2"/>
            <p:cNvSpPr>
              <a:spLocks/>
            </p:cNvSpPr>
            <p:nvPr/>
          </p:nvSpPr>
          <p:spPr bwMode="auto">
            <a:xfrm>
              <a:off x="5375275" y="1719263"/>
              <a:ext cx="1687513" cy="319088"/>
            </a:xfrm>
            <a:custGeom>
              <a:avLst/>
              <a:gdLst>
                <a:gd name="T0" fmla="*/ 0 w 1063"/>
                <a:gd name="T1" fmla="*/ 0 h 201"/>
                <a:gd name="T2" fmla="*/ 0 w 1063"/>
                <a:gd name="T3" fmla="*/ 175 h 201"/>
                <a:gd name="T4" fmla="*/ 1057 w 1063"/>
                <a:gd name="T5" fmla="*/ 201 h 201"/>
                <a:gd name="T6" fmla="*/ 1063 w 1063"/>
                <a:gd name="T7" fmla="*/ 26 h 201"/>
                <a:gd name="T8" fmla="*/ 0 w 1063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3" h="201">
                  <a:moveTo>
                    <a:pt x="0" y="0"/>
                  </a:moveTo>
                  <a:lnTo>
                    <a:pt x="0" y="175"/>
                  </a:lnTo>
                  <a:lnTo>
                    <a:pt x="1057" y="201"/>
                  </a:lnTo>
                  <a:lnTo>
                    <a:pt x="1063" y="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7948714" y="3739181"/>
            <a:ext cx="1023299" cy="942335"/>
            <a:chOff x="6791325" y="1690688"/>
            <a:chExt cx="1444625" cy="1330325"/>
          </a:xfrm>
          <a:solidFill>
            <a:schemeClr val="accent4"/>
          </a:solidFill>
        </p:grpSpPr>
        <p:sp>
          <p:nvSpPr>
            <p:cNvPr id="46" name="Rectangle 36"/>
            <p:cNvSpPr>
              <a:spLocks noChangeArrowheads="1"/>
            </p:cNvSpPr>
            <p:nvPr/>
          </p:nvSpPr>
          <p:spPr bwMode="auto">
            <a:xfrm>
              <a:off x="7656513" y="2535238"/>
              <a:ext cx="322263" cy="69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38"/>
            <p:cNvSpPr>
              <a:spLocks noChangeArrowheads="1"/>
            </p:cNvSpPr>
            <p:nvPr/>
          </p:nvSpPr>
          <p:spPr bwMode="auto">
            <a:xfrm>
              <a:off x="7656513" y="2698751"/>
              <a:ext cx="322263" cy="69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 noEditPoints="1"/>
            </p:cNvSpPr>
            <p:nvPr/>
          </p:nvSpPr>
          <p:spPr bwMode="auto">
            <a:xfrm>
              <a:off x="7673975" y="2230438"/>
              <a:ext cx="280988" cy="63500"/>
            </a:xfrm>
            <a:custGeom>
              <a:avLst/>
              <a:gdLst>
                <a:gd name="T0" fmla="*/ 177 w 177"/>
                <a:gd name="T1" fmla="*/ 0 h 40"/>
                <a:gd name="T2" fmla="*/ 0 w 177"/>
                <a:gd name="T3" fmla="*/ 0 h 40"/>
                <a:gd name="T4" fmla="*/ 0 w 177"/>
                <a:gd name="T5" fmla="*/ 40 h 40"/>
                <a:gd name="T6" fmla="*/ 177 w 177"/>
                <a:gd name="T7" fmla="*/ 40 h 40"/>
                <a:gd name="T8" fmla="*/ 177 w 177"/>
                <a:gd name="T9" fmla="*/ 0 h 40"/>
                <a:gd name="T10" fmla="*/ 115 w 177"/>
                <a:gd name="T11" fmla="*/ 29 h 40"/>
                <a:gd name="T12" fmla="*/ 89 w 177"/>
                <a:gd name="T13" fmla="*/ 29 h 40"/>
                <a:gd name="T14" fmla="*/ 89 w 177"/>
                <a:gd name="T15" fmla="*/ 18 h 40"/>
                <a:gd name="T16" fmla="*/ 115 w 177"/>
                <a:gd name="T17" fmla="*/ 18 h 40"/>
                <a:gd name="T18" fmla="*/ 115 w 177"/>
                <a:gd name="T19" fmla="*/ 29 h 40"/>
                <a:gd name="T20" fmla="*/ 166 w 177"/>
                <a:gd name="T21" fmla="*/ 29 h 40"/>
                <a:gd name="T22" fmla="*/ 122 w 177"/>
                <a:gd name="T23" fmla="*/ 29 h 40"/>
                <a:gd name="T24" fmla="*/ 122 w 177"/>
                <a:gd name="T25" fmla="*/ 11 h 40"/>
                <a:gd name="T26" fmla="*/ 166 w 177"/>
                <a:gd name="T27" fmla="*/ 11 h 40"/>
                <a:gd name="T28" fmla="*/ 166 w 177"/>
                <a:gd name="T2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40">
                  <a:moveTo>
                    <a:pt x="177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177" y="40"/>
                  </a:lnTo>
                  <a:lnTo>
                    <a:pt x="177" y="0"/>
                  </a:lnTo>
                  <a:close/>
                  <a:moveTo>
                    <a:pt x="115" y="29"/>
                  </a:moveTo>
                  <a:lnTo>
                    <a:pt x="89" y="29"/>
                  </a:lnTo>
                  <a:lnTo>
                    <a:pt x="89" y="18"/>
                  </a:lnTo>
                  <a:lnTo>
                    <a:pt x="115" y="18"/>
                  </a:lnTo>
                  <a:lnTo>
                    <a:pt x="115" y="29"/>
                  </a:lnTo>
                  <a:close/>
                  <a:moveTo>
                    <a:pt x="166" y="29"/>
                  </a:moveTo>
                  <a:lnTo>
                    <a:pt x="122" y="29"/>
                  </a:lnTo>
                  <a:lnTo>
                    <a:pt x="122" y="11"/>
                  </a:lnTo>
                  <a:lnTo>
                    <a:pt x="166" y="11"/>
                  </a:lnTo>
                  <a:lnTo>
                    <a:pt x="166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0"/>
            <p:cNvSpPr>
              <a:spLocks noChangeArrowheads="1"/>
            </p:cNvSpPr>
            <p:nvPr/>
          </p:nvSpPr>
          <p:spPr bwMode="auto">
            <a:xfrm>
              <a:off x="7673975" y="2154238"/>
              <a:ext cx="2809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1"/>
            <p:cNvSpPr>
              <a:spLocks noChangeArrowheads="1"/>
            </p:cNvSpPr>
            <p:nvPr/>
          </p:nvSpPr>
          <p:spPr bwMode="auto">
            <a:xfrm>
              <a:off x="7673975" y="2084388"/>
              <a:ext cx="280988" cy="57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2"/>
            <p:cNvSpPr>
              <a:spLocks noChangeArrowheads="1"/>
            </p:cNvSpPr>
            <p:nvPr/>
          </p:nvSpPr>
          <p:spPr bwMode="auto">
            <a:xfrm>
              <a:off x="7673975" y="2008188"/>
              <a:ext cx="2809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43"/>
            <p:cNvSpPr>
              <a:spLocks noChangeArrowheads="1"/>
            </p:cNvSpPr>
            <p:nvPr/>
          </p:nvSpPr>
          <p:spPr bwMode="auto">
            <a:xfrm>
              <a:off x="7223125" y="2640013"/>
              <a:ext cx="2936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44"/>
            <p:cNvSpPr>
              <a:spLocks noChangeArrowheads="1"/>
            </p:cNvSpPr>
            <p:nvPr/>
          </p:nvSpPr>
          <p:spPr bwMode="auto">
            <a:xfrm>
              <a:off x="7223125" y="2563813"/>
              <a:ext cx="293688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45"/>
            <p:cNvSpPr>
              <a:spLocks noChangeArrowheads="1"/>
            </p:cNvSpPr>
            <p:nvPr/>
          </p:nvSpPr>
          <p:spPr bwMode="auto">
            <a:xfrm>
              <a:off x="7223125" y="2487613"/>
              <a:ext cx="293688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6"/>
            <p:cNvSpPr>
              <a:spLocks noEditPoints="1"/>
            </p:cNvSpPr>
            <p:nvPr/>
          </p:nvSpPr>
          <p:spPr bwMode="auto">
            <a:xfrm>
              <a:off x="7235825" y="2289176"/>
              <a:ext cx="257175" cy="57150"/>
            </a:xfrm>
            <a:custGeom>
              <a:avLst/>
              <a:gdLst>
                <a:gd name="T0" fmla="*/ 0 w 162"/>
                <a:gd name="T1" fmla="*/ 36 h 36"/>
                <a:gd name="T2" fmla="*/ 162 w 162"/>
                <a:gd name="T3" fmla="*/ 36 h 36"/>
                <a:gd name="T4" fmla="*/ 162 w 162"/>
                <a:gd name="T5" fmla="*/ 0 h 36"/>
                <a:gd name="T6" fmla="*/ 0 w 162"/>
                <a:gd name="T7" fmla="*/ 0 h 36"/>
                <a:gd name="T8" fmla="*/ 0 w 162"/>
                <a:gd name="T9" fmla="*/ 36 h 36"/>
                <a:gd name="T10" fmla="*/ 114 w 162"/>
                <a:gd name="T11" fmla="*/ 11 h 36"/>
                <a:gd name="T12" fmla="*/ 151 w 162"/>
                <a:gd name="T13" fmla="*/ 11 h 36"/>
                <a:gd name="T14" fmla="*/ 151 w 162"/>
                <a:gd name="T15" fmla="*/ 29 h 36"/>
                <a:gd name="T16" fmla="*/ 114 w 162"/>
                <a:gd name="T17" fmla="*/ 29 h 36"/>
                <a:gd name="T18" fmla="*/ 114 w 162"/>
                <a:gd name="T19" fmla="*/ 11 h 36"/>
                <a:gd name="T20" fmla="*/ 81 w 162"/>
                <a:gd name="T21" fmla="*/ 18 h 36"/>
                <a:gd name="T22" fmla="*/ 107 w 162"/>
                <a:gd name="T23" fmla="*/ 18 h 36"/>
                <a:gd name="T24" fmla="*/ 107 w 162"/>
                <a:gd name="T25" fmla="*/ 29 h 36"/>
                <a:gd name="T26" fmla="*/ 81 w 162"/>
                <a:gd name="T27" fmla="*/ 29 h 36"/>
                <a:gd name="T28" fmla="*/ 81 w 162"/>
                <a:gd name="T2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" h="36">
                  <a:moveTo>
                    <a:pt x="0" y="36"/>
                  </a:moveTo>
                  <a:lnTo>
                    <a:pt x="162" y="36"/>
                  </a:lnTo>
                  <a:lnTo>
                    <a:pt x="162" y="0"/>
                  </a:lnTo>
                  <a:lnTo>
                    <a:pt x="0" y="0"/>
                  </a:lnTo>
                  <a:lnTo>
                    <a:pt x="0" y="36"/>
                  </a:lnTo>
                  <a:close/>
                  <a:moveTo>
                    <a:pt x="114" y="11"/>
                  </a:moveTo>
                  <a:lnTo>
                    <a:pt x="151" y="11"/>
                  </a:lnTo>
                  <a:lnTo>
                    <a:pt x="151" y="29"/>
                  </a:lnTo>
                  <a:lnTo>
                    <a:pt x="114" y="29"/>
                  </a:lnTo>
                  <a:lnTo>
                    <a:pt x="114" y="11"/>
                  </a:lnTo>
                  <a:close/>
                  <a:moveTo>
                    <a:pt x="81" y="18"/>
                  </a:moveTo>
                  <a:lnTo>
                    <a:pt x="107" y="18"/>
                  </a:lnTo>
                  <a:lnTo>
                    <a:pt x="107" y="29"/>
                  </a:lnTo>
                  <a:lnTo>
                    <a:pt x="81" y="29"/>
                  </a:lnTo>
                  <a:lnTo>
                    <a:pt x="81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47"/>
            <p:cNvSpPr>
              <a:spLocks noChangeArrowheads="1"/>
            </p:cNvSpPr>
            <p:nvPr/>
          </p:nvSpPr>
          <p:spPr bwMode="auto">
            <a:xfrm>
              <a:off x="7235825" y="2224088"/>
              <a:ext cx="257175" cy="58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48"/>
            <p:cNvSpPr>
              <a:spLocks noChangeArrowheads="1"/>
            </p:cNvSpPr>
            <p:nvPr/>
          </p:nvSpPr>
          <p:spPr bwMode="auto">
            <a:xfrm>
              <a:off x="7235825" y="2159001"/>
              <a:ext cx="257175" cy="53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49"/>
            <p:cNvSpPr>
              <a:spLocks noChangeArrowheads="1"/>
            </p:cNvSpPr>
            <p:nvPr/>
          </p:nvSpPr>
          <p:spPr bwMode="auto">
            <a:xfrm>
              <a:off x="7235825" y="2089151"/>
              <a:ext cx="257175" cy="58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0"/>
            <p:cNvSpPr>
              <a:spLocks/>
            </p:cNvSpPr>
            <p:nvPr/>
          </p:nvSpPr>
          <p:spPr bwMode="auto">
            <a:xfrm>
              <a:off x="6791325" y="2030413"/>
              <a:ext cx="1444625" cy="990600"/>
            </a:xfrm>
            <a:custGeom>
              <a:avLst/>
              <a:gdLst>
                <a:gd name="T0" fmla="*/ 177 w 910"/>
                <a:gd name="T1" fmla="*/ 528 h 624"/>
                <a:gd name="T2" fmla="*/ 177 w 910"/>
                <a:gd name="T3" fmla="*/ 0 h 624"/>
                <a:gd name="T4" fmla="*/ 129 w 910"/>
                <a:gd name="T5" fmla="*/ 0 h 624"/>
                <a:gd name="T6" fmla="*/ 129 w 910"/>
                <a:gd name="T7" fmla="*/ 528 h 624"/>
                <a:gd name="T8" fmla="*/ 0 w 910"/>
                <a:gd name="T9" fmla="*/ 528 h 624"/>
                <a:gd name="T10" fmla="*/ 0 w 910"/>
                <a:gd name="T11" fmla="*/ 605 h 624"/>
                <a:gd name="T12" fmla="*/ 73 w 910"/>
                <a:gd name="T13" fmla="*/ 605 h 624"/>
                <a:gd name="T14" fmla="*/ 73 w 910"/>
                <a:gd name="T15" fmla="*/ 624 h 624"/>
                <a:gd name="T16" fmla="*/ 188 w 910"/>
                <a:gd name="T17" fmla="*/ 624 h 624"/>
                <a:gd name="T18" fmla="*/ 188 w 910"/>
                <a:gd name="T19" fmla="*/ 605 h 624"/>
                <a:gd name="T20" fmla="*/ 722 w 910"/>
                <a:gd name="T21" fmla="*/ 605 h 624"/>
                <a:gd name="T22" fmla="*/ 722 w 910"/>
                <a:gd name="T23" fmla="*/ 624 h 624"/>
                <a:gd name="T24" fmla="*/ 837 w 910"/>
                <a:gd name="T25" fmla="*/ 624 h 624"/>
                <a:gd name="T26" fmla="*/ 837 w 910"/>
                <a:gd name="T27" fmla="*/ 605 h 624"/>
                <a:gd name="T28" fmla="*/ 910 w 910"/>
                <a:gd name="T29" fmla="*/ 605 h 624"/>
                <a:gd name="T30" fmla="*/ 910 w 910"/>
                <a:gd name="T31" fmla="*/ 528 h 624"/>
                <a:gd name="T32" fmla="*/ 177 w 910"/>
                <a:gd name="T33" fmla="*/ 528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0" h="624">
                  <a:moveTo>
                    <a:pt x="177" y="528"/>
                  </a:moveTo>
                  <a:lnTo>
                    <a:pt x="177" y="0"/>
                  </a:lnTo>
                  <a:lnTo>
                    <a:pt x="129" y="0"/>
                  </a:lnTo>
                  <a:lnTo>
                    <a:pt x="129" y="528"/>
                  </a:lnTo>
                  <a:lnTo>
                    <a:pt x="0" y="528"/>
                  </a:lnTo>
                  <a:lnTo>
                    <a:pt x="0" y="605"/>
                  </a:lnTo>
                  <a:lnTo>
                    <a:pt x="73" y="605"/>
                  </a:lnTo>
                  <a:lnTo>
                    <a:pt x="73" y="624"/>
                  </a:lnTo>
                  <a:lnTo>
                    <a:pt x="188" y="624"/>
                  </a:lnTo>
                  <a:lnTo>
                    <a:pt x="188" y="605"/>
                  </a:lnTo>
                  <a:lnTo>
                    <a:pt x="722" y="605"/>
                  </a:lnTo>
                  <a:lnTo>
                    <a:pt x="722" y="624"/>
                  </a:lnTo>
                  <a:lnTo>
                    <a:pt x="837" y="624"/>
                  </a:lnTo>
                  <a:lnTo>
                    <a:pt x="837" y="605"/>
                  </a:lnTo>
                  <a:lnTo>
                    <a:pt x="910" y="605"/>
                  </a:lnTo>
                  <a:lnTo>
                    <a:pt x="910" y="528"/>
                  </a:lnTo>
                  <a:lnTo>
                    <a:pt x="177" y="5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1"/>
            <p:cNvSpPr>
              <a:spLocks/>
            </p:cNvSpPr>
            <p:nvPr/>
          </p:nvSpPr>
          <p:spPr bwMode="auto">
            <a:xfrm>
              <a:off x="7024688" y="1773238"/>
              <a:ext cx="87313" cy="93663"/>
            </a:xfrm>
            <a:custGeom>
              <a:avLst/>
              <a:gdLst>
                <a:gd name="T0" fmla="*/ 7 w 55"/>
                <a:gd name="T1" fmla="*/ 59 h 59"/>
                <a:gd name="T2" fmla="*/ 55 w 55"/>
                <a:gd name="T3" fmla="*/ 0 h 59"/>
                <a:gd name="T4" fmla="*/ 0 w 55"/>
                <a:gd name="T5" fmla="*/ 52 h 59"/>
                <a:gd name="T6" fmla="*/ 7 w 55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9">
                  <a:moveTo>
                    <a:pt x="7" y="59"/>
                  </a:moveTo>
                  <a:lnTo>
                    <a:pt x="55" y="0"/>
                  </a:lnTo>
                  <a:lnTo>
                    <a:pt x="0" y="52"/>
                  </a:lnTo>
                  <a:lnTo>
                    <a:pt x="7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2"/>
            <p:cNvSpPr>
              <a:spLocks noEditPoints="1"/>
            </p:cNvSpPr>
            <p:nvPr/>
          </p:nvSpPr>
          <p:spPr bwMode="auto">
            <a:xfrm>
              <a:off x="7604125" y="1936751"/>
              <a:ext cx="422275" cy="422275"/>
            </a:xfrm>
            <a:custGeom>
              <a:avLst/>
              <a:gdLst>
                <a:gd name="T0" fmla="*/ 0 w 266"/>
                <a:gd name="T1" fmla="*/ 0 h 266"/>
                <a:gd name="T2" fmla="*/ 0 w 266"/>
                <a:gd name="T3" fmla="*/ 266 h 266"/>
                <a:gd name="T4" fmla="*/ 266 w 266"/>
                <a:gd name="T5" fmla="*/ 266 h 266"/>
                <a:gd name="T6" fmla="*/ 266 w 266"/>
                <a:gd name="T7" fmla="*/ 0 h 266"/>
                <a:gd name="T8" fmla="*/ 0 w 266"/>
                <a:gd name="T9" fmla="*/ 0 h 266"/>
                <a:gd name="T10" fmla="*/ 229 w 266"/>
                <a:gd name="T11" fmla="*/ 229 h 266"/>
                <a:gd name="T12" fmla="*/ 229 w 266"/>
                <a:gd name="T13" fmla="*/ 229 h 266"/>
                <a:gd name="T14" fmla="*/ 229 w 266"/>
                <a:gd name="T15" fmla="*/ 229 h 266"/>
                <a:gd name="T16" fmla="*/ 37 w 266"/>
                <a:gd name="T17" fmla="*/ 229 h 266"/>
                <a:gd name="T18" fmla="*/ 37 w 266"/>
                <a:gd name="T19" fmla="*/ 37 h 266"/>
                <a:gd name="T20" fmla="*/ 37 w 266"/>
                <a:gd name="T21" fmla="*/ 37 h 266"/>
                <a:gd name="T22" fmla="*/ 37 w 266"/>
                <a:gd name="T23" fmla="*/ 37 h 266"/>
                <a:gd name="T24" fmla="*/ 229 w 266"/>
                <a:gd name="T25" fmla="*/ 37 h 266"/>
                <a:gd name="T26" fmla="*/ 229 w 266"/>
                <a:gd name="T27" fmla="*/ 229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266">
                  <a:moveTo>
                    <a:pt x="0" y="0"/>
                  </a:moveTo>
                  <a:lnTo>
                    <a:pt x="0" y="266"/>
                  </a:lnTo>
                  <a:lnTo>
                    <a:pt x="266" y="266"/>
                  </a:lnTo>
                  <a:lnTo>
                    <a:pt x="266" y="0"/>
                  </a:lnTo>
                  <a:lnTo>
                    <a:pt x="0" y="0"/>
                  </a:lnTo>
                  <a:close/>
                  <a:moveTo>
                    <a:pt x="229" y="229"/>
                  </a:moveTo>
                  <a:lnTo>
                    <a:pt x="229" y="229"/>
                  </a:lnTo>
                  <a:lnTo>
                    <a:pt x="229" y="229"/>
                  </a:lnTo>
                  <a:lnTo>
                    <a:pt x="37" y="229"/>
                  </a:lnTo>
                  <a:lnTo>
                    <a:pt x="37" y="37"/>
                  </a:lnTo>
                  <a:lnTo>
                    <a:pt x="37" y="37"/>
                  </a:lnTo>
                  <a:lnTo>
                    <a:pt x="37" y="37"/>
                  </a:lnTo>
                  <a:lnTo>
                    <a:pt x="229" y="37"/>
                  </a:lnTo>
                  <a:lnTo>
                    <a:pt x="229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3"/>
            <p:cNvSpPr>
              <a:spLocks noEditPoints="1"/>
            </p:cNvSpPr>
            <p:nvPr/>
          </p:nvSpPr>
          <p:spPr bwMode="auto">
            <a:xfrm>
              <a:off x="7656513" y="2446338"/>
              <a:ext cx="322263" cy="76200"/>
            </a:xfrm>
            <a:custGeom>
              <a:avLst/>
              <a:gdLst>
                <a:gd name="T0" fmla="*/ 0 w 203"/>
                <a:gd name="T1" fmla="*/ 0 h 48"/>
                <a:gd name="T2" fmla="*/ 0 w 203"/>
                <a:gd name="T3" fmla="*/ 48 h 48"/>
                <a:gd name="T4" fmla="*/ 203 w 203"/>
                <a:gd name="T5" fmla="*/ 48 h 48"/>
                <a:gd name="T6" fmla="*/ 203 w 203"/>
                <a:gd name="T7" fmla="*/ 0 h 48"/>
                <a:gd name="T8" fmla="*/ 0 w 203"/>
                <a:gd name="T9" fmla="*/ 0 h 48"/>
                <a:gd name="T10" fmla="*/ 63 w 203"/>
                <a:gd name="T11" fmla="*/ 11 h 48"/>
                <a:gd name="T12" fmla="*/ 63 w 203"/>
                <a:gd name="T13" fmla="*/ 33 h 48"/>
                <a:gd name="T14" fmla="*/ 63 w 203"/>
                <a:gd name="T15" fmla="*/ 33 h 48"/>
                <a:gd name="T16" fmla="*/ 15 w 203"/>
                <a:gd name="T17" fmla="*/ 33 h 48"/>
                <a:gd name="T18" fmla="*/ 15 w 203"/>
                <a:gd name="T19" fmla="*/ 11 h 48"/>
                <a:gd name="T20" fmla="*/ 15 w 203"/>
                <a:gd name="T21" fmla="*/ 11 h 48"/>
                <a:gd name="T22" fmla="*/ 15 w 203"/>
                <a:gd name="T23" fmla="*/ 11 h 48"/>
                <a:gd name="T24" fmla="*/ 63 w 203"/>
                <a:gd name="T25" fmla="*/ 11 h 48"/>
                <a:gd name="T26" fmla="*/ 63 w 203"/>
                <a:gd name="T27" fmla="*/ 11 h 48"/>
                <a:gd name="T28" fmla="*/ 104 w 203"/>
                <a:gd name="T29" fmla="*/ 26 h 48"/>
                <a:gd name="T30" fmla="*/ 104 w 203"/>
                <a:gd name="T31" fmla="*/ 26 h 48"/>
                <a:gd name="T32" fmla="*/ 104 w 203"/>
                <a:gd name="T33" fmla="*/ 26 h 48"/>
                <a:gd name="T34" fmla="*/ 74 w 203"/>
                <a:gd name="T35" fmla="*/ 26 h 48"/>
                <a:gd name="T36" fmla="*/ 74 w 203"/>
                <a:gd name="T37" fmla="*/ 11 h 48"/>
                <a:gd name="T38" fmla="*/ 74 w 203"/>
                <a:gd name="T39" fmla="*/ 11 h 48"/>
                <a:gd name="T40" fmla="*/ 74 w 203"/>
                <a:gd name="T41" fmla="*/ 11 h 48"/>
                <a:gd name="T42" fmla="*/ 104 w 203"/>
                <a:gd name="T43" fmla="*/ 11 h 48"/>
                <a:gd name="T44" fmla="*/ 104 w 203"/>
                <a:gd name="T45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3" h="48">
                  <a:moveTo>
                    <a:pt x="0" y="0"/>
                  </a:moveTo>
                  <a:lnTo>
                    <a:pt x="0" y="48"/>
                  </a:lnTo>
                  <a:lnTo>
                    <a:pt x="203" y="48"/>
                  </a:lnTo>
                  <a:lnTo>
                    <a:pt x="203" y="0"/>
                  </a:lnTo>
                  <a:lnTo>
                    <a:pt x="0" y="0"/>
                  </a:lnTo>
                  <a:close/>
                  <a:moveTo>
                    <a:pt x="63" y="11"/>
                  </a:moveTo>
                  <a:lnTo>
                    <a:pt x="63" y="33"/>
                  </a:lnTo>
                  <a:lnTo>
                    <a:pt x="63" y="33"/>
                  </a:lnTo>
                  <a:lnTo>
                    <a:pt x="15" y="33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63" y="11"/>
                  </a:lnTo>
                  <a:lnTo>
                    <a:pt x="63" y="11"/>
                  </a:lnTo>
                  <a:close/>
                  <a:moveTo>
                    <a:pt x="104" y="26"/>
                  </a:moveTo>
                  <a:lnTo>
                    <a:pt x="104" y="26"/>
                  </a:lnTo>
                  <a:lnTo>
                    <a:pt x="104" y="26"/>
                  </a:lnTo>
                  <a:lnTo>
                    <a:pt x="74" y="26"/>
                  </a:lnTo>
                  <a:lnTo>
                    <a:pt x="74" y="11"/>
                  </a:lnTo>
                  <a:lnTo>
                    <a:pt x="74" y="11"/>
                  </a:lnTo>
                  <a:lnTo>
                    <a:pt x="74" y="11"/>
                  </a:lnTo>
                  <a:lnTo>
                    <a:pt x="104" y="11"/>
                  </a:lnTo>
                  <a:lnTo>
                    <a:pt x="10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4"/>
            <p:cNvSpPr>
              <a:spLocks noEditPoints="1"/>
            </p:cNvSpPr>
            <p:nvPr/>
          </p:nvSpPr>
          <p:spPr bwMode="auto">
            <a:xfrm>
              <a:off x="7159625" y="2376488"/>
              <a:ext cx="895350" cy="468313"/>
            </a:xfrm>
            <a:custGeom>
              <a:avLst/>
              <a:gdLst>
                <a:gd name="T0" fmla="*/ 269 w 564"/>
                <a:gd name="T1" fmla="*/ 0 h 295"/>
                <a:gd name="T2" fmla="*/ 269 w 564"/>
                <a:gd name="T3" fmla="*/ 29 h 295"/>
                <a:gd name="T4" fmla="*/ 0 w 564"/>
                <a:gd name="T5" fmla="*/ 29 h 295"/>
                <a:gd name="T6" fmla="*/ 0 w 564"/>
                <a:gd name="T7" fmla="*/ 295 h 295"/>
                <a:gd name="T8" fmla="*/ 269 w 564"/>
                <a:gd name="T9" fmla="*/ 295 h 295"/>
                <a:gd name="T10" fmla="*/ 564 w 564"/>
                <a:gd name="T11" fmla="*/ 295 h 295"/>
                <a:gd name="T12" fmla="*/ 564 w 564"/>
                <a:gd name="T13" fmla="*/ 0 h 295"/>
                <a:gd name="T14" fmla="*/ 269 w 564"/>
                <a:gd name="T15" fmla="*/ 0 h 295"/>
                <a:gd name="T16" fmla="*/ 232 w 564"/>
                <a:gd name="T17" fmla="*/ 262 h 295"/>
                <a:gd name="T18" fmla="*/ 232 w 564"/>
                <a:gd name="T19" fmla="*/ 262 h 295"/>
                <a:gd name="T20" fmla="*/ 33 w 564"/>
                <a:gd name="T21" fmla="*/ 262 h 295"/>
                <a:gd name="T22" fmla="*/ 33 w 564"/>
                <a:gd name="T23" fmla="*/ 262 h 295"/>
                <a:gd name="T24" fmla="*/ 33 w 564"/>
                <a:gd name="T25" fmla="*/ 63 h 295"/>
                <a:gd name="T26" fmla="*/ 33 w 564"/>
                <a:gd name="T27" fmla="*/ 63 h 295"/>
                <a:gd name="T28" fmla="*/ 33 w 564"/>
                <a:gd name="T29" fmla="*/ 63 h 295"/>
                <a:gd name="T30" fmla="*/ 232 w 564"/>
                <a:gd name="T31" fmla="*/ 63 h 295"/>
                <a:gd name="T32" fmla="*/ 232 w 564"/>
                <a:gd name="T33" fmla="*/ 262 h 295"/>
                <a:gd name="T34" fmla="*/ 527 w 564"/>
                <a:gd name="T35" fmla="*/ 258 h 295"/>
                <a:gd name="T36" fmla="*/ 527 w 564"/>
                <a:gd name="T37" fmla="*/ 258 h 295"/>
                <a:gd name="T38" fmla="*/ 527 w 564"/>
                <a:gd name="T39" fmla="*/ 258 h 295"/>
                <a:gd name="T40" fmla="*/ 306 w 564"/>
                <a:gd name="T41" fmla="*/ 258 h 295"/>
                <a:gd name="T42" fmla="*/ 306 w 564"/>
                <a:gd name="T43" fmla="*/ 37 h 295"/>
                <a:gd name="T44" fmla="*/ 527 w 564"/>
                <a:gd name="T45" fmla="*/ 37 h 295"/>
                <a:gd name="T46" fmla="*/ 527 w 564"/>
                <a:gd name="T47" fmla="*/ 37 h 295"/>
                <a:gd name="T48" fmla="*/ 527 w 564"/>
                <a:gd name="T49" fmla="*/ 37 h 295"/>
                <a:gd name="T50" fmla="*/ 527 w 564"/>
                <a:gd name="T51" fmla="*/ 25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4" h="295">
                  <a:moveTo>
                    <a:pt x="269" y="0"/>
                  </a:moveTo>
                  <a:lnTo>
                    <a:pt x="269" y="29"/>
                  </a:lnTo>
                  <a:lnTo>
                    <a:pt x="0" y="29"/>
                  </a:lnTo>
                  <a:lnTo>
                    <a:pt x="0" y="295"/>
                  </a:lnTo>
                  <a:lnTo>
                    <a:pt x="269" y="295"/>
                  </a:lnTo>
                  <a:lnTo>
                    <a:pt x="564" y="295"/>
                  </a:lnTo>
                  <a:lnTo>
                    <a:pt x="564" y="0"/>
                  </a:lnTo>
                  <a:lnTo>
                    <a:pt x="269" y="0"/>
                  </a:lnTo>
                  <a:close/>
                  <a:moveTo>
                    <a:pt x="232" y="262"/>
                  </a:moveTo>
                  <a:lnTo>
                    <a:pt x="232" y="262"/>
                  </a:lnTo>
                  <a:lnTo>
                    <a:pt x="33" y="262"/>
                  </a:lnTo>
                  <a:lnTo>
                    <a:pt x="33" y="262"/>
                  </a:lnTo>
                  <a:lnTo>
                    <a:pt x="33" y="63"/>
                  </a:lnTo>
                  <a:lnTo>
                    <a:pt x="33" y="63"/>
                  </a:lnTo>
                  <a:lnTo>
                    <a:pt x="33" y="63"/>
                  </a:lnTo>
                  <a:lnTo>
                    <a:pt x="232" y="63"/>
                  </a:lnTo>
                  <a:lnTo>
                    <a:pt x="232" y="262"/>
                  </a:lnTo>
                  <a:close/>
                  <a:moveTo>
                    <a:pt x="527" y="258"/>
                  </a:moveTo>
                  <a:lnTo>
                    <a:pt x="527" y="258"/>
                  </a:lnTo>
                  <a:lnTo>
                    <a:pt x="527" y="258"/>
                  </a:lnTo>
                  <a:lnTo>
                    <a:pt x="306" y="258"/>
                  </a:lnTo>
                  <a:lnTo>
                    <a:pt x="306" y="37"/>
                  </a:lnTo>
                  <a:lnTo>
                    <a:pt x="527" y="37"/>
                  </a:lnTo>
                  <a:lnTo>
                    <a:pt x="527" y="37"/>
                  </a:lnTo>
                  <a:lnTo>
                    <a:pt x="527" y="37"/>
                  </a:lnTo>
                  <a:lnTo>
                    <a:pt x="527" y="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5"/>
            <p:cNvSpPr>
              <a:spLocks noEditPoints="1"/>
            </p:cNvSpPr>
            <p:nvPr/>
          </p:nvSpPr>
          <p:spPr bwMode="auto">
            <a:xfrm>
              <a:off x="7223125" y="2716213"/>
              <a:ext cx="293688" cy="63500"/>
            </a:xfrm>
            <a:custGeom>
              <a:avLst/>
              <a:gdLst>
                <a:gd name="T0" fmla="*/ 0 w 185"/>
                <a:gd name="T1" fmla="*/ 0 h 40"/>
                <a:gd name="T2" fmla="*/ 0 w 185"/>
                <a:gd name="T3" fmla="*/ 40 h 40"/>
                <a:gd name="T4" fmla="*/ 185 w 185"/>
                <a:gd name="T5" fmla="*/ 40 h 40"/>
                <a:gd name="T6" fmla="*/ 185 w 185"/>
                <a:gd name="T7" fmla="*/ 0 h 40"/>
                <a:gd name="T8" fmla="*/ 0 w 185"/>
                <a:gd name="T9" fmla="*/ 0 h 40"/>
                <a:gd name="T10" fmla="*/ 122 w 185"/>
                <a:gd name="T11" fmla="*/ 33 h 40"/>
                <a:gd name="T12" fmla="*/ 122 w 185"/>
                <a:gd name="T13" fmla="*/ 33 h 40"/>
                <a:gd name="T14" fmla="*/ 122 w 185"/>
                <a:gd name="T15" fmla="*/ 33 h 40"/>
                <a:gd name="T16" fmla="*/ 93 w 185"/>
                <a:gd name="T17" fmla="*/ 33 h 40"/>
                <a:gd name="T18" fmla="*/ 93 w 185"/>
                <a:gd name="T19" fmla="*/ 18 h 40"/>
                <a:gd name="T20" fmla="*/ 93 w 185"/>
                <a:gd name="T21" fmla="*/ 18 h 40"/>
                <a:gd name="T22" fmla="*/ 93 w 185"/>
                <a:gd name="T23" fmla="*/ 18 h 40"/>
                <a:gd name="T24" fmla="*/ 122 w 185"/>
                <a:gd name="T25" fmla="*/ 18 h 40"/>
                <a:gd name="T26" fmla="*/ 122 w 185"/>
                <a:gd name="T27" fmla="*/ 33 h 40"/>
                <a:gd name="T28" fmla="*/ 174 w 185"/>
                <a:gd name="T29" fmla="*/ 33 h 40"/>
                <a:gd name="T30" fmla="*/ 174 w 185"/>
                <a:gd name="T31" fmla="*/ 33 h 40"/>
                <a:gd name="T32" fmla="*/ 174 w 185"/>
                <a:gd name="T33" fmla="*/ 33 h 40"/>
                <a:gd name="T34" fmla="*/ 130 w 185"/>
                <a:gd name="T35" fmla="*/ 33 h 40"/>
                <a:gd name="T36" fmla="*/ 130 w 185"/>
                <a:gd name="T37" fmla="*/ 11 h 40"/>
                <a:gd name="T38" fmla="*/ 174 w 185"/>
                <a:gd name="T39" fmla="*/ 11 h 40"/>
                <a:gd name="T40" fmla="*/ 174 w 185"/>
                <a:gd name="T41" fmla="*/ 11 h 40"/>
                <a:gd name="T42" fmla="*/ 174 w 185"/>
                <a:gd name="T43" fmla="*/ 11 h 40"/>
                <a:gd name="T44" fmla="*/ 174 w 185"/>
                <a:gd name="T45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5" h="40">
                  <a:moveTo>
                    <a:pt x="0" y="0"/>
                  </a:moveTo>
                  <a:lnTo>
                    <a:pt x="0" y="40"/>
                  </a:lnTo>
                  <a:lnTo>
                    <a:pt x="185" y="40"/>
                  </a:lnTo>
                  <a:lnTo>
                    <a:pt x="185" y="0"/>
                  </a:lnTo>
                  <a:lnTo>
                    <a:pt x="0" y="0"/>
                  </a:lnTo>
                  <a:close/>
                  <a:moveTo>
                    <a:pt x="122" y="33"/>
                  </a:moveTo>
                  <a:lnTo>
                    <a:pt x="122" y="33"/>
                  </a:lnTo>
                  <a:lnTo>
                    <a:pt x="122" y="33"/>
                  </a:lnTo>
                  <a:lnTo>
                    <a:pt x="93" y="33"/>
                  </a:lnTo>
                  <a:lnTo>
                    <a:pt x="93" y="18"/>
                  </a:lnTo>
                  <a:lnTo>
                    <a:pt x="93" y="18"/>
                  </a:lnTo>
                  <a:lnTo>
                    <a:pt x="93" y="18"/>
                  </a:lnTo>
                  <a:lnTo>
                    <a:pt x="122" y="18"/>
                  </a:lnTo>
                  <a:lnTo>
                    <a:pt x="122" y="33"/>
                  </a:lnTo>
                  <a:close/>
                  <a:moveTo>
                    <a:pt x="174" y="33"/>
                  </a:moveTo>
                  <a:lnTo>
                    <a:pt x="174" y="33"/>
                  </a:lnTo>
                  <a:lnTo>
                    <a:pt x="174" y="33"/>
                  </a:lnTo>
                  <a:lnTo>
                    <a:pt x="130" y="33"/>
                  </a:lnTo>
                  <a:lnTo>
                    <a:pt x="130" y="11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6"/>
            <p:cNvSpPr>
              <a:spLocks noEditPoints="1"/>
            </p:cNvSpPr>
            <p:nvPr/>
          </p:nvSpPr>
          <p:spPr bwMode="auto">
            <a:xfrm>
              <a:off x="7177088" y="2030413"/>
              <a:ext cx="374650" cy="374650"/>
            </a:xfrm>
            <a:custGeom>
              <a:avLst/>
              <a:gdLst>
                <a:gd name="T0" fmla="*/ 0 w 236"/>
                <a:gd name="T1" fmla="*/ 0 h 236"/>
                <a:gd name="T2" fmla="*/ 0 w 236"/>
                <a:gd name="T3" fmla="*/ 236 h 236"/>
                <a:gd name="T4" fmla="*/ 236 w 236"/>
                <a:gd name="T5" fmla="*/ 236 h 236"/>
                <a:gd name="T6" fmla="*/ 236 w 236"/>
                <a:gd name="T7" fmla="*/ 0 h 236"/>
                <a:gd name="T8" fmla="*/ 0 w 236"/>
                <a:gd name="T9" fmla="*/ 0 h 236"/>
                <a:gd name="T10" fmla="*/ 206 w 236"/>
                <a:gd name="T11" fmla="*/ 207 h 236"/>
                <a:gd name="T12" fmla="*/ 206 w 236"/>
                <a:gd name="T13" fmla="*/ 207 h 236"/>
                <a:gd name="T14" fmla="*/ 206 w 236"/>
                <a:gd name="T15" fmla="*/ 207 h 236"/>
                <a:gd name="T16" fmla="*/ 33 w 236"/>
                <a:gd name="T17" fmla="*/ 207 h 236"/>
                <a:gd name="T18" fmla="*/ 33 w 236"/>
                <a:gd name="T19" fmla="*/ 207 h 236"/>
                <a:gd name="T20" fmla="*/ 33 w 236"/>
                <a:gd name="T21" fmla="*/ 207 h 236"/>
                <a:gd name="T22" fmla="*/ 33 w 236"/>
                <a:gd name="T23" fmla="*/ 30 h 236"/>
                <a:gd name="T24" fmla="*/ 206 w 236"/>
                <a:gd name="T25" fmla="*/ 30 h 236"/>
                <a:gd name="T26" fmla="*/ 206 w 236"/>
                <a:gd name="T27" fmla="*/ 207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6" h="236">
                  <a:moveTo>
                    <a:pt x="0" y="0"/>
                  </a:moveTo>
                  <a:lnTo>
                    <a:pt x="0" y="236"/>
                  </a:lnTo>
                  <a:lnTo>
                    <a:pt x="236" y="236"/>
                  </a:lnTo>
                  <a:lnTo>
                    <a:pt x="236" y="0"/>
                  </a:lnTo>
                  <a:lnTo>
                    <a:pt x="0" y="0"/>
                  </a:lnTo>
                  <a:close/>
                  <a:moveTo>
                    <a:pt x="206" y="207"/>
                  </a:moveTo>
                  <a:lnTo>
                    <a:pt x="206" y="207"/>
                  </a:lnTo>
                  <a:lnTo>
                    <a:pt x="206" y="207"/>
                  </a:lnTo>
                  <a:lnTo>
                    <a:pt x="33" y="207"/>
                  </a:lnTo>
                  <a:lnTo>
                    <a:pt x="33" y="207"/>
                  </a:lnTo>
                  <a:lnTo>
                    <a:pt x="33" y="207"/>
                  </a:lnTo>
                  <a:lnTo>
                    <a:pt x="33" y="30"/>
                  </a:lnTo>
                  <a:lnTo>
                    <a:pt x="206" y="30"/>
                  </a:lnTo>
                  <a:lnTo>
                    <a:pt x="206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7"/>
            <p:cNvSpPr>
              <a:spLocks noEditPoints="1"/>
            </p:cNvSpPr>
            <p:nvPr/>
          </p:nvSpPr>
          <p:spPr bwMode="auto">
            <a:xfrm>
              <a:off x="6791325" y="1690688"/>
              <a:ext cx="490538" cy="304800"/>
            </a:xfrm>
            <a:custGeom>
              <a:avLst/>
              <a:gdLst>
                <a:gd name="T0" fmla="*/ 42 w 84"/>
                <a:gd name="T1" fmla="*/ 0 h 52"/>
                <a:gd name="T2" fmla="*/ 0 w 84"/>
                <a:gd name="T3" fmla="*/ 41 h 52"/>
                <a:gd name="T4" fmla="*/ 0 w 84"/>
                <a:gd name="T5" fmla="*/ 52 h 52"/>
                <a:gd name="T6" fmla="*/ 84 w 84"/>
                <a:gd name="T7" fmla="*/ 52 h 52"/>
                <a:gd name="T8" fmla="*/ 84 w 84"/>
                <a:gd name="T9" fmla="*/ 41 h 52"/>
                <a:gd name="T10" fmla="*/ 42 w 84"/>
                <a:gd name="T11" fmla="*/ 0 h 52"/>
                <a:gd name="T12" fmla="*/ 74 w 84"/>
                <a:gd name="T13" fmla="*/ 33 h 52"/>
                <a:gd name="T14" fmla="*/ 10 w 84"/>
                <a:gd name="T15" fmla="*/ 33 h 52"/>
                <a:gd name="T16" fmla="*/ 18 w 84"/>
                <a:gd name="T17" fmla="*/ 19 h 52"/>
                <a:gd name="T18" fmla="*/ 42 w 84"/>
                <a:gd name="T19" fmla="*/ 8 h 52"/>
                <a:gd name="T20" fmla="*/ 74 w 84"/>
                <a:gd name="T21" fmla="*/ 33 h 52"/>
                <a:gd name="T22" fmla="*/ 74 w 84"/>
                <a:gd name="T23" fmla="*/ 33 h 52"/>
                <a:gd name="T24" fmla="*/ 74 w 84"/>
                <a:gd name="T25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52">
                  <a:moveTo>
                    <a:pt x="42" y="0"/>
                  </a:moveTo>
                  <a:cubicBezTo>
                    <a:pt x="19" y="0"/>
                    <a:pt x="0" y="18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4" y="18"/>
                    <a:pt x="65" y="0"/>
                    <a:pt x="42" y="0"/>
                  </a:cubicBezTo>
                  <a:close/>
                  <a:moveTo>
                    <a:pt x="74" y="33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1" y="27"/>
                    <a:pt x="14" y="23"/>
                    <a:pt x="18" y="19"/>
                  </a:cubicBezTo>
                  <a:cubicBezTo>
                    <a:pt x="24" y="12"/>
                    <a:pt x="32" y="8"/>
                    <a:pt x="42" y="8"/>
                  </a:cubicBezTo>
                  <a:cubicBezTo>
                    <a:pt x="57" y="8"/>
                    <a:pt x="70" y="19"/>
                    <a:pt x="74" y="33"/>
                  </a:cubicBezTo>
                  <a:cubicBezTo>
                    <a:pt x="74" y="33"/>
                    <a:pt x="74" y="33"/>
                    <a:pt x="74" y="33"/>
                  </a:cubicBezTo>
                  <a:cubicBezTo>
                    <a:pt x="74" y="33"/>
                    <a:pt x="74" y="33"/>
                    <a:pt x="7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7" name="Grupo 66"/>
          <p:cNvGrpSpPr/>
          <p:nvPr/>
        </p:nvGrpSpPr>
        <p:grpSpPr>
          <a:xfrm>
            <a:off x="6743027" y="3822487"/>
            <a:ext cx="641175" cy="842077"/>
            <a:chOff x="4516438" y="4359275"/>
            <a:chExt cx="952500" cy="1250950"/>
          </a:xfrm>
          <a:solidFill>
            <a:schemeClr val="accent3"/>
          </a:solidFill>
        </p:grpSpPr>
        <p:sp>
          <p:nvSpPr>
            <p:cNvPr id="68" name="Freeform 61"/>
            <p:cNvSpPr>
              <a:spLocks noEditPoints="1"/>
            </p:cNvSpPr>
            <p:nvPr/>
          </p:nvSpPr>
          <p:spPr bwMode="auto">
            <a:xfrm>
              <a:off x="4516438" y="4359275"/>
              <a:ext cx="952500" cy="1250950"/>
            </a:xfrm>
            <a:custGeom>
              <a:avLst/>
              <a:gdLst>
                <a:gd name="T0" fmla="*/ 162 w 174"/>
                <a:gd name="T1" fmla="*/ 0 h 230"/>
                <a:gd name="T2" fmla="*/ 12 w 174"/>
                <a:gd name="T3" fmla="*/ 0 h 230"/>
                <a:gd name="T4" fmla="*/ 0 w 174"/>
                <a:gd name="T5" fmla="*/ 11 h 230"/>
                <a:gd name="T6" fmla="*/ 0 w 174"/>
                <a:gd name="T7" fmla="*/ 218 h 230"/>
                <a:gd name="T8" fmla="*/ 12 w 174"/>
                <a:gd name="T9" fmla="*/ 230 h 230"/>
                <a:gd name="T10" fmla="*/ 162 w 174"/>
                <a:gd name="T11" fmla="*/ 230 h 230"/>
                <a:gd name="T12" fmla="*/ 174 w 174"/>
                <a:gd name="T13" fmla="*/ 218 h 230"/>
                <a:gd name="T14" fmla="*/ 174 w 174"/>
                <a:gd name="T15" fmla="*/ 11 h 230"/>
                <a:gd name="T16" fmla="*/ 162 w 174"/>
                <a:gd name="T17" fmla="*/ 0 h 230"/>
                <a:gd name="T18" fmla="*/ 160 w 174"/>
                <a:gd name="T19" fmla="*/ 212 h 230"/>
                <a:gd name="T20" fmla="*/ 14 w 174"/>
                <a:gd name="T21" fmla="*/ 212 h 230"/>
                <a:gd name="T22" fmla="*/ 14 w 174"/>
                <a:gd name="T23" fmla="*/ 25 h 230"/>
                <a:gd name="T24" fmla="*/ 51 w 174"/>
                <a:gd name="T25" fmla="*/ 25 h 230"/>
                <a:gd name="T26" fmla="*/ 51 w 174"/>
                <a:gd name="T27" fmla="*/ 15 h 230"/>
                <a:gd name="T28" fmla="*/ 58 w 174"/>
                <a:gd name="T29" fmla="*/ 8 h 230"/>
                <a:gd name="T30" fmla="*/ 116 w 174"/>
                <a:gd name="T31" fmla="*/ 8 h 230"/>
                <a:gd name="T32" fmla="*/ 123 w 174"/>
                <a:gd name="T33" fmla="*/ 15 h 230"/>
                <a:gd name="T34" fmla="*/ 123 w 174"/>
                <a:gd name="T35" fmla="*/ 15 h 230"/>
                <a:gd name="T36" fmla="*/ 123 w 174"/>
                <a:gd name="T37" fmla="*/ 25 h 230"/>
                <a:gd name="T38" fmla="*/ 160 w 174"/>
                <a:gd name="T39" fmla="*/ 25 h 230"/>
                <a:gd name="T40" fmla="*/ 160 w 174"/>
                <a:gd name="T41" fmla="*/ 21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230">
                  <a:moveTo>
                    <a:pt x="16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25"/>
                    <a:pt x="5" y="230"/>
                    <a:pt x="12" y="230"/>
                  </a:cubicBezTo>
                  <a:cubicBezTo>
                    <a:pt x="162" y="230"/>
                    <a:pt x="162" y="230"/>
                    <a:pt x="162" y="230"/>
                  </a:cubicBezTo>
                  <a:cubicBezTo>
                    <a:pt x="169" y="230"/>
                    <a:pt x="174" y="225"/>
                    <a:pt x="174" y="218"/>
                  </a:cubicBezTo>
                  <a:cubicBezTo>
                    <a:pt x="174" y="11"/>
                    <a:pt x="174" y="11"/>
                    <a:pt x="174" y="11"/>
                  </a:cubicBezTo>
                  <a:cubicBezTo>
                    <a:pt x="174" y="5"/>
                    <a:pt x="169" y="0"/>
                    <a:pt x="162" y="0"/>
                  </a:cubicBezTo>
                  <a:close/>
                  <a:moveTo>
                    <a:pt x="160" y="212"/>
                  </a:moveTo>
                  <a:cubicBezTo>
                    <a:pt x="14" y="212"/>
                    <a:pt x="14" y="212"/>
                    <a:pt x="14" y="212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1"/>
                    <a:pt x="55" y="8"/>
                    <a:pt x="58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9" y="8"/>
                    <a:pt x="123" y="11"/>
                    <a:pt x="123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25"/>
                    <a:pt x="123" y="25"/>
                    <a:pt x="123" y="25"/>
                  </a:cubicBezTo>
                  <a:cubicBezTo>
                    <a:pt x="160" y="25"/>
                    <a:pt x="160" y="25"/>
                    <a:pt x="160" y="25"/>
                  </a:cubicBezTo>
                  <a:lnTo>
                    <a:pt x="160" y="2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2"/>
            <p:cNvSpPr>
              <a:spLocks/>
            </p:cNvSpPr>
            <p:nvPr/>
          </p:nvSpPr>
          <p:spPr bwMode="auto">
            <a:xfrm>
              <a:off x="4818063" y="4424363"/>
              <a:ext cx="350838" cy="125413"/>
            </a:xfrm>
            <a:custGeom>
              <a:avLst/>
              <a:gdLst>
                <a:gd name="T0" fmla="*/ 3 w 64"/>
                <a:gd name="T1" fmla="*/ 23 h 23"/>
                <a:gd name="T2" fmla="*/ 61 w 64"/>
                <a:gd name="T3" fmla="*/ 23 h 23"/>
                <a:gd name="T4" fmla="*/ 64 w 64"/>
                <a:gd name="T5" fmla="*/ 20 h 23"/>
                <a:gd name="T6" fmla="*/ 64 w 64"/>
                <a:gd name="T7" fmla="*/ 3 h 23"/>
                <a:gd name="T8" fmla="*/ 61 w 64"/>
                <a:gd name="T9" fmla="*/ 0 h 23"/>
                <a:gd name="T10" fmla="*/ 58 w 64"/>
                <a:gd name="T11" fmla="*/ 3 h 23"/>
                <a:gd name="T12" fmla="*/ 58 w 64"/>
                <a:gd name="T13" fmla="*/ 17 h 23"/>
                <a:gd name="T14" fmla="*/ 6 w 64"/>
                <a:gd name="T15" fmla="*/ 17 h 23"/>
                <a:gd name="T16" fmla="*/ 6 w 64"/>
                <a:gd name="T17" fmla="*/ 3 h 23"/>
                <a:gd name="T18" fmla="*/ 3 w 64"/>
                <a:gd name="T19" fmla="*/ 0 h 23"/>
                <a:gd name="T20" fmla="*/ 0 w 64"/>
                <a:gd name="T21" fmla="*/ 3 h 23"/>
                <a:gd name="T22" fmla="*/ 0 w 64"/>
                <a:gd name="T23" fmla="*/ 20 h 23"/>
                <a:gd name="T24" fmla="*/ 3 w 64"/>
                <a:gd name="T2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3">
                  <a:moveTo>
                    <a:pt x="3" y="23"/>
                  </a:moveTo>
                  <a:cubicBezTo>
                    <a:pt x="61" y="23"/>
                    <a:pt x="61" y="23"/>
                    <a:pt x="61" y="23"/>
                  </a:cubicBezTo>
                  <a:cubicBezTo>
                    <a:pt x="63" y="23"/>
                    <a:pt x="64" y="22"/>
                    <a:pt x="64" y="20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59" y="0"/>
                    <a:pt x="58" y="1"/>
                    <a:pt x="58" y="3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5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3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3"/>
            <p:cNvSpPr>
              <a:spLocks noChangeArrowheads="1"/>
            </p:cNvSpPr>
            <p:nvPr/>
          </p:nvSpPr>
          <p:spPr bwMode="auto">
            <a:xfrm>
              <a:off x="4670425" y="4630738"/>
              <a:ext cx="312738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64"/>
            <p:cNvSpPr>
              <a:spLocks noChangeArrowheads="1"/>
            </p:cNvSpPr>
            <p:nvPr/>
          </p:nvSpPr>
          <p:spPr bwMode="auto">
            <a:xfrm>
              <a:off x="5207000" y="4630738"/>
              <a:ext cx="103188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65"/>
            <p:cNvSpPr>
              <a:spLocks noChangeArrowheads="1"/>
            </p:cNvSpPr>
            <p:nvPr/>
          </p:nvSpPr>
          <p:spPr bwMode="auto">
            <a:xfrm>
              <a:off x="4724400" y="4724400"/>
              <a:ext cx="585788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66"/>
            <p:cNvSpPr>
              <a:spLocks noChangeArrowheads="1"/>
            </p:cNvSpPr>
            <p:nvPr/>
          </p:nvSpPr>
          <p:spPr bwMode="auto">
            <a:xfrm>
              <a:off x="4670425" y="4816475"/>
              <a:ext cx="6397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67"/>
            <p:cNvSpPr>
              <a:spLocks noChangeArrowheads="1"/>
            </p:cNvSpPr>
            <p:nvPr/>
          </p:nvSpPr>
          <p:spPr bwMode="auto">
            <a:xfrm>
              <a:off x="4670425" y="4995863"/>
              <a:ext cx="350838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68"/>
            <p:cNvSpPr>
              <a:spLocks noChangeArrowheads="1"/>
            </p:cNvSpPr>
            <p:nvPr/>
          </p:nvSpPr>
          <p:spPr bwMode="auto">
            <a:xfrm>
              <a:off x="4670425" y="5087938"/>
              <a:ext cx="3937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69"/>
            <p:cNvSpPr>
              <a:spLocks noChangeArrowheads="1"/>
            </p:cNvSpPr>
            <p:nvPr/>
          </p:nvSpPr>
          <p:spPr bwMode="auto">
            <a:xfrm>
              <a:off x="4670425" y="5181600"/>
              <a:ext cx="371475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0"/>
            <p:cNvSpPr>
              <a:spLocks noEditPoints="1"/>
            </p:cNvSpPr>
            <p:nvPr/>
          </p:nvSpPr>
          <p:spPr bwMode="auto">
            <a:xfrm>
              <a:off x="4670425" y="5267325"/>
              <a:ext cx="174625" cy="169863"/>
            </a:xfrm>
            <a:custGeom>
              <a:avLst/>
              <a:gdLst>
                <a:gd name="T0" fmla="*/ 16 w 32"/>
                <a:gd name="T1" fmla="*/ 0 h 31"/>
                <a:gd name="T2" fmla="*/ 0 w 32"/>
                <a:gd name="T3" fmla="*/ 16 h 31"/>
                <a:gd name="T4" fmla="*/ 16 w 32"/>
                <a:gd name="T5" fmla="*/ 31 h 31"/>
                <a:gd name="T6" fmla="*/ 32 w 32"/>
                <a:gd name="T7" fmla="*/ 16 h 31"/>
                <a:gd name="T8" fmla="*/ 16 w 32"/>
                <a:gd name="T9" fmla="*/ 0 h 31"/>
                <a:gd name="T10" fmla="*/ 16 w 32"/>
                <a:gd name="T11" fmla="*/ 28 h 31"/>
                <a:gd name="T12" fmla="*/ 4 w 32"/>
                <a:gd name="T13" fmla="*/ 16 h 31"/>
                <a:gd name="T14" fmla="*/ 16 w 32"/>
                <a:gd name="T15" fmla="*/ 3 h 31"/>
                <a:gd name="T16" fmla="*/ 28 w 32"/>
                <a:gd name="T17" fmla="*/ 16 h 31"/>
                <a:gd name="T18" fmla="*/ 16 w 32"/>
                <a:gd name="T19" fmla="*/ 2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1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4"/>
                    <a:pt x="7" y="31"/>
                    <a:pt x="16" y="31"/>
                  </a:cubicBezTo>
                  <a:cubicBezTo>
                    <a:pt x="24" y="31"/>
                    <a:pt x="32" y="24"/>
                    <a:pt x="32" y="16"/>
                  </a:cubicBezTo>
                  <a:cubicBezTo>
                    <a:pt x="32" y="7"/>
                    <a:pt x="24" y="0"/>
                    <a:pt x="16" y="0"/>
                  </a:cubicBezTo>
                  <a:close/>
                  <a:moveTo>
                    <a:pt x="16" y="28"/>
                  </a:moveTo>
                  <a:cubicBezTo>
                    <a:pt x="9" y="28"/>
                    <a:pt x="4" y="22"/>
                    <a:pt x="4" y="16"/>
                  </a:cubicBezTo>
                  <a:cubicBezTo>
                    <a:pt x="4" y="9"/>
                    <a:pt x="9" y="3"/>
                    <a:pt x="16" y="3"/>
                  </a:cubicBezTo>
                  <a:cubicBezTo>
                    <a:pt x="22" y="3"/>
                    <a:pt x="28" y="9"/>
                    <a:pt x="28" y="16"/>
                  </a:cubicBezTo>
                  <a:cubicBezTo>
                    <a:pt x="28" y="22"/>
                    <a:pt x="22" y="28"/>
                    <a:pt x="1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2"/>
            <p:cNvSpPr>
              <a:spLocks/>
            </p:cNvSpPr>
            <p:nvPr/>
          </p:nvSpPr>
          <p:spPr bwMode="auto">
            <a:xfrm>
              <a:off x="5168900" y="4953000"/>
              <a:ext cx="114300" cy="107950"/>
            </a:xfrm>
            <a:custGeom>
              <a:avLst/>
              <a:gdLst>
                <a:gd name="T0" fmla="*/ 8 w 21"/>
                <a:gd name="T1" fmla="*/ 18 h 20"/>
                <a:gd name="T2" fmla="*/ 12 w 21"/>
                <a:gd name="T3" fmla="*/ 18 h 20"/>
                <a:gd name="T4" fmla="*/ 19 w 21"/>
                <a:gd name="T5" fmla="*/ 2 h 20"/>
                <a:gd name="T6" fmla="*/ 16 w 21"/>
                <a:gd name="T7" fmla="*/ 2 h 20"/>
                <a:gd name="T8" fmla="*/ 9 w 21"/>
                <a:gd name="T9" fmla="*/ 12 h 20"/>
                <a:gd name="T10" fmla="*/ 4 w 21"/>
                <a:gd name="T11" fmla="*/ 9 h 20"/>
                <a:gd name="T12" fmla="*/ 2 w 21"/>
                <a:gd name="T13" fmla="*/ 10 h 20"/>
                <a:gd name="T14" fmla="*/ 8 w 21"/>
                <a:gd name="T15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0">
                  <a:moveTo>
                    <a:pt x="8" y="18"/>
                  </a:moveTo>
                  <a:cubicBezTo>
                    <a:pt x="9" y="19"/>
                    <a:pt x="11" y="20"/>
                    <a:pt x="12" y="18"/>
                  </a:cubicBezTo>
                  <a:cubicBezTo>
                    <a:pt x="13" y="12"/>
                    <a:pt x="16" y="7"/>
                    <a:pt x="19" y="2"/>
                  </a:cubicBezTo>
                  <a:cubicBezTo>
                    <a:pt x="21" y="0"/>
                    <a:pt x="19" y="0"/>
                    <a:pt x="16" y="2"/>
                  </a:cubicBezTo>
                  <a:cubicBezTo>
                    <a:pt x="13" y="5"/>
                    <a:pt x="11" y="8"/>
                    <a:pt x="9" y="12"/>
                  </a:cubicBezTo>
                  <a:cubicBezTo>
                    <a:pt x="8" y="11"/>
                    <a:pt x="6" y="9"/>
                    <a:pt x="4" y="9"/>
                  </a:cubicBezTo>
                  <a:cubicBezTo>
                    <a:pt x="1" y="7"/>
                    <a:pt x="0" y="8"/>
                    <a:pt x="2" y="10"/>
                  </a:cubicBezTo>
                  <a:cubicBezTo>
                    <a:pt x="6" y="14"/>
                    <a:pt x="6" y="15"/>
                    <a:pt x="8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3"/>
            <p:cNvSpPr>
              <a:spLocks/>
            </p:cNvSpPr>
            <p:nvPr/>
          </p:nvSpPr>
          <p:spPr bwMode="auto">
            <a:xfrm>
              <a:off x="5184775" y="5029200"/>
              <a:ext cx="120650" cy="107950"/>
            </a:xfrm>
            <a:custGeom>
              <a:avLst/>
              <a:gdLst>
                <a:gd name="T0" fmla="*/ 17 w 22"/>
                <a:gd name="T1" fmla="*/ 3 h 20"/>
                <a:gd name="T2" fmla="*/ 9 w 22"/>
                <a:gd name="T3" fmla="*/ 13 h 20"/>
                <a:gd name="T4" fmla="*/ 5 w 22"/>
                <a:gd name="T5" fmla="*/ 9 h 20"/>
                <a:gd name="T6" fmla="*/ 3 w 22"/>
                <a:gd name="T7" fmla="*/ 11 h 20"/>
                <a:gd name="T8" fmla="*/ 9 w 22"/>
                <a:gd name="T9" fmla="*/ 19 h 20"/>
                <a:gd name="T10" fmla="*/ 12 w 22"/>
                <a:gd name="T11" fmla="*/ 18 h 20"/>
                <a:gd name="T12" fmla="*/ 19 w 22"/>
                <a:gd name="T13" fmla="*/ 3 h 20"/>
                <a:gd name="T14" fmla="*/ 17 w 22"/>
                <a:gd name="T15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0">
                  <a:moveTo>
                    <a:pt x="17" y="3"/>
                  </a:moveTo>
                  <a:cubicBezTo>
                    <a:pt x="14" y="6"/>
                    <a:pt x="11" y="9"/>
                    <a:pt x="9" y="13"/>
                  </a:cubicBezTo>
                  <a:cubicBezTo>
                    <a:pt x="8" y="12"/>
                    <a:pt x="6" y="10"/>
                    <a:pt x="5" y="9"/>
                  </a:cubicBezTo>
                  <a:cubicBezTo>
                    <a:pt x="2" y="8"/>
                    <a:pt x="0" y="9"/>
                    <a:pt x="3" y="11"/>
                  </a:cubicBezTo>
                  <a:cubicBezTo>
                    <a:pt x="7" y="14"/>
                    <a:pt x="6" y="16"/>
                    <a:pt x="9" y="19"/>
                  </a:cubicBezTo>
                  <a:cubicBezTo>
                    <a:pt x="10" y="20"/>
                    <a:pt x="12" y="20"/>
                    <a:pt x="12" y="18"/>
                  </a:cubicBezTo>
                  <a:cubicBezTo>
                    <a:pt x="14" y="13"/>
                    <a:pt x="16" y="7"/>
                    <a:pt x="19" y="3"/>
                  </a:cubicBezTo>
                  <a:cubicBezTo>
                    <a:pt x="22" y="0"/>
                    <a:pt x="19" y="1"/>
                    <a:pt x="1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4"/>
            <p:cNvSpPr>
              <a:spLocks/>
            </p:cNvSpPr>
            <p:nvPr/>
          </p:nvSpPr>
          <p:spPr bwMode="auto">
            <a:xfrm>
              <a:off x="5180013" y="5126038"/>
              <a:ext cx="114300" cy="109538"/>
            </a:xfrm>
            <a:custGeom>
              <a:avLst/>
              <a:gdLst>
                <a:gd name="T0" fmla="*/ 16 w 21"/>
                <a:gd name="T1" fmla="*/ 2 h 20"/>
                <a:gd name="T2" fmla="*/ 9 w 21"/>
                <a:gd name="T3" fmla="*/ 12 h 20"/>
                <a:gd name="T4" fmla="*/ 4 w 21"/>
                <a:gd name="T5" fmla="*/ 9 h 20"/>
                <a:gd name="T6" fmla="*/ 2 w 21"/>
                <a:gd name="T7" fmla="*/ 10 h 20"/>
                <a:gd name="T8" fmla="*/ 8 w 21"/>
                <a:gd name="T9" fmla="*/ 18 h 20"/>
                <a:gd name="T10" fmla="*/ 12 w 21"/>
                <a:gd name="T11" fmla="*/ 18 h 20"/>
                <a:gd name="T12" fmla="*/ 19 w 21"/>
                <a:gd name="T13" fmla="*/ 2 h 20"/>
                <a:gd name="T14" fmla="*/ 16 w 21"/>
                <a:gd name="T15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13" y="5"/>
                    <a:pt x="10" y="8"/>
                    <a:pt x="9" y="12"/>
                  </a:cubicBezTo>
                  <a:cubicBezTo>
                    <a:pt x="7" y="11"/>
                    <a:pt x="6" y="9"/>
                    <a:pt x="4" y="9"/>
                  </a:cubicBezTo>
                  <a:cubicBezTo>
                    <a:pt x="1" y="7"/>
                    <a:pt x="0" y="8"/>
                    <a:pt x="2" y="10"/>
                  </a:cubicBezTo>
                  <a:cubicBezTo>
                    <a:pt x="6" y="14"/>
                    <a:pt x="6" y="15"/>
                    <a:pt x="8" y="18"/>
                  </a:cubicBezTo>
                  <a:cubicBezTo>
                    <a:pt x="9" y="19"/>
                    <a:pt x="11" y="20"/>
                    <a:pt x="12" y="18"/>
                  </a:cubicBezTo>
                  <a:cubicBezTo>
                    <a:pt x="13" y="12"/>
                    <a:pt x="15" y="7"/>
                    <a:pt x="19" y="2"/>
                  </a:cubicBezTo>
                  <a:cubicBezTo>
                    <a:pt x="21" y="0"/>
                    <a:pt x="18" y="0"/>
                    <a:pt x="1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5"/>
            <p:cNvSpPr>
              <a:spLocks noEditPoints="1"/>
            </p:cNvSpPr>
            <p:nvPr/>
          </p:nvSpPr>
          <p:spPr bwMode="auto">
            <a:xfrm>
              <a:off x="4692650" y="5284788"/>
              <a:ext cx="131763" cy="134938"/>
            </a:xfrm>
            <a:custGeom>
              <a:avLst/>
              <a:gdLst>
                <a:gd name="T0" fmla="*/ 12 w 24"/>
                <a:gd name="T1" fmla="*/ 0 h 25"/>
                <a:gd name="T2" fmla="*/ 0 w 24"/>
                <a:gd name="T3" fmla="*/ 13 h 25"/>
                <a:gd name="T4" fmla="*/ 12 w 24"/>
                <a:gd name="T5" fmla="*/ 25 h 25"/>
                <a:gd name="T6" fmla="*/ 24 w 24"/>
                <a:gd name="T7" fmla="*/ 13 h 25"/>
                <a:gd name="T8" fmla="*/ 12 w 24"/>
                <a:gd name="T9" fmla="*/ 0 h 25"/>
                <a:gd name="T10" fmla="*/ 12 w 24"/>
                <a:gd name="T11" fmla="*/ 22 h 25"/>
                <a:gd name="T12" fmla="*/ 2 w 24"/>
                <a:gd name="T13" fmla="*/ 13 h 25"/>
                <a:gd name="T14" fmla="*/ 12 w 24"/>
                <a:gd name="T15" fmla="*/ 3 h 25"/>
                <a:gd name="T16" fmla="*/ 21 w 24"/>
                <a:gd name="T17" fmla="*/ 13 h 25"/>
                <a:gd name="T18" fmla="*/ 12 w 24"/>
                <a:gd name="T19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8" y="25"/>
                    <a:pt x="24" y="19"/>
                    <a:pt x="24" y="13"/>
                  </a:cubicBezTo>
                  <a:cubicBezTo>
                    <a:pt x="24" y="6"/>
                    <a:pt x="18" y="0"/>
                    <a:pt x="12" y="0"/>
                  </a:cubicBezTo>
                  <a:close/>
                  <a:moveTo>
                    <a:pt x="12" y="22"/>
                  </a:moveTo>
                  <a:cubicBezTo>
                    <a:pt x="6" y="22"/>
                    <a:pt x="2" y="18"/>
                    <a:pt x="2" y="13"/>
                  </a:cubicBezTo>
                  <a:cubicBezTo>
                    <a:pt x="2" y="7"/>
                    <a:pt x="6" y="3"/>
                    <a:pt x="12" y="3"/>
                  </a:cubicBezTo>
                  <a:cubicBezTo>
                    <a:pt x="17" y="3"/>
                    <a:pt x="21" y="7"/>
                    <a:pt x="21" y="13"/>
                  </a:cubicBezTo>
                  <a:cubicBezTo>
                    <a:pt x="21" y="18"/>
                    <a:pt x="17" y="22"/>
                    <a:pt x="1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2" name="Grupo 81"/>
          <p:cNvGrpSpPr/>
          <p:nvPr/>
        </p:nvGrpSpPr>
        <p:grpSpPr>
          <a:xfrm>
            <a:off x="5119393" y="5140467"/>
            <a:ext cx="1075066" cy="753991"/>
            <a:chOff x="1898650" y="4697413"/>
            <a:chExt cx="2243138" cy="1573212"/>
          </a:xfrm>
          <a:solidFill>
            <a:schemeClr val="accent2"/>
          </a:solidFill>
        </p:grpSpPr>
        <p:sp>
          <p:nvSpPr>
            <p:cNvPr id="83" name="Freeform 20"/>
            <p:cNvSpPr>
              <a:spLocks/>
            </p:cNvSpPr>
            <p:nvPr/>
          </p:nvSpPr>
          <p:spPr bwMode="auto">
            <a:xfrm>
              <a:off x="1898650" y="5873750"/>
              <a:ext cx="469900" cy="160337"/>
            </a:xfrm>
            <a:custGeom>
              <a:avLst/>
              <a:gdLst>
                <a:gd name="T0" fmla="*/ 0 w 155"/>
                <a:gd name="T1" fmla="*/ 7 h 53"/>
                <a:gd name="T2" fmla="*/ 13 w 155"/>
                <a:gd name="T3" fmla="*/ 0 h 53"/>
                <a:gd name="T4" fmla="*/ 153 w 155"/>
                <a:gd name="T5" fmla="*/ 0 h 53"/>
                <a:gd name="T6" fmla="*/ 155 w 155"/>
                <a:gd name="T7" fmla="*/ 0 h 53"/>
                <a:gd name="T8" fmla="*/ 138 w 155"/>
                <a:gd name="T9" fmla="*/ 24 h 53"/>
                <a:gd name="T10" fmla="*/ 127 w 155"/>
                <a:gd name="T11" fmla="*/ 53 h 53"/>
                <a:gd name="T12" fmla="*/ 89 w 155"/>
                <a:gd name="T13" fmla="*/ 53 h 53"/>
                <a:gd name="T14" fmla="*/ 15 w 155"/>
                <a:gd name="T15" fmla="*/ 53 h 53"/>
                <a:gd name="T16" fmla="*/ 0 w 155"/>
                <a:gd name="T17" fmla="*/ 46 h 53"/>
                <a:gd name="T18" fmla="*/ 0 w 155"/>
                <a:gd name="T19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53">
                  <a:moveTo>
                    <a:pt x="0" y="7"/>
                  </a:moveTo>
                  <a:cubicBezTo>
                    <a:pt x="3" y="2"/>
                    <a:pt x="7" y="0"/>
                    <a:pt x="13" y="0"/>
                  </a:cubicBezTo>
                  <a:cubicBezTo>
                    <a:pt x="59" y="0"/>
                    <a:pt x="106" y="0"/>
                    <a:pt x="153" y="0"/>
                  </a:cubicBezTo>
                  <a:cubicBezTo>
                    <a:pt x="154" y="0"/>
                    <a:pt x="154" y="0"/>
                    <a:pt x="155" y="0"/>
                  </a:cubicBezTo>
                  <a:cubicBezTo>
                    <a:pt x="149" y="8"/>
                    <a:pt x="143" y="16"/>
                    <a:pt x="138" y="24"/>
                  </a:cubicBezTo>
                  <a:cubicBezTo>
                    <a:pt x="133" y="33"/>
                    <a:pt x="131" y="43"/>
                    <a:pt x="127" y="53"/>
                  </a:cubicBezTo>
                  <a:cubicBezTo>
                    <a:pt x="115" y="53"/>
                    <a:pt x="102" y="53"/>
                    <a:pt x="89" y="53"/>
                  </a:cubicBezTo>
                  <a:cubicBezTo>
                    <a:pt x="64" y="53"/>
                    <a:pt x="40" y="53"/>
                    <a:pt x="15" y="53"/>
                  </a:cubicBezTo>
                  <a:cubicBezTo>
                    <a:pt x="9" y="53"/>
                    <a:pt x="3" y="52"/>
                    <a:pt x="0" y="46"/>
                  </a:cubicBezTo>
                  <a:cubicBezTo>
                    <a:pt x="0" y="33"/>
                    <a:pt x="0" y="20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1"/>
            <p:cNvSpPr>
              <a:spLocks/>
            </p:cNvSpPr>
            <p:nvPr/>
          </p:nvSpPr>
          <p:spPr bwMode="auto">
            <a:xfrm>
              <a:off x="1978025" y="4697413"/>
              <a:ext cx="1144588" cy="1079500"/>
            </a:xfrm>
            <a:custGeom>
              <a:avLst/>
              <a:gdLst>
                <a:gd name="T0" fmla="*/ 189 w 377"/>
                <a:gd name="T1" fmla="*/ 356 h 356"/>
                <a:gd name="T2" fmla="*/ 15 w 377"/>
                <a:gd name="T3" fmla="*/ 356 h 356"/>
                <a:gd name="T4" fmla="*/ 0 w 377"/>
                <a:gd name="T5" fmla="*/ 341 h 356"/>
                <a:gd name="T6" fmla="*/ 0 w 377"/>
                <a:gd name="T7" fmla="*/ 35 h 356"/>
                <a:gd name="T8" fmla="*/ 35 w 377"/>
                <a:gd name="T9" fmla="*/ 0 h 356"/>
                <a:gd name="T10" fmla="*/ 341 w 377"/>
                <a:gd name="T11" fmla="*/ 0 h 356"/>
                <a:gd name="T12" fmla="*/ 377 w 377"/>
                <a:gd name="T13" fmla="*/ 35 h 356"/>
                <a:gd name="T14" fmla="*/ 377 w 377"/>
                <a:gd name="T15" fmla="*/ 341 h 356"/>
                <a:gd name="T16" fmla="*/ 362 w 377"/>
                <a:gd name="T17" fmla="*/ 356 h 356"/>
                <a:gd name="T18" fmla="*/ 189 w 377"/>
                <a:gd name="T1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7" h="356">
                  <a:moveTo>
                    <a:pt x="189" y="356"/>
                  </a:moveTo>
                  <a:cubicBezTo>
                    <a:pt x="131" y="356"/>
                    <a:pt x="73" y="356"/>
                    <a:pt x="15" y="356"/>
                  </a:cubicBezTo>
                  <a:cubicBezTo>
                    <a:pt x="3" y="356"/>
                    <a:pt x="0" y="353"/>
                    <a:pt x="0" y="341"/>
                  </a:cubicBezTo>
                  <a:cubicBezTo>
                    <a:pt x="0" y="239"/>
                    <a:pt x="0" y="137"/>
                    <a:pt x="0" y="35"/>
                  </a:cubicBezTo>
                  <a:cubicBezTo>
                    <a:pt x="0" y="12"/>
                    <a:pt x="12" y="0"/>
                    <a:pt x="35" y="0"/>
                  </a:cubicBezTo>
                  <a:cubicBezTo>
                    <a:pt x="137" y="0"/>
                    <a:pt x="239" y="0"/>
                    <a:pt x="341" y="0"/>
                  </a:cubicBezTo>
                  <a:cubicBezTo>
                    <a:pt x="364" y="0"/>
                    <a:pt x="377" y="12"/>
                    <a:pt x="377" y="35"/>
                  </a:cubicBezTo>
                  <a:cubicBezTo>
                    <a:pt x="377" y="137"/>
                    <a:pt x="377" y="239"/>
                    <a:pt x="377" y="341"/>
                  </a:cubicBezTo>
                  <a:cubicBezTo>
                    <a:pt x="377" y="353"/>
                    <a:pt x="374" y="356"/>
                    <a:pt x="362" y="356"/>
                  </a:cubicBezTo>
                  <a:cubicBezTo>
                    <a:pt x="304" y="356"/>
                    <a:pt x="246" y="356"/>
                    <a:pt x="189" y="3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2"/>
            <p:cNvSpPr>
              <a:spLocks noEditPoints="1"/>
            </p:cNvSpPr>
            <p:nvPr/>
          </p:nvSpPr>
          <p:spPr bwMode="auto">
            <a:xfrm>
              <a:off x="2720975" y="4894263"/>
              <a:ext cx="1420813" cy="1139825"/>
            </a:xfrm>
            <a:custGeom>
              <a:avLst/>
              <a:gdLst>
                <a:gd name="T0" fmla="*/ 432 w 468"/>
                <a:gd name="T1" fmla="*/ 323 h 376"/>
                <a:gd name="T2" fmla="*/ 455 w 468"/>
                <a:gd name="T3" fmla="*/ 323 h 376"/>
                <a:gd name="T4" fmla="*/ 468 w 468"/>
                <a:gd name="T5" fmla="*/ 335 h 376"/>
                <a:gd name="T6" fmla="*/ 468 w 468"/>
                <a:gd name="T7" fmla="*/ 364 h 376"/>
                <a:gd name="T8" fmla="*/ 456 w 468"/>
                <a:gd name="T9" fmla="*/ 376 h 376"/>
                <a:gd name="T10" fmla="*/ 376 w 468"/>
                <a:gd name="T11" fmla="*/ 376 h 376"/>
                <a:gd name="T12" fmla="*/ 370 w 468"/>
                <a:gd name="T13" fmla="*/ 370 h 376"/>
                <a:gd name="T14" fmla="*/ 334 w 468"/>
                <a:gd name="T15" fmla="*/ 316 h 376"/>
                <a:gd name="T16" fmla="*/ 227 w 468"/>
                <a:gd name="T17" fmla="*/ 326 h 376"/>
                <a:gd name="T18" fmla="*/ 202 w 468"/>
                <a:gd name="T19" fmla="*/ 370 h 376"/>
                <a:gd name="T20" fmla="*/ 201 w 468"/>
                <a:gd name="T21" fmla="*/ 375 h 376"/>
                <a:gd name="T22" fmla="*/ 200 w 468"/>
                <a:gd name="T23" fmla="*/ 376 h 376"/>
                <a:gd name="T24" fmla="*/ 194 w 468"/>
                <a:gd name="T25" fmla="*/ 376 h 376"/>
                <a:gd name="T26" fmla="*/ 35 w 468"/>
                <a:gd name="T27" fmla="*/ 376 h 376"/>
                <a:gd name="T28" fmla="*/ 27 w 468"/>
                <a:gd name="T29" fmla="*/ 369 h 376"/>
                <a:gd name="T30" fmla="*/ 5 w 468"/>
                <a:gd name="T31" fmla="*/ 329 h 376"/>
                <a:gd name="T32" fmla="*/ 0 w 468"/>
                <a:gd name="T33" fmla="*/ 323 h 376"/>
                <a:gd name="T34" fmla="*/ 162 w 468"/>
                <a:gd name="T35" fmla="*/ 323 h 376"/>
                <a:gd name="T36" fmla="*/ 162 w 468"/>
                <a:gd name="T37" fmla="*/ 313 h 376"/>
                <a:gd name="T38" fmla="*/ 162 w 468"/>
                <a:gd name="T39" fmla="*/ 30 h 376"/>
                <a:gd name="T40" fmla="*/ 162 w 468"/>
                <a:gd name="T41" fmla="*/ 22 h 376"/>
                <a:gd name="T42" fmla="*/ 184 w 468"/>
                <a:gd name="T43" fmla="*/ 0 h 376"/>
                <a:gd name="T44" fmla="*/ 293 w 468"/>
                <a:gd name="T45" fmla="*/ 1 h 376"/>
                <a:gd name="T46" fmla="*/ 348 w 468"/>
                <a:gd name="T47" fmla="*/ 32 h 376"/>
                <a:gd name="T48" fmla="*/ 418 w 468"/>
                <a:gd name="T49" fmla="*/ 135 h 376"/>
                <a:gd name="T50" fmla="*/ 432 w 468"/>
                <a:gd name="T51" fmla="*/ 183 h 376"/>
                <a:gd name="T52" fmla="*/ 432 w 468"/>
                <a:gd name="T53" fmla="*/ 314 h 376"/>
                <a:gd name="T54" fmla="*/ 432 w 468"/>
                <a:gd name="T55" fmla="*/ 323 h 376"/>
                <a:gd name="T56" fmla="*/ 287 w 468"/>
                <a:gd name="T57" fmla="*/ 151 h 376"/>
                <a:gd name="T58" fmla="*/ 349 w 468"/>
                <a:gd name="T59" fmla="*/ 151 h 376"/>
                <a:gd name="T60" fmla="*/ 361 w 468"/>
                <a:gd name="T61" fmla="*/ 145 h 376"/>
                <a:gd name="T62" fmla="*/ 359 w 468"/>
                <a:gd name="T63" fmla="*/ 133 h 376"/>
                <a:gd name="T64" fmla="*/ 312 w 468"/>
                <a:gd name="T65" fmla="*/ 65 h 376"/>
                <a:gd name="T66" fmla="*/ 297 w 468"/>
                <a:gd name="T67" fmla="*/ 57 h 376"/>
                <a:gd name="T68" fmla="*/ 224 w 468"/>
                <a:gd name="T69" fmla="*/ 57 h 376"/>
                <a:gd name="T70" fmla="*/ 210 w 468"/>
                <a:gd name="T71" fmla="*/ 71 h 376"/>
                <a:gd name="T72" fmla="*/ 210 w 468"/>
                <a:gd name="T73" fmla="*/ 137 h 376"/>
                <a:gd name="T74" fmla="*/ 225 w 468"/>
                <a:gd name="T75" fmla="*/ 151 h 376"/>
                <a:gd name="T76" fmla="*/ 287 w 468"/>
                <a:gd name="T77" fmla="*/ 15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68" h="376">
                  <a:moveTo>
                    <a:pt x="432" y="323"/>
                  </a:moveTo>
                  <a:cubicBezTo>
                    <a:pt x="440" y="323"/>
                    <a:pt x="448" y="323"/>
                    <a:pt x="455" y="323"/>
                  </a:cubicBezTo>
                  <a:cubicBezTo>
                    <a:pt x="464" y="323"/>
                    <a:pt x="468" y="327"/>
                    <a:pt x="468" y="335"/>
                  </a:cubicBezTo>
                  <a:cubicBezTo>
                    <a:pt x="468" y="345"/>
                    <a:pt x="468" y="355"/>
                    <a:pt x="468" y="364"/>
                  </a:cubicBezTo>
                  <a:cubicBezTo>
                    <a:pt x="467" y="372"/>
                    <a:pt x="464" y="376"/>
                    <a:pt x="456" y="376"/>
                  </a:cubicBezTo>
                  <a:cubicBezTo>
                    <a:pt x="429" y="376"/>
                    <a:pt x="403" y="376"/>
                    <a:pt x="376" y="376"/>
                  </a:cubicBezTo>
                  <a:cubicBezTo>
                    <a:pt x="371" y="376"/>
                    <a:pt x="371" y="373"/>
                    <a:pt x="370" y="370"/>
                  </a:cubicBezTo>
                  <a:cubicBezTo>
                    <a:pt x="365" y="347"/>
                    <a:pt x="353" y="330"/>
                    <a:pt x="334" y="316"/>
                  </a:cubicBezTo>
                  <a:cubicBezTo>
                    <a:pt x="302" y="294"/>
                    <a:pt x="254" y="298"/>
                    <a:pt x="227" y="326"/>
                  </a:cubicBezTo>
                  <a:cubicBezTo>
                    <a:pt x="214" y="338"/>
                    <a:pt x="205" y="353"/>
                    <a:pt x="202" y="370"/>
                  </a:cubicBezTo>
                  <a:cubicBezTo>
                    <a:pt x="202" y="372"/>
                    <a:pt x="201" y="373"/>
                    <a:pt x="201" y="375"/>
                  </a:cubicBezTo>
                  <a:cubicBezTo>
                    <a:pt x="200" y="375"/>
                    <a:pt x="200" y="375"/>
                    <a:pt x="200" y="376"/>
                  </a:cubicBezTo>
                  <a:cubicBezTo>
                    <a:pt x="198" y="376"/>
                    <a:pt x="196" y="376"/>
                    <a:pt x="194" y="376"/>
                  </a:cubicBezTo>
                  <a:cubicBezTo>
                    <a:pt x="141" y="376"/>
                    <a:pt x="88" y="376"/>
                    <a:pt x="35" y="376"/>
                  </a:cubicBezTo>
                  <a:cubicBezTo>
                    <a:pt x="30" y="376"/>
                    <a:pt x="28" y="375"/>
                    <a:pt x="27" y="369"/>
                  </a:cubicBezTo>
                  <a:cubicBezTo>
                    <a:pt x="24" y="354"/>
                    <a:pt x="16" y="341"/>
                    <a:pt x="5" y="329"/>
                  </a:cubicBezTo>
                  <a:cubicBezTo>
                    <a:pt x="4" y="328"/>
                    <a:pt x="2" y="326"/>
                    <a:pt x="0" y="323"/>
                  </a:cubicBezTo>
                  <a:cubicBezTo>
                    <a:pt x="54" y="323"/>
                    <a:pt x="108" y="323"/>
                    <a:pt x="162" y="323"/>
                  </a:cubicBezTo>
                  <a:cubicBezTo>
                    <a:pt x="162" y="319"/>
                    <a:pt x="162" y="316"/>
                    <a:pt x="162" y="313"/>
                  </a:cubicBezTo>
                  <a:cubicBezTo>
                    <a:pt x="162" y="219"/>
                    <a:pt x="162" y="124"/>
                    <a:pt x="162" y="30"/>
                  </a:cubicBezTo>
                  <a:cubicBezTo>
                    <a:pt x="162" y="27"/>
                    <a:pt x="162" y="24"/>
                    <a:pt x="162" y="22"/>
                  </a:cubicBezTo>
                  <a:cubicBezTo>
                    <a:pt x="163" y="9"/>
                    <a:pt x="171" y="0"/>
                    <a:pt x="184" y="0"/>
                  </a:cubicBezTo>
                  <a:cubicBezTo>
                    <a:pt x="220" y="0"/>
                    <a:pt x="257" y="0"/>
                    <a:pt x="293" y="1"/>
                  </a:cubicBezTo>
                  <a:cubicBezTo>
                    <a:pt x="316" y="2"/>
                    <a:pt x="335" y="13"/>
                    <a:pt x="348" y="32"/>
                  </a:cubicBezTo>
                  <a:cubicBezTo>
                    <a:pt x="372" y="66"/>
                    <a:pt x="395" y="100"/>
                    <a:pt x="418" y="135"/>
                  </a:cubicBezTo>
                  <a:cubicBezTo>
                    <a:pt x="428" y="149"/>
                    <a:pt x="432" y="166"/>
                    <a:pt x="432" y="183"/>
                  </a:cubicBezTo>
                  <a:cubicBezTo>
                    <a:pt x="432" y="227"/>
                    <a:pt x="432" y="271"/>
                    <a:pt x="432" y="314"/>
                  </a:cubicBezTo>
                  <a:cubicBezTo>
                    <a:pt x="432" y="317"/>
                    <a:pt x="432" y="320"/>
                    <a:pt x="432" y="323"/>
                  </a:cubicBezTo>
                  <a:close/>
                  <a:moveTo>
                    <a:pt x="287" y="151"/>
                  </a:moveTo>
                  <a:cubicBezTo>
                    <a:pt x="308" y="151"/>
                    <a:pt x="328" y="151"/>
                    <a:pt x="349" y="151"/>
                  </a:cubicBezTo>
                  <a:cubicBezTo>
                    <a:pt x="355" y="151"/>
                    <a:pt x="360" y="151"/>
                    <a:pt x="361" y="145"/>
                  </a:cubicBezTo>
                  <a:cubicBezTo>
                    <a:pt x="362" y="142"/>
                    <a:pt x="361" y="136"/>
                    <a:pt x="359" y="133"/>
                  </a:cubicBezTo>
                  <a:cubicBezTo>
                    <a:pt x="344" y="110"/>
                    <a:pt x="327" y="88"/>
                    <a:pt x="312" y="65"/>
                  </a:cubicBezTo>
                  <a:cubicBezTo>
                    <a:pt x="308" y="60"/>
                    <a:pt x="303" y="57"/>
                    <a:pt x="297" y="57"/>
                  </a:cubicBezTo>
                  <a:cubicBezTo>
                    <a:pt x="273" y="57"/>
                    <a:pt x="248" y="57"/>
                    <a:pt x="224" y="57"/>
                  </a:cubicBezTo>
                  <a:cubicBezTo>
                    <a:pt x="214" y="57"/>
                    <a:pt x="210" y="61"/>
                    <a:pt x="210" y="71"/>
                  </a:cubicBezTo>
                  <a:cubicBezTo>
                    <a:pt x="210" y="93"/>
                    <a:pt x="210" y="115"/>
                    <a:pt x="210" y="137"/>
                  </a:cubicBezTo>
                  <a:cubicBezTo>
                    <a:pt x="210" y="148"/>
                    <a:pt x="214" y="151"/>
                    <a:pt x="225" y="151"/>
                  </a:cubicBezTo>
                  <a:cubicBezTo>
                    <a:pt x="245" y="151"/>
                    <a:pt x="266" y="151"/>
                    <a:pt x="287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3"/>
            <p:cNvSpPr>
              <a:spLocks noEditPoints="1"/>
            </p:cNvSpPr>
            <p:nvPr/>
          </p:nvSpPr>
          <p:spPr bwMode="auto">
            <a:xfrm>
              <a:off x="2347913" y="5873750"/>
              <a:ext cx="400050" cy="396875"/>
            </a:xfrm>
            <a:custGeom>
              <a:avLst/>
              <a:gdLst>
                <a:gd name="T0" fmla="*/ 66 w 132"/>
                <a:gd name="T1" fmla="*/ 0 h 131"/>
                <a:gd name="T2" fmla="*/ 131 w 132"/>
                <a:gd name="T3" fmla="*/ 65 h 131"/>
                <a:gd name="T4" fmla="*/ 66 w 132"/>
                <a:gd name="T5" fmla="*/ 131 h 131"/>
                <a:gd name="T6" fmla="*/ 0 w 132"/>
                <a:gd name="T7" fmla="*/ 66 h 131"/>
                <a:gd name="T8" fmla="*/ 66 w 132"/>
                <a:gd name="T9" fmla="*/ 0 h 131"/>
                <a:gd name="T10" fmla="*/ 33 w 132"/>
                <a:gd name="T11" fmla="*/ 66 h 131"/>
                <a:gd name="T12" fmla="*/ 66 w 132"/>
                <a:gd name="T13" fmla="*/ 98 h 131"/>
                <a:gd name="T14" fmla="*/ 99 w 132"/>
                <a:gd name="T15" fmla="*/ 66 h 131"/>
                <a:gd name="T16" fmla="*/ 65 w 132"/>
                <a:gd name="T17" fmla="*/ 33 h 131"/>
                <a:gd name="T18" fmla="*/ 33 w 132"/>
                <a:gd name="T19" fmla="*/ 6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101" y="0"/>
                    <a:pt x="131" y="30"/>
                    <a:pt x="131" y="65"/>
                  </a:cubicBezTo>
                  <a:cubicBezTo>
                    <a:pt x="132" y="101"/>
                    <a:pt x="101" y="131"/>
                    <a:pt x="66" y="131"/>
                  </a:cubicBezTo>
                  <a:cubicBezTo>
                    <a:pt x="30" y="131"/>
                    <a:pt x="1" y="102"/>
                    <a:pt x="0" y="66"/>
                  </a:cubicBezTo>
                  <a:cubicBezTo>
                    <a:pt x="0" y="30"/>
                    <a:pt x="29" y="0"/>
                    <a:pt x="66" y="0"/>
                  </a:cubicBezTo>
                  <a:close/>
                  <a:moveTo>
                    <a:pt x="33" y="66"/>
                  </a:moveTo>
                  <a:cubicBezTo>
                    <a:pt x="33" y="84"/>
                    <a:pt x="48" y="98"/>
                    <a:pt x="66" y="98"/>
                  </a:cubicBezTo>
                  <a:cubicBezTo>
                    <a:pt x="84" y="98"/>
                    <a:pt x="98" y="84"/>
                    <a:pt x="99" y="66"/>
                  </a:cubicBezTo>
                  <a:cubicBezTo>
                    <a:pt x="99" y="47"/>
                    <a:pt x="84" y="33"/>
                    <a:pt x="65" y="33"/>
                  </a:cubicBezTo>
                  <a:cubicBezTo>
                    <a:pt x="47" y="33"/>
                    <a:pt x="33" y="48"/>
                    <a:pt x="3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4"/>
            <p:cNvSpPr>
              <a:spLocks noEditPoints="1"/>
            </p:cNvSpPr>
            <p:nvPr/>
          </p:nvSpPr>
          <p:spPr bwMode="auto">
            <a:xfrm>
              <a:off x="3389313" y="5873750"/>
              <a:ext cx="400050" cy="396875"/>
            </a:xfrm>
            <a:custGeom>
              <a:avLst/>
              <a:gdLst>
                <a:gd name="T0" fmla="*/ 66 w 132"/>
                <a:gd name="T1" fmla="*/ 0 h 131"/>
                <a:gd name="T2" fmla="*/ 132 w 132"/>
                <a:gd name="T3" fmla="*/ 66 h 131"/>
                <a:gd name="T4" fmla="*/ 66 w 132"/>
                <a:gd name="T5" fmla="*/ 131 h 131"/>
                <a:gd name="T6" fmla="*/ 1 w 132"/>
                <a:gd name="T7" fmla="*/ 66 h 131"/>
                <a:gd name="T8" fmla="*/ 66 w 132"/>
                <a:gd name="T9" fmla="*/ 0 h 131"/>
                <a:gd name="T10" fmla="*/ 66 w 132"/>
                <a:gd name="T11" fmla="*/ 33 h 131"/>
                <a:gd name="T12" fmla="*/ 33 w 132"/>
                <a:gd name="T13" fmla="*/ 65 h 131"/>
                <a:gd name="T14" fmla="*/ 66 w 132"/>
                <a:gd name="T15" fmla="*/ 98 h 131"/>
                <a:gd name="T16" fmla="*/ 99 w 132"/>
                <a:gd name="T17" fmla="*/ 66 h 131"/>
                <a:gd name="T18" fmla="*/ 66 w 132"/>
                <a:gd name="T19" fmla="*/ 3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102" y="0"/>
                    <a:pt x="132" y="30"/>
                    <a:pt x="132" y="66"/>
                  </a:cubicBezTo>
                  <a:cubicBezTo>
                    <a:pt x="132" y="101"/>
                    <a:pt x="102" y="131"/>
                    <a:pt x="66" y="131"/>
                  </a:cubicBezTo>
                  <a:cubicBezTo>
                    <a:pt x="30" y="131"/>
                    <a:pt x="1" y="102"/>
                    <a:pt x="1" y="66"/>
                  </a:cubicBezTo>
                  <a:cubicBezTo>
                    <a:pt x="0" y="30"/>
                    <a:pt x="30" y="0"/>
                    <a:pt x="66" y="0"/>
                  </a:cubicBezTo>
                  <a:close/>
                  <a:moveTo>
                    <a:pt x="66" y="33"/>
                  </a:moveTo>
                  <a:cubicBezTo>
                    <a:pt x="48" y="33"/>
                    <a:pt x="34" y="47"/>
                    <a:pt x="33" y="65"/>
                  </a:cubicBezTo>
                  <a:cubicBezTo>
                    <a:pt x="33" y="83"/>
                    <a:pt x="48" y="98"/>
                    <a:pt x="66" y="98"/>
                  </a:cubicBezTo>
                  <a:cubicBezTo>
                    <a:pt x="84" y="98"/>
                    <a:pt x="99" y="84"/>
                    <a:pt x="99" y="66"/>
                  </a:cubicBezTo>
                  <a:cubicBezTo>
                    <a:pt x="99" y="48"/>
                    <a:pt x="84" y="33"/>
                    <a:pt x="66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8" name="Freeform 6"/>
          <p:cNvSpPr>
            <a:spLocks noEditPoints="1"/>
          </p:cNvSpPr>
          <p:nvPr/>
        </p:nvSpPr>
        <p:spPr bwMode="auto">
          <a:xfrm>
            <a:off x="5198928" y="3967780"/>
            <a:ext cx="940123" cy="663616"/>
          </a:xfrm>
          <a:custGeom>
            <a:avLst/>
            <a:gdLst>
              <a:gd name="T0" fmla="*/ 39 w 65"/>
              <a:gd name="T1" fmla="*/ 0 h 45"/>
              <a:gd name="T2" fmla="*/ 26 w 65"/>
              <a:gd name="T3" fmla="*/ 1 h 45"/>
              <a:gd name="T4" fmla="*/ 39 w 65"/>
              <a:gd name="T5" fmla="*/ 19 h 45"/>
              <a:gd name="T6" fmla="*/ 23 w 65"/>
              <a:gd name="T7" fmla="*/ 0 h 45"/>
              <a:gd name="T8" fmla="*/ 0 w 65"/>
              <a:gd name="T9" fmla="*/ 45 h 45"/>
              <a:gd name="T10" fmla="*/ 65 w 65"/>
              <a:gd name="T11" fmla="*/ 0 h 45"/>
              <a:gd name="T12" fmla="*/ 13 w 65"/>
              <a:gd name="T13" fmla="*/ 24 h 45"/>
              <a:gd name="T14" fmla="*/ 15 w 65"/>
              <a:gd name="T15" fmla="*/ 26 h 45"/>
              <a:gd name="T16" fmla="*/ 14 w 65"/>
              <a:gd name="T17" fmla="*/ 31 h 45"/>
              <a:gd name="T18" fmla="*/ 13 w 65"/>
              <a:gd name="T19" fmla="*/ 26 h 45"/>
              <a:gd name="T20" fmla="*/ 13 w 65"/>
              <a:gd name="T21" fmla="*/ 25 h 45"/>
              <a:gd name="T22" fmla="*/ 8 w 65"/>
              <a:gd name="T23" fmla="*/ 30 h 45"/>
              <a:gd name="T24" fmla="*/ 10 w 65"/>
              <a:gd name="T25" fmla="*/ 33 h 45"/>
              <a:gd name="T26" fmla="*/ 6 w 65"/>
              <a:gd name="T27" fmla="*/ 32 h 45"/>
              <a:gd name="T28" fmla="*/ 6 w 65"/>
              <a:gd name="T29" fmla="*/ 29 h 45"/>
              <a:gd name="T30" fmla="*/ 5 w 65"/>
              <a:gd name="T31" fmla="*/ 24 h 45"/>
              <a:gd name="T32" fmla="*/ 10 w 65"/>
              <a:gd name="T33" fmla="*/ 27 h 45"/>
              <a:gd name="T34" fmla="*/ 12 w 65"/>
              <a:gd name="T35" fmla="*/ 33 h 45"/>
              <a:gd name="T36" fmla="*/ 18 w 65"/>
              <a:gd name="T37" fmla="*/ 32 h 45"/>
              <a:gd name="T38" fmla="*/ 17 w 65"/>
              <a:gd name="T39" fmla="*/ 26 h 45"/>
              <a:gd name="T40" fmla="*/ 16 w 65"/>
              <a:gd name="T41" fmla="*/ 31 h 45"/>
              <a:gd name="T42" fmla="*/ 16 w 65"/>
              <a:gd name="T43" fmla="*/ 26 h 45"/>
              <a:gd name="T44" fmla="*/ 17 w 65"/>
              <a:gd name="T45" fmla="*/ 24 h 45"/>
              <a:gd name="T46" fmla="*/ 17 w 65"/>
              <a:gd name="T47" fmla="*/ 26 h 45"/>
              <a:gd name="T48" fmla="*/ 23 w 65"/>
              <a:gd name="T49" fmla="*/ 31 h 45"/>
              <a:gd name="T50" fmla="*/ 21 w 65"/>
              <a:gd name="T51" fmla="*/ 33 h 45"/>
              <a:gd name="T52" fmla="*/ 22 w 65"/>
              <a:gd name="T53" fmla="*/ 32 h 45"/>
              <a:gd name="T54" fmla="*/ 22 w 65"/>
              <a:gd name="T55" fmla="*/ 26 h 45"/>
              <a:gd name="T56" fmla="*/ 22 w 65"/>
              <a:gd name="T57" fmla="*/ 24 h 45"/>
              <a:gd name="T58" fmla="*/ 23 w 65"/>
              <a:gd name="T59" fmla="*/ 26 h 45"/>
              <a:gd name="T60" fmla="*/ 47 w 65"/>
              <a:gd name="T61" fmla="*/ 42 h 45"/>
              <a:gd name="T62" fmla="*/ 48 w 65"/>
              <a:gd name="T63" fmla="*/ 33 h 45"/>
              <a:gd name="T64" fmla="*/ 49 w 65"/>
              <a:gd name="T65" fmla="*/ 42 h 45"/>
              <a:gd name="T66" fmla="*/ 49 w 65"/>
              <a:gd name="T67" fmla="*/ 33 h 45"/>
              <a:gd name="T68" fmla="*/ 49 w 65"/>
              <a:gd name="T69" fmla="*/ 42 h 45"/>
              <a:gd name="T70" fmla="*/ 51 w 65"/>
              <a:gd name="T71" fmla="*/ 42 h 45"/>
              <a:gd name="T72" fmla="*/ 52 w 65"/>
              <a:gd name="T73" fmla="*/ 33 h 45"/>
              <a:gd name="T74" fmla="*/ 53 w 65"/>
              <a:gd name="T75" fmla="*/ 42 h 45"/>
              <a:gd name="T76" fmla="*/ 52 w 65"/>
              <a:gd name="T77" fmla="*/ 33 h 45"/>
              <a:gd name="T78" fmla="*/ 53 w 65"/>
              <a:gd name="T79" fmla="*/ 42 h 45"/>
              <a:gd name="T80" fmla="*/ 54 w 65"/>
              <a:gd name="T81" fmla="*/ 42 h 45"/>
              <a:gd name="T82" fmla="*/ 55 w 65"/>
              <a:gd name="T83" fmla="*/ 33 h 45"/>
              <a:gd name="T84" fmla="*/ 57 w 65"/>
              <a:gd name="T85" fmla="*/ 42 h 45"/>
              <a:gd name="T86" fmla="*/ 57 w 65"/>
              <a:gd name="T87" fmla="*/ 33 h 45"/>
              <a:gd name="T88" fmla="*/ 57 w 65"/>
              <a:gd name="T89" fmla="*/ 42 h 45"/>
              <a:gd name="T90" fmla="*/ 58 w 65"/>
              <a:gd name="T91" fmla="*/ 42 h 45"/>
              <a:gd name="T92" fmla="*/ 58 w 65"/>
              <a:gd name="T93" fmla="*/ 33 h 45"/>
              <a:gd name="T94" fmla="*/ 59 w 65"/>
              <a:gd name="T95" fmla="*/ 42 h 45"/>
              <a:gd name="T96" fmla="*/ 58 w 65"/>
              <a:gd name="T97" fmla="*/ 33 h 45"/>
              <a:gd name="T98" fmla="*/ 59 w 65"/>
              <a:gd name="T99" fmla="*/ 42 h 45"/>
              <a:gd name="T100" fmla="*/ 60 w 65"/>
              <a:gd name="T101" fmla="*/ 42 h 45"/>
              <a:gd name="T102" fmla="*/ 61 w 65"/>
              <a:gd name="T103" fmla="*/ 33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5" h="45">
                <a:moveTo>
                  <a:pt x="65" y="0"/>
                </a:moveTo>
                <a:cubicBezTo>
                  <a:pt x="39" y="0"/>
                  <a:pt x="39" y="0"/>
                  <a:pt x="39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1"/>
                  <a:pt x="26" y="1"/>
                  <a:pt x="26" y="1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19"/>
                  <a:pt x="39" y="19"/>
                  <a:pt x="39" y="19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0"/>
                  <a:pt x="23" y="0"/>
                  <a:pt x="2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65" y="45"/>
                  <a:pt x="65" y="45"/>
                  <a:pt x="65" y="45"/>
                </a:cubicBezTo>
                <a:lnTo>
                  <a:pt x="65" y="0"/>
                </a:lnTo>
                <a:close/>
                <a:moveTo>
                  <a:pt x="13" y="25"/>
                </a:moveTo>
                <a:cubicBezTo>
                  <a:pt x="13" y="24"/>
                  <a:pt x="13" y="24"/>
                  <a:pt x="13" y="24"/>
                </a:cubicBezTo>
                <a:cubicBezTo>
                  <a:pt x="14" y="25"/>
                  <a:pt x="14" y="25"/>
                  <a:pt x="14" y="25"/>
                </a:cubicBezTo>
                <a:cubicBezTo>
                  <a:pt x="15" y="26"/>
                  <a:pt x="15" y="26"/>
                  <a:pt x="15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31"/>
                  <a:pt x="14" y="31"/>
                  <a:pt x="14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lnTo>
                  <a:pt x="13" y="25"/>
                </a:lnTo>
                <a:close/>
                <a:moveTo>
                  <a:pt x="10" y="27"/>
                </a:moveTo>
                <a:cubicBezTo>
                  <a:pt x="10" y="28"/>
                  <a:pt x="9" y="29"/>
                  <a:pt x="8" y="30"/>
                </a:cubicBezTo>
                <a:cubicBezTo>
                  <a:pt x="8" y="31"/>
                  <a:pt x="8" y="32"/>
                  <a:pt x="10" y="32"/>
                </a:cubicBezTo>
                <a:cubicBezTo>
                  <a:pt x="10" y="33"/>
                  <a:pt x="10" y="33"/>
                  <a:pt x="10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32"/>
                  <a:pt x="8" y="31"/>
                  <a:pt x="8" y="30"/>
                </a:cubicBezTo>
                <a:cubicBezTo>
                  <a:pt x="7" y="29"/>
                  <a:pt x="6" y="29"/>
                  <a:pt x="6" y="29"/>
                </a:cubicBezTo>
                <a:cubicBezTo>
                  <a:pt x="6" y="28"/>
                  <a:pt x="5" y="28"/>
                  <a:pt x="5" y="27"/>
                </a:cubicBezTo>
                <a:cubicBezTo>
                  <a:pt x="5" y="24"/>
                  <a:pt x="5" y="24"/>
                  <a:pt x="5" y="24"/>
                </a:cubicBezTo>
                <a:cubicBezTo>
                  <a:pt x="10" y="24"/>
                  <a:pt x="10" y="24"/>
                  <a:pt x="10" y="24"/>
                </a:cubicBezTo>
                <a:lnTo>
                  <a:pt x="10" y="27"/>
                </a:lnTo>
                <a:close/>
                <a:moveTo>
                  <a:pt x="18" y="33"/>
                </a:moveTo>
                <a:cubicBezTo>
                  <a:pt x="12" y="33"/>
                  <a:pt x="12" y="33"/>
                  <a:pt x="12" y="33"/>
                </a:cubicBezTo>
                <a:cubicBezTo>
                  <a:pt x="12" y="32"/>
                  <a:pt x="12" y="32"/>
                  <a:pt x="12" y="32"/>
                </a:cubicBezTo>
                <a:cubicBezTo>
                  <a:pt x="18" y="32"/>
                  <a:pt x="18" y="32"/>
                  <a:pt x="18" y="32"/>
                </a:cubicBezTo>
                <a:lnTo>
                  <a:pt x="18" y="33"/>
                </a:lnTo>
                <a:close/>
                <a:moveTo>
                  <a:pt x="17" y="26"/>
                </a:moveTo>
                <a:cubicBezTo>
                  <a:pt x="17" y="31"/>
                  <a:pt x="17" y="31"/>
                  <a:pt x="17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5"/>
                  <a:pt x="16" y="25"/>
                  <a:pt x="16" y="25"/>
                </a:cubicBezTo>
                <a:cubicBezTo>
                  <a:pt x="17" y="24"/>
                  <a:pt x="17" y="24"/>
                  <a:pt x="17" y="24"/>
                </a:cubicBezTo>
                <a:cubicBezTo>
                  <a:pt x="18" y="26"/>
                  <a:pt x="18" y="26"/>
                  <a:pt x="18" y="26"/>
                </a:cubicBezTo>
                <a:lnTo>
                  <a:pt x="17" y="26"/>
                </a:lnTo>
                <a:close/>
                <a:moveTo>
                  <a:pt x="23" y="26"/>
                </a:move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2"/>
                  <a:pt x="22" y="32"/>
                </a:cubicBezTo>
                <a:cubicBezTo>
                  <a:pt x="22" y="32"/>
                  <a:pt x="22" y="33"/>
                  <a:pt x="21" y="33"/>
                </a:cubicBezTo>
                <a:cubicBezTo>
                  <a:pt x="21" y="32"/>
                  <a:pt x="21" y="32"/>
                  <a:pt x="21" y="32"/>
                </a:cubicBezTo>
                <a:cubicBezTo>
                  <a:pt x="22" y="32"/>
                  <a:pt x="22" y="32"/>
                  <a:pt x="22" y="32"/>
                </a:cubicBezTo>
                <a:cubicBezTo>
                  <a:pt x="22" y="31"/>
                  <a:pt x="22" y="31"/>
                  <a:pt x="22" y="31"/>
                </a:cubicBezTo>
                <a:cubicBezTo>
                  <a:pt x="22" y="26"/>
                  <a:pt x="22" y="26"/>
                  <a:pt x="22" y="26"/>
                </a:cubicBezTo>
                <a:cubicBezTo>
                  <a:pt x="19" y="26"/>
                  <a:pt x="19" y="26"/>
                  <a:pt x="19" y="26"/>
                </a:cubicBezTo>
                <a:cubicBezTo>
                  <a:pt x="20" y="25"/>
                  <a:pt x="21" y="24"/>
                  <a:pt x="22" y="24"/>
                </a:cubicBezTo>
                <a:cubicBezTo>
                  <a:pt x="24" y="24"/>
                  <a:pt x="25" y="25"/>
                  <a:pt x="26" y="26"/>
                </a:cubicBezTo>
                <a:lnTo>
                  <a:pt x="23" y="26"/>
                </a:lnTo>
                <a:close/>
                <a:moveTo>
                  <a:pt x="48" y="42"/>
                </a:moveTo>
                <a:cubicBezTo>
                  <a:pt x="47" y="42"/>
                  <a:pt x="47" y="42"/>
                  <a:pt x="47" y="42"/>
                </a:cubicBezTo>
                <a:cubicBezTo>
                  <a:pt x="47" y="33"/>
                  <a:pt x="47" y="33"/>
                  <a:pt x="47" y="33"/>
                </a:cubicBezTo>
                <a:cubicBezTo>
                  <a:pt x="48" y="33"/>
                  <a:pt x="48" y="33"/>
                  <a:pt x="48" y="33"/>
                </a:cubicBezTo>
                <a:lnTo>
                  <a:pt x="48" y="42"/>
                </a:lnTo>
                <a:close/>
                <a:moveTo>
                  <a:pt x="49" y="42"/>
                </a:moveTo>
                <a:cubicBezTo>
                  <a:pt x="49" y="42"/>
                  <a:pt x="49" y="42"/>
                  <a:pt x="49" y="42"/>
                </a:cubicBezTo>
                <a:cubicBezTo>
                  <a:pt x="49" y="33"/>
                  <a:pt x="49" y="33"/>
                  <a:pt x="49" y="33"/>
                </a:cubicBezTo>
                <a:cubicBezTo>
                  <a:pt x="49" y="33"/>
                  <a:pt x="49" y="33"/>
                  <a:pt x="49" y="33"/>
                </a:cubicBezTo>
                <a:lnTo>
                  <a:pt x="49" y="42"/>
                </a:lnTo>
                <a:close/>
                <a:moveTo>
                  <a:pt x="52" y="42"/>
                </a:moveTo>
                <a:cubicBezTo>
                  <a:pt x="51" y="42"/>
                  <a:pt x="51" y="42"/>
                  <a:pt x="51" y="42"/>
                </a:cubicBezTo>
                <a:cubicBezTo>
                  <a:pt x="51" y="33"/>
                  <a:pt x="51" y="33"/>
                  <a:pt x="51" y="33"/>
                </a:cubicBezTo>
                <a:cubicBezTo>
                  <a:pt x="52" y="33"/>
                  <a:pt x="52" y="33"/>
                  <a:pt x="52" y="33"/>
                </a:cubicBezTo>
                <a:lnTo>
                  <a:pt x="52" y="42"/>
                </a:lnTo>
                <a:close/>
                <a:moveTo>
                  <a:pt x="53" y="42"/>
                </a:moveTo>
                <a:cubicBezTo>
                  <a:pt x="52" y="42"/>
                  <a:pt x="52" y="42"/>
                  <a:pt x="52" y="42"/>
                </a:cubicBezTo>
                <a:cubicBezTo>
                  <a:pt x="52" y="33"/>
                  <a:pt x="52" y="33"/>
                  <a:pt x="52" y="33"/>
                </a:cubicBezTo>
                <a:cubicBezTo>
                  <a:pt x="53" y="33"/>
                  <a:pt x="53" y="33"/>
                  <a:pt x="53" y="33"/>
                </a:cubicBezTo>
                <a:lnTo>
                  <a:pt x="53" y="42"/>
                </a:lnTo>
                <a:close/>
                <a:moveTo>
                  <a:pt x="55" y="42"/>
                </a:moveTo>
                <a:cubicBezTo>
                  <a:pt x="54" y="42"/>
                  <a:pt x="54" y="42"/>
                  <a:pt x="54" y="42"/>
                </a:cubicBezTo>
                <a:cubicBezTo>
                  <a:pt x="54" y="33"/>
                  <a:pt x="54" y="33"/>
                  <a:pt x="54" y="33"/>
                </a:cubicBezTo>
                <a:cubicBezTo>
                  <a:pt x="55" y="33"/>
                  <a:pt x="55" y="33"/>
                  <a:pt x="55" y="33"/>
                </a:cubicBezTo>
                <a:lnTo>
                  <a:pt x="55" y="42"/>
                </a:lnTo>
                <a:close/>
                <a:moveTo>
                  <a:pt x="57" y="42"/>
                </a:moveTo>
                <a:cubicBezTo>
                  <a:pt x="57" y="42"/>
                  <a:pt x="57" y="42"/>
                  <a:pt x="57" y="42"/>
                </a:cubicBezTo>
                <a:cubicBezTo>
                  <a:pt x="57" y="33"/>
                  <a:pt x="57" y="33"/>
                  <a:pt x="57" y="33"/>
                </a:cubicBezTo>
                <a:cubicBezTo>
                  <a:pt x="57" y="33"/>
                  <a:pt x="57" y="33"/>
                  <a:pt x="57" y="33"/>
                </a:cubicBezTo>
                <a:lnTo>
                  <a:pt x="57" y="42"/>
                </a:lnTo>
                <a:close/>
                <a:moveTo>
                  <a:pt x="58" y="42"/>
                </a:moveTo>
                <a:cubicBezTo>
                  <a:pt x="58" y="42"/>
                  <a:pt x="58" y="42"/>
                  <a:pt x="58" y="42"/>
                </a:cubicBezTo>
                <a:cubicBezTo>
                  <a:pt x="58" y="33"/>
                  <a:pt x="58" y="33"/>
                  <a:pt x="58" y="33"/>
                </a:cubicBezTo>
                <a:cubicBezTo>
                  <a:pt x="58" y="33"/>
                  <a:pt x="58" y="33"/>
                  <a:pt x="58" y="33"/>
                </a:cubicBezTo>
                <a:lnTo>
                  <a:pt x="58" y="42"/>
                </a:lnTo>
                <a:close/>
                <a:moveTo>
                  <a:pt x="59" y="42"/>
                </a:moveTo>
                <a:cubicBezTo>
                  <a:pt x="58" y="42"/>
                  <a:pt x="58" y="42"/>
                  <a:pt x="58" y="42"/>
                </a:cubicBezTo>
                <a:cubicBezTo>
                  <a:pt x="58" y="33"/>
                  <a:pt x="58" y="33"/>
                  <a:pt x="58" y="33"/>
                </a:cubicBezTo>
                <a:cubicBezTo>
                  <a:pt x="59" y="33"/>
                  <a:pt x="59" y="33"/>
                  <a:pt x="59" y="33"/>
                </a:cubicBezTo>
                <a:lnTo>
                  <a:pt x="59" y="42"/>
                </a:lnTo>
                <a:close/>
                <a:moveTo>
                  <a:pt x="61" y="42"/>
                </a:moveTo>
                <a:cubicBezTo>
                  <a:pt x="60" y="42"/>
                  <a:pt x="60" y="42"/>
                  <a:pt x="60" y="42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3"/>
                  <a:pt x="61" y="33"/>
                  <a:pt x="61" y="33"/>
                </a:cubicBezTo>
                <a:lnTo>
                  <a:pt x="61" y="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4" name="Grupo 93"/>
          <p:cNvGrpSpPr/>
          <p:nvPr/>
        </p:nvGrpSpPr>
        <p:grpSpPr>
          <a:xfrm flipH="1">
            <a:off x="5985739" y="4217168"/>
            <a:ext cx="327538" cy="327086"/>
            <a:chOff x="10331450" y="715963"/>
            <a:chExt cx="1150938" cy="1149350"/>
          </a:xfrm>
          <a:solidFill>
            <a:schemeClr val="tx1"/>
          </a:solidFill>
        </p:grpSpPr>
        <p:sp>
          <p:nvSpPr>
            <p:cNvPr id="92" name="Freeform 5"/>
            <p:cNvSpPr>
              <a:spLocks noEditPoints="1"/>
            </p:cNvSpPr>
            <p:nvPr/>
          </p:nvSpPr>
          <p:spPr bwMode="auto">
            <a:xfrm>
              <a:off x="10331450" y="715963"/>
              <a:ext cx="1150938" cy="1149350"/>
            </a:xfrm>
            <a:custGeom>
              <a:avLst/>
              <a:gdLst>
                <a:gd name="T0" fmla="*/ 378 w 378"/>
                <a:gd name="T1" fmla="*/ 160 h 378"/>
                <a:gd name="T2" fmla="*/ 377 w 378"/>
                <a:gd name="T3" fmla="*/ 171 h 378"/>
                <a:gd name="T4" fmla="*/ 292 w 378"/>
                <a:gd name="T5" fmla="*/ 289 h 378"/>
                <a:gd name="T6" fmla="*/ 214 w 378"/>
                <a:gd name="T7" fmla="*/ 303 h 378"/>
                <a:gd name="T8" fmla="*/ 153 w 378"/>
                <a:gd name="T9" fmla="*/ 284 h 378"/>
                <a:gd name="T10" fmla="*/ 139 w 378"/>
                <a:gd name="T11" fmla="*/ 286 h 378"/>
                <a:gd name="T12" fmla="*/ 66 w 378"/>
                <a:gd name="T13" fmla="*/ 359 h 378"/>
                <a:gd name="T14" fmla="*/ 40 w 378"/>
                <a:gd name="T15" fmla="*/ 374 h 378"/>
                <a:gd name="T16" fmla="*/ 4 w 378"/>
                <a:gd name="T17" fmla="*/ 338 h 378"/>
                <a:gd name="T18" fmla="*/ 19 w 378"/>
                <a:gd name="T19" fmla="*/ 312 h 378"/>
                <a:gd name="T20" fmla="*/ 92 w 378"/>
                <a:gd name="T21" fmla="*/ 238 h 378"/>
                <a:gd name="T22" fmla="*/ 94 w 378"/>
                <a:gd name="T23" fmla="*/ 226 h 378"/>
                <a:gd name="T24" fmla="*/ 75 w 378"/>
                <a:gd name="T25" fmla="*/ 170 h 378"/>
                <a:gd name="T26" fmla="*/ 84 w 378"/>
                <a:gd name="T27" fmla="*/ 97 h 378"/>
                <a:gd name="T28" fmla="*/ 167 w 378"/>
                <a:gd name="T29" fmla="*/ 12 h 378"/>
                <a:gd name="T30" fmla="*/ 215 w 378"/>
                <a:gd name="T31" fmla="*/ 0 h 378"/>
                <a:gd name="T32" fmla="*/ 218 w 378"/>
                <a:gd name="T33" fmla="*/ 0 h 378"/>
                <a:gd name="T34" fmla="*/ 234 w 378"/>
                <a:gd name="T35" fmla="*/ 0 h 378"/>
                <a:gd name="T36" fmla="*/ 237 w 378"/>
                <a:gd name="T37" fmla="*/ 0 h 378"/>
                <a:gd name="T38" fmla="*/ 286 w 378"/>
                <a:gd name="T39" fmla="*/ 12 h 378"/>
                <a:gd name="T40" fmla="*/ 377 w 378"/>
                <a:gd name="T41" fmla="*/ 133 h 378"/>
                <a:gd name="T42" fmla="*/ 378 w 378"/>
                <a:gd name="T43" fmla="*/ 144 h 378"/>
                <a:gd name="T44" fmla="*/ 378 w 378"/>
                <a:gd name="T45" fmla="*/ 160 h 378"/>
                <a:gd name="T46" fmla="*/ 338 w 378"/>
                <a:gd name="T47" fmla="*/ 152 h 378"/>
                <a:gd name="T48" fmla="*/ 227 w 378"/>
                <a:gd name="T49" fmla="*/ 40 h 378"/>
                <a:gd name="T50" fmla="*/ 114 w 378"/>
                <a:gd name="T51" fmla="*/ 151 h 378"/>
                <a:gd name="T52" fmla="*/ 225 w 378"/>
                <a:gd name="T53" fmla="*/ 264 h 378"/>
                <a:gd name="T54" fmla="*/ 338 w 378"/>
                <a:gd name="T55" fmla="*/ 152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8" h="378">
                  <a:moveTo>
                    <a:pt x="378" y="160"/>
                  </a:moveTo>
                  <a:cubicBezTo>
                    <a:pt x="378" y="163"/>
                    <a:pt x="377" y="167"/>
                    <a:pt x="377" y="171"/>
                  </a:cubicBezTo>
                  <a:cubicBezTo>
                    <a:pt x="369" y="225"/>
                    <a:pt x="341" y="264"/>
                    <a:pt x="292" y="289"/>
                  </a:cubicBezTo>
                  <a:cubicBezTo>
                    <a:pt x="268" y="301"/>
                    <a:pt x="242" y="306"/>
                    <a:pt x="214" y="303"/>
                  </a:cubicBezTo>
                  <a:cubicBezTo>
                    <a:pt x="193" y="301"/>
                    <a:pt x="172" y="295"/>
                    <a:pt x="153" y="284"/>
                  </a:cubicBezTo>
                  <a:cubicBezTo>
                    <a:pt x="146" y="280"/>
                    <a:pt x="145" y="281"/>
                    <a:pt x="139" y="286"/>
                  </a:cubicBezTo>
                  <a:cubicBezTo>
                    <a:pt x="115" y="311"/>
                    <a:pt x="91" y="335"/>
                    <a:pt x="66" y="359"/>
                  </a:cubicBezTo>
                  <a:cubicBezTo>
                    <a:pt x="59" y="367"/>
                    <a:pt x="50" y="372"/>
                    <a:pt x="40" y="374"/>
                  </a:cubicBezTo>
                  <a:cubicBezTo>
                    <a:pt x="20" y="378"/>
                    <a:pt x="0" y="358"/>
                    <a:pt x="4" y="338"/>
                  </a:cubicBezTo>
                  <a:cubicBezTo>
                    <a:pt x="6" y="328"/>
                    <a:pt x="11" y="319"/>
                    <a:pt x="19" y="312"/>
                  </a:cubicBezTo>
                  <a:cubicBezTo>
                    <a:pt x="43" y="287"/>
                    <a:pt x="68" y="262"/>
                    <a:pt x="92" y="238"/>
                  </a:cubicBezTo>
                  <a:cubicBezTo>
                    <a:pt x="97" y="233"/>
                    <a:pt x="98" y="232"/>
                    <a:pt x="94" y="226"/>
                  </a:cubicBezTo>
                  <a:cubicBezTo>
                    <a:pt x="84" y="208"/>
                    <a:pt x="78" y="190"/>
                    <a:pt x="75" y="170"/>
                  </a:cubicBezTo>
                  <a:cubicBezTo>
                    <a:pt x="72" y="145"/>
                    <a:pt x="75" y="120"/>
                    <a:pt x="84" y="97"/>
                  </a:cubicBezTo>
                  <a:cubicBezTo>
                    <a:pt x="100" y="57"/>
                    <a:pt x="127" y="29"/>
                    <a:pt x="167" y="12"/>
                  </a:cubicBezTo>
                  <a:cubicBezTo>
                    <a:pt x="182" y="5"/>
                    <a:pt x="198" y="1"/>
                    <a:pt x="215" y="0"/>
                  </a:cubicBezTo>
                  <a:cubicBezTo>
                    <a:pt x="216" y="0"/>
                    <a:pt x="217" y="0"/>
                    <a:pt x="218" y="0"/>
                  </a:cubicBezTo>
                  <a:cubicBezTo>
                    <a:pt x="224" y="0"/>
                    <a:pt x="229" y="0"/>
                    <a:pt x="234" y="0"/>
                  </a:cubicBezTo>
                  <a:cubicBezTo>
                    <a:pt x="235" y="0"/>
                    <a:pt x="236" y="0"/>
                    <a:pt x="237" y="0"/>
                  </a:cubicBezTo>
                  <a:cubicBezTo>
                    <a:pt x="254" y="1"/>
                    <a:pt x="271" y="5"/>
                    <a:pt x="286" y="12"/>
                  </a:cubicBezTo>
                  <a:cubicBezTo>
                    <a:pt x="338" y="36"/>
                    <a:pt x="368" y="76"/>
                    <a:pt x="377" y="133"/>
                  </a:cubicBezTo>
                  <a:cubicBezTo>
                    <a:pt x="377" y="136"/>
                    <a:pt x="378" y="140"/>
                    <a:pt x="378" y="144"/>
                  </a:cubicBezTo>
                  <a:cubicBezTo>
                    <a:pt x="378" y="149"/>
                    <a:pt x="378" y="154"/>
                    <a:pt x="378" y="160"/>
                  </a:cubicBezTo>
                  <a:close/>
                  <a:moveTo>
                    <a:pt x="338" y="152"/>
                  </a:moveTo>
                  <a:cubicBezTo>
                    <a:pt x="338" y="91"/>
                    <a:pt x="291" y="40"/>
                    <a:pt x="227" y="40"/>
                  </a:cubicBezTo>
                  <a:cubicBezTo>
                    <a:pt x="165" y="39"/>
                    <a:pt x="115" y="88"/>
                    <a:pt x="114" y="151"/>
                  </a:cubicBezTo>
                  <a:cubicBezTo>
                    <a:pt x="113" y="212"/>
                    <a:pt x="162" y="263"/>
                    <a:pt x="225" y="264"/>
                  </a:cubicBezTo>
                  <a:cubicBezTo>
                    <a:pt x="287" y="265"/>
                    <a:pt x="337" y="215"/>
                    <a:pt x="338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>
              <a:off x="10748963" y="898526"/>
              <a:ext cx="444500" cy="252413"/>
            </a:xfrm>
            <a:custGeom>
              <a:avLst/>
              <a:gdLst>
                <a:gd name="T0" fmla="*/ 96 w 146"/>
                <a:gd name="T1" fmla="*/ 0 h 83"/>
                <a:gd name="T2" fmla="*/ 134 w 146"/>
                <a:gd name="T3" fmla="*/ 8 h 83"/>
                <a:gd name="T4" fmla="*/ 143 w 146"/>
                <a:gd name="T5" fmla="*/ 29 h 83"/>
                <a:gd name="T6" fmla="*/ 123 w 146"/>
                <a:gd name="T7" fmla="*/ 38 h 83"/>
                <a:gd name="T8" fmla="*/ 93 w 146"/>
                <a:gd name="T9" fmla="*/ 32 h 83"/>
                <a:gd name="T10" fmla="*/ 35 w 146"/>
                <a:gd name="T11" fmla="*/ 70 h 83"/>
                <a:gd name="T12" fmla="*/ 19 w 146"/>
                <a:gd name="T13" fmla="*/ 83 h 83"/>
                <a:gd name="T14" fmla="*/ 5 w 146"/>
                <a:gd name="T15" fmla="*/ 60 h 83"/>
                <a:gd name="T16" fmla="*/ 73 w 146"/>
                <a:gd name="T17" fmla="*/ 4 h 83"/>
                <a:gd name="T18" fmla="*/ 96 w 146"/>
                <a:gd name="T1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6" h="83">
                  <a:moveTo>
                    <a:pt x="96" y="0"/>
                  </a:moveTo>
                  <a:cubicBezTo>
                    <a:pt x="109" y="1"/>
                    <a:pt x="121" y="3"/>
                    <a:pt x="134" y="8"/>
                  </a:cubicBezTo>
                  <a:cubicBezTo>
                    <a:pt x="142" y="12"/>
                    <a:pt x="146" y="20"/>
                    <a:pt x="143" y="29"/>
                  </a:cubicBezTo>
                  <a:cubicBezTo>
                    <a:pt x="140" y="37"/>
                    <a:pt x="131" y="41"/>
                    <a:pt x="123" y="38"/>
                  </a:cubicBezTo>
                  <a:cubicBezTo>
                    <a:pt x="113" y="34"/>
                    <a:pt x="103" y="32"/>
                    <a:pt x="93" y="32"/>
                  </a:cubicBezTo>
                  <a:cubicBezTo>
                    <a:pt x="67" y="34"/>
                    <a:pt x="47" y="47"/>
                    <a:pt x="35" y="70"/>
                  </a:cubicBezTo>
                  <a:cubicBezTo>
                    <a:pt x="32" y="77"/>
                    <a:pt x="28" y="83"/>
                    <a:pt x="19" y="83"/>
                  </a:cubicBezTo>
                  <a:cubicBezTo>
                    <a:pt x="8" y="83"/>
                    <a:pt x="0" y="71"/>
                    <a:pt x="5" y="60"/>
                  </a:cubicBezTo>
                  <a:cubicBezTo>
                    <a:pt x="19" y="31"/>
                    <a:pt x="41" y="12"/>
                    <a:pt x="73" y="4"/>
                  </a:cubicBezTo>
                  <a:cubicBezTo>
                    <a:pt x="80" y="2"/>
                    <a:pt x="88" y="1"/>
                    <a:pt x="9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5" name="Grupo 94"/>
          <p:cNvGrpSpPr/>
          <p:nvPr/>
        </p:nvGrpSpPr>
        <p:grpSpPr>
          <a:xfrm>
            <a:off x="7791444" y="5657837"/>
            <a:ext cx="861049" cy="957762"/>
            <a:chOff x="13281353" y="3046412"/>
            <a:chExt cx="438150" cy="487363"/>
          </a:xfrm>
          <a:solidFill>
            <a:schemeClr val="accent6"/>
          </a:solidFill>
        </p:grpSpPr>
        <p:sp>
          <p:nvSpPr>
            <p:cNvPr id="96" name="Freeform 11"/>
            <p:cNvSpPr>
              <a:spLocks/>
            </p:cNvSpPr>
            <p:nvPr/>
          </p:nvSpPr>
          <p:spPr bwMode="auto">
            <a:xfrm>
              <a:off x="13433753" y="3219450"/>
              <a:ext cx="223838" cy="196850"/>
            </a:xfrm>
            <a:custGeom>
              <a:avLst/>
              <a:gdLst>
                <a:gd name="T0" fmla="*/ 37 w 74"/>
                <a:gd name="T1" fmla="*/ 27 h 65"/>
                <a:gd name="T2" fmla="*/ 22 w 74"/>
                <a:gd name="T3" fmla="*/ 31 h 65"/>
                <a:gd name="T4" fmla="*/ 17 w 74"/>
                <a:gd name="T5" fmla="*/ 11 h 65"/>
                <a:gd name="T6" fmla="*/ 0 w 74"/>
                <a:gd name="T7" fmla="*/ 15 h 65"/>
                <a:gd name="T8" fmla="*/ 10 w 74"/>
                <a:gd name="T9" fmla="*/ 55 h 65"/>
                <a:gd name="T10" fmla="*/ 26 w 74"/>
                <a:gd name="T11" fmla="*/ 65 h 65"/>
                <a:gd name="T12" fmla="*/ 74 w 74"/>
                <a:gd name="T13" fmla="*/ 52 h 65"/>
                <a:gd name="T14" fmla="*/ 61 w 74"/>
                <a:gd name="T15" fmla="*/ 0 h 65"/>
                <a:gd name="T16" fmla="*/ 50 w 74"/>
                <a:gd name="T17" fmla="*/ 3 h 65"/>
                <a:gd name="T18" fmla="*/ 32 w 74"/>
                <a:gd name="T19" fmla="*/ 7 h 65"/>
                <a:gd name="T20" fmla="*/ 37 w 74"/>
                <a:gd name="T21" fmla="*/ 2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65">
                  <a:moveTo>
                    <a:pt x="37" y="27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6" y="56"/>
                    <a:pt x="22" y="60"/>
                    <a:pt x="26" y="65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32" y="7"/>
                    <a:pt x="32" y="7"/>
                    <a:pt x="32" y="7"/>
                  </a:cubicBezTo>
                  <a:lnTo>
                    <a:pt x="3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2"/>
            <p:cNvSpPr>
              <a:spLocks/>
            </p:cNvSpPr>
            <p:nvPr/>
          </p:nvSpPr>
          <p:spPr bwMode="auto">
            <a:xfrm>
              <a:off x="13394066" y="3079750"/>
              <a:ext cx="187325" cy="179388"/>
            </a:xfrm>
            <a:custGeom>
              <a:avLst/>
              <a:gdLst>
                <a:gd name="T0" fmla="*/ 29 w 62"/>
                <a:gd name="T1" fmla="*/ 55 h 59"/>
                <a:gd name="T2" fmla="*/ 44 w 62"/>
                <a:gd name="T3" fmla="*/ 51 h 59"/>
                <a:gd name="T4" fmla="*/ 62 w 62"/>
                <a:gd name="T5" fmla="*/ 47 h 59"/>
                <a:gd name="T6" fmla="*/ 50 w 62"/>
                <a:gd name="T7" fmla="*/ 0 h 59"/>
                <a:gd name="T8" fmla="*/ 39 w 62"/>
                <a:gd name="T9" fmla="*/ 3 h 59"/>
                <a:gd name="T10" fmla="*/ 39 w 62"/>
                <a:gd name="T11" fmla="*/ 3 h 59"/>
                <a:gd name="T12" fmla="*/ 43 w 62"/>
                <a:gd name="T13" fmla="*/ 19 h 59"/>
                <a:gd name="T14" fmla="*/ 30 w 62"/>
                <a:gd name="T15" fmla="*/ 22 h 59"/>
                <a:gd name="T16" fmla="*/ 26 w 62"/>
                <a:gd name="T17" fmla="*/ 6 h 59"/>
                <a:gd name="T18" fmla="*/ 0 w 62"/>
                <a:gd name="T19" fmla="*/ 13 h 59"/>
                <a:gd name="T20" fmla="*/ 12 w 62"/>
                <a:gd name="T21" fmla="*/ 59 h 59"/>
                <a:gd name="T22" fmla="*/ 29 w 62"/>
                <a:gd name="T23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" h="59">
                  <a:moveTo>
                    <a:pt x="29" y="55"/>
                  </a:moveTo>
                  <a:cubicBezTo>
                    <a:pt x="44" y="51"/>
                    <a:pt x="44" y="51"/>
                    <a:pt x="44" y="51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2" y="59"/>
                    <a:pt x="12" y="59"/>
                    <a:pt x="12" y="59"/>
                  </a:cubicBezTo>
                  <a:lnTo>
                    <a:pt x="29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3"/>
            <p:cNvSpPr>
              <a:spLocks/>
            </p:cNvSpPr>
            <p:nvPr/>
          </p:nvSpPr>
          <p:spPr bwMode="auto">
            <a:xfrm>
              <a:off x="13281353" y="3046412"/>
              <a:ext cx="438150" cy="487363"/>
            </a:xfrm>
            <a:custGeom>
              <a:avLst/>
              <a:gdLst>
                <a:gd name="T0" fmla="*/ 144 w 144"/>
                <a:gd name="T1" fmla="*/ 125 h 161"/>
                <a:gd name="T2" fmla="*/ 140 w 144"/>
                <a:gd name="T3" fmla="*/ 110 h 161"/>
                <a:gd name="T4" fmla="*/ 74 w 144"/>
                <a:gd name="T5" fmla="*/ 127 h 161"/>
                <a:gd name="T6" fmla="*/ 56 w 144"/>
                <a:gd name="T7" fmla="*/ 116 h 161"/>
                <a:gd name="T8" fmla="*/ 29 w 144"/>
                <a:gd name="T9" fmla="*/ 7 h 161"/>
                <a:gd name="T10" fmla="*/ 19 w 144"/>
                <a:gd name="T11" fmla="*/ 2 h 161"/>
                <a:gd name="T12" fmla="*/ 0 w 144"/>
                <a:gd name="T13" fmla="*/ 6 h 161"/>
                <a:gd name="T14" fmla="*/ 0 w 144"/>
                <a:gd name="T15" fmla="*/ 7 h 161"/>
                <a:gd name="T16" fmla="*/ 6 w 144"/>
                <a:gd name="T17" fmla="*/ 19 h 161"/>
                <a:gd name="T18" fmla="*/ 6 w 144"/>
                <a:gd name="T19" fmla="*/ 21 h 161"/>
                <a:gd name="T20" fmla="*/ 15 w 144"/>
                <a:gd name="T21" fmla="*/ 19 h 161"/>
                <a:gd name="T22" fmla="*/ 41 w 144"/>
                <a:gd name="T23" fmla="*/ 121 h 161"/>
                <a:gd name="T24" fmla="*/ 32 w 144"/>
                <a:gd name="T25" fmla="*/ 138 h 161"/>
                <a:gd name="T26" fmla="*/ 55 w 144"/>
                <a:gd name="T27" fmla="*/ 161 h 161"/>
                <a:gd name="T28" fmla="*/ 77 w 144"/>
                <a:gd name="T29" fmla="*/ 142 h 161"/>
                <a:gd name="T30" fmla="*/ 144 w 144"/>
                <a:gd name="T31" fmla="*/ 12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4" h="161">
                  <a:moveTo>
                    <a:pt x="144" y="125"/>
                  </a:moveTo>
                  <a:cubicBezTo>
                    <a:pt x="140" y="110"/>
                    <a:pt x="140" y="110"/>
                    <a:pt x="140" y="110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0" y="120"/>
                    <a:pt x="64" y="116"/>
                    <a:pt x="56" y="116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3"/>
                    <a:pt x="23" y="0"/>
                    <a:pt x="19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" y="10"/>
                    <a:pt x="6" y="14"/>
                    <a:pt x="6" y="19"/>
                  </a:cubicBezTo>
                  <a:cubicBezTo>
                    <a:pt x="6" y="20"/>
                    <a:pt x="6" y="21"/>
                    <a:pt x="6" y="21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36" y="125"/>
                    <a:pt x="32" y="131"/>
                    <a:pt x="32" y="138"/>
                  </a:cubicBezTo>
                  <a:cubicBezTo>
                    <a:pt x="32" y="151"/>
                    <a:pt x="42" y="161"/>
                    <a:pt x="55" y="161"/>
                  </a:cubicBezTo>
                  <a:cubicBezTo>
                    <a:pt x="66" y="161"/>
                    <a:pt x="75" y="153"/>
                    <a:pt x="77" y="142"/>
                  </a:cubicBezTo>
                  <a:lnTo>
                    <a:pt x="144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" name="Grupo 98"/>
          <p:cNvGrpSpPr/>
          <p:nvPr/>
        </p:nvGrpSpPr>
        <p:grpSpPr>
          <a:xfrm>
            <a:off x="6498180" y="5775846"/>
            <a:ext cx="864129" cy="880676"/>
            <a:chOff x="7505210" y="3280125"/>
            <a:chExt cx="1492250" cy="1520825"/>
          </a:xfrm>
          <a:solidFill>
            <a:schemeClr val="accent4"/>
          </a:solidFill>
        </p:grpSpPr>
        <p:sp>
          <p:nvSpPr>
            <p:cNvPr id="100" name="Freeform 39"/>
            <p:cNvSpPr>
              <a:spLocks noEditPoints="1"/>
            </p:cNvSpPr>
            <p:nvPr/>
          </p:nvSpPr>
          <p:spPr bwMode="auto">
            <a:xfrm rot="272330">
              <a:off x="7505210" y="3280125"/>
              <a:ext cx="1492250" cy="1520825"/>
            </a:xfrm>
            <a:custGeom>
              <a:avLst/>
              <a:gdLst>
                <a:gd name="T0" fmla="*/ 357 w 380"/>
                <a:gd name="T1" fmla="*/ 102 h 388"/>
                <a:gd name="T2" fmla="*/ 376 w 380"/>
                <a:gd name="T3" fmla="*/ 227 h 388"/>
                <a:gd name="T4" fmla="*/ 14 w 380"/>
                <a:gd name="T5" fmla="*/ 124 h 388"/>
                <a:gd name="T6" fmla="*/ 90 w 380"/>
                <a:gd name="T7" fmla="*/ 50 h 388"/>
                <a:gd name="T8" fmla="*/ 107 w 380"/>
                <a:gd name="T9" fmla="*/ 48 h 388"/>
                <a:gd name="T10" fmla="*/ 141 w 380"/>
                <a:gd name="T11" fmla="*/ 45 h 388"/>
                <a:gd name="T12" fmla="*/ 144 w 380"/>
                <a:gd name="T13" fmla="*/ 54 h 388"/>
                <a:gd name="T14" fmla="*/ 161 w 380"/>
                <a:gd name="T15" fmla="*/ 56 h 388"/>
                <a:gd name="T16" fmla="*/ 194 w 380"/>
                <a:gd name="T17" fmla="*/ 56 h 388"/>
                <a:gd name="T18" fmla="*/ 171 w 380"/>
                <a:gd name="T19" fmla="*/ 64 h 388"/>
                <a:gd name="T20" fmla="*/ 159 w 380"/>
                <a:gd name="T21" fmla="*/ 63 h 388"/>
                <a:gd name="T22" fmla="*/ 135 w 380"/>
                <a:gd name="T23" fmla="*/ 83 h 388"/>
                <a:gd name="T24" fmla="*/ 159 w 380"/>
                <a:gd name="T25" fmla="*/ 79 h 388"/>
                <a:gd name="T26" fmla="*/ 188 w 380"/>
                <a:gd name="T27" fmla="*/ 73 h 388"/>
                <a:gd name="T28" fmla="*/ 188 w 380"/>
                <a:gd name="T29" fmla="*/ 96 h 388"/>
                <a:gd name="T30" fmla="*/ 186 w 380"/>
                <a:gd name="T31" fmla="*/ 94 h 388"/>
                <a:gd name="T32" fmla="*/ 168 w 380"/>
                <a:gd name="T33" fmla="*/ 98 h 388"/>
                <a:gd name="T34" fmla="*/ 137 w 380"/>
                <a:gd name="T35" fmla="*/ 125 h 388"/>
                <a:gd name="T36" fmla="*/ 120 w 380"/>
                <a:gd name="T37" fmla="*/ 153 h 388"/>
                <a:gd name="T38" fmla="*/ 79 w 380"/>
                <a:gd name="T39" fmla="*/ 171 h 388"/>
                <a:gd name="T40" fmla="*/ 108 w 380"/>
                <a:gd name="T41" fmla="*/ 187 h 388"/>
                <a:gd name="T42" fmla="*/ 156 w 380"/>
                <a:gd name="T43" fmla="*/ 189 h 388"/>
                <a:gd name="T44" fmla="*/ 186 w 380"/>
                <a:gd name="T45" fmla="*/ 218 h 388"/>
                <a:gd name="T46" fmla="*/ 213 w 380"/>
                <a:gd name="T47" fmla="*/ 250 h 388"/>
                <a:gd name="T48" fmla="*/ 192 w 380"/>
                <a:gd name="T49" fmla="*/ 284 h 388"/>
                <a:gd name="T50" fmla="*/ 166 w 380"/>
                <a:gd name="T51" fmla="*/ 320 h 388"/>
                <a:gd name="T52" fmla="*/ 174 w 380"/>
                <a:gd name="T53" fmla="*/ 347 h 388"/>
                <a:gd name="T54" fmla="*/ 142 w 380"/>
                <a:gd name="T55" fmla="*/ 309 h 388"/>
                <a:gd name="T56" fmla="*/ 138 w 380"/>
                <a:gd name="T57" fmla="*/ 261 h 388"/>
                <a:gd name="T58" fmla="*/ 117 w 380"/>
                <a:gd name="T59" fmla="*/ 211 h 388"/>
                <a:gd name="T60" fmla="*/ 83 w 380"/>
                <a:gd name="T61" fmla="*/ 182 h 388"/>
                <a:gd name="T62" fmla="*/ 58 w 380"/>
                <a:gd name="T63" fmla="*/ 164 h 388"/>
                <a:gd name="T64" fmla="*/ 52 w 380"/>
                <a:gd name="T65" fmla="*/ 162 h 388"/>
                <a:gd name="T66" fmla="*/ 36 w 380"/>
                <a:gd name="T67" fmla="*/ 135 h 388"/>
                <a:gd name="T68" fmla="*/ 319 w 380"/>
                <a:gd name="T69" fmla="*/ 299 h 388"/>
                <a:gd name="T70" fmla="*/ 308 w 380"/>
                <a:gd name="T71" fmla="*/ 252 h 388"/>
                <a:gd name="T72" fmla="*/ 303 w 380"/>
                <a:gd name="T73" fmla="*/ 206 h 388"/>
                <a:gd name="T74" fmla="*/ 262 w 380"/>
                <a:gd name="T75" fmla="*/ 206 h 388"/>
                <a:gd name="T76" fmla="*/ 243 w 380"/>
                <a:gd name="T77" fmla="*/ 166 h 388"/>
                <a:gd name="T78" fmla="*/ 258 w 380"/>
                <a:gd name="T79" fmla="*/ 136 h 388"/>
                <a:gd name="T80" fmla="*/ 325 w 380"/>
                <a:gd name="T81" fmla="*/ 142 h 388"/>
                <a:gd name="T82" fmla="*/ 348 w 380"/>
                <a:gd name="T83" fmla="*/ 128 h 388"/>
                <a:gd name="T84" fmla="*/ 323 w 380"/>
                <a:gd name="T85" fmla="*/ 113 h 388"/>
                <a:gd name="T86" fmla="*/ 309 w 380"/>
                <a:gd name="T87" fmla="*/ 123 h 388"/>
                <a:gd name="T88" fmla="*/ 287 w 380"/>
                <a:gd name="T89" fmla="*/ 116 h 388"/>
                <a:gd name="T90" fmla="*/ 260 w 380"/>
                <a:gd name="T91" fmla="*/ 117 h 388"/>
                <a:gd name="T92" fmla="*/ 277 w 380"/>
                <a:gd name="T93" fmla="*/ 103 h 388"/>
                <a:gd name="T94" fmla="*/ 306 w 380"/>
                <a:gd name="T95" fmla="*/ 79 h 388"/>
                <a:gd name="T96" fmla="*/ 300 w 380"/>
                <a:gd name="T97" fmla="*/ 65 h 388"/>
                <a:gd name="T98" fmla="*/ 311 w 380"/>
                <a:gd name="T99" fmla="*/ 83 h 388"/>
                <a:gd name="T100" fmla="*/ 124 w 380"/>
                <a:gd name="T101" fmla="*/ 106 h 388"/>
                <a:gd name="T102" fmla="*/ 89 w 380"/>
                <a:gd name="T103" fmla="*/ 62 h 388"/>
                <a:gd name="T104" fmla="*/ 125 w 380"/>
                <a:gd name="T105" fmla="*/ 118 h 388"/>
                <a:gd name="T106" fmla="*/ 133 w 380"/>
                <a:gd name="T107" fmla="*/ 106 h 388"/>
                <a:gd name="T108" fmla="*/ 344 w 380"/>
                <a:gd name="T109" fmla="*/ 113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0" h="388">
                  <a:moveTo>
                    <a:pt x="180" y="2"/>
                  </a:moveTo>
                  <a:cubicBezTo>
                    <a:pt x="187" y="2"/>
                    <a:pt x="194" y="2"/>
                    <a:pt x="202" y="2"/>
                  </a:cubicBezTo>
                  <a:cubicBezTo>
                    <a:pt x="203" y="2"/>
                    <a:pt x="204" y="2"/>
                    <a:pt x="205" y="2"/>
                  </a:cubicBezTo>
                  <a:cubicBezTo>
                    <a:pt x="231" y="4"/>
                    <a:pt x="255" y="11"/>
                    <a:pt x="277" y="23"/>
                  </a:cubicBezTo>
                  <a:cubicBezTo>
                    <a:pt x="312" y="41"/>
                    <a:pt x="339" y="67"/>
                    <a:pt x="357" y="102"/>
                  </a:cubicBezTo>
                  <a:cubicBezTo>
                    <a:pt x="368" y="121"/>
                    <a:pt x="374" y="142"/>
                    <a:pt x="377" y="163"/>
                  </a:cubicBezTo>
                  <a:cubicBezTo>
                    <a:pt x="378" y="170"/>
                    <a:pt x="379" y="176"/>
                    <a:pt x="380" y="182"/>
                  </a:cubicBezTo>
                  <a:cubicBezTo>
                    <a:pt x="380" y="189"/>
                    <a:pt x="380" y="195"/>
                    <a:pt x="380" y="201"/>
                  </a:cubicBezTo>
                  <a:cubicBezTo>
                    <a:pt x="379" y="202"/>
                    <a:pt x="379" y="203"/>
                    <a:pt x="379" y="204"/>
                  </a:cubicBezTo>
                  <a:cubicBezTo>
                    <a:pt x="378" y="212"/>
                    <a:pt x="377" y="219"/>
                    <a:pt x="376" y="227"/>
                  </a:cubicBezTo>
                  <a:cubicBezTo>
                    <a:pt x="366" y="276"/>
                    <a:pt x="341" y="315"/>
                    <a:pt x="301" y="344"/>
                  </a:cubicBezTo>
                  <a:cubicBezTo>
                    <a:pt x="258" y="374"/>
                    <a:pt x="210" y="385"/>
                    <a:pt x="158" y="376"/>
                  </a:cubicBezTo>
                  <a:cubicBezTo>
                    <a:pt x="108" y="368"/>
                    <a:pt x="68" y="342"/>
                    <a:pt x="38" y="302"/>
                  </a:cubicBezTo>
                  <a:cubicBezTo>
                    <a:pt x="17" y="273"/>
                    <a:pt x="5" y="240"/>
                    <a:pt x="2" y="204"/>
                  </a:cubicBezTo>
                  <a:cubicBezTo>
                    <a:pt x="0" y="176"/>
                    <a:pt x="4" y="150"/>
                    <a:pt x="14" y="124"/>
                  </a:cubicBezTo>
                  <a:cubicBezTo>
                    <a:pt x="24" y="97"/>
                    <a:pt x="40" y="73"/>
                    <a:pt x="61" y="53"/>
                  </a:cubicBezTo>
                  <a:cubicBezTo>
                    <a:pt x="88" y="27"/>
                    <a:pt x="121" y="11"/>
                    <a:pt x="158" y="5"/>
                  </a:cubicBezTo>
                  <a:cubicBezTo>
                    <a:pt x="165" y="3"/>
                    <a:pt x="172" y="3"/>
                    <a:pt x="180" y="2"/>
                  </a:cubicBezTo>
                  <a:close/>
                  <a:moveTo>
                    <a:pt x="306" y="61"/>
                  </a:moveTo>
                  <a:cubicBezTo>
                    <a:pt x="236" y="0"/>
                    <a:pt x="143" y="9"/>
                    <a:pt x="90" y="50"/>
                  </a:cubicBezTo>
                  <a:cubicBezTo>
                    <a:pt x="98" y="50"/>
                    <a:pt x="104" y="52"/>
                    <a:pt x="110" y="56"/>
                  </a:cubicBezTo>
                  <a:cubicBezTo>
                    <a:pt x="110" y="56"/>
                    <a:pt x="110" y="57"/>
                    <a:pt x="110" y="57"/>
                  </a:cubicBezTo>
                  <a:cubicBezTo>
                    <a:pt x="113" y="57"/>
                    <a:pt x="117" y="57"/>
                    <a:pt x="121" y="57"/>
                  </a:cubicBezTo>
                  <a:cubicBezTo>
                    <a:pt x="119" y="51"/>
                    <a:pt x="113" y="55"/>
                    <a:pt x="110" y="53"/>
                  </a:cubicBezTo>
                  <a:cubicBezTo>
                    <a:pt x="112" y="49"/>
                    <a:pt x="112" y="48"/>
                    <a:pt x="107" y="48"/>
                  </a:cubicBezTo>
                  <a:cubicBezTo>
                    <a:pt x="106" y="48"/>
                    <a:pt x="104" y="48"/>
                    <a:pt x="103" y="48"/>
                  </a:cubicBezTo>
                  <a:cubicBezTo>
                    <a:pt x="105" y="45"/>
                    <a:pt x="108" y="43"/>
                    <a:pt x="111" y="41"/>
                  </a:cubicBezTo>
                  <a:cubicBezTo>
                    <a:pt x="114" y="39"/>
                    <a:pt x="121" y="41"/>
                    <a:pt x="124" y="44"/>
                  </a:cubicBezTo>
                  <a:cubicBezTo>
                    <a:pt x="127" y="48"/>
                    <a:pt x="132" y="49"/>
                    <a:pt x="136" y="45"/>
                  </a:cubicBezTo>
                  <a:cubicBezTo>
                    <a:pt x="138" y="43"/>
                    <a:pt x="139" y="43"/>
                    <a:pt x="141" y="45"/>
                  </a:cubicBezTo>
                  <a:cubicBezTo>
                    <a:pt x="138" y="50"/>
                    <a:pt x="133" y="52"/>
                    <a:pt x="127" y="51"/>
                  </a:cubicBezTo>
                  <a:cubicBezTo>
                    <a:pt x="127" y="53"/>
                    <a:pt x="128" y="55"/>
                    <a:pt x="128" y="57"/>
                  </a:cubicBezTo>
                  <a:cubicBezTo>
                    <a:pt x="131" y="57"/>
                    <a:pt x="133" y="57"/>
                    <a:pt x="136" y="57"/>
                  </a:cubicBezTo>
                  <a:cubicBezTo>
                    <a:pt x="137" y="57"/>
                    <a:pt x="138" y="57"/>
                    <a:pt x="138" y="56"/>
                  </a:cubicBezTo>
                  <a:cubicBezTo>
                    <a:pt x="139" y="53"/>
                    <a:pt x="142" y="54"/>
                    <a:pt x="144" y="54"/>
                  </a:cubicBezTo>
                  <a:cubicBezTo>
                    <a:pt x="147" y="54"/>
                    <a:pt x="148" y="52"/>
                    <a:pt x="147" y="49"/>
                  </a:cubicBezTo>
                  <a:cubicBezTo>
                    <a:pt x="146" y="49"/>
                    <a:pt x="145" y="48"/>
                    <a:pt x="144" y="48"/>
                  </a:cubicBezTo>
                  <a:cubicBezTo>
                    <a:pt x="145" y="43"/>
                    <a:pt x="151" y="42"/>
                    <a:pt x="159" y="45"/>
                  </a:cubicBezTo>
                  <a:cubicBezTo>
                    <a:pt x="154" y="50"/>
                    <a:pt x="153" y="52"/>
                    <a:pt x="154" y="53"/>
                  </a:cubicBezTo>
                  <a:cubicBezTo>
                    <a:pt x="156" y="54"/>
                    <a:pt x="158" y="55"/>
                    <a:pt x="161" y="56"/>
                  </a:cubicBezTo>
                  <a:cubicBezTo>
                    <a:pt x="161" y="53"/>
                    <a:pt x="161" y="51"/>
                    <a:pt x="161" y="49"/>
                  </a:cubicBezTo>
                  <a:cubicBezTo>
                    <a:pt x="161" y="48"/>
                    <a:pt x="161" y="47"/>
                    <a:pt x="162" y="47"/>
                  </a:cubicBezTo>
                  <a:cubicBezTo>
                    <a:pt x="164" y="46"/>
                    <a:pt x="167" y="44"/>
                    <a:pt x="169" y="44"/>
                  </a:cubicBezTo>
                  <a:cubicBezTo>
                    <a:pt x="176" y="42"/>
                    <a:pt x="182" y="44"/>
                    <a:pt x="188" y="47"/>
                  </a:cubicBezTo>
                  <a:cubicBezTo>
                    <a:pt x="192" y="49"/>
                    <a:pt x="196" y="50"/>
                    <a:pt x="194" y="56"/>
                  </a:cubicBezTo>
                  <a:cubicBezTo>
                    <a:pt x="196" y="56"/>
                    <a:pt x="198" y="57"/>
                    <a:pt x="199" y="57"/>
                  </a:cubicBezTo>
                  <a:cubicBezTo>
                    <a:pt x="198" y="61"/>
                    <a:pt x="197" y="63"/>
                    <a:pt x="193" y="62"/>
                  </a:cubicBezTo>
                  <a:cubicBezTo>
                    <a:pt x="190" y="62"/>
                    <a:pt x="189" y="63"/>
                    <a:pt x="188" y="65"/>
                  </a:cubicBezTo>
                  <a:cubicBezTo>
                    <a:pt x="188" y="66"/>
                    <a:pt x="188" y="67"/>
                    <a:pt x="187" y="68"/>
                  </a:cubicBezTo>
                  <a:cubicBezTo>
                    <a:pt x="182" y="66"/>
                    <a:pt x="177" y="65"/>
                    <a:pt x="171" y="64"/>
                  </a:cubicBezTo>
                  <a:cubicBezTo>
                    <a:pt x="176" y="61"/>
                    <a:pt x="180" y="59"/>
                    <a:pt x="184" y="57"/>
                  </a:cubicBezTo>
                  <a:cubicBezTo>
                    <a:pt x="182" y="55"/>
                    <a:pt x="180" y="53"/>
                    <a:pt x="178" y="53"/>
                  </a:cubicBezTo>
                  <a:cubicBezTo>
                    <a:pt x="174" y="53"/>
                    <a:pt x="170" y="54"/>
                    <a:pt x="167" y="55"/>
                  </a:cubicBezTo>
                  <a:cubicBezTo>
                    <a:pt x="164" y="56"/>
                    <a:pt x="161" y="58"/>
                    <a:pt x="158" y="61"/>
                  </a:cubicBezTo>
                  <a:cubicBezTo>
                    <a:pt x="158" y="61"/>
                    <a:pt x="159" y="62"/>
                    <a:pt x="159" y="63"/>
                  </a:cubicBezTo>
                  <a:cubicBezTo>
                    <a:pt x="157" y="64"/>
                    <a:pt x="154" y="66"/>
                    <a:pt x="151" y="67"/>
                  </a:cubicBezTo>
                  <a:cubicBezTo>
                    <a:pt x="151" y="65"/>
                    <a:pt x="150" y="64"/>
                    <a:pt x="149" y="61"/>
                  </a:cubicBezTo>
                  <a:cubicBezTo>
                    <a:pt x="142" y="65"/>
                    <a:pt x="135" y="69"/>
                    <a:pt x="128" y="72"/>
                  </a:cubicBezTo>
                  <a:cubicBezTo>
                    <a:pt x="128" y="73"/>
                    <a:pt x="127" y="74"/>
                    <a:pt x="127" y="74"/>
                  </a:cubicBezTo>
                  <a:cubicBezTo>
                    <a:pt x="128" y="79"/>
                    <a:pt x="131" y="82"/>
                    <a:pt x="135" y="83"/>
                  </a:cubicBezTo>
                  <a:cubicBezTo>
                    <a:pt x="137" y="83"/>
                    <a:pt x="140" y="83"/>
                    <a:pt x="142" y="84"/>
                  </a:cubicBezTo>
                  <a:cubicBezTo>
                    <a:pt x="142" y="87"/>
                    <a:pt x="142" y="90"/>
                    <a:pt x="142" y="94"/>
                  </a:cubicBezTo>
                  <a:cubicBezTo>
                    <a:pt x="144" y="93"/>
                    <a:pt x="146" y="92"/>
                    <a:pt x="146" y="91"/>
                  </a:cubicBezTo>
                  <a:cubicBezTo>
                    <a:pt x="148" y="86"/>
                    <a:pt x="151" y="84"/>
                    <a:pt x="156" y="83"/>
                  </a:cubicBezTo>
                  <a:cubicBezTo>
                    <a:pt x="158" y="83"/>
                    <a:pt x="159" y="81"/>
                    <a:pt x="159" y="79"/>
                  </a:cubicBezTo>
                  <a:cubicBezTo>
                    <a:pt x="159" y="77"/>
                    <a:pt x="159" y="75"/>
                    <a:pt x="159" y="72"/>
                  </a:cubicBezTo>
                  <a:cubicBezTo>
                    <a:pt x="159" y="70"/>
                    <a:pt x="162" y="66"/>
                    <a:pt x="165" y="67"/>
                  </a:cubicBezTo>
                  <a:cubicBezTo>
                    <a:pt x="168" y="67"/>
                    <a:pt x="172" y="68"/>
                    <a:pt x="176" y="69"/>
                  </a:cubicBezTo>
                  <a:cubicBezTo>
                    <a:pt x="176" y="72"/>
                    <a:pt x="176" y="74"/>
                    <a:pt x="175" y="78"/>
                  </a:cubicBezTo>
                  <a:cubicBezTo>
                    <a:pt x="180" y="76"/>
                    <a:pt x="184" y="75"/>
                    <a:pt x="188" y="73"/>
                  </a:cubicBezTo>
                  <a:cubicBezTo>
                    <a:pt x="188" y="76"/>
                    <a:pt x="188" y="78"/>
                    <a:pt x="188" y="80"/>
                  </a:cubicBezTo>
                  <a:cubicBezTo>
                    <a:pt x="188" y="81"/>
                    <a:pt x="189" y="84"/>
                    <a:pt x="190" y="84"/>
                  </a:cubicBezTo>
                  <a:cubicBezTo>
                    <a:pt x="194" y="86"/>
                    <a:pt x="195" y="89"/>
                    <a:pt x="194" y="93"/>
                  </a:cubicBezTo>
                  <a:cubicBezTo>
                    <a:pt x="194" y="93"/>
                    <a:pt x="194" y="93"/>
                    <a:pt x="193" y="93"/>
                  </a:cubicBezTo>
                  <a:cubicBezTo>
                    <a:pt x="192" y="94"/>
                    <a:pt x="190" y="95"/>
                    <a:pt x="188" y="96"/>
                  </a:cubicBezTo>
                  <a:cubicBezTo>
                    <a:pt x="190" y="97"/>
                    <a:pt x="191" y="98"/>
                    <a:pt x="193" y="99"/>
                  </a:cubicBezTo>
                  <a:cubicBezTo>
                    <a:pt x="196" y="100"/>
                    <a:pt x="197" y="102"/>
                    <a:pt x="195" y="105"/>
                  </a:cubicBezTo>
                  <a:cubicBezTo>
                    <a:pt x="192" y="104"/>
                    <a:pt x="190" y="104"/>
                    <a:pt x="187" y="103"/>
                  </a:cubicBezTo>
                  <a:cubicBezTo>
                    <a:pt x="183" y="102"/>
                    <a:pt x="183" y="101"/>
                    <a:pt x="185" y="98"/>
                  </a:cubicBezTo>
                  <a:cubicBezTo>
                    <a:pt x="186" y="97"/>
                    <a:pt x="186" y="95"/>
                    <a:pt x="186" y="94"/>
                  </a:cubicBezTo>
                  <a:cubicBezTo>
                    <a:pt x="185" y="94"/>
                    <a:pt x="184" y="94"/>
                    <a:pt x="183" y="95"/>
                  </a:cubicBezTo>
                  <a:cubicBezTo>
                    <a:pt x="181" y="97"/>
                    <a:pt x="176" y="97"/>
                    <a:pt x="174" y="95"/>
                  </a:cubicBezTo>
                  <a:cubicBezTo>
                    <a:pt x="172" y="94"/>
                    <a:pt x="170" y="94"/>
                    <a:pt x="168" y="94"/>
                  </a:cubicBezTo>
                  <a:cubicBezTo>
                    <a:pt x="168" y="93"/>
                    <a:pt x="167" y="95"/>
                    <a:pt x="166" y="96"/>
                  </a:cubicBezTo>
                  <a:cubicBezTo>
                    <a:pt x="166" y="97"/>
                    <a:pt x="168" y="98"/>
                    <a:pt x="168" y="98"/>
                  </a:cubicBezTo>
                  <a:cubicBezTo>
                    <a:pt x="169" y="99"/>
                    <a:pt x="171" y="99"/>
                    <a:pt x="172" y="99"/>
                  </a:cubicBezTo>
                  <a:cubicBezTo>
                    <a:pt x="171" y="101"/>
                    <a:pt x="170" y="102"/>
                    <a:pt x="169" y="103"/>
                  </a:cubicBezTo>
                  <a:cubicBezTo>
                    <a:pt x="167" y="99"/>
                    <a:pt x="164" y="101"/>
                    <a:pt x="162" y="103"/>
                  </a:cubicBezTo>
                  <a:cubicBezTo>
                    <a:pt x="160" y="106"/>
                    <a:pt x="158" y="109"/>
                    <a:pt x="155" y="110"/>
                  </a:cubicBezTo>
                  <a:cubicBezTo>
                    <a:pt x="148" y="114"/>
                    <a:pt x="143" y="119"/>
                    <a:pt x="137" y="125"/>
                  </a:cubicBezTo>
                  <a:cubicBezTo>
                    <a:pt x="137" y="125"/>
                    <a:pt x="136" y="126"/>
                    <a:pt x="136" y="127"/>
                  </a:cubicBezTo>
                  <a:cubicBezTo>
                    <a:pt x="136" y="131"/>
                    <a:pt x="134" y="132"/>
                    <a:pt x="131" y="134"/>
                  </a:cubicBezTo>
                  <a:cubicBezTo>
                    <a:pt x="130" y="135"/>
                    <a:pt x="128" y="136"/>
                    <a:pt x="126" y="137"/>
                  </a:cubicBezTo>
                  <a:cubicBezTo>
                    <a:pt x="122" y="140"/>
                    <a:pt x="118" y="144"/>
                    <a:pt x="120" y="150"/>
                  </a:cubicBezTo>
                  <a:cubicBezTo>
                    <a:pt x="120" y="151"/>
                    <a:pt x="120" y="152"/>
                    <a:pt x="120" y="153"/>
                  </a:cubicBezTo>
                  <a:cubicBezTo>
                    <a:pt x="115" y="152"/>
                    <a:pt x="112" y="150"/>
                    <a:pt x="113" y="144"/>
                  </a:cubicBezTo>
                  <a:cubicBezTo>
                    <a:pt x="106" y="144"/>
                    <a:pt x="99" y="144"/>
                    <a:pt x="93" y="145"/>
                  </a:cubicBezTo>
                  <a:cubicBezTo>
                    <a:pt x="89" y="145"/>
                    <a:pt x="85" y="148"/>
                    <a:pt x="82" y="151"/>
                  </a:cubicBezTo>
                  <a:cubicBezTo>
                    <a:pt x="79" y="153"/>
                    <a:pt x="78" y="158"/>
                    <a:pt x="76" y="162"/>
                  </a:cubicBezTo>
                  <a:cubicBezTo>
                    <a:pt x="75" y="165"/>
                    <a:pt x="77" y="168"/>
                    <a:pt x="79" y="171"/>
                  </a:cubicBezTo>
                  <a:cubicBezTo>
                    <a:pt x="80" y="173"/>
                    <a:pt x="87" y="172"/>
                    <a:pt x="89" y="171"/>
                  </a:cubicBezTo>
                  <a:cubicBezTo>
                    <a:pt x="93" y="168"/>
                    <a:pt x="96" y="166"/>
                    <a:pt x="100" y="164"/>
                  </a:cubicBezTo>
                  <a:cubicBezTo>
                    <a:pt x="103" y="169"/>
                    <a:pt x="98" y="172"/>
                    <a:pt x="98" y="176"/>
                  </a:cubicBezTo>
                  <a:cubicBezTo>
                    <a:pt x="101" y="176"/>
                    <a:pt x="104" y="177"/>
                    <a:pt x="107" y="177"/>
                  </a:cubicBezTo>
                  <a:cubicBezTo>
                    <a:pt x="107" y="181"/>
                    <a:pt x="108" y="184"/>
                    <a:pt x="108" y="187"/>
                  </a:cubicBezTo>
                  <a:cubicBezTo>
                    <a:pt x="107" y="192"/>
                    <a:pt x="109" y="193"/>
                    <a:pt x="113" y="194"/>
                  </a:cubicBezTo>
                  <a:cubicBezTo>
                    <a:pt x="120" y="195"/>
                    <a:pt x="124" y="195"/>
                    <a:pt x="128" y="189"/>
                  </a:cubicBezTo>
                  <a:cubicBezTo>
                    <a:pt x="129" y="186"/>
                    <a:pt x="132" y="185"/>
                    <a:pt x="135" y="186"/>
                  </a:cubicBezTo>
                  <a:cubicBezTo>
                    <a:pt x="138" y="187"/>
                    <a:pt x="141" y="186"/>
                    <a:pt x="143" y="190"/>
                  </a:cubicBezTo>
                  <a:cubicBezTo>
                    <a:pt x="146" y="194"/>
                    <a:pt x="154" y="193"/>
                    <a:pt x="156" y="189"/>
                  </a:cubicBezTo>
                  <a:cubicBezTo>
                    <a:pt x="161" y="190"/>
                    <a:pt x="163" y="194"/>
                    <a:pt x="165" y="197"/>
                  </a:cubicBezTo>
                  <a:cubicBezTo>
                    <a:pt x="167" y="201"/>
                    <a:pt x="169" y="202"/>
                    <a:pt x="173" y="202"/>
                  </a:cubicBezTo>
                  <a:cubicBezTo>
                    <a:pt x="179" y="201"/>
                    <a:pt x="180" y="202"/>
                    <a:pt x="182" y="208"/>
                  </a:cubicBezTo>
                  <a:cubicBezTo>
                    <a:pt x="183" y="210"/>
                    <a:pt x="183" y="212"/>
                    <a:pt x="183" y="214"/>
                  </a:cubicBezTo>
                  <a:cubicBezTo>
                    <a:pt x="183" y="217"/>
                    <a:pt x="184" y="218"/>
                    <a:pt x="186" y="218"/>
                  </a:cubicBezTo>
                  <a:cubicBezTo>
                    <a:pt x="193" y="222"/>
                    <a:pt x="200" y="222"/>
                    <a:pt x="208" y="222"/>
                  </a:cubicBezTo>
                  <a:cubicBezTo>
                    <a:pt x="209" y="222"/>
                    <a:pt x="211" y="222"/>
                    <a:pt x="211" y="223"/>
                  </a:cubicBezTo>
                  <a:cubicBezTo>
                    <a:pt x="213" y="228"/>
                    <a:pt x="216" y="231"/>
                    <a:pt x="221" y="231"/>
                  </a:cubicBezTo>
                  <a:cubicBezTo>
                    <a:pt x="222" y="237"/>
                    <a:pt x="218" y="240"/>
                    <a:pt x="215" y="244"/>
                  </a:cubicBezTo>
                  <a:cubicBezTo>
                    <a:pt x="214" y="246"/>
                    <a:pt x="213" y="248"/>
                    <a:pt x="213" y="250"/>
                  </a:cubicBezTo>
                  <a:cubicBezTo>
                    <a:pt x="212" y="254"/>
                    <a:pt x="212" y="258"/>
                    <a:pt x="212" y="262"/>
                  </a:cubicBezTo>
                  <a:cubicBezTo>
                    <a:pt x="212" y="267"/>
                    <a:pt x="210" y="269"/>
                    <a:pt x="207" y="271"/>
                  </a:cubicBezTo>
                  <a:cubicBezTo>
                    <a:pt x="204" y="274"/>
                    <a:pt x="201" y="273"/>
                    <a:pt x="197" y="273"/>
                  </a:cubicBezTo>
                  <a:cubicBezTo>
                    <a:pt x="195" y="273"/>
                    <a:pt x="194" y="274"/>
                    <a:pt x="193" y="275"/>
                  </a:cubicBezTo>
                  <a:cubicBezTo>
                    <a:pt x="191" y="278"/>
                    <a:pt x="191" y="281"/>
                    <a:pt x="192" y="284"/>
                  </a:cubicBezTo>
                  <a:cubicBezTo>
                    <a:pt x="194" y="288"/>
                    <a:pt x="193" y="291"/>
                    <a:pt x="190" y="294"/>
                  </a:cubicBezTo>
                  <a:cubicBezTo>
                    <a:pt x="187" y="297"/>
                    <a:pt x="184" y="300"/>
                    <a:pt x="182" y="304"/>
                  </a:cubicBezTo>
                  <a:cubicBezTo>
                    <a:pt x="179" y="311"/>
                    <a:pt x="173" y="313"/>
                    <a:pt x="166" y="315"/>
                  </a:cubicBezTo>
                  <a:cubicBezTo>
                    <a:pt x="165" y="316"/>
                    <a:pt x="163" y="316"/>
                    <a:pt x="162" y="317"/>
                  </a:cubicBezTo>
                  <a:cubicBezTo>
                    <a:pt x="163" y="318"/>
                    <a:pt x="165" y="319"/>
                    <a:pt x="166" y="320"/>
                  </a:cubicBezTo>
                  <a:cubicBezTo>
                    <a:pt x="166" y="320"/>
                    <a:pt x="166" y="320"/>
                    <a:pt x="167" y="321"/>
                  </a:cubicBezTo>
                  <a:cubicBezTo>
                    <a:pt x="165" y="323"/>
                    <a:pt x="164" y="325"/>
                    <a:pt x="162" y="328"/>
                  </a:cubicBezTo>
                  <a:cubicBezTo>
                    <a:pt x="164" y="329"/>
                    <a:pt x="167" y="330"/>
                    <a:pt x="169" y="331"/>
                  </a:cubicBezTo>
                  <a:cubicBezTo>
                    <a:pt x="169" y="332"/>
                    <a:pt x="170" y="333"/>
                    <a:pt x="169" y="333"/>
                  </a:cubicBezTo>
                  <a:cubicBezTo>
                    <a:pt x="166" y="339"/>
                    <a:pt x="168" y="344"/>
                    <a:pt x="174" y="347"/>
                  </a:cubicBezTo>
                  <a:cubicBezTo>
                    <a:pt x="174" y="347"/>
                    <a:pt x="173" y="351"/>
                    <a:pt x="173" y="351"/>
                  </a:cubicBezTo>
                  <a:cubicBezTo>
                    <a:pt x="169" y="351"/>
                    <a:pt x="165" y="352"/>
                    <a:pt x="161" y="349"/>
                  </a:cubicBezTo>
                  <a:cubicBezTo>
                    <a:pt x="156" y="344"/>
                    <a:pt x="152" y="339"/>
                    <a:pt x="148" y="333"/>
                  </a:cubicBezTo>
                  <a:cubicBezTo>
                    <a:pt x="146" y="329"/>
                    <a:pt x="145" y="326"/>
                    <a:pt x="146" y="322"/>
                  </a:cubicBezTo>
                  <a:cubicBezTo>
                    <a:pt x="147" y="317"/>
                    <a:pt x="146" y="313"/>
                    <a:pt x="142" y="309"/>
                  </a:cubicBezTo>
                  <a:cubicBezTo>
                    <a:pt x="141" y="307"/>
                    <a:pt x="141" y="305"/>
                    <a:pt x="141" y="303"/>
                  </a:cubicBezTo>
                  <a:cubicBezTo>
                    <a:pt x="141" y="300"/>
                    <a:pt x="142" y="296"/>
                    <a:pt x="143" y="293"/>
                  </a:cubicBezTo>
                  <a:cubicBezTo>
                    <a:pt x="139" y="292"/>
                    <a:pt x="139" y="290"/>
                    <a:pt x="139" y="287"/>
                  </a:cubicBezTo>
                  <a:cubicBezTo>
                    <a:pt x="139" y="280"/>
                    <a:pt x="139" y="272"/>
                    <a:pt x="139" y="265"/>
                  </a:cubicBezTo>
                  <a:cubicBezTo>
                    <a:pt x="139" y="263"/>
                    <a:pt x="139" y="262"/>
                    <a:pt x="138" y="261"/>
                  </a:cubicBezTo>
                  <a:cubicBezTo>
                    <a:pt x="134" y="258"/>
                    <a:pt x="129" y="256"/>
                    <a:pt x="125" y="253"/>
                  </a:cubicBezTo>
                  <a:cubicBezTo>
                    <a:pt x="124" y="253"/>
                    <a:pt x="123" y="252"/>
                    <a:pt x="123" y="252"/>
                  </a:cubicBezTo>
                  <a:cubicBezTo>
                    <a:pt x="123" y="246"/>
                    <a:pt x="119" y="243"/>
                    <a:pt x="116" y="239"/>
                  </a:cubicBezTo>
                  <a:cubicBezTo>
                    <a:pt x="111" y="234"/>
                    <a:pt x="109" y="230"/>
                    <a:pt x="110" y="223"/>
                  </a:cubicBezTo>
                  <a:cubicBezTo>
                    <a:pt x="111" y="217"/>
                    <a:pt x="112" y="213"/>
                    <a:pt x="117" y="211"/>
                  </a:cubicBezTo>
                  <a:cubicBezTo>
                    <a:pt x="120" y="210"/>
                    <a:pt x="120" y="208"/>
                    <a:pt x="120" y="206"/>
                  </a:cubicBezTo>
                  <a:cubicBezTo>
                    <a:pt x="119" y="198"/>
                    <a:pt x="119" y="198"/>
                    <a:pt x="111" y="198"/>
                  </a:cubicBezTo>
                  <a:cubicBezTo>
                    <a:pt x="107" y="198"/>
                    <a:pt x="104" y="197"/>
                    <a:pt x="102" y="193"/>
                  </a:cubicBezTo>
                  <a:cubicBezTo>
                    <a:pt x="98" y="187"/>
                    <a:pt x="92" y="183"/>
                    <a:pt x="84" y="183"/>
                  </a:cubicBezTo>
                  <a:cubicBezTo>
                    <a:pt x="84" y="183"/>
                    <a:pt x="84" y="182"/>
                    <a:pt x="83" y="182"/>
                  </a:cubicBezTo>
                  <a:cubicBezTo>
                    <a:pt x="83" y="181"/>
                    <a:pt x="83" y="180"/>
                    <a:pt x="84" y="178"/>
                  </a:cubicBezTo>
                  <a:cubicBezTo>
                    <a:pt x="81" y="178"/>
                    <a:pt x="79" y="178"/>
                    <a:pt x="78" y="179"/>
                  </a:cubicBezTo>
                  <a:cubicBezTo>
                    <a:pt x="77" y="179"/>
                    <a:pt x="76" y="179"/>
                    <a:pt x="76" y="179"/>
                  </a:cubicBezTo>
                  <a:cubicBezTo>
                    <a:pt x="69" y="178"/>
                    <a:pt x="61" y="178"/>
                    <a:pt x="58" y="169"/>
                  </a:cubicBezTo>
                  <a:cubicBezTo>
                    <a:pt x="57" y="168"/>
                    <a:pt x="56" y="166"/>
                    <a:pt x="58" y="164"/>
                  </a:cubicBezTo>
                  <a:cubicBezTo>
                    <a:pt x="58" y="163"/>
                    <a:pt x="58" y="161"/>
                    <a:pt x="57" y="160"/>
                  </a:cubicBezTo>
                  <a:cubicBezTo>
                    <a:pt x="53" y="154"/>
                    <a:pt x="47" y="147"/>
                    <a:pt x="48" y="138"/>
                  </a:cubicBezTo>
                  <a:cubicBezTo>
                    <a:pt x="46" y="138"/>
                    <a:pt x="45" y="138"/>
                    <a:pt x="44" y="138"/>
                  </a:cubicBezTo>
                  <a:cubicBezTo>
                    <a:pt x="43" y="145"/>
                    <a:pt x="46" y="150"/>
                    <a:pt x="50" y="156"/>
                  </a:cubicBezTo>
                  <a:cubicBezTo>
                    <a:pt x="51" y="157"/>
                    <a:pt x="51" y="160"/>
                    <a:pt x="52" y="162"/>
                  </a:cubicBezTo>
                  <a:cubicBezTo>
                    <a:pt x="51" y="162"/>
                    <a:pt x="51" y="162"/>
                    <a:pt x="50" y="163"/>
                  </a:cubicBezTo>
                  <a:cubicBezTo>
                    <a:pt x="48" y="162"/>
                    <a:pt x="46" y="162"/>
                    <a:pt x="45" y="160"/>
                  </a:cubicBezTo>
                  <a:cubicBezTo>
                    <a:pt x="41" y="155"/>
                    <a:pt x="37" y="149"/>
                    <a:pt x="38" y="142"/>
                  </a:cubicBezTo>
                  <a:cubicBezTo>
                    <a:pt x="39" y="140"/>
                    <a:pt x="39" y="139"/>
                    <a:pt x="38" y="138"/>
                  </a:cubicBezTo>
                  <a:cubicBezTo>
                    <a:pt x="38" y="137"/>
                    <a:pt x="37" y="135"/>
                    <a:pt x="36" y="135"/>
                  </a:cubicBezTo>
                  <a:cubicBezTo>
                    <a:pt x="32" y="134"/>
                    <a:pt x="31" y="131"/>
                    <a:pt x="31" y="126"/>
                  </a:cubicBezTo>
                  <a:cubicBezTo>
                    <a:pt x="31" y="126"/>
                    <a:pt x="31" y="125"/>
                    <a:pt x="31" y="124"/>
                  </a:cubicBezTo>
                  <a:cubicBezTo>
                    <a:pt x="2" y="189"/>
                    <a:pt x="17" y="288"/>
                    <a:pt x="101" y="339"/>
                  </a:cubicBezTo>
                  <a:cubicBezTo>
                    <a:pt x="183" y="388"/>
                    <a:pt x="279" y="359"/>
                    <a:pt x="324" y="300"/>
                  </a:cubicBezTo>
                  <a:cubicBezTo>
                    <a:pt x="323" y="300"/>
                    <a:pt x="321" y="300"/>
                    <a:pt x="319" y="299"/>
                  </a:cubicBezTo>
                  <a:cubicBezTo>
                    <a:pt x="319" y="296"/>
                    <a:pt x="319" y="293"/>
                    <a:pt x="319" y="290"/>
                  </a:cubicBezTo>
                  <a:cubicBezTo>
                    <a:pt x="319" y="289"/>
                    <a:pt x="319" y="287"/>
                    <a:pt x="318" y="286"/>
                  </a:cubicBezTo>
                  <a:cubicBezTo>
                    <a:pt x="313" y="282"/>
                    <a:pt x="312" y="276"/>
                    <a:pt x="313" y="270"/>
                  </a:cubicBezTo>
                  <a:cubicBezTo>
                    <a:pt x="313" y="267"/>
                    <a:pt x="312" y="264"/>
                    <a:pt x="310" y="262"/>
                  </a:cubicBezTo>
                  <a:cubicBezTo>
                    <a:pt x="307" y="260"/>
                    <a:pt x="306" y="256"/>
                    <a:pt x="308" y="252"/>
                  </a:cubicBezTo>
                  <a:cubicBezTo>
                    <a:pt x="310" y="250"/>
                    <a:pt x="311" y="247"/>
                    <a:pt x="312" y="245"/>
                  </a:cubicBezTo>
                  <a:cubicBezTo>
                    <a:pt x="314" y="243"/>
                    <a:pt x="313" y="242"/>
                    <a:pt x="312" y="240"/>
                  </a:cubicBezTo>
                  <a:cubicBezTo>
                    <a:pt x="309" y="234"/>
                    <a:pt x="306" y="229"/>
                    <a:pt x="303" y="223"/>
                  </a:cubicBezTo>
                  <a:cubicBezTo>
                    <a:pt x="302" y="222"/>
                    <a:pt x="302" y="220"/>
                    <a:pt x="302" y="218"/>
                  </a:cubicBezTo>
                  <a:cubicBezTo>
                    <a:pt x="302" y="214"/>
                    <a:pt x="302" y="210"/>
                    <a:pt x="303" y="206"/>
                  </a:cubicBezTo>
                  <a:cubicBezTo>
                    <a:pt x="300" y="206"/>
                    <a:pt x="297" y="206"/>
                    <a:pt x="294" y="205"/>
                  </a:cubicBezTo>
                  <a:cubicBezTo>
                    <a:pt x="293" y="205"/>
                    <a:pt x="292" y="205"/>
                    <a:pt x="291" y="204"/>
                  </a:cubicBezTo>
                  <a:cubicBezTo>
                    <a:pt x="286" y="200"/>
                    <a:pt x="283" y="200"/>
                    <a:pt x="278" y="204"/>
                  </a:cubicBezTo>
                  <a:cubicBezTo>
                    <a:pt x="277" y="204"/>
                    <a:pt x="276" y="204"/>
                    <a:pt x="274" y="205"/>
                  </a:cubicBezTo>
                  <a:cubicBezTo>
                    <a:pt x="270" y="205"/>
                    <a:pt x="266" y="205"/>
                    <a:pt x="262" y="206"/>
                  </a:cubicBezTo>
                  <a:cubicBezTo>
                    <a:pt x="259" y="206"/>
                    <a:pt x="256" y="206"/>
                    <a:pt x="253" y="203"/>
                  </a:cubicBezTo>
                  <a:cubicBezTo>
                    <a:pt x="250" y="198"/>
                    <a:pt x="247" y="194"/>
                    <a:pt x="243" y="191"/>
                  </a:cubicBezTo>
                  <a:cubicBezTo>
                    <a:pt x="237" y="185"/>
                    <a:pt x="241" y="179"/>
                    <a:pt x="240" y="173"/>
                  </a:cubicBezTo>
                  <a:cubicBezTo>
                    <a:pt x="240" y="173"/>
                    <a:pt x="240" y="172"/>
                    <a:pt x="241" y="172"/>
                  </a:cubicBezTo>
                  <a:cubicBezTo>
                    <a:pt x="244" y="171"/>
                    <a:pt x="243" y="168"/>
                    <a:pt x="243" y="166"/>
                  </a:cubicBezTo>
                  <a:cubicBezTo>
                    <a:pt x="239" y="165"/>
                    <a:pt x="240" y="165"/>
                    <a:pt x="239" y="162"/>
                  </a:cubicBezTo>
                  <a:cubicBezTo>
                    <a:pt x="238" y="159"/>
                    <a:pt x="240" y="159"/>
                    <a:pt x="241" y="157"/>
                  </a:cubicBezTo>
                  <a:cubicBezTo>
                    <a:pt x="246" y="154"/>
                    <a:pt x="250" y="151"/>
                    <a:pt x="255" y="148"/>
                  </a:cubicBezTo>
                  <a:cubicBezTo>
                    <a:pt x="257" y="146"/>
                    <a:pt x="257" y="145"/>
                    <a:pt x="257" y="143"/>
                  </a:cubicBezTo>
                  <a:cubicBezTo>
                    <a:pt x="257" y="140"/>
                    <a:pt x="257" y="137"/>
                    <a:pt x="258" y="136"/>
                  </a:cubicBezTo>
                  <a:cubicBezTo>
                    <a:pt x="261" y="134"/>
                    <a:pt x="264" y="131"/>
                    <a:pt x="269" y="131"/>
                  </a:cubicBezTo>
                  <a:cubicBezTo>
                    <a:pt x="272" y="131"/>
                    <a:pt x="276" y="132"/>
                    <a:pt x="279" y="131"/>
                  </a:cubicBezTo>
                  <a:cubicBezTo>
                    <a:pt x="287" y="126"/>
                    <a:pt x="295" y="128"/>
                    <a:pt x="304" y="126"/>
                  </a:cubicBezTo>
                  <a:cubicBezTo>
                    <a:pt x="304" y="130"/>
                    <a:pt x="304" y="133"/>
                    <a:pt x="304" y="136"/>
                  </a:cubicBezTo>
                  <a:cubicBezTo>
                    <a:pt x="311" y="138"/>
                    <a:pt x="318" y="140"/>
                    <a:pt x="325" y="142"/>
                  </a:cubicBezTo>
                  <a:cubicBezTo>
                    <a:pt x="325" y="141"/>
                    <a:pt x="325" y="139"/>
                    <a:pt x="325" y="137"/>
                  </a:cubicBezTo>
                  <a:cubicBezTo>
                    <a:pt x="330" y="136"/>
                    <a:pt x="334" y="136"/>
                    <a:pt x="338" y="140"/>
                  </a:cubicBezTo>
                  <a:cubicBezTo>
                    <a:pt x="344" y="145"/>
                    <a:pt x="350" y="142"/>
                    <a:pt x="357" y="143"/>
                  </a:cubicBezTo>
                  <a:cubicBezTo>
                    <a:pt x="356" y="138"/>
                    <a:pt x="354" y="135"/>
                    <a:pt x="354" y="132"/>
                  </a:cubicBezTo>
                  <a:cubicBezTo>
                    <a:pt x="353" y="129"/>
                    <a:pt x="351" y="128"/>
                    <a:pt x="348" y="128"/>
                  </a:cubicBezTo>
                  <a:cubicBezTo>
                    <a:pt x="341" y="128"/>
                    <a:pt x="339" y="125"/>
                    <a:pt x="338" y="119"/>
                  </a:cubicBezTo>
                  <a:cubicBezTo>
                    <a:pt x="338" y="118"/>
                    <a:pt x="338" y="117"/>
                    <a:pt x="338" y="115"/>
                  </a:cubicBezTo>
                  <a:cubicBezTo>
                    <a:pt x="335" y="117"/>
                    <a:pt x="335" y="117"/>
                    <a:pt x="330" y="127"/>
                  </a:cubicBezTo>
                  <a:cubicBezTo>
                    <a:pt x="325" y="122"/>
                    <a:pt x="325" y="122"/>
                    <a:pt x="324" y="115"/>
                  </a:cubicBezTo>
                  <a:cubicBezTo>
                    <a:pt x="324" y="114"/>
                    <a:pt x="324" y="114"/>
                    <a:pt x="323" y="113"/>
                  </a:cubicBezTo>
                  <a:cubicBezTo>
                    <a:pt x="321" y="109"/>
                    <a:pt x="313" y="105"/>
                    <a:pt x="308" y="106"/>
                  </a:cubicBezTo>
                  <a:cubicBezTo>
                    <a:pt x="307" y="114"/>
                    <a:pt x="316" y="114"/>
                    <a:pt x="319" y="118"/>
                  </a:cubicBezTo>
                  <a:cubicBezTo>
                    <a:pt x="319" y="120"/>
                    <a:pt x="318" y="121"/>
                    <a:pt x="318" y="122"/>
                  </a:cubicBezTo>
                  <a:cubicBezTo>
                    <a:pt x="319" y="126"/>
                    <a:pt x="316" y="126"/>
                    <a:pt x="314" y="127"/>
                  </a:cubicBezTo>
                  <a:cubicBezTo>
                    <a:pt x="312" y="127"/>
                    <a:pt x="309" y="126"/>
                    <a:pt x="309" y="123"/>
                  </a:cubicBezTo>
                  <a:cubicBezTo>
                    <a:pt x="311" y="122"/>
                    <a:pt x="314" y="125"/>
                    <a:pt x="315" y="121"/>
                  </a:cubicBezTo>
                  <a:cubicBezTo>
                    <a:pt x="311" y="116"/>
                    <a:pt x="304" y="115"/>
                    <a:pt x="301" y="108"/>
                  </a:cubicBezTo>
                  <a:cubicBezTo>
                    <a:pt x="299" y="109"/>
                    <a:pt x="298" y="111"/>
                    <a:pt x="297" y="112"/>
                  </a:cubicBezTo>
                  <a:cubicBezTo>
                    <a:pt x="296" y="112"/>
                    <a:pt x="295" y="113"/>
                    <a:pt x="294" y="113"/>
                  </a:cubicBezTo>
                  <a:cubicBezTo>
                    <a:pt x="290" y="111"/>
                    <a:pt x="289" y="113"/>
                    <a:pt x="287" y="116"/>
                  </a:cubicBezTo>
                  <a:cubicBezTo>
                    <a:pt x="286" y="118"/>
                    <a:pt x="284" y="119"/>
                    <a:pt x="283" y="121"/>
                  </a:cubicBezTo>
                  <a:cubicBezTo>
                    <a:pt x="281" y="128"/>
                    <a:pt x="275" y="128"/>
                    <a:pt x="270" y="128"/>
                  </a:cubicBezTo>
                  <a:cubicBezTo>
                    <a:pt x="269" y="128"/>
                    <a:pt x="268" y="128"/>
                    <a:pt x="268" y="128"/>
                  </a:cubicBezTo>
                  <a:cubicBezTo>
                    <a:pt x="264" y="127"/>
                    <a:pt x="262" y="126"/>
                    <a:pt x="261" y="122"/>
                  </a:cubicBezTo>
                  <a:cubicBezTo>
                    <a:pt x="261" y="120"/>
                    <a:pt x="261" y="119"/>
                    <a:pt x="260" y="117"/>
                  </a:cubicBezTo>
                  <a:cubicBezTo>
                    <a:pt x="260" y="114"/>
                    <a:pt x="262" y="111"/>
                    <a:pt x="265" y="111"/>
                  </a:cubicBezTo>
                  <a:cubicBezTo>
                    <a:pt x="270" y="110"/>
                    <a:pt x="274" y="111"/>
                    <a:pt x="279" y="111"/>
                  </a:cubicBezTo>
                  <a:cubicBezTo>
                    <a:pt x="279" y="109"/>
                    <a:pt x="280" y="108"/>
                    <a:pt x="280" y="107"/>
                  </a:cubicBezTo>
                  <a:cubicBezTo>
                    <a:pt x="279" y="106"/>
                    <a:pt x="278" y="106"/>
                    <a:pt x="276" y="105"/>
                  </a:cubicBezTo>
                  <a:cubicBezTo>
                    <a:pt x="277" y="104"/>
                    <a:pt x="277" y="103"/>
                    <a:pt x="277" y="103"/>
                  </a:cubicBezTo>
                  <a:cubicBezTo>
                    <a:pt x="277" y="99"/>
                    <a:pt x="278" y="97"/>
                    <a:pt x="282" y="97"/>
                  </a:cubicBezTo>
                  <a:cubicBezTo>
                    <a:pt x="286" y="98"/>
                    <a:pt x="288" y="95"/>
                    <a:pt x="290" y="91"/>
                  </a:cubicBezTo>
                  <a:cubicBezTo>
                    <a:pt x="293" y="87"/>
                    <a:pt x="297" y="86"/>
                    <a:pt x="301" y="87"/>
                  </a:cubicBezTo>
                  <a:cubicBezTo>
                    <a:pt x="303" y="87"/>
                    <a:pt x="305" y="87"/>
                    <a:pt x="307" y="87"/>
                  </a:cubicBezTo>
                  <a:cubicBezTo>
                    <a:pt x="307" y="84"/>
                    <a:pt x="307" y="82"/>
                    <a:pt x="306" y="79"/>
                  </a:cubicBezTo>
                  <a:cubicBezTo>
                    <a:pt x="304" y="80"/>
                    <a:pt x="301" y="81"/>
                    <a:pt x="299" y="82"/>
                  </a:cubicBezTo>
                  <a:cubicBezTo>
                    <a:pt x="298" y="80"/>
                    <a:pt x="298" y="79"/>
                    <a:pt x="297" y="78"/>
                  </a:cubicBezTo>
                  <a:cubicBezTo>
                    <a:pt x="297" y="77"/>
                    <a:pt x="296" y="76"/>
                    <a:pt x="295" y="75"/>
                  </a:cubicBezTo>
                  <a:cubicBezTo>
                    <a:pt x="292" y="74"/>
                    <a:pt x="291" y="72"/>
                    <a:pt x="293" y="70"/>
                  </a:cubicBezTo>
                  <a:cubicBezTo>
                    <a:pt x="295" y="68"/>
                    <a:pt x="297" y="67"/>
                    <a:pt x="300" y="65"/>
                  </a:cubicBezTo>
                  <a:cubicBezTo>
                    <a:pt x="302" y="64"/>
                    <a:pt x="303" y="63"/>
                    <a:pt x="306" y="61"/>
                  </a:cubicBezTo>
                  <a:close/>
                  <a:moveTo>
                    <a:pt x="325" y="81"/>
                  </a:moveTo>
                  <a:cubicBezTo>
                    <a:pt x="322" y="78"/>
                    <a:pt x="320" y="75"/>
                    <a:pt x="317" y="72"/>
                  </a:cubicBezTo>
                  <a:cubicBezTo>
                    <a:pt x="317" y="73"/>
                    <a:pt x="317" y="73"/>
                    <a:pt x="316" y="73"/>
                  </a:cubicBezTo>
                  <a:cubicBezTo>
                    <a:pt x="318" y="78"/>
                    <a:pt x="316" y="82"/>
                    <a:pt x="311" y="83"/>
                  </a:cubicBezTo>
                  <a:cubicBezTo>
                    <a:pt x="311" y="83"/>
                    <a:pt x="310" y="83"/>
                    <a:pt x="310" y="83"/>
                  </a:cubicBezTo>
                  <a:cubicBezTo>
                    <a:pt x="310" y="84"/>
                    <a:pt x="310" y="86"/>
                    <a:pt x="311" y="86"/>
                  </a:cubicBezTo>
                  <a:cubicBezTo>
                    <a:pt x="314" y="86"/>
                    <a:pt x="318" y="87"/>
                    <a:pt x="321" y="86"/>
                  </a:cubicBezTo>
                  <a:cubicBezTo>
                    <a:pt x="323" y="86"/>
                    <a:pt x="324" y="83"/>
                    <a:pt x="325" y="81"/>
                  </a:cubicBezTo>
                  <a:close/>
                  <a:moveTo>
                    <a:pt x="124" y="106"/>
                  </a:moveTo>
                  <a:cubicBezTo>
                    <a:pt x="119" y="105"/>
                    <a:pt x="114" y="108"/>
                    <a:pt x="114" y="112"/>
                  </a:cubicBezTo>
                  <a:cubicBezTo>
                    <a:pt x="114" y="113"/>
                    <a:pt x="115" y="114"/>
                    <a:pt x="116" y="115"/>
                  </a:cubicBezTo>
                  <a:cubicBezTo>
                    <a:pt x="116" y="115"/>
                    <a:pt x="118" y="115"/>
                    <a:pt x="118" y="114"/>
                  </a:cubicBezTo>
                  <a:cubicBezTo>
                    <a:pt x="120" y="112"/>
                    <a:pt x="122" y="109"/>
                    <a:pt x="124" y="106"/>
                  </a:cubicBezTo>
                  <a:close/>
                  <a:moveTo>
                    <a:pt x="89" y="62"/>
                  </a:moveTo>
                  <a:cubicBezTo>
                    <a:pt x="98" y="63"/>
                    <a:pt x="99" y="62"/>
                    <a:pt x="99" y="57"/>
                  </a:cubicBezTo>
                  <a:cubicBezTo>
                    <a:pt x="95" y="58"/>
                    <a:pt x="92" y="58"/>
                    <a:pt x="89" y="59"/>
                  </a:cubicBezTo>
                  <a:cubicBezTo>
                    <a:pt x="89" y="60"/>
                    <a:pt x="89" y="61"/>
                    <a:pt x="89" y="62"/>
                  </a:cubicBezTo>
                  <a:close/>
                  <a:moveTo>
                    <a:pt x="132" y="113"/>
                  </a:moveTo>
                  <a:cubicBezTo>
                    <a:pt x="127" y="113"/>
                    <a:pt x="125" y="114"/>
                    <a:pt x="125" y="118"/>
                  </a:cubicBezTo>
                  <a:cubicBezTo>
                    <a:pt x="131" y="119"/>
                    <a:pt x="133" y="117"/>
                    <a:pt x="132" y="113"/>
                  </a:cubicBezTo>
                  <a:close/>
                  <a:moveTo>
                    <a:pt x="136" y="109"/>
                  </a:moveTo>
                  <a:cubicBezTo>
                    <a:pt x="135" y="114"/>
                    <a:pt x="136" y="115"/>
                    <a:pt x="142" y="114"/>
                  </a:cubicBezTo>
                  <a:cubicBezTo>
                    <a:pt x="143" y="109"/>
                    <a:pt x="138" y="111"/>
                    <a:pt x="136" y="109"/>
                  </a:cubicBezTo>
                  <a:close/>
                  <a:moveTo>
                    <a:pt x="133" y="106"/>
                  </a:moveTo>
                  <a:cubicBezTo>
                    <a:pt x="132" y="106"/>
                    <a:pt x="130" y="106"/>
                    <a:pt x="128" y="106"/>
                  </a:cubicBezTo>
                  <a:cubicBezTo>
                    <a:pt x="128" y="107"/>
                    <a:pt x="128" y="109"/>
                    <a:pt x="128" y="111"/>
                  </a:cubicBezTo>
                  <a:cubicBezTo>
                    <a:pt x="133" y="110"/>
                    <a:pt x="134" y="110"/>
                    <a:pt x="133" y="106"/>
                  </a:cubicBezTo>
                  <a:close/>
                  <a:moveTo>
                    <a:pt x="345" y="112"/>
                  </a:moveTo>
                  <a:cubicBezTo>
                    <a:pt x="345" y="112"/>
                    <a:pt x="345" y="113"/>
                    <a:pt x="344" y="113"/>
                  </a:cubicBezTo>
                  <a:cubicBezTo>
                    <a:pt x="344" y="115"/>
                    <a:pt x="344" y="118"/>
                    <a:pt x="344" y="120"/>
                  </a:cubicBezTo>
                  <a:cubicBezTo>
                    <a:pt x="346" y="120"/>
                    <a:pt x="347" y="120"/>
                    <a:pt x="349" y="120"/>
                  </a:cubicBezTo>
                  <a:cubicBezTo>
                    <a:pt x="348" y="117"/>
                    <a:pt x="346" y="115"/>
                    <a:pt x="34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0"/>
            <p:cNvSpPr>
              <a:spLocks/>
            </p:cNvSpPr>
            <p:nvPr/>
          </p:nvSpPr>
          <p:spPr bwMode="auto">
            <a:xfrm>
              <a:off x="8391525" y="3630613"/>
              <a:ext cx="66675" cy="82550"/>
            </a:xfrm>
            <a:custGeom>
              <a:avLst/>
              <a:gdLst>
                <a:gd name="T0" fmla="*/ 3 w 17"/>
                <a:gd name="T1" fmla="*/ 20 h 21"/>
                <a:gd name="T2" fmla="*/ 8 w 17"/>
                <a:gd name="T3" fmla="*/ 13 h 21"/>
                <a:gd name="T4" fmla="*/ 5 w 17"/>
                <a:gd name="T5" fmla="*/ 9 h 21"/>
                <a:gd name="T6" fmla="*/ 1 w 17"/>
                <a:gd name="T7" fmla="*/ 4 h 21"/>
                <a:gd name="T8" fmla="*/ 8 w 17"/>
                <a:gd name="T9" fmla="*/ 0 h 21"/>
                <a:gd name="T10" fmla="*/ 17 w 17"/>
                <a:gd name="T11" fmla="*/ 15 h 21"/>
                <a:gd name="T12" fmla="*/ 3 w 17"/>
                <a:gd name="T13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1">
                  <a:moveTo>
                    <a:pt x="3" y="20"/>
                  </a:moveTo>
                  <a:cubicBezTo>
                    <a:pt x="3" y="15"/>
                    <a:pt x="3" y="15"/>
                    <a:pt x="8" y="13"/>
                  </a:cubicBezTo>
                  <a:cubicBezTo>
                    <a:pt x="7" y="11"/>
                    <a:pt x="6" y="10"/>
                    <a:pt x="5" y="9"/>
                  </a:cubicBezTo>
                  <a:cubicBezTo>
                    <a:pt x="3" y="8"/>
                    <a:pt x="0" y="7"/>
                    <a:pt x="1" y="4"/>
                  </a:cubicBezTo>
                  <a:cubicBezTo>
                    <a:pt x="1" y="0"/>
                    <a:pt x="4" y="1"/>
                    <a:pt x="8" y="0"/>
                  </a:cubicBezTo>
                  <a:cubicBezTo>
                    <a:pt x="9" y="6"/>
                    <a:pt x="10" y="13"/>
                    <a:pt x="17" y="15"/>
                  </a:cubicBezTo>
                  <a:cubicBezTo>
                    <a:pt x="15" y="20"/>
                    <a:pt x="12" y="21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1"/>
            <p:cNvSpPr>
              <a:spLocks/>
            </p:cNvSpPr>
            <p:nvPr/>
          </p:nvSpPr>
          <p:spPr bwMode="auto">
            <a:xfrm>
              <a:off x="8356600" y="3662363"/>
              <a:ext cx="42863" cy="38100"/>
            </a:xfrm>
            <a:custGeom>
              <a:avLst/>
              <a:gdLst>
                <a:gd name="T0" fmla="*/ 0 w 11"/>
                <a:gd name="T1" fmla="*/ 10 h 10"/>
                <a:gd name="T2" fmla="*/ 7 w 11"/>
                <a:gd name="T3" fmla="*/ 0 h 10"/>
                <a:gd name="T4" fmla="*/ 11 w 11"/>
                <a:gd name="T5" fmla="*/ 2 h 10"/>
                <a:gd name="T6" fmla="*/ 10 w 11"/>
                <a:gd name="T7" fmla="*/ 6 h 10"/>
                <a:gd name="T8" fmla="*/ 0 w 11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cubicBezTo>
                    <a:pt x="0" y="5"/>
                    <a:pt x="3" y="0"/>
                    <a:pt x="7" y="0"/>
                  </a:cubicBezTo>
                  <a:cubicBezTo>
                    <a:pt x="9" y="0"/>
                    <a:pt x="11" y="1"/>
                    <a:pt x="11" y="2"/>
                  </a:cubicBezTo>
                  <a:cubicBezTo>
                    <a:pt x="11" y="3"/>
                    <a:pt x="11" y="5"/>
                    <a:pt x="10" y="6"/>
                  </a:cubicBezTo>
                  <a:cubicBezTo>
                    <a:pt x="5" y="10"/>
                    <a:pt x="4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3" name="Freeform 6"/>
          <p:cNvSpPr>
            <a:spLocks noEditPoints="1"/>
          </p:cNvSpPr>
          <p:nvPr/>
        </p:nvSpPr>
        <p:spPr bwMode="auto">
          <a:xfrm>
            <a:off x="6385277" y="5494979"/>
            <a:ext cx="352376" cy="450145"/>
          </a:xfrm>
          <a:custGeom>
            <a:avLst/>
            <a:gdLst>
              <a:gd name="T0" fmla="*/ 132 w 275"/>
              <a:gd name="T1" fmla="*/ 0 h 352"/>
              <a:gd name="T2" fmla="*/ 266 w 275"/>
              <a:gd name="T3" fmla="*/ 147 h 352"/>
              <a:gd name="T4" fmla="*/ 230 w 275"/>
              <a:gd name="T5" fmla="*/ 245 h 352"/>
              <a:gd name="T6" fmla="*/ 151 w 275"/>
              <a:gd name="T7" fmla="*/ 342 h 352"/>
              <a:gd name="T8" fmla="*/ 119 w 275"/>
              <a:gd name="T9" fmla="*/ 342 h 352"/>
              <a:gd name="T10" fmla="*/ 22 w 275"/>
              <a:gd name="T11" fmla="*/ 213 h 352"/>
              <a:gd name="T12" fmla="*/ 4 w 275"/>
              <a:gd name="T13" fmla="*/ 117 h 352"/>
              <a:gd name="T14" fmla="*/ 115 w 275"/>
              <a:gd name="T15" fmla="*/ 2 h 352"/>
              <a:gd name="T16" fmla="*/ 132 w 275"/>
              <a:gd name="T17" fmla="*/ 0 h 352"/>
              <a:gd name="T18" fmla="*/ 169 w 275"/>
              <a:gd name="T19" fmla="*/ 133 h 352"/>
              <a:gd name="T20" fmla="*/ 135 w 275"/>
              <a:gd name="T21" fmla="*/ 98 h 352"/>
              <a:gd name="T22" fmla="*/ 101 w 275"/>
              <a:gd name="T23" fmla="*/ 132 h 352"/>
              <a:gd name="T24" fmla="*/ 135 w 275"/>
              <a:gd name="T25" fmla="*/ 167 h 352"/>
              <a:gd name="T26" fmla="*/ 169 w 275"/>
              <a:gd name="T27" fmla="*/ 133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75" h="352">
                <a:moveTo>
                  <a:pt x="132" y="0"/>
                </a:moveTo>
                <a:cubicBezTo>
                  <a:pt x="213" y="0"/>
                  <a:pt x="275" y="70"/>
                  <a:pt x="266" y="147"/>
                </a:cubicBezTo>
                <a:cubicBezTo>
                  <a:pt x="262" y="183"/>
                  <a:pt x="249" y="215"/>
                  <a:pt x="230" y="245"/>
                </a:cubicBezTo>
                <a:cubicBezTo>
                  <a:pt x="209" y="281"/>
                  <a:pt x="181" y="313"/>
                  <a:pt x="151" y="342"/>
                </a:cubicBezTo>
                <a:cubicBezTo>
                  <a:pt x="140" y="352"/>
                  <a:pt x="130" y="352"/>
                  <a:pt x="119" y="342"/>
                </a:cubicBezTo>
                <a:cubicBezTo>
                  <a:pt x="79" y="304"/>
                  <a:pt x="45" y="263"/>
                  <a:pt x="22" y="213"/>
                </a:cubicBezTo>
                <a:cubicBezTo>
                  <a:pt x="8" y="182"/>
                  <a:pt x="0" y="151"/>
                  <a:pt x="4" y="117"/>
                </a:cubicBezTo>
                <a:cubicBezTo>
                  <a:pt x="11" y="58"/>
                  <a:pt x="56" y="11"/>
                  <a:pt x="115" y="2"/>
                </a:cubicBezTo>
                <a:cubicBezTo>
                  <a:pt x="121" y="1"/>
                  <a:pt x="128" y="1"/>
                  <a:pt x="132" y="0"/>
                </a:cubicBezTo>
                <a:close/>
                <a:moveTo>
                  <a:pt x="169" y="133"/>
                </a:moveTo>
                <a:cubicBezTo>
                  <a:pt x="169" y="114"/>
                  <a:pt x="154" y="98"/>
                  <a:pt x="135" y="98"/>
                </a:cubicBezTo>
                <a:cubicBezTo>
                  <a:pt x="116" y="98"/>
                  <a:pt x="101" y="113"/>
                  <a:pt x="101" y="132"/>
                </a:cubicBezTo>
                <a:cubicBezTo>
                  <a:pt x="101" y="151"/>
                  <a:pt x="116" y="167"/>
                  <a:pt x="135" y="167"/>
                </a:cubicBezTo>
                <a:cubicBezTo>
                  <a:pt x="154" y="167"/>
                  <a:pt x="169" y="151"/>
                  <a:pt x="169" y="1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4" name="Grupo 103"/>
          <p:cNvGrpSpPr/>
          <p:nvPr/>
        </p:nvGrpSpPr>
        <p:grpSpPr>
          <a:xfrm>
            <a:off x="9355323" y="5494979"/>
            <a:ext cx="575000" cy="1120620"/>
            <a:chOff x="13019416" y="1709737"/>
            <a:chExt cx="434975" cy="847725"/>
          </a:xfrm>
          <a:solidFill>
            <a:schemeClr val="tx1"/>
          </a:solidFill>
        </p:grpSpPr>
        <p:sp>
          <p:nvSpPr>
            <p:cNvPr id="105" name="Freeform 5"/>
            <p:cNvSpPr>
              <a:spLocks/>
            </p:cNvSpPr>
            <p:nvPr/>
          </p:nvSpPr>
          <p:spPr bwMode="auto">
            <a:xfrm>
              <a:off x="13141653" y="2206625"/>
              <a:ext cx="82550" cy="317500"/>
            </a:xfrm>
            <a:custGeom>
              <a:avLst/>
              <a:gdLst>
                <a:gd name="T0" fmla="*/ 0 w 27"/>
                <a:gd name="T1" fmla="*/ 92 h 105"/>
                <a:gd name="T2" fmla="*/ 0 w 27"/>
                <a:gd name="T3" fmla="*/ 92 h 105"/>
                <a:gd name="T4" fmla="*/ 10 w 27"/>
                <a:gd name="T5" fmla="*/ 0 h 105"/>
                <a:gd name="T6" fmla="*/ 16 w 27"/>
                <a:gd name="T7" fmla="*/ 0 h 105"/>
                <a:gd name="T8" fmla="*/ 17 w 27"/>
                <a:gd name="T9" fmla="*/ 0 h 105"/>
                <a:gd name="T10" fmla="*/ 8 w 27"/>
                <a:gd name="T11" fmla="*/ 92 h 105"/>
                <a:gd name="T12" fmla="*/ 8 w 27"/>
                <a:gd name="T13" fmla="*/ 92 h 105"/>
                <a:gd name="T14" fmla="*/ 27 w 27"/>
                <a:gd name="T15" fmla="*/ 100 h 105"/>
                <a:gd name="T16" fmla="*/ 27 w 27"/>
                <a:gd name="T17" fmla="*/ 105 h 105"/>
                <a:gd name="T18" fmla="*/ 18 w 27"/>
                <a:gd name="T19" fmla="*/ 105 h 105"/>
                <a:gd name="T20" fmla="*/ 0 w 27"/>
                <a:gd name="T21" fmla="*/ 99 h 105"/>
                <a:gd name="T22" fmla="*/ 0 w 27"/>
                <a:gd name="T23" fmla="*/ 9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05">
                  <a:moveTo>
                    <a:pt x="0" y="92"/>
                  </a:moveTo>
                  <a:cubicBezTo>
                    <a:pt x="0" y="92"/>
                    <a:pt x="0" y="92"/>
                    <a:pt x="0" y="9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18" y="105"/>
                    <a:pt x="18" y="105"/>
                    <a:pt x="18" y="105"/>
                  </a:cubicBezTo>
                  <a:cubicBezTo>
                    <a:pt x="0" y="99"/>
                    <a:pt x="0" y="99"/>
                    <a:pt x="0" y="99"/>
                  </a:cubicBezTo>
                  <a:lnTo>
                    <a:pt x="0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6"/>
            <p:cNvSpPr>
              <a:spLocks/>
            </p:cNvSpPr>
            <p:nvPr/>
          </p:nvSpPr>
          <p:spPr bwMode="auto">
            <a:xfrm>
              <a:off x="13221028" y="1970087"/>
              <a:ext cx="30163" cy="66675"/>
            </a:xfrm>
            <a:custGeom>
              <a:avLst/>
              <a:gdLst>
                <a:gd name="T0" fmla="*/ 0 w 19"/>
                <a:gd name="T1" fmla="*/ 0 h 42"/>
                <a:gd name="T2" fmla="*/ 15 w 19"/>
                <a:gd name="T3" fmla="*/ 19 h 42"/>
                <a:gd name="T4" fmla="*/ 19 w 19"/>
                <a:gd name="T5" fmla="*/ 19 h 42"/>
                <a:gd name="T6" fmla="*/ 19 w 19"/>
                <a:gd name="T7" fmla="*/ 42 h 42"/>
                <a:gd name="T8" fmla="*/ 0 w 19"/>
                <a:gd name="T9" fmla="*/ 38 h 42"/>
                <a:gd name="T10" fmla="*/ 0 w 19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42">
                  <a:moveTo>
                    <a:pt x="0" y="0"/>
                  </a:moveTo>
                  <a:lnTo>
                    <a:pt x="15" y="19"/>
                  </a:lnTo>
                  <a:lnTo>
                    <a:pt x="19" y="19"/>
                  </a:lnTo>
                  <a:lnTo>
                    <a:pt x="19" y="42"/>
                  </a:lnTo>
                  <a:lnTo>
                    <a:pt x="0" y="3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7"/>
            <p:cNvSpPr>
              <a:spLocks noEditPoints="1"/>
            </p:cNvSpPr>
            <p:nvPr/>
          </p:nvSpPr>
          <p:spPr bwMode="auto">
            <a:xfrm>
              <a:off x="13019416" y="1709737"/>
              <a:ext cx="314325" cy="847725"/>
            </a:xfrm>
            <a:custGeom>
              <a:avLst/>
              <a:gdLst>
                <a:gd name="T0" fmla="*/ 0 w 103"/>
                <a:gd name="T1" fmla="*/ 71 h 280"/>
                <a:gd name="T2" fmla="*/ 0 w 103"/>
                <a:gd name="T3" fmla="*/ 154 h 280"/>
                <a:gd name="T4" fmla="*/ 5 w 103"/>
                <a:gd name="T5" fmla="*/ 160 h 280"/>
                <a:gd name="T6" fmla="*/ 5 w 103"/>
                <a:gd name="T7" fmla="*/ 265 h 280"/>
                <a:gd name="T8" fmla="*/ 6 w 103"/>
                <a:gd name="T9" fmla="*/ 265 h 280"/>
                <a:gd name="T10" fmla="*/ 6 w 103"/>
                <a:gd name="T11" fmla="*/ 280 h 280"/>
                <a:gd name="T12" fmla="*/ 57 w 103"/>
                <a:gd name="T13" fmla="*/ 279 h 280"/>
                <a:gd name="T14" fmla="*/ 57 w 103"/>
                <a:gd name="T15" fmla="*/ 273 h 280"/>
                <a:gd name="T16" fmla="*/ 36 w 103"/>
                <a:gd name="T17" fmla="*/ 265 h 280"/>
                <a:gd name="T18" fmla="*/ 46 w 103"/>
                <a:gd name="T19" fmla="*/ 160 h 280"/>
                <a:gd name="T20" fmla="*/ 56 w 103"/>
                <a:gd name="T21" fmla="*/ 160 h 280"/>
                <a:gd name="T22" fmla="*/ 62 w 103"/>
                <a:gd name="T23" fmla="*/ 154 h 280"/>
                <a:gd name="T24" fmla="*/ 62 w 103"/>
                <a:gd name="T25" fmla="*/ 135 h 280"/>
                <a:gd name="T26" fmla="*/ 87 w 103"/>
                <a:gd name="T27" fmla="*/ 141 h 280"/>
                <a:gd name="T28" fmla="*/ 88 w 103"/>
                <a:gd name="T29" fmla="*/ 139 h 280"/>
                <a:gd name="T30" fmla="*/ 100 w 103"/>
                <a:gd name="T31" fmla="*/ 134 h 280"/>
                <a:gd name="T32" fmla="*/ 96 w 103"/>
                <a:gd name="T33" fmla="*/ 118 h 280"/>
                <a:gd name="T34" fmla="*/ 92 w 103"/>
                <a:gd name="T35" fmla="*/ 117 h 280"/>
                <a:gd name="T36" fmla="*/ 93 w 103"/>
                <a:gd name="T37" fmla="*/ 116 h 280"/>
                <a:gd name="T38" fmla="*/ 62 w 103"/>
                <a:gd name="T39" fmla="*/ 109 h 280"/>
                <a:gd name="T40" fmla="*/ 62 w 103"/>
                <a:gd name="T41" fmla="*/ 71 h 280"/>
                <a:gd name="T42" fmla="*/ 56 w 103"/>
                <a:gd name="T43" fmla="*/ 65 h 280"/>
                <a:gd name="T44" fmla="*/ 50 w 103"/>
                <a:gd name="T45" fmla="*/ 65 h 280"/>
                <a:gd name="T46" fmla="*/ 50 w 103"/>
                <a:gd name="T47" fmla="*/ 63 h 280"/>
                <a:gd name="T48" fmla="*/ 64 w 103"/>
                <a:gd name="T49" fmla="*/ 49 h 280"/>
                <a:gd name="T50" fmla="*/ 64 w 103"/>
                <a:gd name="T51" fmla="*/ 18 h 280"/>
                <a:gd name="T52" fmla="*/ 64 w 103"/>
                <a:gd name="T53" fmla="*/ 18 h 280"/>
                <a:gd name="T54" fmla="*/ 65 w 103"/>
                <a:gd name="T55" fmla="*/ 13 h 280"/>
                <a:gd name="T56" fmla="*/ 53 w 103"/>
                <a:gd name="T57" fmla="*/ 0 h 280"/>
                <a:gd name="T58" fmla="*/ 27 w 103"/>
                <a:gd name="T59" fmla="*/ 0 h 280"/>
                <a:gd name="T60" fmla="*/ 15 w 103"/>
                <a:gd name="T61" fmla="*/ 13 h 280"/>
                <a:gd name="T62" fmla="*/ 15 w 103"/>
                <a:gd name="T63" fmla="*/ 13 h 280"/>
                <a:gd name="T64" fmla="*/ 15 w 103"/>
                <a:gd name="T65" fmla="*/ 23 h 280"/>
                <a:gd name="T66" fmla="*/ 15 w 103"/>
                <a:gd name="T67" fmla="*/ 26 h 280"/>
                <a:gd name="T68" fmla="*/ 15 w 103"/>
                <a:gd name="T69" fmla="*/ 43 h 280"/>
                <a:gd name="T70" fmla="*/ 15 w 103"/>
                <a:gd name="T71" fmla="*/ 43 h 280"/>
                <a:gd name="T72" fmla="*/ 16 w 103"/>
                <a:gd name="T73" fmla="*/ 49 h 280"/>
                <a:gd name="T74" fmla="*/ 16 w 103"/>
                <a:gd name="T75" fmla="*/ 65 h 280"/>
                <a:gd name="T76" fmla="*/ 16 w 103"/>
                <a:gd name="T77" fmla="*/ 65 h 280"/>
                <a:gd name="T78" fmla="*/ 6 w 103"/>
                <a:gd name="T79" fmla="*/ 65 h 280"/>
                <a:gd name="T80" fmla="*/ 0 w 103"/>
                <a:gd name="T81" fmla="*/ 71 h 280"/>
                <a:gd name="T82" fmla="*/ 46 w 103"/>
                <a:gd name="T83" fmla="*/ 60 h 280"/>
                <a:gd name="T84" fmla="*/ 46 w 103"/>
                <a:gd name="T85" fmla="*/ 65 h 280"/>
                <a:gd name="T86" fmla="*/ 22 w 103"/>
                <a:gd name="T87" fmla="*/ 65 h 280"/>
                <a:gd name="T88" fmla="*/ 20 w 103"/>
                <a:gd name="T89" fmla="*/ 66 h 280"/>
                <a:gd name="T90" fmla="*/ 19 w 103"/>
                <a:gd name="T91" fmla="*/ 43 h 280"/>
                <a:gd name="T92" fmla="*/ 28 w 103"/>
                <a:gd name="T93" fmla="*/ 43 h 280"/>
                <a:gd name="T94" fmla="*/ 28 w 103"/>
                <a:gd name="T95" fmla="*/ 34 h 280"/>
                <a:gd name="T96" fmla="*/ 36 w 103"/>
                <a:gd name="T97" fmla="*/ 26 h 280"/>
                <a:gd name="T98" fmla="*/ 43 w 103"/>
                <a:gd name="T99" fmla="*/ 30 h 280"/>
                <a:gd name="T100" fmla="*/ 47 w 103"/>
                <a:gd name="T101" fmla="*/ 30 h 280"/>
                <a:gd name="T102" fmla="*/ 49 w 103"/>
                <a:gd name="T103" fmla="*/ 25 h 280"/>
                <a:gd name="T104" fmla="*/ 60 w 103"/>
                <a:gd name="T105" fmla="*/ 18 h 280"/>
                <a:gd name="T106" fmla="*/ 60 w 103"/>
                <a:gd name="T107" fmla="*/ 49 h 280"/>
                <a:gd name="T108" fmla="*/ 50 w 103"/>
                <a:gd name="T109" fmla="*/ 59 h 280"/>
                <a:gd name="T110" fmla="*/ 46 w 103"/>
                <a:gd name="T111" fmla="*/ 6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3" h="280">
                  <a:moveTo>
                    <a:pt x="0" y="71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0" y="157"/>
                    <a:pt x="2" y="159"/>
                    <a:pt x="5" y="160"/>
                  </a:cubicBezTo>
                  <a:cubicBezTo>
                    <a:pt x="5" y="265"/>
                    <a:pt x="5" y="265"/>
                    <a:pt x="5" y="265"/>
                  </a:cubicBezTo>
                  <a:cubicBezTo>
                    <a:pt x="6" y="265"/>
                    <a:pt x="6" y="265"/>
                    <a:pt x="6" y="265"/>
                  </a:cubicBezTo>
                  <a:cubicBezTo>
                    <a:pt x="6" y="280"/>
                    <a:pt x="6" y="280"/>
                    <a:pt x="6" y="280"/>
                  </a:cubicBezTo>
                  <a:cubicBezTo>
                    <a:pt x="57" y="279"/>
                    <a:pt x="57" y="279"/>
                    <a:pt x="57" y="279"/>
                  </a:cubicBezTo>
                  <a:cubicBezTo>
                    <a:pt x="57" y="273"/>
                    <a:pt x="57" y="273"/>
                    <a:pt x="57" y="273"/>
                  </a:cubicBezTo>
                  <a:cubicBezTo>
                    <a:pt x="36" y="265"/>
                    <a:pt x="36" y="265"/>
                    <a:pt x="36" y="265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56" y="160"/>
                    <a:pt x="56" y="160"/>
                    <a:pt x="56" y="160"/>
                  </a:cubicBezTo>
                  <a:cubicBezTo>
                    <a:pt x="60" y="160"/>
                    <a:pt x="62" y="157"/>
                    <a:pt x="62" y="154"/>
                  </a:cubicBezTo>
                  <a:cubicBezTo>
                    <a:pt x="62" y="135"/>
                    <a:pt x="62" y="135"/>
                    <a:pt x="62" y="135"/>
                  </a:cubicBezTo>
                  <a:cubicBezTo>
                    <a:pt x="87" y="141"/>
                    <a:pt x="87" y="141"/>
                    <a:pt x="87" y="141"/>
                  </a:cubicBezTo>
                  <a:cubicBezTo>
                    <a:pt x="88" y="139"/>
                    <a:pt x="88" y="139"/>
                    <a:pt x="88" y="139"/>
                  </a:cubicBezTo>
                  <a:cubicBezTo>
                    <a:pt x="92" y="140"/>
                    <a:pt x="97" y="138"/>
                    <a:pt x="100" y="134"/>
                  </a:cubicBezTo>
                  <a:cubicBezTo>
                    <a:pt x="103" y="128"/>
                    <a:pt x="101" y="121"/>
                    <a:pt x="96" y="118"/>
                  </a:cubicBezTo>
                  <a:cubicBezTo>
                    <a:pt x="95" y="118"/>
                    <a:pt x="94" y="117"/>
                    <a:pt x="92" y="117"/>
                  </a:cubicBezTo>
                  <a:cubicBezTo>
                    <a:pt x="93" y="116"/>
                    <a:pt x="93" y="116"/>
                    <a:pt x="93" y="116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62" y="68"/>
                    <a:pt x="59" y="65"/>
                    <a:pt x="56" y="65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50" y="63"/>
                    <a:pt x="50" y="63"/>
                    <a:pt x="50" y="63"/>
                  </a:cubicBezTo>
                  <a:cubicBezTo>
                    <a:pt x="58" y="63"/>
                    <a:pt x="64" y="57"/>
                    <a:pt x="64" y="49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5" y="16"/>
                    <a:pt x="65" y="15"/>
                    <a:pt x="65" y="13"/>
                  </a:cubicBezTo>
                  <a:cubicBezTo>
                    <a:pt x="65" y="6"/>
                    <a:pt x="60" y="0"/>
                    <a:pt x="5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0" y="0"/>
                    <a:pt x="15" y="6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3" y="65"/>
                    <a:pt x="0" y="68"/>
                    <a:pt x="0" y="71"/>
                  </a:cubicBezTo>
                  <a:close/>
                  <a:moveTo>
                    <a:pt x="46" y="60"/>
                  </a:moveTo>
                  <a:cubicBezTo>
                    <a:pt x="46" y="65"/>
                    <a:pt x="46" y="65"/>
                    <a:pt x="46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21" y="65"/>
                    <a:pt x="20" y="65"/>
                    <a:pt x="20" y="66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29"/>
                    <a:pt x="31" y="26"/>
                    <a:pt x="36" y="26"/>
                  </a:cubicBezTo>
                  <a:cubicBezTo>
                    <a:pt x="39" y="26"/>
                    <a:pt x="42" y="27"/>
                    <a:pt x="43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50" y="23"/>
                    <a:pt x="53" y="20"/>
                    <a:pt x="60" y="18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0" y="54"/>
                    <a:pt x="56" y="59"/>
                    <a:pt x="50" y="59"/>
                  </a:cubicBezTo>
                  <a:lnTo>
                    <a:pt x="46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"/>
            <p:cNvSpPr>
              <a:spLocks/>
            </p:cNvSpPr>
            <p:nvPr/>
          </p:nvSpPr>
          <p:spPr bwMode="auto">
            <a:xfrm>
              <a:off x="13263891" y="1903412"/>
              <a:ext cx="190500" cy="200025"/>
            </a:xfrm>
            <a:custGeom>
              <a:avLst/>
              <a:gdLst>
                <a:gd name="T0" fmla="*/ 24 w 63"/>
                <a:gd name="T1" fmla="*/ 57 h 66"/>
                <a:gd name="T2" fmla="*/ 18 w 63"/>
                <a:gd name="T3" fmla="*/ 51 h 66"/>
                <a:gd name="T4" fmla="*/ 18 w 63"/>
                <a:gd name="T5" fmla="*/ 51 h 66"/>
                <a:gd name="T6" fmla="*/ 17 w 63"/>
                <a:gd name="T7" fmla="*/ 51 h 66"/>
                <a:gd name="T8" fmla="*/ 17 w 63"/>
                <a:gd name="T9" fmla="*/ 49 h 66"/>
                <a:gd name="T10" fmla="*/ 0 w 63"/>
                <a:gd name="T11" fmla="*/ 45 h 66"/>
                <a:gd name="T12" fmla="*/ 0 w 63"/>
                <a:gd name="T13" fmla="*/ 6 h 66"/>
                <a:gd name="T14" fmla="*/ 5 w 63"/>
                <a:gd name="T15" fmla="*/ 0 h 66"/>
                <a:gd name="T16" fmla="*/ 26 w 63"/>
                <a:gd name="T17" fmla="*/ 0 h 66"/>
                <a:gd name="T18" fmla="*/ 24 w 63"/>
                <a:gd name="T19" fmla="*/ 6 h 66"/>
                <a:gd name="T20" fmla="*/ 24 w 63"/>
                <a:gd name="T21" fmla="*/ 29 h 66"/>
                <a:gd name="T22" fmla="*/ 39 w 63"/>
                <a:gd name="T23" fmla="*/ 29 h 66"/>
                <a:gd name="T24" fmla="*/ 39 w 63"/>
                <a:gd name="T25" fmla="*/ 6 h 66"/>
                <a:gd name="T26" fmla="*/ 38 w 63"/>
                <a:gd name="T27" fmla="*/ 0 h 66"/>
                <a:gd name="T28" fmla="*/ 58 w 63"/>
                <a:gd name="T29" fmla="*/ 0 h 66"/>
                <a:gd name="T30" fmla="*/ 63 w 63"/>
                <a:gd name="T31" fmla="*/ 6 h 66"/>
                <a:gd name="T32" fmla="*/ 63 w 63"/>
                <a:gd name="T33" fmla="*/ 66 h 66"/>
                <a:gd name="T34" fmla="*/ 25 w 63"/>
                <a:gd name="T35" fmla="*/ 66 h 66"/>
                <a:gd name="T36" fmla="*/ 24 w 63"/>
                <a:gd name="T37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3" h="66">
                  <a:moveTo>
                    <a:pt x="24" y="57"/>
                  </a:moveTo>
                  <a:cubicBezTo>
                    <a:pt x="21" y="56"/>
                    <a:pt x="19" y="54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7" y="51"/>
                    <a:pt x="17" y="51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6" y="63"/>
                    <a:pt x="25" y="60"/>
                    <a:pt x="2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Oval 9"/>
            <p:cNvSpPr>
              <a:spLocks noChangeArrowheads="1"/>
            </p:cNvSpPr>
            <p:nvPr/>
          </p:nvSpPr>
          <p:spPr bwMode="auto">
            <a:xfrm>
              <a:off x="13178166" y="1797050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0" name="Grupo 109"/>
          <p:cNvGrpSpPr/>
          <p:nvPr/>
        </p:nvGrpSpPr>
        <p:grpSpPr>
          <a:xfrm>
            <a:off x="7572758" y="1995968"/>
            <a:ext cx="1497935" cy="702249"/>
            <a:chOff x="-3068638" y="3429000"/>
            <a:chExt cx="1628775" cy="763588"/>
          </a:xfrm>
          <a:solidFill>
            <a:schemeClr val="accent2"/>
          </a:solidFill>
        </p:grpSpPr>
        <p:sp>
          <p:nvSpPr>
            <p:cNvPr id="111" name="Freeform 5"/>
            <p:cNvSpPr>
              <a:spLocks noEditPoints="1"/>
            </p:cNvSpPr>
            <p:nvPr/>
          </p:nvSpPr>
          <p:spPr bwMode="auto">
            <a:xfrm>
              <a:off x="-1892301" y="3462338"/>
              <a:ext cx="452438" cy="587375"/>
            </a:xfrm>
            <a:custGeom>
              <a:avLst/>
              <a:gdLst>
                <a:gd name="T0" fmla="*/ 149 w 149"/>
                <a:gd name="T1" fmla="*/ 187 h 192"/>
                <a:gd name="T2" fmla="*/ 139 w 149"/>
                <a:gd name="T3" fmla="*/ 191 h 192"/>
                <a:gd name="T4" fmla="*/ 113 w 149"/>
                <a:gd name="T5" fmla="*/ 191 h 192"/>
                <a:gd name="T6" fmla="*/ 107 w 149"/>
                <a:gd name="T7" fmla="*/ 188 h 192"/>
                <a:gd name="T8" fmla="*/ 30 w 149"/>
                <a:gd name="T9" fmla="*/ 188 h 192"/>
                <a:gd name="T10" fmla="*/ 25 w 149"/>
                <a:gd name="T11" fmla="*/ 191 h 192"/>
                <a:gd name="T12" fmla="*/ 8 w 149"/>
                <a:gd name="T13" fmla="*/ 191 h 192"/>
                <a:gd name="T14" fmla="*/ 1 w 149"/>
                <a:gd name="T15" fmla="*/ 185 h 192"/>
                <a:gd name="T16" fmla="*/ 0 w 149"/>
                <a:gd name="T17" fmla="*/ 169 h 192"/>
                <a:gd name="T18" fmla="*/ 0 w 149"/>
                <a:gd name="T19" fmla="*/ 9 h 192"/>
                <a:gd name="T20" fmla="*/ 9 w 149"/>
                <a:gd name="T21" fmla="*/ 0 h 192"/>
                <a:gd name="T22" fmla="*/ 113 w 149"/>
                <a:gd name="T23" fmla="*/ 0 h 192"/>
                <a:gd name="T24" fmla="*/ 117 w 149"/>
                <a:gd name="T25" fmla="*/ 0 h 192"/>
                <a:gd name="T26" fmla="*/ 129 w 149"/>
                <a:gd name="T27" fmla="*/ 10 h 192"/>
                <a:gd name="T28" fmla="*/ 147 w 149"/>
                <a:gd name="T29" fmla="*/ 92 h 192"/>
                <a:gd name="T30" fmla="*/ 149 w 149"/>
                <a:gd name="T31" fmla="*/ 95 h 192"/>
                <a:gd name="T32" fmla="*/ 149 w 149"/>
                <a:gd name="T33" fmla="*/ 118 h 192"/>
                <a:gd name="T34" fmla="*/ 143 w 149"/>
                <a:gd name="T35" fmla="*/ 118 h 192"/>
                <a:gd name="T36" fmla="*/ 143 w 149"/>
                <a:gd name="T37" fmla="*/ 153 h 192"/>
                <a:gd name="T38" fmla="*/ 149 w 149"/>
                <a:gd name="T39" fmla="*/ 153 h 192"/>
                <a:gd name="T40" fmla="*/ 149 w 149"/>
                <a:gd name="T41" fmla="*/ 187 h 192"/>
                <a:gd name="T42" fmla="*/ 111 w 149"/>
                <a:gd name="T43" fmla="*/ 17 h 192"/>
                <a:gd name="T44" fmla="*/ 20 w 149"/>
                <a:gd name="T45" fmla="*/ 17 h 192"/>
                <a:gd name="T46" fmla="*/ 20 w 149"/>
                <a:gd name="T47" fmla="*/ 84 h 192"/>
                <a:gd name="T48" fmla="*/ 121 w 149"/>
                <a:gd name="T49" fmla="*/ 84 h 192"/>
                <a:gd name="T50" fmla="*/ 111 w 149"/>
                <a:gd name="T51" fmla="*/ 17 h 192"/>
                <a:gd name="T52" fmla="*/ 95 w 149"/>
                <a:gd name="T53" fmla="*/ 161 h 192"/>
                <a:gd name="T54" fmla="*/ 108 w 149"/>
                <a:gd name="T55" fmla="*/ 175 h 192"/>
                <a:gd name="T56" fmla="*/ 110 w 149"/>
                <a:gd name="T57" fmla="*/ 176 h 192"/>
                <a:gd name="T58" fmla="*/ 125 w 149"/>
                <a:gd name="T59" fmla="*/ 176 h 192"/>
                <a:gd name="T60" fmla="*/ 125 w 149"/>
                <a:gd name="T61" fmla="*/ 161 h 192"/>
                <a:gd name="T62" fmla="*/ 95 w 149"/>
                <a:gd name="T63" fmla="*/ 161 h 192"/>
                <a:gd name="T64" fmla="*/ 25 w 149"/>
                <a:gd name="T65" fmla="*/ 97 h 192"/>
                <a:gd name="T66" fmla="*/ 48 w 149"/>
                <a:gd name="T67" fmla="*/ 97 h 192"/>
                <a:gd name="T68" fmla="*/ 45 w 149"/>
                <a:gd name="T69" fmla="*/ 92 h 192"/>
                <a:gd name="T70" fmla="*/ 28 w 149"/>
                <a:gd name="T71" fmla="*/ 92 h 192"/>
                <a:gd name="T72" fmla="*/ 25 w 149"/>
                <a:gd name="T73" fmla="*/ 9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92">
                  <a:moveTo>
                    <a:pt x="149" y="187"/>
                  </a:moveTo>
                  <a:cubicBezTo>
                    <a:pt x="145" y="188"/>
                    <a:pt x="142" y="191"/>
                    <a:pt x="139" y="191"/>
                  </a:cubicBezTo>
                  <a:cubicBezTo>
                    <a:pt x="130" y="192"/>
                    <a:pt x="122" y="191"/>
                    <a:pt x="113" y="191"/>
                  </a:cubicBezTo>
                  <a:cubicBezTo>
                    <a:pt x="110" y="191"/>
                    <a:pt x="109" y="190"/>
                    <a:pt x="107" y="188"/>
                  </a:cubicBezTo>
                  <a:cubicBezTo>
                    <a:pt x="90" y="157"/>
                    <a:pt x="48" y="157"/>
                    <a:pt x="30" y="188"/>
                  </a:cubicBezTo>
                  <a:cubicBezTo>
                    <a:pt x="29" y="189"/>
                    <a:pt x="27" y="191"/>
                    <a:pt x="25" y="191"/>
                  </a:cubicBezTo>
                  <a:cubicBezTo>
                    <a:pt x="19" y="191"/>
                    <a:pt x="14" y="191"/>
                    <a:pt x="8" y="191"/>
                  </a:cubicBezTo>
                  <a:cubicBezTo>
                    <a:pt x="4" y="191"/>
                    <a:pt x="1" y="190"/>
                    <a:pt x="1" y="185"/>
                  </a:cubicBezTo>
                  <a:cubicBezTo>
                    <a:pt x="0" y="180"/>
                    <a:pt x="0" y="174"/>
                    <a:pt x="0" y="169"/>
                  </a:cubicBezTo>
                  <a:cubicBezTo>
                    <a:pt x="0" y="116"/>
                    <a:pt x="0" y="63"/>
                    <a:pt x="0" y="9"/>
                  </a:cubicBezTo>
                  <a:cubicBezTo>
                    <a:pt x="0" y="0"/>
                    <a:pt x="0" y="0"/>
                    <a:pt x="9" y="0"/>
                  </a:cubicBezTo>
                  <a:cubicBezTo>
                    <a:pt x="44" y="0"/>
                    <a:pt x="78" y="0"/>
                    <a:pt x="113" y="0"/>
                  </a:cubicBezTo>
                  <a:cubicBezTo>
                    <a:pt x="114" y="0"/>
                    <a:pt x="115" y="0"/>
                    <a:pt x="117" y="0"/>
                  </a:cubicBezTo>
                  <a:cubicBezTo>
                    <a:pt x="126" y="0"/>
                    <a:pt x="127" y="1"/>
                    <a:pt x="129" y="10"/>
                  </a:cubicBezTo>
                  <a:cubicBezTo>
                    <a:pt x="135" y="37"/>
                    <a:pt x="141" y="65"/>
                    <a:pt x="147" y="92"/>
                  </a:cubicBezTo>
                  <a:cubicBezTo>
                    <a:pt x="148" y="93"/>
                    <a:pt x="148" y="94"/>
                    <a:pt x="149" y="95"/>
                  </a:cubicBezTo>
                  <a:cubicBezTo>
                    <a:pt x="149" y="102"/>
                    <a:pt x="149" y="110"/>
                    <a:pt x="149" y="118"/>
                  </a:cubicBezTo>
                  <a:cubicBezTo>
                    <a:pt x="147" y="118"/>
                    <a:pt x="145" y="118"/>
                    <a:pt x="143" y="118"/>
                  </a:cubicBezTo>
                  <a:cubicBezTo>
                    <a:pt x="143" y="130"/>
                    <a:pt x="143" y="141"/>
                    <a:pt x="143" y="153"/>
                  </a:cubicBezTo>
                  <a:cubicBezTo>
                    <a:pt x="145" y="153"/>
                    <a:pt x="147" y="153"/>
                    <a:pt x="149" y="153"/>
                  </a:cubicBezTo>
                  <a:cubicBezTo>
                    <a:pt x="149" y="164"/>
                    <a:pt x="149" y="176"/>
                    <a:pt x="149" y="187"/>
                  </a:cubicBezTo>
                  <a:close/>
                  <a:moveTo>
                    <a:pt x="111" y="17"/>
                  </a:moveTo>
                  <a:cubicBezTo>
                    <a:pt x="80" y="17"/>
                    <a:pt x="50" y="17"/>
                    <a:pt x="20" y="17"/>
                  </a:cubicBezTo>
                  <a:cubicBezTo>
                    <a:pt x="20" y="39"/>
                    <a:pt x="20" y="62"/>
                    <a:pt x="20" y="84"/>
                  </a:cubicBezTo>
                  <a:cubicBezTo>
                    <a:pt x="54" y="84"/>
                    <a:pt x="87" y="84"/>
                    <a:pt x="121" y="84"/>
                  </a:cubicBezTo>
                  <a:cubicBezTo>
                    <a:pt x="118" y="62"/>
                    <a:pt x="114" y="39"/>
                    <a:pt x="111" y="17"/>
                  </a:cubicBezTo>
                  <a:close/>
                  <a:moveTo>
                    <a:pt x="95" y="161"/>
                  </a:moveTo>
                  <a:cubicBezTo>
                    <a:pt x="100" y="166"/>
                    <a:pt x="104" y="170"/>
                    <a:pt x="108" y="175"/>
                  </a:cubicBezTo>
                  <a:cubicBezTo>
                    <a:pt x="108" y="175"/>
                    <a:pt x="109" y="176"/>
                    <a:pt x="110" y="176"/>
                  </a:cubicBezTo>
                  <a:cubicBezTo>
                    <a:pt x="115" y="176"/>
                    <a:pt x="120" y="176"/>
                    <a:pt x="125" y="176"/>
                  </a:cubicBezTo>
                  <a:cubicBezTo>
                    <a:pt x="125" y="171"/>
                    <a:pt x="125" y="166"/>
                    <a:pt x="125" y="161"/>
                  </a:cubicBezTo>
                  <a:cubicBezTo>
                    <a:pt x="115" y="161"/>
                    <a:pt x="105" y="161"/>
                    <a:pt x="95" y="161"/>
                  </a:cubicBezTo>
                  <a:close/>
                  <a:moveTo>
                    <a:pt x="25" y="97"/>
                  </a:moveTo>
                  <a:cubicBezTo>
                    <a:pt x="33" y="97"/>
                    <a:pt x="40" y="97"/>
                    <a:pt x="48" y="97"/>
                  </a:cubicBezTo>
                  <a:cubicBezTo>
                    <a:pt x="48" y="92"/>
                    <a:pt x="48" y="92"/>
                    <a:pt x="45" y="92"/>
                  </a:cubicBezTo>
                  <a:cubicBezTo>
                    <a:pt x="39" y="92"/>
                    <a:pt x="34" y="92"/>
                    <a:pt x="28" y="92"/>
                  </a:cubicBezTo>
                  <a:cubicBezTo>
                    <a:pt x="25" y="92"/>
                    <a:pt x="24" y="93"/>
                    <a:pt x="25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"/>
            <p:cNvSpPr>
              <a:spLocks/>
            </p:cNvSpPr>
            <p:nvPr/>
          </p:nvSpPr>
          <p:spPr bwMode="auto">
            <a:xfrm>
              <a:off x="-3068638" y="3429000"/>
              <a:ext cx="1127125" cy="625475"/>
            </a:xfrm>
            <a:custGeom>
              <a:avLst/>
              <a:gdLst>
                <a:gd name="T0" fmla="*/ 366 w 371"/>
                <a:gd name="T1" fmla="*/ 158 h 205"/>
                <a:gd name="T2" fmla="*/ 26 w 371"/>
                <a:gd name="T3" fmla="*/ 158 h 205"/>
                <a:gd name="T4" fmla="*/ 26 w 371"/>
                <a:gd name="T5" fmla="*/ 166 h 205"/>
                <a:gd name="T6" fmla="*/ 371 w 371"/>
                <a:gd name="T7" fmla="*/ 166 h 205"/>
                <a:gd name="T8" fmla="*/ 371 w 371"/>
                <a:gd name="T9" fmla="*/ 205 h 205"/>
                <a:gd name="T10" fmla="*/ 366 w 371"/>
                <a:gd name="T11" fmla="*/ 205 h 205"/>
                <a:gd name="T12" fmla="*/ 193 w 371"/>
                <a:gd name="T13" fmla="*/ 205 h 205"/>
                <a:gd name="T14" fmla="*/ 186 w 371"/>
                <a:gd name="T15" fmla="*/ 201 h 205"/>
                <a:gd name="T16" fmla="*/ 146 w 371"/>
                <a:gd name="T17" fmla="*/ 176 h 205"/>
                <a:gd name="T18" fmla="*/ 106 w 371"/>
                <a:gd name="T19" fmla="*/ 201 h 205"/>
                <a:gd name="T20" fmla="*/ 103 w 371"/>
                <a:gd name="T21" fmla="*/ 205 h 205"/>
                <a:gd name="T22" fmla="*/ 99 w 371"/>
                <a:gd name="T23" fmla="*/ 202 h 205"/>
                <a:gd name="T24" fmla="*/ 59 w 371"/>
                <a:gd name="T25" fmla="*/ 176 h 205"/>
                <a:gd name="T26" fmla="*/ 19 w 371"/>
                <a:gd name="T27" fmla="*/ 201 h 205"/>
                <a:gd name="T28" fmla="*/ 17 w 371"/>
                <a:gd name="T29" fmla="*/ 204 h 205"/>
                <a:gd name="T30" fmla="*/ 5 w 371"/>
                <a:gd name="T31" fmla="*/ 177 h 205"/>
                <a:gd name="T32" fmla="*/ 7 w 371"/>
                <a:gd name="T33" fmla="*/ 168 h 205"/>
                <a:gd name="T34" fmla="*/ 7 w 371"/>
                <a:gd name="T35" fmla="*/ 7 h 205"/>
                <a:gd name="T36" fmla="*/ 7 w 371"/>
                <a:gd name="T37" fmla="*/ 0 h 205"/>
                <a:gd name="T38" fmla="*/ 366 w 371"/>
                <a:gd name="T39" fmla="*/ 0 h 205"/>
                <a:gd name="T40" fmla="*/ 366 w 371"/>
                <a:gd name="T41" fmla="*/ 158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1" h="205">
                  <a:moveTo>
                    <a:pt x="366" y="158"/>
                  </a:moveTo>
                  <a:cubicBezTo>
                    <a:pt x="252" y="158"/>
                    <a:pt x="139" y="158"/>
                    <a:pt x="26" y="158"/>
                  </a:cubicBezTo>
                  <a:cubicBezTo>
                    <a:pt x="26" y="160"/>
                    <a:pt x="26" y="163"/>
                    <a:pt x="26" y="166"/>
                  </a:cubicBezTo>
                  <a:cubicBezTo>
                    <a:pt x="141" y="166"/>
                    <a:pt x="256" y="166"/>
                    <a:pt x="371" y="166"/>
                  </a:cubicBezTo>
                  <a:cubicBezTo>
                    <a:pt x="371" y="179"/>
                    <a:pt x="371" y="192"/>
                    <a:pt x="371" y="205"/>
                  </a:cubicBezTo>
                  <a:cubicBezTo>
                    <a:pt x="369" y="205"/>
                    <a:pt x="368" y="205"/>
                    <a:pt x="366" y="205"/>
                  </a:cubicBezTo>
                  <a:cubicBezTo>
                    <a:pt x="308" y="205"/>
                    <a:pt x="251" y="205"/>
                    <a:pt x="193" y="205"/>
                  </a:cubicBezTo>
                  <a:cubicBezTo>
                    <a:pt x="190" y="205"/>
                    <a:pt x="188" y="204"/>
                    <a:pt x="186" y="201"/>
                  </a:cubicBezTo>
                  <a:cubicBezTo>
                    <a:pt x="178" y="185"/>
                    <a:pt x="164" y="176"/>
                    <a:pt x="146" y="176"/>
                  </a:cubicBezTo>
                  <a:cubicBezTo>
                    <a:pt x="128" y="176"/>
                    <a:pt x="115" y="185"/>
                    <a:pt x="106" y="201"/>
                  </a:cubicBezTo>
                  <a:cubicBezTo>
                    <a:pt x="105" y="203"/>
                    <a:pt x="104" y="205"/>
                    <a:pt x="103" y="205"/>
                  </a:cubicBezTo>
                  <a:cubicBezTo>
                    <a:pt x="102" y="205"/>
                    <a:pt x="100" y="203"/>
                    <a:pt x="99" y="202"/>
                  </a:cubicBezTo>
                  <a:cubicBezTo>
                    <a:pt x="91" y="185"/>
                    <a:pt x="77" y="176"/>
                    <a:pt x="59" y="176"/>
                  </a:cubicBezTo>
                  <a:cubicBezTo>
                    <a:pt x="41" y="176"/>
                    <a:pt x="27" y="185"/>
                    <a:pt x="19" y="201"/>
                  </a:cubicBezTo>
                  <a:cubicBezTo>
                    <a:pt x="18" y="202"/>
                    <a:pt x="18" y="203"/>
                    <a:pt x="17" y="204"/>
                  </a:cubicBezTo>
                  <a:cubicBezTo>
                    <a:pt x="6" y="201"/>
                    <a:pt x="0" y="188"/>
                    <a:pt x="5" y="177"/>
                  </a:cubicBezTo>
                  <a:cubicBezTo>
                    <a:pt x="7" y="174"/>
                    <a:pt x="7" y="171"/>
                    <a:pt x="7" y="168"/>
                  </a:cubicBezTo>
                  <a:cubicBezTo>
                    <a:pt x="7" y="114"/>
                    <a:pt x="7" y="61"/>
                    <a:pt x="7" y="7"/>
                  </a:cubicBezTo>
                  <a:cubicBezTo>
                    <a:pt x="7" y="5"/>
                    <a:pt x="7" y="3"/>
                    <a:pt x="7" y="0"/>
                  </a:cubicBezTo>
                  <a:cubicBezTo>
                    <a:pt x="127" y="0"/>
                    <a:pt x="246" y="0"/>
                    <a:pt x="366" y="0"/>
                  </a:cubicBezTo>
                  <a:cubicBezTo>
                    <a:pt x="366" y="52"/>
                    <a:pt x="366" y="105"/>
                    <a:pt x="366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7"/>
            <p:cNvSpPr>
              <a:spLocks noEditPoints="1"/>
            </p:cNvSpPr>
            <p:nvPr/>
          </p:nvSpPr>
          <p:spPr bwMode="auto">
            <a:xfrm>
              <a:off x="-2995613" y="3984625"/>
              <a:ext cx="203200" cy="207963"/>
            </a:xfrm>
            <a:custGeom>
              <a:avLst/>
              <a:gdLst>
                <a:gd name="T0" fmla="*/ 66 w 67"/>
                <a:gd name="T1" fmla="*/ 33 h 68"/>
                <a:gd name="T2" fmla="*/ 34 w 67"/>
                <a:gd name="T3" fmla="*/ 67 h 68"/>
                <a:gd name="T4" fmla="*/ 0 w 67"/>
                <a:gd name="T5" fmla="*/ 35 h 68"/>
                <a:gd name="T6" fmla="*/ 33 w 67"/>
                <a:gd name="T7" fmla="*/ 1 h 68"/>
                <a:gd name="T8" fmla="*/ 66 w 67"/>
                <a:gd name="T9" fmla="*/ 33 h 68"/>
                <a:gd name="T10" fmla="*/ 33 w 67"/>
                <a:gd name="T11" fmla="*/ 57 h 68"/>
                <a:gd name="T12" fmla="*/ 56 w 67"/>
                <a:gd name="T13" fmla="*/ 34 h 68"/>
                <a:gd name="T14" fmla="*/ 33 w 67"/>
                <a:gd name="T15" fmla="*/ 11 h 68"/>
                <a:gd name="T16" fmla="*/ 10 w 67"/>
                <a:gd name="T17" fmla="*/ 34 h 68"/>
                <a:gd name="T18" fmla="*/ 33 w 67"/>
                <a:gd name="T19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68">
                  <a:moveTo>
                    <a:pt x="66" y="33"/>
                  </a:moveTo>
                  <a:cubicBezTo>
                    <a:pt x="67" y="51"/>
                    <a:pt x="52" y="66"/>
                    <a:pt x="34" y="67"/>
                  </a:cubicBezTo>
                  <a:cubicBezTo>
                    <a:pt x="16" y="68"/>
                    <a:pt x="1" y="53"/>
                    <a:pt x="0" y="35"/>
                  </a:cubicBezTo>
                  <a:cubicBezTo>
                    <a:pt x="0" y="17"/>
                    <a:pt x="14" y="2"/>
                    <a:pt x="33" y="1"/>
                  </a:cubicBezTo>
                  <a:cubicBezTo>
                    <a:pt x="50" y="0"/>
                    <a:pt x="66" y="15"/>
                    <a:pt x="66" y="33"/>
                  </a:cubicBezTo>
                  <a:close/>
                  <a:moveTo>
                    <a:pt x="33" y="57"/>
                  </a:moveTo>
                  <a:cubicBezTo>
                    <a:pt x="46" y="57"/>
                    <a:pt x="56" y="47"/>
                    <a:pt x="56" y="34"/>
                  </a:cubicBezTo>
                  <a:cubicBezTo>
                    <a:pt x="56" y="22"/>
                    <a:pt x="46" y="11"/>
                    <a:pt x="33" y="11"/>
                  </a:cubicBezTo>
                  <a:cubicBezTo>
                    <a:pt x="20" y="11"/>
                    <a:pt x="10" y="21"/>
                    <a:pt x="10" y="34"/>
                  </a:cubicBezTo>
                  <a:cubicBezTo>
                    <a:pt x="10" y="47"/>
                    <a:pt x="21" y="57"/>
                    <a:pt x="3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8"/>
            <p:cNvSpPr>
              <a:spLocks noEditPoints="1"/>
            </p:cNvSpPr>
            <p:nvPr/>
          </p:nvSpPr>
          <p:spPr bwMode="auto">
            <a:xfrm>
              <a:off x="-1792288" y="3984625"/>
              <a:ext cx="206375" cy="207963"/>
            </a:xfrm>
            <a:custGeom>
              <a:avLst/>
              <a:gdLst>
                <a:gd name="T0" fmla="*/ 67 w 68"/>
                <a:gd name="T1" fmla="*/ 33 h 68"/>
                <a:gd name="T2" fmla="*/ 36 w 68"/>
                <a:gd name="T3" fmla="*/ 67 h 68"/>
                <a:gd name="T4" fmla="*/ 1 w 68"/>
                <a:gd name="T5" fmla="*/ 36 h 68"/>
                <a:gd name="T6" fmla="*/ 33 w 68"/>
                <a:gd name="T7" fmla="*/ 1 h 68"/>
                <a:gd name="T8" fmla="*/ 67 w 68"/>
                <a:gd name="T9" fmla="*/ 33 h 68"/>
                <a:gd name="T10" fmla="*/ 34 w 68"/>
                <a:gd name="T11" fmla="*/ 57 h 68"/>
                <a:gd name="T12" fmla="*/ 57 w 68"/>
                <a:gd name="T13" fmla="*/ 34 h 68"/>
                <a:gd name="T14" fmla="*/ 34 w 68"/>
                <a:gd name="T15" fmla="*/ 11 h 68"/>
                <a:gd name="T16" fmla="*/ 11 w 68"/>
                <a:gd name="T17" fmla="*/ 34 h 68"/>
                <a:gd name="T18" fmla="*/ 34 w 68"/>
                <a:gd name="T19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68">
                  <a:moveTo>
                    <a:pt x="67" y="33"/>
                  </a:moveTo>
                  <a:cubicBezTo>
                    <a:pt x="68" y="50"/>
                    <a:pt x="54" y="66"/>
                    <a:pt x="36" y="67"/>
                  </a:cubicBezTo>
                  <a:cubicBezTo>
                    <a:pt x="18" y="68"/>
                    <a:pt x="2" y="54"/>
                    <a:pt x="1" y="36"/>
                  </a:cubicBezTo>
                  <a:cubicBezTo>
                    <a:pt x="0" y="18"/>
                    <a:pt x="14" y="2"/>
                    <a:pt x="33" y="1"/>
                  </a:cubicBezTo>
                  <a:cubicBezTo>
                    <a:pt x="51" y="0"/>
                    <a:pt x="66" y="14"/>
                    <a:pt x="67" y="33"/>
                  </a:cubicBezTo>
                  <a:close/>
                  <a:moveTo>
                    <a:pt x="34" y="57"/>
                  </a:moveTo>
                  <a:cubicBezTo>
                    <a:pt x="47" y="57"/>
                    <a:pt x="57" y="47"/>
                    <a:pt x="57" y="34"/>
                  </a:cubicBezTo>
                  <a:cubicBezTo>
                    <a:pt x="57" y="22"/>
                    <a:pt x="47" y="11"/>
                    <a:pt x="34" y="11"/>
                  </a:cubicBezTo>
                  <a:cubicBezTo>
                    <a:pt x="22" y="11"/>
                    <a:pt x="11" y="21"/>
                    <a:pt x="11" y="34"/>
                  </a:cubicBezTo>
                  <a:cubicBezTo>
                    <a:pt x="11" y="47"/>
                    <a:pt x="22" y="57"/>
                    <a:pt x="3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9"/>
            <p:cNvSpPr>
              <a:spLocks noEditPoints="1"/>
            </p:cNvSpPr>
            <p:nvPr/>
          </p:nvSpPr>
          <p:spPr bwMode="auto">
            <a:xfrm>
              <a:off x="-2727326" y="3987800"/>
              <a:ext cx="200025" cy="201613"/>
            </a:xfrm>
            <a:custGeom>
              <a:avLst/>
              <a:gdLst>
                <a:gd name="T0" fmla="*/ 33 w 66"/>
                <a:gd name="T1" fmla="*/ 66 h 66"/>
                <a:gd name="T2" fmla="*/ 0 w 66"/>
                <a:gd name="T3" fmla="*/ 33 h 66"/>
                <a:gd name="T4" fmla="*/ 33 w 66"/>
                <a:gd name="T5" fmla="*/ 0 h 66"/>
                <a:gd name="T6" fmla="*/ 66 w 66"/>
                <a:gd name="T7" fmla="*/ 33 h 66"/>
                <a:gd name="T8" fmla="*/ 33 w 66"/>
                <a:gd name="T9" fmla="*/ 66 h 66"/>
                <a:gd name="T10" fmla="*/ 33 w 66"/>
                <a:gd name="T11" fmla="*/ 56 h 66"/>
                <a:gd name="T12" fmla="*/ 56 w 66"/>
                <a:gd name="T13" fmla="*/ 33 h 66"/>
                <a:gd name="T14" fmla="*/ 33 w 66"/>
                <a:gd name="T15" fmla="*/ 10 h 66"/>
                <a:gd name="T16" fmla="*/ 10 w 66"/>
                <a:gd name="T17" fmla="*/ 33 h 66"/>
                <a:gd name="T18" fmla="*/ 33 w 66"/>
                <a:gd name="T19" fmla="*/ 5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6">
                  <a:moveTo>
                    <a:pt x="33" y="66"/>
                  </a:moveTo>
                  <a:cubicBezTo>
                    <a:pt x="15" y="66"/>
                    <a:pt x="0" y="51"/>
                    <a:pt x="0" y="33"/>
                  </a:cubicBezTo>
                  <a:cubicBezTo>
                    <a:pt x="0" y="15"/>
                    <a:pt x="14" y="0"/>
                    <a:pt x="33" y="0"/>
                  </a:cubicBezTo>
                  <a:cubicBezTo>
                    <a:pt x="51" y="0"/>
                    <a:pt x="66" y="15"/>
                    <a:pt x="66" y="33"/>
                  </a:cubicBezTo>
                  <a:cubicBezTo>
                    <a:pt x="66" y="51"/>
                    <a:pt x="51" y="66"/>
                    <a:pt x="33" y="66"/>
                  </a:cubicBezTo>
                  <a:close/>
                  <a:moveTo>
                    <a:pt x="33" y="56"/>
                  </a:moveTo>
                  <a:cubicBezTo>
                    <a:pt x="46" y="56"/>
                    <a:pt x="56" y="46"/>
                    <a:pt x="56" y="33"/>
                  </a:cubicBezTo>
                  <a:cubicBezTo>
                    <a:pt x="56" y="20"/>
                    <a:pt x="45" y="10"/>
                    <a:pt x="33" y="10"/>
                  </a:cubicBezTo>
                  <a:cubicBezTo>
                    <a:pt x="20" y="10"/>
                    <a:pt x="10" y="21"/>
                    <a:pt x="10" y="33"/>
                  </a:cubicBezTo>
                  <a:cubicBezTo>
                    <a:pt x="10" y="46"/>
                    <a:pt x="20" y="56"/>
                    <a:pt x="33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9" name="Grupo 118"/>
          <p:cNvGrpSpPr/>
          <p:nvPr/>
        </p:nvGrpSpPr>
        <p:grpSpPr>
          <a:xfrm>
            <a:off x="556003" y="2659559"/>
            <a:ext cx="4026094" cy="1538883"/>
            <a:chOff x="761057" y="2893888"/>
            <a:chExt cx="4026094" cy="1538883"/>
          </a:xfrm>
        </p:grpSpPr>
        <p:sp>
          <p:nvSpPr>
            <p:cNvPr id="116" name="Subtitle 2">
              <a:extLst>
                <a:ext uri="{FF2B5EF4-FFF2-40B4-BE49-F238E27FC236}">
                  <a16:creationId xmlns="" xmlns:a16="http://schemas.microsoft.com/office/drawing/2014/main" id="{9DF477D7-5EF3-4FF1-BCFD-15874132BA6D}"/>
                </a:ext>
              </a:extLst>
            </p:cNvPr>
            <p:cNvSpPr txBox="1">
              <a:spLocks/>
            </p:cNvSpPr>
            <p:nvPr/>
          </p:nvSpPr>
          <p:spPr>
            <a:xfrm>
              <a:off x="995727" y="3417108"/>
              <a:ext cx="3556755" cy="1015663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s-ES" sz="2000" dirty="0">
                  <a:solidFill>
                    <a:schemeClr val="tx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Puede personalizar todo lo que vea en este cuadro de texto.</a:t>
              </a:r>
            </a:p>
          </p:txBody>
        </p:sp>
        <p:sp>
          <p:nvSpPr>
            <p:cNvPr id="117" name="TextBox 2">
              <a:extLst>
                <a:ext uri="{FF2B5EF4-FFF2-40B4-BE49-F238E27FC236}">
                  <a16:creationId xmlns="" xmlns:a16="http://schemas.microsoft.com/office/drawing/2014/main" id="{A1F934E9-B662-914F-95CD-B32908389DFC}"/>
                </a:ext>
              </a:extLst>
            </p:cNvPr>
            <p:cNvSpPr txBox="1"/>
            <p:nvPr/>
          </p:nvSpPr>
          <p:spPr>
            <a:xfrm>
              <a:off x="761057" y="2893888"/>
              <a:ext cx="4026094" cy="52322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2800" spc="100" dirty="0" smtClean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Título</a:t>
              </a:r>
              <a:endParaRPr lang="en-US" sz="28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232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ector recto 17"/>
          <p:cNvCxnSpPr/>
          <p:nvPr/>
        </p:nvCxnSpPr>
        <p:spPr>
          <a:xfrm>
            <a:off x="2091938" y="5379021"/>
            <a:ext cx="2899669" cy="66915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2936346" y="3635044"/>
            <a:ext cx="2031970" cy="15382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4370249" y="2712290"/>
            <a:ext cx="1091742" cy="18547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6156861" y="2712290"/>
            <a:ext cx="11616" cy="1498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V="1">
            <a:off x="7064718" y="2871612"/>
            <a:ext cx="858423" cy="149553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7239597" y="3635044"/>
            <a:ext cx="2123183" cy="162115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H="1">
            <a:off x="7233272" y="5379021"/>
            <a:ext cx="2899669" cy="66915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476;p17"/>
          <p:cNvSpPr txBox="1"/>
          <p:nvPr/>
        </p:nvSpPr>
        <p:spPr>
          <a:xfrm>
            <a:off x="2829221" y="459163"/>
            <a:ext cx="6533559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s-ES" sz="3200" b="1" dirty="0" smtClean="0">
                <a:latin typeface="Montserrat"/>
                <a:sym typeface="Montserrat"/>
              </a:rPr>
              <a:t>LOGÍSTICA DE ENTREGAS</a:t>
            </a:r>
            <a:endParaRPr sz="3200" dirty="0"/>
          </a:p>
        </p:txBody>
      </p:sp>
      <p:sp>
        <p:nvSpPr>
          <p:cNvPr id="4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3807448" y="944690"/>
            <a:ext cx="4577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Escribe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aquí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subtítulo</a:t>
            </a:r>
            <a:endParaRPr lang="en-US" sz="1600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26" name="Grupo 25"/>
          <p:cNvGrpSpPr/>
          <p:nvPr/>
        </p:nvGrpSpPr>
        <p:grpSpPr>
          <a:xfrm>
            <a:off x="5166531" y="4373003"/>
            <a:ext cx="1955356" cy="2315955"/>
            <a:chOff x="4928859" y="2847266"/>
            <a:chExt cx="2802051" cy="3318794"/>
          </a:xfrm>
        </p:grpSpPr>
        <p:grpSp>
          <p:nvGrpSpPr>
            <p:cNvPr id="8" name="Grupo 7"/>
            <p:cNvGrpSpPr/>
            <p:nvPr/>
          </p:nvGrpSpPr>
          <p:grpSpPr>
            <a:xfrm>
              <a:off x="4928859" y="3705654"/>
              <a:ext cx="1049946" cy="1061810"/>
              <a:chOff x="-1504950" y="3086100"/>
              <a:chExt cx="1123950" cy="1136650"/>
            </a:xfrm>
            <a:solidFill>
              <a:schemeClr val="accent1"/>
            </a:solidFill>
          </p:grpSpPr>
          <p:sp>
            <p:nvSpPr>
              <p:cNvPr id="9" name="Freeform 13"/>
              <p:cNvSpPr>
                <a:spLocks/>
              </p:cNvSpPr>
              <p:nvPr/>
            </p:nvSpPr>
            <p:spPr bwMode="auto">
              <a:xfrm>
                <a:off x="-1452563" y="3086100"/>
                <a:ext cx="604838" cy="292100"/>
              </a:xfrm>
              <a:custGeom>
                <a:avLst/>
                <a:gdLst>
                  <a:gd name="T0" fmla="*/ 2 w 199"/>
                  <a:gd name="T1" fmla="*/ 80 h 96"/>
                  <a:gd name="T2" fmla="*/ 36 w 199"/>
                  <a:gd name="T3" fmla="*/ 96 h 96"/>
                  <a:gd name="T4" fmla="*/ 197 w 199"/>
                  <a:gd name="T5" fmla="*/ 19 h 96"/>
                  <a:gd name="T6" fmla="*/ 199 w 199"/>
                  <a:gd name="T7" fmla="*/ 16 h 96"/>
                  <a:gd name="T8" fmla="*/ 197 w 199"/>
                  <a:gd name="T9" fmla="*/ 13 h 96"/>
                  <a:gd name="T10" fmla="*/ 169 w 199"/>
                  <a:gd name="T11" fmla="*/ 1 h 96"/>
                  <a:gd name="T12" fmla="*/ 166 w 199"/>
                  <a:gd name="T13" fmla="*/ 1 h 96"/>
                  <a:gd name="T14" fmla="*/ 2 w 199"/>
                  <a:gd name="T15" fmla="*/ 74 h 96"/>
                  <a:gd name="T16" fmla="*/ 0 w 199"/>
                  <a:gd name="T17" fmla="*/ 77 h 96"/>
                  <a:gd name="T18" fmla="*/ 2 w 199"/>
                  <a:gd name="T19" fmla="*/ 8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9" h="96">
                    <a:moveTo>
                      <a:pt x="2" y="80"/>
                    </a:moveTo>
                    <a:cubicBezTo>
                      <a:pt x="36" y="96"/>
                      <a:pt x="36" y="96"/>
                      <a:pt x="36" y="96"/>
                    </a:cubicBezTo>
                    <a:cubicBezTo>
                      <a:pt x="197" y="19"/>
                      <a:pt x="197" y="19"/>
                      <a:pt x="197" y="19"/>
                    </a:cubicBezTo>
                    <a:cubicBezTo>
                      <a:pt x="198" y="19"/>
                      <a:pt x="199" y="18"/>
                      <a:pt x="199" y="16"/>
                    </a:cubicBezTo>
                    <a:cubicBezTo>
                      <a:pt x="199" y="15"/>
                      <a:pt x="198" y="14"/>
                      <a:pt x="197" y="13"/>
                    </a:cubicBezTo>
                    <a:cubicBezTo>
                      <a:pt x="169" y="1"/>
                      <a:pt x="169" y="1"/>
                      <a:pt x="169" y="1"/>
                    </a:cubicBezTo>
                    <a:cubicBezTo>
                      <a:pt x="168" y="0"/>
                      <a:pt x="167" y="0"/>
                      <a:pt x="166" y="1"/>
                    </a:cubicBezTo>
                    <a:cubicBezTo>
                      <a:pt x="2" y="74"/>
                      <a:pt x="2" y="74"/>
                      <a:pt x="2" y="74"/>
                    </a:cubicBezTo>
                    <a:cubicBezTo>
                      <a:pt x="0" y="74"/>
                      <a:pt x="0" y="75"/>
                      <a:pt x="0" y="77"/>
                    </a:cubicBezTo>
                    <a:cubicBezTo>
                      <a:pt x="0" y="78"/>
                      <a:pt x="0" y="79"/>
                      <a:pt x="2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4"/>
              <p:cNvSpPr>
                <a:spLocks/>
              </p:cNvSpPr>
              <p:nvPr/>
            </p:nvSpPr>
            <p:spPr bwMode="auto">
              <a:xfrm>
                <a:off x="-1504950" y="3362325"/>
                <a:ext cx="536575" cy="860425"/>
              </a:xfrm>
              <a:custGeom>
                <a:avLst/>
                <a:gdLst>
                  <a:gd name="T0" fmla="*/ 174 w 176"/>
                  <a:gd name="T1" fmla="*/ 78 h 283"/>
                  <a:gd name="T2" fmla="*/ 112 w 176"/>
                  <a:gd name="T3" fmla="*/ 49 h 283"/>
                  <a:gd name="T4" fmla="*/ 112 w 176"/>
                  <a:gd name="T5" fmla="*/ 136 h 283"/>
                  <a:gd name="T6" fmla="*/ 111 w 176"/>
                  <a:gd name="T7" fmla="*/ 138 h 283"/>
                  <a:gd name="T8" fmla="*/ 110 w 176"/>
                  <a:gd name="T9" fmla="*/ 139 h 283"/>
                  <a:gd name="T10" fmla="*/ 109 w 176"/>
                  <a:gd name="T11" fmla="*/ 139 h 283"/>
                  <a:gd name="T12" fmla="*/ 44 w 176"/>
                  <a:gd name="T13" fmla="*/ 108 h 283"/>
                  <a:gd name="T14" fmla="*/ 42 w 176"/>
                  <a:gd name="T15" fmla="*/ 105 h 283"/>
                  <a:gd name="T16" fmla="*/ 42 w 176"/>
                  <a:gd name="T17" fmla="*/ 18 h 283"/>
                  <a:gd name="T18" fmla="*/ 4 w 176"/>
                  <a:gd name="T19" fmla="*/ 0 h 283"/>
                  <a:gd name="T20" fmla="*/ 1 w 176"/>
                  <a:gd name="T21" fmla="*/ 0 h 283"/>
                  <a:gd name="T22" fmla="*/ 0 w 176"/>
                  <a:gd name="T23" fmla="*/ 3 h 283"/>
                  <a:gd name="T24" fmla="*/ 0 w 176"/>
                  <a:gd name="T25" fmla="*/ 202 h 283"/>
                  <a:gd name="T26" fmla="*/ 1 w 176"/>
                  <a:gd name="T27" fmla="*/ 205 h 283"/>
                  <a:gd name="T28" fmla="*/ 171 w 176"/>
                  <a:gd name="T29" fmla="*/ 282 h 283"/>
                  <a:gd name="T30" fmla="*/ 173 w 176"/>
                  <a:gd name="T31" fmla="*/ 283 h 283"/>
                  <a:gd name="T32" fmla="*/ 175 w 176"/>
                  <a:gd name="T33" fmla="*/ 282 h 283"/>
                  <a:gd name="T34" fmla="*/ 176 w 176"/>
                  <a:gd name="T35" fmla="*/ 279 h 283"/>
                  <a:gd name="T36" fmla="*/ 176 w 176"/>
                  <a:gd name="T37" fmla="*/ 81 h 283"/>
                  <a:gd name="T38" fmla="*/ 174 w 176"/>
                  <a:gd name="T39" fmla="*/ 7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6" h="283">
                    <a:moveTo>
                      <a:pt x="174" y="78"/>
                    </a:move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136"/>
                      <a:pt x="112" y="136"/>
                      <a:pt x="112" y="136"/>
                    </a:cubicBezTo>
                    <a:cubicBezTo>
                      <a:pt x="112" y="137"/>
                      <a:pt x="112" y="138"/>
                      <a:pt x="111" y="138"/>
                    </a:cubicBezTo>
                    <a:cubicBezTo>
                      <a:pt x="111" y="139"/>
                      <a:pt x="111" y="139"/>
                      <a:pt x="110" y="139"/>
                    </a:cubicBezTo>
                    <a:cubicBezTo>
                      <a:pt x="110" y="139"/>
                      <a:pt x="109" y="139"/>
                      <a:pt x="109" y="139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43" y="107"/>
                      <a:pt x="42" y="106"/>
                      <a:pt x="42" y="105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203"/>
                      <a:pt x="0" y="204"/>
                      <a:pt x="1" y="205"/>
                    </a:cubicBezTo>
                    <a:cubicBezTo>
                      <a:pt x="171" y="282"/>
                      <a:pt x="171" y="282"/>
                      <a:pt x="171" y="282"/>
                    </a:cubicBezTo>
                    <a:cubicBezTo>
                      <a:pt x="172" y="282"/>
                      <a:pt x="172" y="283"/>
                      <a:pt x="173" y="283"/>
                    </a:cubicBezTo>
                    <a:cubicBezTo>
                      <a:pt x="173" y="283"/>
                      <a:pt x="174" y="282"/>
                      <a:pt x="175" y="282"/>
                    </a:cubicBezTo>
                    <a:cubicBezTo>
                      <a:pt x="176" y="281"/>
                      <a:pt x="176" y="280"/>
                      <a:pt x="176" y="279"/>
                    </a:cubicBezTo>
                    <a:cubicBezTo>
                      <a:pt x="176" y="81"/>
                      <a:pt x="176" y="81"/>
                      <a:pt x="176" y="81"/>
                    </a:cubicBezTo>
                    <a:cubicBezTo>
                      <a:pt x="176" y="80"/>
                      <a:pt x="175" y="78"/>
                      <a:pt x="174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5"/>
              <p:cNvSpPr>
                <a:spLocks/>
              </p:cNvSpPr>
              <p:nvPr/>
            </p:nvSpPr>
            <p:spPr bwMode="auto">
              <a:xfrm>
                <a:off x="-917575" y="3362325"/>
                <a:ext cx="536575" cy="860425"/>
              </a:xfrm>
              <a:custGeom>
                <a:avLst/>
                <a:gdLst>
                  <a:gd name="T0" fmla="*/ 175 w 176"/>
                  <a:gd name="T1" fmla="*/ 0 h 283"/>
                  <a:gd name="T2" fmla="*/ 171 w 176"/>
                  <a:gd name="T3" fmla="*/ 0 h 283"/>
                  <a:gd name="T4" fmla="*/ 1 w 176"/>
                  <a:gd name="T5" fmla="*/ 78 h 283"/>
                  <a:gd name="T6" fmla="*/ 0 w 176"/>
                  <a:gd name="T7" fmla="*/ 81 h 283"/>
                  <a:gd name="T8" fmla="*/ 0 w 176"/>
                  <a:gd name="T9" fmla="*/ 279 h 283"/>
                  <a:gd name="T10" fmla="*/ 1 w 176"/>
                  <a:gd name="T11" fmla="*/ 282 h 283"/>
                  <a:gd name="T12" fmla="*/ 3 w 176"/>
                  <a:gd name="T13" fmla="*/ 283 h 283"/>
                  <a:gd name="T14" fmla="*/ 4 w 176"/>
                  <a:gd name="T15" fmla="*/ 282 h 283"/>
                  <a:gd name="T16" fmla="*/ 174 w 176"/>
                  <a:gd name="T17" fmla="*/ 205 h 283"/>
                  <a:gd name="T18" fmla="*/ 176 w 176"/>
                  <a:gd name="T19" fmla="*/ 202 h 283"/>
                  <a:gd name="T20" fmla="*/ 176 w 176"/>
                  <a:gd name="T21" fmla="*/ 3 h 283"/>
                  <a:gd name="T22" fmla="*/ 175 w 176"/>
                  <a:gd name="T23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6" h="283">
                    <a:moveTo>
                      <a:pt x="175" y="0"/>
                    </a:moveTo>
                    <a:cubicBezTo>
                      <a:pt x="174" y="0"/>
                      <a:pt x="172" y="0"/>
                      <a:pt x="171" y="0"/>
                    </a:cubicBezTo>
                    <a:cubicBezTo>
                      <a:pt x="1" y="78"/>
                      <a:pt x="1" y="78"/>
                      <a:pt x="1" y="78"/>
                    </a:cubicBezTo>
                    <a:cubicBezTo>
                      <a:pt x="0" y="78"/>
                      <a:pt x="0" y="80"/>
                      <a:pt x="0" y="81"/>
                    </a:cubicBezTo>
                    <a:cubicBezTo>
                      <a:pt x="0" y="279"/>
                      <a:pt x="0" y="279"/>
                      <a:pt x="0" y="279"/>
                    </a:cubicBezTo>
                    <a:cubicBezTo>
                      <a:pt x="0" y="280"/>
                      <a:pt x="0" y="281"/>
                      <a:pt x="1" y="282"/>
                    </a:cubicBezTo>
                    <a:cubicBezTo>
                      <a:pt x="2" y="282"/>
                      <a:pt x="2" y="283"/>
                      <a:pt x="3" y="283"/>
                    </a:cubicBezTo>
                    <a:cubicBezTo>
                      <a:pt x="3" y="283"/>
                      <a:pt x="4" y="282"/>
                      <a:pt x="4" y="282"/>
                    </a:cubicBezTo>
                    <a:cubicBezTo>
                      <a:pt x="174" y="205"/>
                      <a:pt x="174" y="205"/>
                      <a:pt x="174" y="205"/>
                    </a:cubicBezTo>
                    <a:cubicBezTo>
                      <a:pt x="175" y="204"/>
                      <a:pt x="176" y="203"/>
                      <a:pt x="176" y="202"/>
                    </a:cubicBezTo>
                    <a:cubicBezTo>
                      <a:pt x="176" y="3"/>
                      <a:pt x="176" y="3"/>
                      <a:pt x="176" y="3"/>
                    </a:cubicBezTo>
                    <a:cubicBezTo>
                      <a:pt x="176" y="2"/>
                      <a:pt x="176" y="1"/>
                      <a:pt x="17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6"/>
              <p:cNvSpPr>
                <a:spLocks/>
              </p:cNvSpPr>
              <p:nvPr/>
            </p:nvSpPr>
            <p:spPr bwMode="auto">
              <a:xfrm>
                <a:off x="-1123950" y="3232150"/>
                <a:ext cx="690563" cy="325438"/>
              </a:xfrm>
              <a:custGeom>
                <a:avLst/>
                <a:gdLst>
                  <a:gd name="T0" fmla="*/ 227 w 227"/>
                  <a:gd name="T1" fmla="*/ 29 h 107"/>
                  <a:gd name="T2" fmla="*/ 225 w 227"/>
                  <a:gd name="T3" fmla="*/ 26 h 107"/>
                  <a:gd name="T4" fmla="*/ 168 w 227"/>
                  <a:gd name="T5" fmla="*/ 0 h 107"/>
                  <a:gd name="T6" fmla="*/ 165 w 227"/>
                  <a:gd name="T7" fmla="*/ 0 h 107"/>
                  <a:gd name="T8" fmla="*/ 0 w 227"/>
                  <a:gd name="T9" fmla="*/ 79 h 107"/>
                  <a:gd name="T10" fmla="*/ 58 w 227"/>
                  <a:gd name="T11" fmla="*/ 107 h 107"/>
                  <a:gd name="T12" fmla="*/ 59 w 227"/>
                  <a:gd name="T13" fmla="*/ 107 h 107"/>
                  <a:gd name="T14" fmla="*/ 61 w 227"/>
                  <a:gd name="T15" fmla="*/ 107 h 107"/>
                  <a:gd name="T16" fmla="*/ 225 w 227"/>
                  <a:gd name="T17" fmla="*/ 32 h 107"/>
                  <a:gd name="T18" fmla="*/ 227 w 227"/>
                  <a:gd name="T19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7" h="107">
                    <a:moveTo>
                      <a:pt x="227" y="29"/>
                    </a:moveTo>
                    <a:cubicBezTo>
                      <a:pt x="227" y="27"/>
                      <a:pt x="226" y="26"/>
                      <a:pt x="225" y="26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7" y="0"/>
                      <a:pt x="166" y="0"/>
                      <a:pt x="165" y="0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8" y="107"/>
                      <a:pt x="59" y="107"/>
                      <a:pt x="59" y="107"/>
                    </a:cubicBezTo>
                    <a:cubicBezTo>
                      <a:pt x="60" y="107"/>
                      <a:pt x="60" y="107"/>
                      <a:pt x="61" y="107"/>
                    </a:cubicBezTo>
                    <a:cubicBezTo>
                      <a:pt x="225" y="32"/>
                      <a:pt x="225" y="32"/>
                      <a:pt x="225" y="32"/>
                    </a:cubicBezTo>
                    <a:cubicBezTo>
                      <a:pt x="226" y="31"/>
                      <a:pt x="227" y="30"/>
                      <a:pt x="227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" name="Grupo 12"/>
            <p:cNvGrpSpPr/>
            <p:nvPr/>
          </p:nvGrpSpPr>
          <p:grpSpPr>
            <a:xfrm flipH="1">
              <a:off x="6033316" y="2847266"/>
              <a:ext cx="1697594" cy="1716776"/>
              <a:chOff x="-1504950" y="3086100"/>
              <a:chExt cx="1123950" cy="1136650"/>
            </a:xfrm>
            <a:solidFill>
              <a:schemeClr val="accent1"/>
            </a:solidFill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-1452563" y="3086100"/>
                <a:ext cx="604838" cy="292100"/>
              </a:xfrm>
              <a:custGeom>
                <a:avLst/>
                <a:gdLst>
                  <a:gd name="T0" fmla="*/ 2 w 199"/>
                  <a:gd name="T1" fmla="*/ 80 h 96"/>
                  <a:gd name="T2" fmla="*/ 36 w 199"/>
                  <a:gd name="T3" fmla="*/ 96 h 96"/>
                  <a:gd name="T4" fmla="*/ 197 w 199"/>
                  <a:gd name="T5" fmla="*/ 19 h 96"/>
                  <a:gd name="T6" fmla="*/ 199 w 199"/>
                  <a:gd name="T7" fmla="*/ 16 h 96"/>
                  <a:gd name="T8" fmla="*/ 197 w 199"/>
                  <a:gd name="T9" fmla="*/ 13 h 96"/>
                  <a:gd name="T10" fmla="*/ 169 w 199"/>
                  <a:gd name="T11" fmla="*/ 1 h 96"/>
                  <a:gd name="T12" fmla="*/ 166 w 199"/>
                  <a:gd name="T13" fmla="*/ 1 h 96"/>
                  <a:gd name="T14" fmla="*/ 2 w 199"/>
                  <a:gd name="T15" fmla="*/ 74 h 96"/>
                  <a:gd name="T16" fmla="*/ 0 w 199"/>
                  <a:gd name="T17" fmla="*/ 77 h 96"/>
                  <a:gd name="T18" fmla="*/ 2 w 199"/>
                  <a:gd name="T19" fmla="*/ 8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9" h="96">
                    <a:moveTo>
                      <a:pt x="2" y="80"/>
                    </a:moveTo>
                    <a:cubicBezTo>
                      <a:pt x="36" y="96"/>
                      <a:pt x="36" y="96"/>
                      <a:pt x="36" y="96"/>
                    </a:cubicBezTo>
                    <a:cubicBezTo>
                      <a:pt x="197" y="19"/>
                      <a:pt x="197" y="19"/>
                      <a:pt x="197" y="19"/>
                    </a:cubicBezTo>
                    <a:cubicBezTo>
                      <a:pt x="198" y="19"/>
                      <a:pt x="199" y="18"/>
                      <a:pt x="199" y="16"/>
                    </a:cubicBezTo>
                    <a:cubicBezTo>
                      <a:pt x="199" y="15"/>
                      <a:pt x="198" y="14"/>
                      <a:pt x="197" y="13"/>
                    </a:cubicBezTo>
                    <a:cubicBezTo>
                      <a:pt x="169" y="1"/>
                      <a:pt x="169" y="1"/>
                      <a:pt x="169" y="1"/>
                    </a:cubicBezTo>
                    <a:cubicBezTo>
                      <a:pt x="168" y="0"/>
                      <a:pt x="167" y="0"/>
                      <a:pt x="166" y="1"/>
                    </a:cubicBezTo>
                    <a:cubicBezTo>
                      <a:pt x="2" y="74"/>
                      <a:pt x="2" y="74"/>
                      <a:pt x="2" y="74"/>
                    </a:cubicBezTo>
                    <a:cubicBezTo>
                      <a:pt x="0" y="74"/>
                      <a:pt x="0" y="75"/>
                      <a:pt x="0" y="77"/>
                    </a:cubicBezTo>
                    <a:cubicBezTo>
                      <a:pt x="0" y="78"/>
                      <a:pt x="0" y="79"/>
                      <a:pt x="2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-1504950" y="3362325"/>
                <a:ext cx="536575" cy="860425"/>
              </a:xfrm>
              <a:custGeom>
                <a:avLst/>
                <a:gdLst>
                  <a:gd name="T0" fmla="*/ 174 w 176"/>
                  <a:gd name="T1" fmla="*/ 78 h 283"/>
                  <a:gd name="T2" fmla="*/ 112 w 176"/>
                  <a:gd name="T3" fmla="*/ 49 h 283"/>
                  <a:gd name="T4" fmla="*/ 112 w 176"/>
                  <a:gd name="T5" fmla="*/ 136 h 283"/>
                  <a:gd name="T6" fmla="*/ 111 w 176"/>
                  <a:gd name="T7" fmla="*/ 138 h 283"/>
                  <a:gd name="T8" fmla="*/ 110 w 176"/>
                  <a:gd name="T9" fmla="*/ 139 h 283"/>
                  <a:gd name="T10" fmla="*/ 109 w 176"/>
                  <a:gd name="T11" fmla="*/ 139 h 283"/>
                  <a:gd name="T12" fmla="*/ 44 w 176"/>
                  <a:gd name="T13" fmla="*/ 108 h 283"/>
                  <a:gd name="T14" fmla="*/ 42 w 176"/>
                  <a:gd name="T15" fmla="*/ 105 h 283"/>
                  <a:gd name="T16" fmla="*/ 42 w 176"/>
                  <a:gd name="T17" fmla="*/ 18 h 283"/>
                  <a:gd name="T18" fmla="*/ 4 w 176"/>
                  <a:gd name="T19" fmla="*/ 0 h 283"/>
                  <a:gd name="T20" fmla="*/ 1 w 176"/>
                  <a:gd name="T21" fmla="*/ 0 h 283"/>
                  <a:gd name="T22" fmla="*/ 0 w 176"/>
                  <a:gd name="T23" fmla="*/ 3 h 283"/>
                  <a:gd name="T24" fmla="*/ 0 w 176"/>
                  <a:gd name="T25" fmla="*/ 202 h 283"/>
                  <a:gd name="T26" fmla="*/ 1 w 176"/>
                  <a:gd name="T27" fmla="*/ 205 h 283"/>
                  <a:gd name="T28" fmla="*/ 171 w 176"/>
                  <a:gd name="T29" fmla="*/ 282 h 283"/>
                  <a:gd name="T30" fmla="*/ 173 w 176"/>
                  <a:gd name="T31" fmla="*/ 283 h 283"/>
                  <a:gd name="T32" fmla="*/ 175 w 176"/>
                  <a:gd name="T33" fmla="*/ 282 h 283"/>
                  <a:gd name="T34" fmla="*/ 176 w 176"/>
                  <a:gd name="T35" fmla="*/ 279 h 283"/>
                  <a:gd name="T36" fmla="*/ 176 w 176"/>
                  <a:gd name="T37" fmla="*/ 81 h 283"/>
                  <a:gd name="T38" fmla="*/ 174 w 176"/>
                  <a:gd name="T39" fmla="*/ 7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6" h="283">
                    <a:moveTo>
                      <a:pt x="174" y="78"/>
                    </a:move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136"/>
                      <a:pt x="112" y="136"/>
                      <a:pt x="112" y="136"/>
                    </a:cubicBezTo>
                    <a:cubicBezTo>
                      <a:pt x="112" y="137"/>
                      <a:pt x="112" y="138"/>
                      <a:pt x="111" y="138"/>
                    </a:cubicBezTo>
                    <a:cubicBezTo>
                      <a:pt x="111" y="139"/>
                      <a:pt x="111" y="139"/>
                      <a:pt x="110" y="139"/>
                    </a:cubicBezTo>
                    <a:cubicBezTo>
                      <a:pt x="110" y="139"/>
                      <a:pt x="109" y="139"/>
                      <a:pt x="109" y="139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43" y="107"/>
                      <a:pt x="42" y="106"/>
                      <a:pt x="42" y="105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202"/>
                      <a:pt x="0" y="202"/>
                      <a:pt x="0" y="202"/>
                    </a:cubicBezTo>
                    <a:cubicBezTo>
                      <a:pt x="0" y="203"/>
                      <a:pt x="0" y="204"/>
                      <a:pt x="1" y="205"/>
                    </a:cubicBezTo>
                    <a:cubicBezTo>
                      <a:pt x="171" y="282"/>
                      <a:pt x="171" y="282"/>
                      <a:pt x="171" y="282"/>
                    </a:cubicBezTo>
                    <a:cubicBezTo>
                      <a:pt x="172" y="282"/>
                      <a:pt x="172" y="283"/>
                      <a:pt x="173" y="283"/>
                    </a:cubicBezTo>
                    <a:cubicBezTo>
                      <a:pt x="173" y="283"/>
                      <a:pt x="174" y="282"/>
                      <a:pt x="175" y="282"/>
                    </a:cubicBezTo>
                    <a:cubicBezTo>
                      <a:pt x="176" y="281"/>
                      <a:pt x="176" y="280"/>
                      <a:pt x="176" y="279"/>
                    </a:cubicBezTo>
                    <a:cubicBezTo>
                      <a:pt x="176" y="81"/>
                      <a:pt x="176" y="81"/>
                      <a:pt x="176" y="81"/>
                    </a:cubicBezTo>
                    <a:cubicBezTo>
                      <a:pt x="176" y="80"/>
                      <a:pt x="175" y="78"/>
                      <a:pt x="174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-917575" y="3362325"/>
                <a:ext cx="536575" cy="860425"/>
              </a:xfrm>
              <a:custGeom>
                <a:avLst/>
                <a:gdLst>
                  <a:gd name="T0" fmla="*/ 175 w 176"/>
                  <a:gd name="T1" fmla="*/ 0 h 283"/>
                  <a:gd name="T2" fmla="*/ 171 w 176"/>
                  <a:gd name="T3" fmla="*/ 0 h 283"/>
                  <a:gd name="T4" fmla="*/ 1 w 176"/>
                  <a:gd name="T5" fmla="*/ 78 h 283"/>
                  <a:gd name="T6" fmla="*/ 0 w 176"/>
                  <a:gd name="T7" fmla="*/ 81 h 283"/>
                  <a:gd name="T8" fmla="*/ 0 w 176"/>
                  <a:gd name="T9" fmla="*/ 279 h 283"/>
                  <a:gd name="T10" fmla="*/ 1 w 176"/>
                  <a:gd name="T11" fmla="*/ 282 h 283"/>
                  <a:gd name="T12" fmla="*/ 3 w 176"/>
                  <a:gd name="T13" fmla="*/ 283 h 283"/>
                  <a:gd name="T14" fmla="*/ 4 w 176"/>
                  <a:gd name="T15" fmla="*/ 282 h 283"/>
                  <a:gd name="T16" fmla="*/ 174 w 176"/>
                  <a:gd name="T17" fmla="*/ 205 h 283"/>
                  <a:gd name="T18" fmla="*/ 176 w 176"/>
                  <a:gd name="T19" fmla="*/ 202 h 283"/>
                  <a:gd name="T20" fmla="*/ 176 w 176"/>
                  <a:gd name="T21" fmla="*/ 3 h 283"/>
                  <a:gd name="T22" fmla="*/ 175 w 176"/>
                  <a:gd name="T23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6" h="283">
                    <a:moveTo>
                      <a:pt x="175" y="0"/>
                    </a:moveTo>
                    <a:cubicBezTo>
                      <a:pt x="174" y="0"/>
                      <a:pt x="172" y="0"/>
                      <a:pt x="171" y="0"/>
                    </a:cubicBezTo>
                    <a:cubicBezTo>
                      <a:pt x="1" y="78"/>
                      <a:pt x="1" y="78"/>
                      <a:pt x="1" y="78"/>
                    </a:cubicBezTo>
                    <a:cubicBezTo>
                      <a:pt x="0" y="78"/>
                      <a:pt x="0" y="80"/>
                      <a:pt x="0" y="81"/>
                    </a:cubicBezTo>
                    <a:cubicBezTo>
                      <a:pt x="0" y="279"/>
                      <a:pt x="0" y="279"/>
                      <a:pt x="0" y="279"/>
                    </a:cubicBezTo>
                    <a:cubicBezTo>
                      <a:pt x="0" y="280"/>
                      <a:pt x="0" y="281"/>
                      <a:pt x="1" y="282"/>
                    </a:cubicBezTo>
                    <a:cubicBezTo>
                      <a:pt x="2" y="282"/>
                      <a:pt x="2" y="283"/>
                      <a:pt x="3" y="283"/>
                    </a:cubicBezTo>
                    <a:cubicBezTo>
                      <a:pt x="3" y="283"/>
                      <a:pt x="4" y="282"/>
                      <a:pt x="4" y="282"/>
                    </a:cubicBezTo>
                    <a:cubicBezTo>
                      <a:pt x="174" y="205"/>
                      <a:pt x="174" y="205"/>
                      <a:pt x="174" y="205"/>
                    </a:cubicBezTo>
                    <a:cubicBezTo>
                      <a:pt x="175" y="204"/>
                      <a:pt x="176" y="203"/>
                      <a:pt x="176" y="202"/>
                    </a:cubicBezTo>
                    <a:cubicBezTo>
                      <a:pt x="176" y="3"/>
                      <a:pt x="176" y="3"/>
                      <a:pt x="176" y="3"/>
                    </a:cubicBezTo>
                    <a:cubicBezTo>
                      <a:pt x="176" y="2"/>
                      <a:pt x="176" y="1"/>
                      <a:pt x="17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-1123950" y="3232150"/>
                <a:ext cx="690563" cy="325438"/>
              </a:xfrm>
              <a:custGeom>
                <a:avLst/>
                <a:gdLst>
                  <a:gd name="T0" fmla="*/ 227 w 227"/>
                  <a:gd name="T1" fmla="*/ 29 h 107"/>
                  <a:gd name="T2" fmla="*/ 225 w 227"/>
                  <a:gd name="T3" fmla="*/ 26 h 107"/>
                  <a:gd name="T4" fmla="*/ 168 w 227"/>
                  <a:gd name="T5" fmla="*/ 0 h 107"/>
                  <a:gd name="T6" fmla="*/ 165 w 227"/>
                  <a:gd name="T7" fmla="*/ 0 h 107"/>
                  <a:gd name="T8" fmla="*/ 0 w 227"/>
                  <a:gd name="T9" fmla="*/ 79 h 107"/>
                  <a:gd name="T10" fmla="*/ 58 w 227"/>
                  <a:gd name="T11" fmla="*/ 107 h 107"/>
                  <a:gd name="T12" fmla="*/ 59 w 227"/>
                  <a:gd name="T13" fmla="*/ 107 h 107"/>
                  <a:gd name="T14" fmla="*/ 61 w 227"/>
                  <a:gd name="T15" fmla="*/ 107 h 107"/>
                  <a:gd name="T16" fmla="*/ 225 w 227"/>
                  <a:gd name="T17" fmla="*/ 32 h 107"/>
                  <a:gd name="T18" fmla="*/ 227 w 227"/>
                  <a:gd name="T19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7" h="107">
                    <a:moveTo>
                      <a:pt x="227" y="29"/>
                    </a:moveTo>
                    <a:cubicBezTo>
                      <a:pt x="227" y="27"/>
                      <a:pt x="226" y="26"/>
                      <a:pt x="225" y="26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7" y="0"/>
                      <a:pt x="166" y="0"/>
                      <a:pt x="165" y="0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8" y="107"/>
                      <a:pt x="59" y="107"/>
                      <a:pt x="59" y="107"/>
                    </a:cubicBezTo>
                    <a:cubicBezTo>
                      <a:pt x="60" y="107"/>
                      <a:pt x="60" y="107"/>
                      <a:pt x="61" y="107"/>
                    </a:cubicBezTo>
                    <a:cubicBezTo>
                      <a:pt x="225" y="32"/>
                      <a:pt x="225" y="32"/>
                      <a:pt x="225" y="32"/>
                    </a:cubicBezTo>
                    <a:cubicBezTo>
                      <a:pt x="226" y="31"/>
                      <a:pt x="227" y="30"/>
                      <a:pt x="227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upo 4"/>
            <p:cNvGrpSpPr/>
            <p:nvPr/>
          </p:nvGrpSpPr>
          <p:grpSpPr>
            <a:xfrm>
              <a:off x="5044620" y="4267702"/>
              <a:ext cx="2281073" cy="1898358"/>
              <a:chOff x="5300662" y="4368800"/>
              <a:chExt cx="1665288" cy="1385888"/>
            </a:xfrm>
            <a:solidFill>
              <a:schemeClr val="tx1"/>
            </a:solidFill>
          </p:grpSpPr>
          <p:sp>
            <p:nvSpPr>
              <p:cNvPr id="6" name="Freeform 5"/>
              <p:cNvSpPr>
                <a:spLocks noEditPoints="1"/>
              </p:cNvSpPr>
              <p:nvPr/>
            </p:nvSpPr>
            <p:spPr bwMode="auto">
              <a:xfrm>
                <a:off x="6432550" y="4368800"/>
                <a:ext cx="533400" cy="527050"/>
              </a:xfrm>
              <a:custGeom>
                <a:avLst/>
                <a:gdLst>
                  <a:gd name="T0" fmla="*/ 50 w 136"/>
                  <a:gd name="T1" fmla="*/ 0 h 134"/>
                  <a:gd name="T2" fmla="*/ 64 w 136"/>
                  <a:gd name="T3" fmla="*/ 12 h 134"/>
                  <a:gd name="T4" fmla="*/ 126 w 136"/>
                  <a:gd name="T5" fmla="*/ 74 h 134"/>
                  <a:gd name="T6" fmla="*/ 125 w 136"/>
                  <a:gd name="T7" fmla="*/ 104 h 134"/>
                  <a:gd name="T8" fmla="*/ 105 w 136"/>
                  <a:gd name="T9" fmla="*/ 124 h 134"/>
                  <a:gd name="T10" fmla="*/ 78 w 136"/>
                  <a:gd name="T11" fmla="*/ 125 h 134"/>
                  <a:gd name="T12" fmla="*/ 9 w 136"/>
                  <a:gd name="T13" fmla="*/ 56 h 134"/>
                  <a:gd name="T14" fmla="*/ 8 w 136"/>
                  <a:gd name="T15" fmla="*/ 30 h 134"/>
                  <a:gd name="T16" fmla="*/ 32 w 136"/>
                  <a:gd name="T17" fmla="*/ 6 h 134"/>
                  <a:gd name="T18" fmla="*/ 40 w 136"/>
                  <a:gd name="T19" fmla="*/ 0 h 134"/>
                  <a:gd name="T20" fmla="*/ 50 w 136"/>
                  <a:gd name="T21" fmla="*/ 0 h 134"/>
                  <a:gd name="T22" fmla="*/ 91 w 136"/>
                  <a:gd name="T23" fmla="*/ 112 h 134"/>
                  <a:gd name="T24" fmla="*/ 105 w 136"/>
                  <a:gd name="T25" fmla="*/ 98 h 134"/>
                  <a:gd name="T26" fmla="*/ 91 w 136"/>
                  <a:gd name="T27" fmla="*/ 84 h 134"/>
                  <a:gd name="T28" fmla="*/ 77 w 136"/>
                  <a:gd name="T29" fmla="*/ 98 h 134"/>
                  <a:gd name="T30" fmla="*/ 91 w 136"/>
                  <a:gd name="T31" fmla="*/ 112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6" h="134">
                    <a:moveTo>
                      <a:pt x="50" y="0"/>
                    </a:moveTo>
                    <a:cubicBezTo>
                      <a:pt x="55" y="4"/>
                      <a:pt x="60" y="8"/>
                      <a:pt x="64" y="12"/>
                    </a:cubicBezTo>
                    <a:cubicBezTo>
                      <a:pt x="85" y="33"/>
                      <a:pt x="105" y="53"/>
                      <a:pt x="126" y="74"/>
                    </a:cubicBezTo>
                    <a:cubicBezTo>
                      <a:pt x="136" y="84"/>
                      <a:pt x="136" y="93"/>
                      <a:pt x="125" y="104"/>
                    </a:cubicBezTo>
                    <a:cubicBezTo>
                      <a:pt x="119" y="111"/>
                      <a:pt x="112" y="118"/>
                      <a:pt x="105" y="124"/>
                    </a:cubicBezTo>
                    <a:cubicBezTo>
                      <a:pt x="96" y="133"/>
                      <a:pt x="86" y="134"/>
                      <a:pt x="78" y="125"/>
                    </a:cubicBezTo>
                    <a:cubicBezTo>
                      <a:pt x="55" y="102"/>
                      <a:pt x="32" y="79"/>
                      <a:pt x="9" y="56"/>
                    </a:cubicBezTo>
                    <a:cubicBezTo>
                      <a:pt x="1" y="48"/>
                      <a:pt x="0" y="38"/>
                      <a:pt x="8" y="30"/>
                    </a:cubicBezTo>
                    <a:cubicBezTo>
                      <a:pt x="16" y="22"/>
                      <a:pt x="24" y="14"/>
                      <a:pt x="32" y="6"/>
                    </a:cubicBezTo>
                    <a:cubicBezTo>
                      <a:pt x="35" y="3"/>
                      <a:pt x="38" y="2"/>
                      <a:pt x="40" y="0"/>
                    </a:cubicBezTo>
                    <a:cubicBezTo>
                      <a:pt x="43" y="0"/>
                      <a:pt x="47" y="0"/>
                      <a:pt x="50" y="0"/>
                    </a:cubicBezTo>
                    <a:close/>
                    <a:moveTo>
                      <a:pt x="91" y="112"/>
                    </a:moveTo>
                    <a:cubicBezTo>
                      <a:pt x="99" y="112"/>
                      <a:pt x="105" y="106"/>
                      <a:pt x="105" y="98"/>
                    </a:cubicBezTo>
                    <a:cubicBezTo>
                      <a:pt x="105" y="90"/>
                      <a:pt x="99" y="84"/>
                      <a:pt x="91" y="84"/>
                    </a:cubicBezTo>
                    <a:cubicBezTo>
                      <a:pt x="83" y="84"/>
                      <a:pt x="77" y="90"/>
                      <a:pt x="77" y="98"/>
                    </a:cubicBezTo>
                    <a:cubicBezTo>
                      <a:pt x="77" y="106"/>
                      <a:pt x="83" y="112"/>
                      <a:pt x="91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5300662" y="4467225"/>
                <a:ext cx="1449388" cy="1287463"/>
              </a:xfrm>
              <a:custGeom>
                <a:avLst/>
                <a:gdLst>
                  <a:gd name="T0" fmla="*/ 320 w 369"/>
                  <a:gd name="T1" fmla="*/ 192 h 328"/>
                  <a:gd name="T2" fmla="*/ 301 w 369"/>
                  <a:gd name="T3" fmla="*/ 247 h 328"/>
                  <a:gd name="T4" fmla="*/ 273 w 369"/>
                  <a:gd name="T5" fmla="*/ 274 h 328"/>
                  <a:gd name="T6" fmla="*/ 245 w 369"/>
                  <a:gd name="T7" fmla="*/ 302 h 328"/>
                  <a:gd name="T8" fmla="*/ 197 w 369"/>
                  <a:gd name="T9" fmla="*/ 316 h 328"/>
                  <a:gd name="T10" fmla="*/ 153 w 369"/>
                  <a:gd name="T11" fmla="*/ 299 h 328"/>
                  <a:gd name="T12" fmla="*/ 119 w 369"/>
                  <a:gd name="T13" fmla="*/ 279 h 328"/>
                  <a:gd name="T14" fmla="*/ 91 w 369"/>
                  <a:gd name="T15" fmla="*/ 250 h 328"/>
                  <a:gd name="T16" fmla="*/ 48 w 369"/>
                  <a:gd name="T17" fmla="*/ 222 h 328"/>
                  <a:gd name="T18" fmla="*/ 54 w 369"/>
                  <a:gd name="T19" fmla="*/ 176 h 328"/>
                  <a:gd name="T20" fmla="*/ 4 w 369"/>
                  <a:gd name="T21" fmla="*/ 126 h 328"/>
                  <a:gd name="T22" fmla="*/ 2 w 369"/>
                  <a:gd name="T23" fmla="*/ 111 h 328"/>
                  <a:gd name="T24" fmla="*/ 17 w 369"/>
                  <a:gd name="T25" fmla="*/ 114 h 328"/>
                  <a:gd name="T26" fmla="*/ 90 w 369"/>
                  <a:gd name="T27" fmla="*/ 165 h 328"/>
                  <a:gd name="T28" fmla="*/ 119 w 369"/>
                  <a:gd name="T29" fmla="*/ 194 h 328"/>
                  <a:gd name="T30" fmla="*/ 147 w 369"/>
                  <a:gd name="T31" fmla="*/ 222 h 328"/>
                  <a:gd name="T32" fmla="*/ 157 w 369"/>
                  <a:gd name="T33" fmla="*/ 244 h 328"/>
                  <a:gd name="T34" fmla="*/ 181 w 369"/>
                  <a:gd name="T35" fmla="*/ 276 h 328"/>
                  <a:gd name="T36" fmla="*/ 225 w 369"/>
                  <a:gd name="T37" fmla="*/ 304 h 328"/>
                  <a:gd name="T38" fmla="*/ 202 w 369"/>
                  <a:gd name="T39" fmla="*/ 266 h 328"/>
                  <a:gd name="T40" fmla="*/ 214 w 369"/>
                  <a:gd name="T41" fmla="*/ 253 h 328"/>
                  <a:gd name="T42" fmla="*/ 253 w 369"/>
                  <a:gd name="T43" fmla="*/ 276 h 328"/>
                  <a:gd name="T44" fmla="*/ 230 w 369"/>
                  <a:gd name="T45" fmla="*/ 238 h 328"/>
                  <a:gd name="T46" fmla="*/ 242 w 369"/>
                  <a:gd name="T47" fmla="*/ 225 h 328"/>
                  <a:gd name="T48" fmla="*/ 281 w 369"/>
                  <a:gd name="T49" fmla="*/ 248 h 328"/>
                  <a:gd name="T50" fmla="*/ 257 w 369"/>
                  <a:gd name="T51" fmla="*/ 209 h 328"/>
                  <a:gd name="T52" fmla="*/ 270 w 369"/>
                  <a:gd name="T53" fmla="*/ 197 h 328"/>
                  <a:gd name="T54" fmla="*/ 309 w 369"/>
                  <a:gd name="T55" fmla="*/ 220 h 328"/>
                  <a:gd name="T56" fmla="*/ 199 w 369"/>
                  <a:gd name="T57" fmla="*/ 95 h 328"/>
                  <a:gd name="T58" fmla="*/ 171 w 369"/>
                  <a:gd name="T59" fmla="*/ 110 h 328"/>
                  <a:gd name="T60" fmla="*/ 101 w 369"/>
                  <a:gd name="T61" fmla="*/ 131 h 328"/>
                  <a:gd name="T62" fmla="*/ 133 w 369"/>
                  <a:gd name="T63" fmla="*/ 30 h 328"/>
                  <a:gd name="T64" fmla="*/ 203 w 369"/>
                  <a:gd name="T65" fmla="*/ 5 h 328"/>
                  <a:gd name="T66" fmla="*/ 287 w 369"/>
                  <a:gd name="T67" fmla="*/ 35 h 328"/>
                  <a:gd name="T68" fmla="*/ 362 w 369"/>
                  <a:gd name="T69" fmla="*/ 12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9" h="328">
                    <a:moveTo>
                      <a:pt x="309" y="181"/>
                    </a:moveTo>
                    <a:cubicBezTo>
                      <a:pt x="313" y="185"/>
                      <a:pt x="317" y="189"/>
                      <a:pt x="320" y="192"/>
                    </a:cubicBezTo>
                    <a:cubicBezTo>
                      <a:pt x="338" y="208"/>
                      <a:pt x="329" y="236"/>
                      <a:pt x="307" y="241"/>
                    </a:cubicBezTo>
                    <a:cubicBezTo>
                      <a:pt x="303" y="242"/>
                      <a:pt x="302" y="243"/>
                      <a:pt x="301" y="247"/>
                    </a:cubicBezTo>
                    <a:cubicBezTo>
                      <a:pt x="298" y="259"/>
                      <a:pt x="290" y="266"/>
                      <a:pt x="278" y="269"/>
                    </a:cubicBezTo>
                    <a:cubicBezTo>
                      <a:pt x="275" y="270"/>
                      <a:pt x="274" y="271"/>
                      <a:pt x="273" y="274"/>
                    </a:cubicBezTo>
                    <a:cubicBezTo>
                      <a:pt x="270" y="286"/>
                      <a:pt x="262" y="294"/>
                      <a:pt x="250" y="297"/>
                    </a:cubicBezTo>
                    <a:cubicBezTo>
                      <a:pt x="247" y="298"/>
                      <a:pt x="246" y="299"/>
                      <a:pt x="245" y="302"/>
                    </a:cubicBezTo>
                    <a:cubicBezTo>
                      <a:pt x="243" y="314"/>
                      <a:pt x="235" y="321"/>
                      <a:pt x="224" y="324"/>
                    </a:cubicBezTo>
                    <a:cubicBezTo>
                      <a:pt x="213" y="328"/>
                      <a:pt x="204" y="324"/>
                      <a:pt x="197" y="316"/>
                    </a:cubicBezTo>
                    <a:cubicBezTo>
                      <a:pt x="187" y="306"/>
                      <a:pt x="177" y="297"/>
                      <a:pt x="166" y="286"/>
                    </a:cubicBezTo>
                    <a:cubicBezTo>
                      <a:pt x="162" y="291"/>
                      <a:pt x="158" y="295"/>
                      <a:pt x="153" y="299"/>
                    </a:cubicBezTo>
                    <a:cubicBezTo>
                      <a:pt x="145" y="308"/>
                      <a:pt x="137" y="310"/>
                      <a:pt x="128" y="305"/>
                    </a:cubicBezTo>
                    <a:cubicBezTo>
                      <a:pt x="119" y="299"/>
                      <a:pt x="116" y="290"/>
                      <a:pt x="119" y="279"/>
                    </a:cubicBezTo>
                    <a:cubicBezTo>
                      <a:pt x="119" y="279"/>
                      <a:pt x="119" y="278"/>
                      <a:pt x="119" y="278"/>
                    </a:cubicBezTo>
                    <a:cubicBezTo>
                      <a:pt x="102" y="284"/>
                      <a:pt x="85" y="270"/>
                      <a:pt x="91" y="250"/>
                    </a:cubicBezTo>
                    <a:cubicBezTo>
                      <a:pt x="74" y="256"/>
                      <a:pt x="57" y="242"/>
                      <a:pt x="62" y="223"/>
                    </a:cubicBezTo>
                    <a:cubicBezTo>
                      <a:pt x="58" y="223"/>
                      <a:pt x="53" y="224"/>
                      <a:pt x="48" y="222"/>
                    </a:cubicBezTo>
                    <a:cubicBezTo>
                      <a:pt x="33" y="217"/>
                      <a:pt x="29" y="200"/>
                      <a:pt x="40" y="189"/>
                    </a:cubicBezTo>
                    <a:cubicBezTo>
                      <a:pt x="44" y="185"/>
                      <a:pt x="49" y="181"/>
                      <a:pt x="54" y="176"/>
                    </a:cubicBezTo>
                    <a:cubicBezTo>
                      <a:pt x="51" y="172"/>
                      <a:pt x="48" y="170"/>
                      <a:pt x="45" y="167"/>
                    </a:cubicBezTo>
                    <a:cubicBezTo>
                      <a:pt x="31" y="153"/>
                      <a:pt x="18" y="140"/>
                      <a:pt x="4" y="126"/>
                    </a:cubicBezTo>
                    <a:cubicBezTo>
                      <a:pt x="3" y="124"/>
                      <a:pt x="0" y="123"/>
                      <a:pt x="0" y="121"/>
                    </a:cubicBezTo>
                    <a:cubicBezTo>
                      <a:pt x="0" y="117"/>
                      <a:pt x="0" y="113"/>
                      <a:pt x="2" y="111"/>
                    </a:cubicBezTo>
                    <a:cubicBezTo>
                      <a:pt x="4" y="109"/>
                      <a:pt x="8" y="109"/>
                      <a:pt x="11" y="109"/>
                    </a:cubicBezTo>
                    <a:cubicBezTo>
                      <a:pt x="13" y="110"/>
                      <a:pt x="15" y="112"/>
                      <a:pt x="17" y="114"/>
                    </a:cubicBezTo>
                    <a:cubicBezTo>
                      <a:pt x="33" y="130"/>
                      <a:pt x="50" y="146"/>
                      <a:pt x="66" y="163"/>
                    </a:cubicBezTo>
                    <a:cubicBezTo>
                      <a:pt x="75" y="158"/>
                      <a:pt x="83" y="159"/>
                      <a:pt x="90" y="165"/>
                    </a:cubicBezTo>
                    <a:cubicBezTo>
                      <a:pt x="97" y="171"/>
                      <a:pt x="99" y="179"/>
                      <a:pt x="96" y="189"/>
                    </a:cubicBezTo>
                    <a:cubicBezTo>
                      <a:pt x="105" y="186"/>
                      <a:pt x="112" y="187"/>
                      <a:pt x="119" y="194"/>
                    </a:cubicBezTo>
                    <a:cubicBezTo>
                      <a:pt x="126" y="200"/>
                      <a:pt x="127" y="208"/>
                      <a:pt x="124" y="217"/>
                    </a:cubicBezTo>
                    <a:cubicBezTo>
                      <a:pt x="133" y="214"/>
                      <a:pt x="140" y="215"/>
                      <a:pt x="147" y="222"/>
                    </a:cubicBezTo>
                    <a:cubicBezTo>
                      <a:pt x="153" y="228"/>
                      <a:pt x="155" y="236"/>
                      <a:pt x="151" y="245"/>
                    </a:cubicBezTo>
                    <a:cubicBezTo>
                      <a:pt x="153" y="245"/>
                      <a:pt x="155" y="244"/>
                      <a:pt x="157" y="244"/>
                    </a:cubicBezTo>
                    <a:cubicBezTo>
                      <a:pt x="172" y="241"/>
                      <a:pt x="185" y="256"/>
                      <a:pt x="180" y="270"/>
                    </a:cubicBezTo>
                    <a:cubicBezTo>
                      <a:pt x="180" y="272"/>
                      <a:pt x="180" y="275"/>
                      <a:pt x="181" y="276"/>
                    </a:cubicBezTo>
                    <a:cubicBezTo>
                      <a:pt x="191" y="286"/>
                      <a:pt x="200" y="295"/>
                      <a:pt x="209" y="304"/>
                    </a:cubicBezTo>
                    <a:cubicBezTo>
                      <a:pt x="214" y="309"/>
                      <a:pt x="220" y="309"/>
                      <a:pt x="225" y="304"/>
                    </a:cubicBezTo>
                    <a:cubicBezTo>
                      <a:pt x="230" y="300"/>
                      <a:pt x="230" y="294"/>
                      <a:pt x="225" y="289"/>
                    </a:cubicBezTo>
                    <a:cubicBezTo>
                      <a:pt x="217" y="281"/>
                      <a:pt x="209" y="273"/>
                      <a:pt x="202" y="266"/>
                    </a:cubicBezTo>
                    <a:cubicBezTo>
                      <a:pt x="197" y="261"/>
                      <a:pt x="196" y="256"/>
                      <a:pt x="200" y="252"/>
                    </a:cubicBezTo>
                    <a:cubicBezTo>
                      <a:pt x="204" y="248"/>
                      <a:pt x="209" y="248"/>
                      <a:pt x="214" y="253"/>
                    </a:cubicBezTo>
                    <a:cubicBezTo>
                      <a:pt x="221" y="260"/>
                      <a:pt x="228" y="268"/>
                      <a:pt x="236" y="275"/>
                    </a:cubicBezTo>
                    <a:cubicBezTo>
                      <a:pt x="242" y="281"/>
                      <a:pt x="248" y="282"/>
                      <a:pt x="253" y="276"/>
                    </a:cubicBezTo>
                    <a:cubicBezTo>
                      <a:pt x="258" y="271"/>
                      <a:pt x="258" y="266"/>
                      <a:pt x="251" y="259"/>
                    </a:cubicBezTo>
                    <a:cubicBezTo>
                      <a:pt x="244" y="252"/>
                      <a:pt x="237" y="245"/>
                      <a:pt x="230" y="238"/>
                    </a:cubicBezTo>
                    <a:cubicBezTo>
                      <a:pt x="225" y="232"/>
                      <a:pt x="224" y="227"/>
                      <a:pt x="228" y="224"/>
                    </a:cubicBezTo>
                    <a:cubicBezTo>
                      <a:pt x="232" y="220"/>
                      <a:pt x="237" y="220"/>
                      <a:pt x="242" y="225"/>
                    </a:cubicBezTo>
                    <a:cubicBezTo>
                      <a:pt x="249" y="233"/>
                      <a:pt x="257" y="240"/>
                      <a:pt x="265" y="248"/>
                    </a:cubicBezTo>
                    <a:cubicBezTo>
                      <a:pt x="270" y="253"/>
                      <a:pt x="276" y="254"/>
                      <a:pt x="281" y="248"/>
                    </a:cubicBezTo>
                    <a:cubicBezTo>
                      <a:pt x="286" y="243"/>
                      <a:pt x="286" y="238"/>
                      <a:pt x="280" y="232"/>
                    </a:cubicBezTo>
                    <a:cubicBezTo>
                      <a:pt x="273" y="225"/>
                      <a:pt x="265" y="217"/>
                      <a:pt x="257" y="209"/>
                    </a:cubicBezTo>
                    <a:cubicBezTo>
                      <a:pt x="252" y="204"/>
                      <a:pt x="252" y="199"/>
                      <a:pt x="256" y="196"/>
                    </a:cubicBezTo>
                    <a:cubicBezTo>
                      <a:pt x="260" y="192"/>
                      <a:pt x="265" y="192"/>
                      <a:pt x="270" y="197"/>
                    </a:cubicBezTo>
                    <a:cubicBezTo>
                      <a:pt x="277" y="205"/>
                      <a:pt x="285" y="212"/>
                      <a:pt x="293" y="220"/>
                    </a:cubicBezTo>
                    <a:cubicBezTo>
                      <a:pt x="298" y="225"/>
                      <a:pt x="304" y="226"/>
                      <a:pt x="309" y="220"/>
                    </a:cubicBezTo>
                    <a:cubicBezTo>
                      <a:pt x="314" y="215"/>
                      <a:pt x="314" y="210"/>
                      <a:pt x="308" y="204"/>
                    </a:cubicBezTo>
                    <a:cubicBezTo>
                      <a:pt x="272" y="168"/>
                      <a:pt x="235" y="132"/>
                      <a:pt x="199" y="95"/>
                    </a:cubicBezTo>
                    <a:cubicBezTo>
                      <a:pt x="193" y="90"/>
                      <a:pt x="189" y="89"/>
                      <a:pt x="184" y="95"/>
                    </a:cubicBezTo>
                    <a:cubicBezTo>
                      <a:pt x="179" y="99"/>
                      <a:pt x="175" y="104"/>
                      <a:pt x="171" y="110"/>
                    </a:cubicBezTo>
                    <a:cubicBezTo>
                      <a:pt x="167" y="117"/>
                      <a:pt x="164" y="124"/>
                      <a:pt x="160" y="131"/>
                    </a:cubicBezTo>
                    <a:cubicBezTo>
                      <a:pt x="145" y="154"/>
                      <a:pt x="114" y="154"/>
                      <a:pt x="101" y="131"/>
                    </a:cubicBezTo>
                    <a:cubicBezTo>
                      <a:pt x="97" y="124"/>
                      <a:pt x="96" y="117"/>
                      <a:pt x="99" y="109"/>
                    </a:cubicBezTo>
                    <a:cubicBezTo>
                      <a:pt x="110" y="83"/>
                      <a:pt x="121" y="56"/>
                      <a:pt x="133" y="30"/>
                    </a:cubicBezTo>
                    <a:cubicBezTo>
                      <a:pt x="140" y="13"/>
                      <a:pt x="161" y="0"/>
                      <a:pt x="181" y="1"/>
                    </a:cubicBezTo>
                    <a:cubicBezTo>
                      <a:pt x="188" y="2"/>
                      <a:pt x="196" y="3"/>
                      <a:pt x="203" y="5"/>
                    </a:cubicBezTo>
                    <a:cubicBezTo>
                      <a:pt x="227" y="13"/>
                      <a:pt x="252" y="21"/>
                      <a:pt x="277" y="29"/>
                    </a:cubicBezTo>
                    <a:cubicBezTo>
                      <a:pt x="281" y="30"/>
                      <a:pt x="284" y="32"/>
                      <a:pt x="287" y="35"/>
                    </a:cubicBezTo>
                    <a:cubicBezTo>
                      <a:pt x="312" y="60"/>
                      <a:pt x="337" y="85"/>
                      <a:pt x="362" y="110"/>
                    </a:cubicBezTo>
                    <a:cubicBezTo>
                      <a:pt x="369" y="117"/>
                      <a:pt x="369" y="121"/>
                      <a:pt x="362" y="128"/>
                    </a:cubicBezTo>
                    <a:cubicBezTo>
                      <a:pt x="345" y="145"/>
                      <a:pt x="327" y="163"/>
                      <a:pt x="309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5" name="Grupo 34"/>
          <p:cNvGrpSpPr/>
          <p:nvPr/>
        </p:nvGrpSpPr>
        <p:grpSpPr>
          <a:xfrm>
            <a:off x="9310739" y="2929094"/>
            <a:ext cx="685239" cy="690283"/>
            <a:chOff x="-2428876" y="3968750"/>
            <a:chExt cx="1293813" cy="1303338"/>
          </a:xfrm>
          <a:solidFill>
            <a:schemeClr val="accent3"/>
          </a:solidFill>
        </p:grpSpPr>
        <p:sp>
          <p:nvSpPr>
            <p:cNvPr id="36" name="Freeform 5"/>
            <p:cNvSpPr>
              <a:spLocks noEditPoints="1"/>
            </p:cNvSpPr>
            <p:nvPr/>
          </p:nvSpPr>
          <p:spPr bwMode="auto">
            <a:xfrm>
              <a:off x="-2428876" y="3968750"/>
              <a:ext cx="1293813" cy="1303338"/>
            </a:xfrm>
            <a:custGeom>
              <a:avLst/>
              <a:gdLst>
                <a:gd name="T0" fmla="*/ 425 w 425"/>
                <a:gd name="T1" fmla="*/ 223 h 429"/>
                <a:gd name="T2" fmla="*/ 420 w 425"/>
                <a:gd name="T3" fmla="*/ 255 h 429"/>
                <a:gd name="T4" fmla="*/ 170 w 425"/>
                <a:gd name="T5" fmla="*/ 416 h 429"/>
                <a:gd name="T6" fmla="*/ 5 w 425"/>
                <a:gd name="T7" fmla="*/ 190 h 429"/>
                <a:gd name="T8" fmla="*/ 178 w 425"/>
                <a:gd name="T9" fmla="*/ 4 h 429"/>
                <a:gd name="T10" fmla="*/ 227 w 425"/>
                <a:gd name="T11" fmla="*/ 0 h 429"/>
                <a:gd name="T12" fmla="*/ 322 w 425"/>
                <a:gd name="T13" fmla="*/ 30 h 429"/>
                <a:gd name="T14" fmla="*/ 425 w 425"/>
                <a:gd name="T15" fmla="*/ 198 h 429"/>
                <a:gd name="T16" fmla="*/ 293 w 425"/>
                <a:gd name="T17" fmla="*/ 357 h 429"/>
                <a:gd name="T18" fmla="*/ 285 w 425"/>
                <a:gd name="T19" fmla="*/ 334 h 429"/>
                <a:gd name="T20" fmla="*/ 295 w 425"/>
                <a:gd name="T21" fmla="*/ 338 h 429"/>
                <a:gd name="T22" fmla="*/ 352 w 425"/>
                <a:gd name="T23" fmla="*/ 303 h 429"/>
                <a:gd name="T24" fmla="*/ 328 w 425"/>
                <a:gd name="T25" fmla="*/ 281 h 429"/>
                <a:gd name="T26" fmla="*/ 345 w 425"/>
                <a:gd name="T27" fmla="*/ 274 h 429"/>
                <a:gd name="T28" fmla="*/ 380 w 425"/>
                <a:gd name="T29" fmla="*/ 216 h 429"/>
                <a:gd name="T30" fmla="*/ 362 w 425"/>
                <a:gd name="T31" fmla="*/ 216 h 429"/>
                <a:gd name="T32" fmla="*/ 362 w 425"/>
                <a:gd name="T33" fmla="*/ 204 h 429"/>
                <a:gd name="T34" fmla="*/ 380 w 425"/>
                <a:gd name="T35" fmla="*/ 204 h 429"/>
                <a:gd name="T36" fmla="*/ 345 w 425"/>
                <a:gd name="T37" fmla="*/ 148 h 429"/>
                <a:gd name="T38" fmla="*/ 328 w 425"/>
                <a:gd name="T39" fmla="*/ 140 h 429"/>
                <a:gd name="T40" fmla="*/ 352 w 425"/>
                <a:gd name="T41" fmla="*/ 118 h 429"/>
                <a:gd name="T42" fmla="*/ 294 w 425"/>
                <a:gd name="T43" fmla="*/ 84 h 429"/>
                <a:gd name="T44" fmla="*/ 284 w 425"/>
                <a:gd name="T45" fmla="*/ 78 h 429"/>
                <a:gd name="T46" fmla="*/ 225 w 425"/>
                <a:gd name="T47" fmla="*/ 45 h 429"/>
                <a:gd name="T48" fmla="*/ 225 w 425"/>
                <a:gd name="T49" fmla="*/ 68 h 429"/>
                <a:gd name="T50" fmla="*/ 203 w 425"/>
                <a:gd name="T51" fmla="*/ 68 h 429"/>
                <a:gd name="T52" fmla="*/ 203 w 425"/>
                <a:gd name="T53" fmla="*/ 45 h 429"/>
                <a:gd name="T54" fmla="*/ 145 w 425"/>
                <a:gd name="T55" fmla="*/ 79 h 429"/>
                <a:gd name="T56" fmla="*/ 134 w 425"/>
                <a:gd name="T57" fmla="*/ 85 h 429"/>
                <a:gd name="T58" fmla="*/ 76 w 425"/>
                <a:gd name="T59" fmla="*/ 118 h 429"/>
                <a:gd name="T60" fmla="*/ 97 w 425"/>
                <a:gd name="T61" fmla="*/ 147 h 429"/>
                <a:gd name="T62" fmla="*/ 65 w 425"/>
                <a:gd name="T63" fmla="*/ 137 h 429"/>
                <a:gd name="T64" fmla="*/ 54 w 425"/>
                <a:gd name="T65" fmla="*/ 205 h 429"/>
                <a:gd name="T66" fmla="*/ 72 w 425"/>
                <a:gd name="T67" fmla="*/ 211 h 429"/>
                <a:gd name="T68" fmla="*/ 62 w 425"/>
                <a:gd name="T69" fmla="*/ 217 h 429"/>
                <a:gd name="T70" fmla="*/ 65 w 425"/>
                <a:gd name="T71" fmla="*/ 284 h 429"/>
                <a:gd name="T72" fmla="*/ 97 w 425"/>
                <a:gd name="T73" fmla="*/ 274 h 429"/>
                <a:gd name="T74" fmla="*/ 76 w 425"/>
                <a:gd name="T75" fmla="*/ 303 h 429"/>
                <a:gd name="T76" fmla="*/ 135 w 425"/>
                <a:gd name="T77" fmla="*/ 338 h 429"/>
                <a:gd name="T78" fmla="*/ 145 w 425"/>
                <a:gd name="T79" fmla="*/ 344 h 429"/>
                <a:gd name="T80" fmla="*/ 203 w 425"/>
                <a:gd name="T81" fmla="*/ 376 h 429"/>
                <a:gd name="T82" fmla="*/ 203 w 425"/>
                <a:gd name="T83" fmla="*/ 353 h 429"/>
                <a:gd name="T84" fmla="*/ 223 w 425"/>
                <a:gd name="T85" fmla="*/ 348 h 429"/>
                <a:gd name="T86" fmla="*/ 225 w 425"/>
                <a:gd name="T87" fmla="*/ 376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25" h="429">
                  <a:moveTo>
                    <a:pt x="425" y="198"/>
                  </a:moveTo>
                  <a:cubicBezTo>
                    <a:pt x="425" y="207"/>
                    <a:pt x="425" y="215"/>
                    <a:pt x="425" y="223"/>
                  </a:cubicBezTo>
                  <a:cubicBezTo>
                    <a:pt x="424" y="224"/>
                    <a:pt x="424" y="226"/>
                    <a:pt x="424" y="227"/>
                  </a:cubicBezTo>
                  <a:cubicBezTo>
                    <a:pt x="423" y="236"/>
                    <a:pt x="422" y="246"/>
                    <a:pt x="420" y="255"/>
                  </a:cubicBezTo>
                  <a:cubicBezTo>
                    <a:pt x="409" y="305"/>
                    <a:pt x="383" y="346"/>
                    <a:pt x="342" y="378"/>
                  </a:cubicBezTo>
                  <a:cubicBezTo>
                    <a:pt x="291" y="416"/>
                    <a:pt x="233" y="429"/>
                    <a:pt x="170" y="416"/>
                  </a:cubicBezTo>
                  <a:cubicBezTo>
                    <a:pt x="120" y="406"/>
                    <a:pt x="79" y="379"/>
                    <a:pt x="48" y="339"/>
                  </a:cubicBezTo>
                  <a:cubicBezTo>
                    <a:pt x="14" y="295"/>
                    <a:pt x="0" y="245"/>
                    <a:pt x="5" y="190"/>
                  </a:cubicBezTo>
                  <a:cubicBezTo>
                    <a:pt x="9" y="145"/>
                    <a:pt x="27" y="106"/>
                    <a:pt x="56" y="72"/>
                  </a:cubicBezTo>
                  <a:cubicBezTo>
                    <a:pt x="89" y="35"/>
                    <a:pt x="129" y="12"/>
                    <a:pt x="178" y="4"/>
                  </a:cubicBezTo>
                  <a:cubicBezTo>
                    <a:pt x="186" y="2"/>
                    <a:pt x="194" y="1"/>
                    <a:pt x="202" y="0"/>
                  </a:cubicBezTo>
                  <a:cubicBezTo>
                    <a:pt x="210" y="0"/>
                    <a:pt x="218" y="0"/>
                    <a:pt x="227" y="0"/>
                  </a:cubicBezTo>
                  <a:cubicBezTo>
                    <a:pt x="228" y="1"/>
                    <a:pt x="229" y="1"/>
                    <a:pt x="230" y="1"/>
                  </a:cubicBezTo>
                  <a:cubicBezTo>
                    <a:pt x="263" y="3"/>
                    <a:pt x="293" y="13"/>
                    <a:pt x="322" y="30"/>
                  </a:cubicBezTo>
                  <a:cubicBezTo>
                    <a:pt x="376" y="63"/>
                    <a:pt x="410" y="112"/>
                    <a:pt x="421" y="175"/>
                  </a:cubicBezTo>
                  <a:cubicBezTo>
                    <a:pt x="423" y="182"/>
                    <a:pt x="424" y="190"/>
                    <a:pt x="425" y="198"/>
                  </a:cubicBezTo>
                  <a:close/>
                  <a:moveTo>
                    <a:pt x="225" y="376"/>
                  </a:moveTo>
                  <a:cubicBezTo>
                    <a:pt x="249" y="375"/>
                    <a:pt x="272" y="368"/>
                    <a:pt x="293" y="357"/>
                  </a:cubicBezTo>
                  <a:cubicBezTo>
                    <a:pt x="289" y="352"/>
                    <a:pt x="286" y="347"/>
                    <a:pt x="284" y="342"/>
                  </a:cubicBezTo>
                  <a:cubicBezTo>
                    <a:pt x="282" y="339"/>
                    <a:pt x="282" y="336"/>
                    <a:pt x="285" y="334"/>
                  </a:cubicBezTo>
                  <a:cubicBezTo>
                    <a:pt x="288" y="332"/>
                    <a:pt x="290" y="332"/>
                    <a:pt x="293" y="335"/>
                  </a:cubicBezTo>
                  <a:cubicBezTo>
                    <a:pt x="294" y="336"/>
                    <a:pt x="294" y="337"/>
                    <a:pt x="295" y="338"/>
                  </a:cubicBezTo>
                  <a:cubicBezTo>
                    <a:pt x="298" y="342"/>
                    <a:pt x="300" y="347"/>
                    <a:pt x="303" y="351"/>
                  </a:cubicBezTo>
                  <a:cubicBezTo>
                    <a:pt x="323" y="338"/>
                    <a:pt x="339" y="323"/>
                    <a:pt x="352" y="303"/>
                  </a:cubicBezTo>
                  <a:cubicBezTo>
                    <a:pt x="345" y="299"/>
                    <a:pt x="339" y="296"/>
                    <a:pt x="333" y="292"/>
                  </a:cubicBezTo>
                  <a:cubicBezTo>
                    <a:pt x="329" y="290"/>
                    <a:pt x="327" y="286"/>
                    <a:pt x="328" y="281"/>
                  </a:cubicBezTo>
                  <a:cubicBezTo>
                    <a:pt x="329" y="276"/>
                    <a:pt x="332" y="273"/>
                    <a:pt x="336" y="272"/>
                  </a:cubicBezTo>
                  <a:cubicBezTo>
                    <a:pt x="339" y="272"/>
                    <a:pt x="343" y="272"/>
                    <a:pt x="345" y="274"/>
                  </a:cubicBezTo>
                  <a:cubicBezTo>
                    <a:pt x="351" y="277"/>
                    <a:pt x="357" y="280"/>
                    <a:pt x="363" y="284"/>
                  </a:cubicBezTo>
                  <a:cubicBezTo>
                    <a:pt x="374" y="262"/>
                    <a:pt x="379" y="240"/>
                    <a:pt x="380" y="216"/>
                  </a:cubicBezTo>
                  <a:cubicBezTo>
                    <a:pt x="378" y="216"/>
                    <a:pt x="376" y="216"/>
                    <a:pt x="374" y="216"/>
                  </a:cubicBezTo>
                  <a:cubicBezTo>
                    <a:pt x="370" y="216"/>
                    <a:pt x="366" y="216"/>
                    <a:pt x="362" y="216"/>
                  </a:cubicBezTo>
                  <a:cubicBezTo>
                    <a:pt x="359" y="216"/>
                    <a:pt x="356" y="214"/>
                    <a:pt x="356" y="210"/>
                  </a:cubicBezTo>
                  <a:cubicBezTo>
                    <a:pt x="356" y="207"/>
                    <a:pt x="359" y="205"/>
                    <a:pt x="362" y="204"/>
                  </a:cubicBezTo>
                  <a:cubicBezTo>
                    <a:pt x="364" y="204"/>
                    <a:pt x="366" y="204"/>
                    <a:pt x="368" y="204"/>
                  </a:cubicBezTo>
                  <a:cubicBezTo>
                    <a:pt x="372" y="204"/>
                    <a:pt x="376" y="204"/>
                    <a:pt x="380" y="204"/>
                  </a:cubicBezTo>
                  <a:cubicBezTo>
                    <a:pt x="379" y="180"/>
                    <a:pt x="374" y="159"/>
                    <a:pt x="363" y="138"/>
                  </a:cubicBezTo>
                  <a:cubicBezTo>
                    <a:pt x="357" y="141"/>
                    <a:pt x="351" y="145"/>
                    <a:pt x="345" y="148"/>
                  </a:cubicBezTo>
                  <a:cubicBezTo>
                    <a:pt x="343" y="149"/>
                    <a:pt x="339" y="150"/>
                    <a:pt x="336" y="149"/>
                  </a:cubicBezTo>
                  <a:cubicBezTo>
                    <a:pt x="331" y="149"/>
                    <a:pt x="328" y="145"/>
                    <a:pt x="328" y="140"/>
                  </a:cubicBezTo>
                  <a:cubicBezTo>
                    <a:pt x="327" y="136"/>
                    <a:pt x="329" y="132"/>
                    <a:pt x="333" y="129"/>
                  </a:cubicBezTo>
                  <a:cubicBezTo>
                    <a:pt x="339" y="126"/>
                    <a:pt x="346" y="122"/>
                    <a:pt x="352" y="118"/>
                  </a:cubicBezTo>
                  <a:cubicBezTo>
                    <a:pt x="339" y="98"/>
                    <a:pt x="322" y="82"/>
                    <a:pt x="302" y="70"/>
                  </a:cubicBezTo>
                  <a:cubicBezTo>
                    <a:pt x="299" y="75"/>
                    <a:pt x="296" y="79"/>
                    <a:pt x="294" y="84"/>
                  </a:cubicBezTo>
                  <a:cubicBezTo>
                    <a:pt x="291" y="88"/>
                    <a:pt x="288" y="89"/>
                    <a:pt x="285" y="87"/>
                  </a:cubicBezTo>
                  <a:cubicBezTo>
                    <a:pt x="282" y="86"/>
                    <a:pt x="281" y="82"/>
                    <a:pt x="284" y="78"/>
                  </a:cubicBezTo>
                  <a:cubicBezTo>
                    <a:pt x="286" y="73"/>
                    <a:pt x="289" y="69"/>
                    <a:pt x="292" y="64"/>
                  </a:cubicBezTo>
                  <a:cubicBezTo>
                    <a:pt x="271" y="53"/>
                    <a:pt x="249" y="47"/>
                    <a:pt x="225" y="45"/>
                  </a:cubicBezTo>
                  <a:cubicBezTo>
                    <a:pt x="225" y="47"/>
                    <a:pt x="225" y="48"/>
                    <a:pt x="225" y="50"/>
                  </a:cubicBezTo>
                  <a:cubicBezTo>
                    <a:pt x="225" y="56"/>
                    <a:pt x="225" y="62"/>
                    <a:pt x="225" y="68"/>
                  </a:cubicBezTo>
                  <a:cubicBezTo>
                    <a:pt x="225" y="74"/>
                    <a:pt x="220" y="78"/>
                    <a:pt x="214" y="78"/>
                  </a:cubicBezTo>
                  <a:cubicBezTo>
                    <a:pt x="208" y="78"/>
                    <a:pt x="204" y="74"/>
                    <a:pt x="203" y="68"/>
                  </a:cubicBezTo>
                  <a:cubicBezTo>
                    <a:pt x="203" y="64"/>
                    <a:pt x="203" y="61"/>
                    <a:pt x="203" y="57"/>
                  </a:cubicBezTo>
                  <a:cubicBezTo>
                    <a:pt x="203" y="53"/>
                    <a:pt x="203" y="49"/>
                    <a:pt x="203" y="45"/>
                  </a:cubicBezTo>
                  <a:cubicBezTo>
                    <a:pt x="179" y="47"/>
                    <a:pt x="157" y="53"/>
                    <a:pt x="136" y="64"/>
                  </a:cubicBezTo>
                  <a:cubicBezTo>
                    <a:pt x="139" y="70"/>
                    <a:pt x="142" y="74"/>
                    <a:pt x="145" y="79"/>
                  </a:cubicBezTo>
                  <a:cubicBezTo>
                    <a:pt x="146" y="83"/>
                    <a:pt x="146" y="86"/>
                    <a:pt x="143" y="88"/>
                  </a:cubicBezTo>
                  <a:cubicBezTo>
                    <a:pt x="140" y="89"/>
                    <a:pt x="137" y="88"/>
                    <a:pt x="134" y="85"/>
                  </a:cubicBezTo>
                  <a:cubicBezTo>
                    <a:pt x="131" y="80"/>
                    <a:pt x="129" y="75"/>
                    <a:pt x="126" y="70"/>
                  </a:cubicBezTo>
                  <a:cubicBezTo>
                    <a:pt x="106" y="83"/>
                    <a:pt x="90" y="99"/>
                    <a:pt x="76" y="118"/>
                  </a:cubicBezTo>
                  <a:cubicBezTo>
                    <a:pt x="83" y="122"/>
                    <a:pt x="89" y="125"/>
                    <a:pt x="95" y="129"/>
                  </a:cubicBezTo>
                  <a:cubicBezTo>
                    <a:pt x="102" y="133"/>
                    <a:pt x="103" y="142"/>
                    <a:pt x="97" y="147"/>
                  </a:cubicBezTo>
                  <a:cubicBezTo>
                    <a:pt x="94" y="150"/>
                    <a:pt x="89" y="151"/>
                    <a:pt x="83" y="148"/>
                  </a:cubicBezTo>
                  <a:cubicBezTo>
                    <a:pt x="77" y="145"/>
                    <a:pt x="71" y="141"/>
                    <a:pt x="65" y="137"/>
                  </a:cubicBezTo>
                  <a:cubicBezTo>
                    <a:pt x="55" y="159"/>
                    <a:pt x="49" y="181"/>
                    <a:pt x="48" y="205"/>
                  </a:cubicBezTo>
                  <a:cubicBezTo>
                    <a:pt x="51" y="205"/>
                    <a:pt x="52" y="205"/>
                    <a:pt x="54" y="205"/>
                  </a:cubicBezTo>
                  <a:cubicBezTo>
                    <a:pt x="58" y="205"/>
                    <a:pt x="63" y="205"/>
                    <a:pt x="67" y="205"/>
                  </a:cubicBezTo>
                  <a:cubicBezTo>
                    <a:pt x="70" y="206"/>
                    <a:pt x="72" y="208"/>
                    <a:pt x="72" y="211"/>
                  </a:cubicBezTo>
                  <a:cubicBezTo>
                    <a:pt x="72" y="214"/>
                    <a:pt x="70" y="216"/>
                    <a:pt x="67" y="217"/>
                  </a:cubicBezTo>
                  <a:cubicBezTo>
                    <a:pt x="65" y="217"/>
                    <a:pt x="63" y="217"/>
                    <a:pt x="62" y="217"/>
                  </a:cubicBezTo>
                  <a:cubicBezTo>
                    <a:pt x="57" y="217"/>
                    <a:pt x="53" y="217"/>
                    <a:pt x="48" y="217"/>
                  </a:cubicBezTo>
                  <a:cubicBezTo>
                    <a:pt x="49" y="241"/>
                    <a:pt x="55" y="263"/>
                    <a:pt x="65" y="284"/>
                  </a:cubicBezTo>
                  <a:cubicBezTo>
                    <a:pt x="72" y="280"/>
                    <a:pt x="78" y="277"/>
                    <a:pt x="84" y="273"/>
                  </a:cubicBezTo>
                  <a:cubicBezTo>
                    <a:pt x="89" y="271"/>
                    <a:pt x="93" y="271"/>
                    <a:pt x="97" y="274"/>
                  </a:cubicBezTo>
                  <a:cubicBezTo>
                    <a:pt x="103" y="279"/>
                    <a:pt x="102" y="288"/>
                    <a:pt x="95" y="292"/>
                  </a:cubicBezTo>
                  <a:cubicBezTo>
                    <a:pt x="89" y="296"/>
                    <a:pt x="83" y="299"/>
                    <a:pt x="76" y="303"/>
                  </a:cubicBezTo>
                  <a:cubicBezTo>
                    <a:pt x="90" y="323"/>
                    <a:pt x="106" y="339"/>
                    <a:pt x="127" y="352"/>
                  </a:cubicBezTo>
                  <a:cubicBezTo>
                    <a:pt x="129" y="347"/>
                    <a:pt x="132" y="342"/>
                    <a:pt x="135" y="338"/>
                  </a:cubicBezTo>
                  <a:cubicBezTo>
                    <a:pt x="137" y="333"/>
                    <a:pt x="140" y="332"/>
                    <a:pt x="144" y="334"/>
                  </a:cubicBezTo>
                  <a:cubicBezTo>
                    <a:pt x="147" y="336"/>
                    <a:pt x="147" y="339"/>
                    <a:pt x="145" y="344"/>
                  </a:cubicBezTo>
                  <a:cubicBezTo>
                    <a:pt x="142" y="348"/>
                    <a:pt x="140" y="353"/>
                    <a:pt x="137" y="358"/>
                  </a:cubicBezTo>
                  <a:cubicBezTo>
                    <a:pt x="158" y="368"/>
                    <a:pt x="180" y="375"/>
                    <a:pt x="203" y="376"/>
                  </a:cubicBezTo>
                  <a:cubicBezTo>
                    <a:pt x="203" y="374"/>
                    <a:pt x="203" y="372"/>
                    <a:pt x="203" y="370"/>
                  </a:cubicBezTo>
                  <a:cubicBezTo>
                    <a:pt x="203" y="364"/>
                    <a:pt x="203" y="358"/>
                    <a:pt x="203" y="353"/>
                  </a:cubicBezTo>
                  <a:cubicBezTo>
                    <a:pt x="204" y="348"/>
                    <a:pt x="207" y="345"/>
                    <a:pt x="211" y="344"/>
                  </a:cubicBezTo>
                  <a:cubicBezTo>
                    <a:pt x="216" y="343"/>
                    <a:pt x="221" y="344"/>
                    <a:pt x="223" y="348"/>
                  </a:cubicBezTo>
                  <a:cubicBezTo>
                    <a:pt x="224" y="350"/>
                    <a:pt x="225" y="353"/>
                    <a:pt x="225" y="356"/>
                  </a:cubicBezTo>
                  <a:cubicBezTo>
                    <a:pt x="226" y="363"/>
                    <a:pt x="225" y="369"/>
                    <a:pt x="225" y="3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-2090738" y="4413250"/>
              <a:ext cx="627063" cy="266700"/>
            </a:xfrm>
            <a:custGeom>
              <a:avLst/>
              <a:gdLst>
                <a:gd name="T0" fmla="*/ 103 w 206"/>
                <a:gd name="T1" fmla="*/ 88 h 88"/>
                <a:gd name="T2" fmla="*/ 81 w 206"/>
                <a:gd name="T3" fmla="*/ 72 h 88"/>
                <a:gd name="T4" fmla="*/ 77 w 206"/>
                <a:gd name="T5" fmla="*/ 68 h 88"/>
                <a:gd name="T6" fmla="*/ 9 w 206"/>
                <a:gd name="T7" fmla="*/ 30 h 88"/>
                <a:gd name="T8" fmla="*/ 1 w 206"/>
                <a:gd name="T9" fmla="*/ 14 h 88"/>
                <a:gd name="T10" fmla="*/ 21 w 206"/>
                <a:gd name="T11" fmla="*/ 4 h 88"/>
                <a:gd name="T12" fmla="*/ 32 w 206"/>
                <a:gd name="T13" fmla="*/ 11 h 88"/>
                <a:gd name="T14" fmla="*/ 89 w 206"/>
                <a:gd name="T15" fmla="*/ 42 h 88"/>
                <a:gd name="T16" fmla="*/ 96 w 206"/>
                <a:gd name="T17" fmla="*/ 43 h 88"/>
                <a:gd name="T18" fmla="*/ 111 w 206"/>
                <a:gd name="T19" fmla="*/ 43 h 88"/>
                <a:gd name="T20" fmla="*/ 117 w 206"/>
                <a:gd name="T21" fmla="*/ 42 h 88"/>
                <a:gd name="T22" fmla="*/ 183 w 206"/>
                <a:gd name="T23" fmla="*/ 6 h 88"/>
                <a:gd name="T24" fmla="*/ 195 w 206"/>
                <a:gd name="T25" fmla="*/ 3 h 88"/>
                <a:gd name="T26" fmla="*/ 205 w 206"/>
                <a:gd name="T27" fmla="*/ 14 h 88"/>
                <a:gd name="T28" fmla="*/ 200 w 206"/>
                <a:gd name="T29" fmla="*/ 28 h 88"/>
                <a:gd name="T30" fmla="*/ 195 w 206"/>
                <a:gd name="T31" fmla="*/ 31 h 88"/>
                <a:gd name="T32" fmla="*/ 130 w 206"/>
                <a:gd name="T33" fmla="*/ 67 h 88"/>
                <a:gd name="T34" fmla="*/ 125 w 206"/>
                <a:gd name="T35" fmla="*/ 73 h 88"/>
                <a:gd name="T36" fmla="*/ 103 w 206"/>
                <a:gd name="T3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88">
                  <a:moveTo>
                    <a:pt x="103" y="88"/>
                  </a:moveTo>
                  <a:cubicBezTo>
                    <a:pt x="93" y="88"/>
                    <a:pt x="85" y="82"/>
                    <a:pt x="81" y="72"/>
                  </a:cubicBezTo>
                  <a:cubicBezTo>
                    <a:pt x="80" y="70"/>
                    <a:pt x="79" y="68"/>
                    <a:pt x="77" y="68"/>
                  </a:cubicBezTo>
                  <a:cubicBezTo>
                    <a:pt x="55" y="55"/>
                    <a:pt x="32" y="42"/>
                    <a:pt x="9" y="30"/>
                  </a:cubicBezTo>
                  <a:cubicBezTo>
                    <a:pt x="3" y="26"/>
                    <a:pt x="0" y="21"/>
                    <a:pt x="1" y="14"/>
                  </a:cubicBezTo>
                  <a:cubicBezTo>
                    <a:pt x="3" y="5"/>
                    <a:pt x="12" y="0"/>
                    <a:pt x="21" y="4"/>
                  </a:cubicBezTo>
                  <a:cubicBezTo>
                    <a:pt x="25" y="6"/>
                    <a:pt x="28" y="9"/>
                    <a:pt x="32" y="11"/>
                  </a:cubicBezTo>
                  <a:cubicBezTo>
                    <a:pt x="51" y="21"/>
                    <a:pt x="70" y="32"/>
                    <a:pt x="89" y="42"/>
                  </a:cubicBezTo>
                  <a:cubicBezTo>
                    <a:pt x="91" y="43"/>
                    <a:pt x="93" y="44"/>
                    <a:pt x="96" y="43"/>
                  </a:cubicBezTo>
                  <a:cubicBezTo>
                    <a:pt x="101" y="41"/>
                    <a:pt x="106" y="41"/>
                    <a:pt x="111" y="43"/>
                  </a:cubicBezTo>
                  <a:cubicBezTo>
                    <a:pt x="113" y="44"/>
                    <a:pt x="115" y="44"/>
                    <a:pt x="117" y="42"/>
                  </a:cubicBezTo>
                  <a:cubicBezTo>
                    <a:pt x="139" y="30"/>
                    <a:pt x="161" y="18"/>
                    <a:pt x="183" y="6"/>
                  </a:cubicBezTo>
                  <a:cubicBezTo>
                    <a:pt x="187" y="4"/>
                    <a:pt x="191" y="2"/>
                    <a:pt x="195" y="3"/>
                  </a:cubicBezTo>
                  <a:cubicBezTo>
                    <a:pt x="201" y="5"/>
                    <a:pt x="204" y="9"/>
                    <a:pt x="205" y="14"/>
                  </a:cubicBezTo>
                  <a:cubicBezTo>
                    <a:pt x="206" y="20"/>
                    <a:pt x="204" y="25"/>
                    <a:pt x="200" y="28"/>
                  </a:cubicBezTo>
                  <a:cubicBezTo>
                    <a:pt x="198" y="29"/>
                    <a:pt x="197" y="30"/>
                    <a:pt x="195" y="31"/>
                  </a:cubicBezTo>
                  <a:cubicBezTo>
                    <a:pt x="173" y="43"/>
                    <a:pt x="152" y="55"/>
                    <a:pt x="130" y="67"/>
                  </a:cubicBezTo>
                  <a:cubicBezTo>
                    <a:pt x="128" y="68"/>
                    <a:pt x="126" y="70"/>
                    <a:pt x="125" y="73"/>
                  </a:cubicBezTo>
                  <a:cubicBezTo>
                    <a:pt x="122" y="82"/>
                    <a:pt x="113" y="88"/>
                    <a:pt x="10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" name="Grupo 37"/>
          <p:cNvGrpSpPr/>
          <p:nvPr/>
        </p:nvGrpSpPr>
        <p:grpSpPr>
          <a:xfrm flipH="1">
            <a:off x="7618885" y="2046677"/>
            <a:ext cx="1072673" cy="752314"/>
            <a:chOff x="1898650" y="4697413"/>
            <a:chExt cx="2243138" cy="1573212"/>
          </a:xfrm>
          <a:solidFill>
            <a:schemeClr val="accent3"/>
          </a:solidFill>
        </p:grpSpPr>
        <p:sp>
          <p:nvSpPr>
            <p:cNvPr id="39" name="Freeform 20"/>
            <p:cNvSpPr>
              <a:spLocks/>
            </p:cNvSpPr>
            <p:nvPr/>
          </p:nvSpPr>
          <p:spPr bwMode="auto">
            <a:xfrm>
              <a:off x="1898650" y="5873750"/>
              <a:ext cx="469900" cy="160337"/>
            </a:xfrm>
            <a:custGeom>
              <a:avLst/>
              <a:gdLst>
                <a:gd name="T0" fmla="*/ 0 w 155"/>
                <a:gd name="T1" fmla="*/ 7 h 53"/>
                <a:gd name="T2" fmla="*/ 13 w 155"/>
                <a:gd name="T3" fmla="*/ 0 h 53"/>
                <a:gd name="T4" fmla="*/ 153 w 155"/>
                <a:gd name="T5" fmla="*/ 0 h 53"/>
                <a:gd name="T6" fmla="*/ 155 w 155"/>
                <a:gd name="T7" fmla="*/ 0 h 53"/>
                <a:gd name="T8" fmla="*/ 138 w 155"/>
                <a:gd name="T9" fmla="*/ 24 h 53"/>
                <a:gd name="T10" fmla="*/ 127 w 155"/>
                <a:gd name="T11" fmla="*/ 53 h 53"/>
                <a:gd name="T12" fmla="*/ 89 w 155"/>
                <a:gd name="T13" fmla="*/ 53 h 53"/>
                <a:gd name="T14" fmla="*/ 15 w 155"/>
                <a:gd name="T15" fmla="*/ 53 h 53"/>
                <a:gd name="T16" fmla="*/ 0 w 155"/>
                <a:gd name="T17" fmla="*/ 46 h 53"/>
                <a:gd name="T18" fmla="*/ 0 w 155"/>
                <a:gd name="T19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53">
                  <a:moveTo>
                    <a:pt x="0" y="7"/>
                  </a:moveTo>
                  <a:cubicBezTo>
                    <a:pt x="3" y="2"/>
                    <a:pt x="7" y="0"/>
                    <a:pt x="13" y="0"/>
                  </a:cubicBezTo>
                  <a:cubicBezTo>
                    <a:pt x="59" y="0"/>
                    <a:pt x="106" y="0"/>
                    <a:pt x="153" y="0"/>
                  </a:cubicBezTo>
                  <a:cubicBezTo>
                    <a:pt x="154" y="0"/>
                    <a:pt x="154" y="0"/>
                    <a:pt x="155" y="0"/>
                  </a:cubicBezTo>
                  <a:cubicBezTo>
                    <a:pt x="149" y="8"/>
                    <a:pt x="143" y="16"/>
                    <a:pt x="138" y="24"/>
                  </a:cubicBezTo>
                  <a:cubicBezTo>
                    <a:pt x="133" y="33"/>
                    <a:pt x="131" y="43"/>
                    <a:pt x="127" y="53"/>
                  </a:cubicBezTo>
                  <a:cubicBezTo>
                    <a:pt x="115" y="53"/>
                    <a:pt x="102" y="53"/>
                    <a:pt x="89" y="53"/>
                  </a:cubicBezTo>
                  <a:cubicBezTo>
                    <a:pt x="64" y="53"/>
                    <a:pt x="40" y="53"/>
                    <a:pt x="15" y="53"/>
                  </a:cubicBezTo>
                  <a:cubicBezTo>
                    <a:pt x="9" y="53"/>
                    <a:pt x="3" y="52"/>
                    <a:pt x="0" y="46"/>
                  </a:cubicBezTo>
                  <a:cubicBezTo>
                    <a:pt x="0" y="33"/>
                    <a:pt x="0" y="20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1"/>
            <p:cNvSpPr>
              <a:spLocks/>
            </p:cNvSpPr>
            <p:nvPr/>
          </p:nvSpPr>
          <p:spPr bwMode="auto">
            <a:xfrm>
              <a:off x="1978025" y="4697413"/>
              <a:ext cx="1144588" cy="1079500"/>
            </a:xfrm>
            <a:custGeom>
              <a:avLst/>
              <a:gdLst>
                <a:gd name="T0" fmla="*/ 189 w 377"/>
                <a:gd name="T1" fmla="*/ 356 h 356"/>
                <a:gd name="T2" fmla="*/ 15 w 377"/>
                <a:gd name="T3" fmla="*/ 356 h 356"/>
                <a:gd name="T4" fmla="*/ 0 w 377"/>
                <a:gd name="T5" fmla="*/ 341 h 356"/>
                <a:gd name="T6" fmla="*/ 0 w 377"/>
                <a:gd name="T7" fmla="*/ 35 h 356"/>
                <a:gd name="T8" fmla="*/ 35 w 377"/>
                <a:gd name="T9" fmla="*/ 0 h 356"/>
                <a:gd name="T10" fmla="*/ 341 w 377"/>
                <a:gd name="T11" fmla="*/ 0 h 356"/>
                <a:gd name="T12" fmla="*/ 377 w 377"/>
                <a:gd name="T13" fmla="*/ 35 h 356"/>
                <a:gd name="T14" fmla="*/ 377 w 377"/>
                <a:gd name="T15" fmla="*/ 341 h 356"/>
                <a:gd name="T16" fmla="*/ 362 w 377"/>
                <a:gd name="T17" fmla="*/ 356 h 356"/>
                <a:gd name="T18" fmla="*/ 189 w 377"/>
                <a:gd name="T1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7" h="356">
                  <a:moveTo>
                    <a:pt x="189" y="356"/>
                  </a:moveTo>
                  <a:cubicBezTo>
                    <a:pt x="131" y="356"/>
                    <a:pt x="73" y="356"/>
                    <a:pt x="15" y="356"/>
                  </a:cubicBezTo>
                  <a:cubicBezTo>
                    <a:pt x="3" y="356"/>
                    <a:pt x="0" y="353"/>
                    <a:pt x="0" y="341"/>
                  </a:cubicBezTo>
                  <a:cubicBezTo>
                    <a:pt x="0" y="239"/>
                    <a:pt x="0" y="137"/>
                    <a:pt x="0" y="35"/>
                  </a:cubicBezTo>
                  <a:cubicBezTo>
                    <a:pt x="0" y="12"/>
                    <a:pt x="12" y="0"/>
                    <a:pt x="35" y="0"/>
                  </a:cubicBezTo>
                  <a:cubicBezTo>
                    <a:pt x="137" y="0"/>
                    <a:pt x="239" y="0"/>
                    <a:pt x="341" y="0"/>
                  </a:cubicBezTo>
                  <a:cubicBezTo>
                    <a:pt x="364" y="0"/>
                    <a:pt x="377" y="12"/>
                    <a:pt x="377" y="35"/>
                  </a:cubicBezTo>
                  <a:cubicBezTo>
                    <a:pt x="377" y="137"/>
                    <a:pt x="377" y="239"/>
                    <a:pt x="377" y="341"/>
                  </a:cubicBezTo>
                  <a:cubicBezTo>
                    <a:pt x="377" y="353"/>
                    <a:pt x="374" y="356"/>
                    <a:pt x="362" y="356"/>
                  </a:cubicBezTo>
                  <a:cubicBezTo>
                    <a:pt x="304" y="356"/>
                    <a:pt x="246" y="356"/>
                    <a:pt x="189" y="3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2"/>
            <p:cNvSpPr>
              <a:spLocks noEditPoints="1"/>
            </p:cNvSpPr>
            <p:nvPr/>
          </p:nvSpPr>
          <p:spPr bwMode="auto">
            <a:xfrm>
              <a:off x="2720975" y="4894263"/>
              <a:ext cx="1420813" cy="1139825"/>
            </a:xfrm>
            <a:custGeom>
              <a:avLst/>
              <a:gdLst>
                <a:gd name="T0" fmla="*/ 432 w 468"/>
                <a:gd name="T1" fmla="*/ 323 h 376"/>
                <a:gd name="T2" fmla="*/ 455 w 468"/>
                <a:gd name="T3" fmla="*/ 323 h 376"/>
                <a:gd name="T4" fmla="*/ 468 w 468"/>
                <a:gd name="T5" fmla="*/ 335 h 376"/>
                <a:gd name="T6" fmla="*/ 468 w 468"/>
                <a:gd name="T7" fmla="*/ 364 h 376"/>
                <a:gd name="T8" fmla="*/ 456 w 468"/>
                <a:gd name="T9" fmla="*/ 376 h 376"/>
                <a:gd name="T10" fmla="*/ 376 w 468"/>
                <a:gd name="T11" fmla="*/ 376 h 376"/>
                <a:gd name="T12" fmla="*/ 370 w 468"/>
                <a:gd name="T13" fmla="*/ 370 h 376"/>
                <a:gd name="T14" fmla="*/ 334 w 468"/>
                <a:gd name="T15" fmla="*/ 316 h 376"/>
                <a:gd name="T16" fmla="*/ 227 w 468"/>
                <a:gd name="T17" fmla="*/ 326 h 376"/>
                <a:gd name="T18" fmla="*/ 202 w 468"/>
                <a:gd name="T19" fmla="*/ 370 h 376"/>
                <a:gd name="T20" fmla="*/ 201 w 468"/>
                <a:gd name="T21" fmla="*/ 375 h 376"/>
                <a:gd name="T22" fmla="*/ 200 w 468"/>
                <a:gd name="T23" fmla="*/ 376 h 376"/>
                <a:gd name="T24" fmla="*/ 194 w 468"/>
                <a:gd name="T25" fmla="*/ 376 h 376"/>
                <a:gd name="T26" fmla="*/ 35 w 468"/>
                <a:gd name="T27" fmla="*/ 376 h 376"/>
                <a:gd name="T28" fmla="*/ 27 w 468"/>
                <a:gd name="T29" fmla="*/ 369 h 376"/>
                <a:gd name="T30" fmla="*/ 5 w 468"/>
                <a:gd name="T31" fmla="*/ 329 h 376"/>
                <a:gd name="T32" fmla="*/ 0 w 468"/>
                <a:gd name="T33" fmla="*/ 323 h 376"/>
                <a:gd name="T34" fmla="*/ 162 w 468"/>
                <a:gd name="T35" fmla="*/ 323 h 376"/>
                <a:gd name="T36" fmla="*/ 162 w 468"/>
                <a:gd name="T37" fmla="*/ 313 h 376"/>
                <a:gd name="T38" fmla="*/ 162 w 468"/>
                <a:gd name="T39" fmla="*/ 30 h 376"/>
                <a:gd name="T40" fmla="*/ 162 w 468"/>
                <a:gd name="T41" fmla="*/ 22 h 376"/>
                <a:gd name="T42" fmla="*/ 184 w 468"/>
                <a:gd name="T43" fmla="*/ 0 h 376"/>
                <a:gd name="T44" fmla="*/ 293 w 468"/>
                <a:gd name="T45" fmla="*/ 1 h 376"/>
                <a:gd name="T46" fmla="*/ 348 w 468"/>
                <a:gd name="T47" fmla="*/ 32 h 376"/>
                <a:gd name="T48" fmla="*/ 418 w 468"/>
                <a:gd name="T49" fmla="*/ 135 h 376"/>
                <a:gd name="T50" fmla="*/ 432 w 468"/>
                <a:gd name="T51" fmla="*/ 183 h 376"/>
                <a:gd name="T52" fmla="*/ 432 w 468"/>
                <a:gd name="T53" fmla="*/ 314 h 376"/>
                <a:gd name="T54" fmla="*/ 432 w 468"/>
                <a:gd name="T55" fmla="*/ 323 h 376"/>
                <a:gd name="T56" fmla="*/ 287 w 468"/>
                <a:gd name="T57" fmla="*/ 151 h 376"/>
                <a:gd name="T58" fmla="*/ 349 w 468"/>
                <a:gd name="T59" fmla="*/ 151 h 376"/>
                <a:gd name="T60" fmla="*/ 361 w 468"/>
                <a:gd name="T61" fmla="*/ 145 h 376"/>
                <a:gd name="T62" fmla="*/ 359 w 468"/>
                <a:gd name="T63" fmla="*/ 133 h 376"/>
                <a:gd name="T64" fmla="*/ 312 w 468"/>
                <a:gd name="T65" fmla="*/ 65 h 376"/>
                <a:gd name="T66" fmla="*/ 297 w 468"/>
                <a:gd name="T67" fmla="*/ 57 h 376"/>
                <a:gd name="T68" fmla="*/ 224 w 468"/>
                <a:gd name="T69" fmla="*/ 57 h 376"/>
                <a:gd name="T70" fmla="*/ 210 w 468"/>
                <a:gd name="T71" fmla="*/ 71 h 376"/>
                <a:gd name="T72" fmla="*/ 210 w 468"/>
                <a:gd name="T73" fmla="*/ 137 h 376"/>
                <a:gd name="T74" fmla="*/ 225 w 468"/>
                <a:gd name="T75" fmla="*/ 151 h 376"/>
                <a:gd name="T76" fmla="*/ 287 w 468"/>
                <a:gd name="T77" fmla="*/ 15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68" h="376">
                  <a:moveTo>
                    <a:pt x="432" y="323"/>
                  </a:moveTo>
                  <a:cubicBezTo>
                    <a:pt x="440" y="323"/>
                    <a:pt x="448" y="323"/>
                    <a:pt x="455" y="323"/>
                  </a:cubicBezTo>
                  <a:cubicBezTo>
                    <a:pt x="464" y="323"/>
                    <a:pt x="468" y="327"/>
                    <a:pt x="468" y="335"/>
                  </a:cubicBezTo>
                  <a:cubicBezTo>
                    <a:pt x="468" y="345"/>
                    <a:pt x="468" y="355"/>
                    <a:pt x="468" y="364"/>
                  </a:cubicBezTo>
                  <a:cubicBezTo>
                    <a:pt x="467" y="372"/>
                    <a:pt x="464" y="376"/>
                    <a:pt x="456" y="376"/>
                  </a:cubicBezTo>
                  <a:cubicBezTo>
                    <a:pt x="429" y="376"/>
                    <a:pt x="403" y="376"/>
                    <a:pt x="376" y="376"/>
                  </a:cubicBezTo>
                  <a:cubicBezTo>
                    <a:pt x="371" y="376"/>
                    <a:pt x="371" y="373"/>
                    <a:pt x="370" y="370"/>
                  </a:cubicBezTo>
                  <a:cubicBezTo>
                    <a:pt x="365" y="347"/>
                    <a:pt x="353" y="330"/>
                    <a:pt x="334" y="316"/>
                  </a:cubicBezTo>
                  <a:cubicBezTo>
                    <a:pt x="302" y="294"/>
                    <a:pt x="254" y="298"/>
                    <a:pt x="227" y="326"/>
                  </a:cubicBezTo>
                  <a:cubicBezTo>
                    <a:pt x="214" y="338"/>
                    <a:pt x="205" y="353"/>
                    <a:pt x="202" y="370"/>
                  </a:cubicBezTo>
                  <a:cubicBezTo>
                    <a:pt x="202" y="372"/>
                    <a:pt x="201" y="373"/>
                    <a:pt x="201" y="375"/>
                  </a:cubicBezTo>
                  <a:cubicBezTo>
                    <a:pt x="200" y="375"/>
                    <a:pt x="200" y="375"/>
                    <a:pt x="200" y="376"/>
                  </a:cubicBezTo>
                  <a:cubicBezTo>
                    <a:pt x="198" y="376"/>
                    <a:pt x="196" y="376"/>
                    <a:pt x="194" y="376"/>
                  </a:cubicBezTo>
                  <a:cubicBezTo>
                    <a:pt x="141" y="376"/>
                    <a:pt x="88" y="376"/>
                    <a:pt x="35" y="376"/>
                  </a:cubicBezTo>
                  <a:cubicBezTo>
                    <a:pt x="30" y="376"/>
                    <a:pt x="28" y="375"/>
                    <a:pt x="27" y="369"/>
                  </a:cubicBezTo>
                  <a:cubicBezTo>
                    <a:pt x="24" y="354"/>
                    <a:pt x="16" y="341"/>
                    <a:pt x="5" y="329"/>
                  </a:cubicBezTo>
                  <a:cubicBezTo>
                    <a:pt x="4" y="328"/>
                    <a:pt x="2" y="326"/>
                    <a:pt x="0" y="323"/>
                  </a:cubicBezTo>
                  <a:cubicBezTo>
                    <a:pt x="54" y="323"/>
                    <a:pt x="108" y="323"/>
                    <a:pt x="162" y="323"/>
                  </a:cubicBezTo>
                  <a:cubicBezTo>
                    <a:pt x="162" y="319"/>
                    <a:pt x="162" y="316"/>
                    <a:pt x="162" y="313"/>
                  </a:cubicBezTo>
                  <a:cubicBezTo>
                    <a:pt x="162" y="219"/>
                    <a:pt x="162" y="124"/>
                    <a:pt x="162" y="30"/>
                  </a:cubicBezTo>
                  <a:cubicBezTo>
                    <a:pt x="162" y="27"/>
                    <a:pt x="162" y="24"/>
                    <a:pt x="162" y="22"/>
                  </a:cubicBezTo>
                  <a:cubicBezTo>
                    <a:pt x="163" y="9"/>
                    <a:pt x="171" y="0"/>
                    <a:pt x="184" y="0"/>
                  </a:cubicBezTo>
                  <a:cubicBezTo>
                    <a:pt x="220" y="0"/>
                    <a:pt x="257" y="0"/>
                    <a:pt x="293" y="1"/>
                  </a:cubicBezTo>
                  <a:cubicBezTo>
                    <a:pt x="316" y="2"/>
                    <a:pt x="335" y="13"/>
                    <a:pt x="348" y="32"/>
                  </a:cubicBezTo>
                  <a:cubicBezTo>
                    <a:pt x="372" y="66"/>
                    <a:pt x="395" y="100"/>
                    <a:pt x="418" y="135"/>
                  </a:cubicBezTo>
                  <a:cubicBezTo>
                    <a:pt x="428" y="149"/>
                    <a:pt x="432" y="166"/>
                    <a:pt x="432" y="183"/>
                  </a:cubicBezTo>
                  <a:cubicBezTo>
                    <a:pt x="432" y="227"/>
                    <a:pt x="432" y="271"/>
                    <a:pt x="432" y="314"/>
                  </a:cubicBezTo>
                  <a:cubicBezTo>
                    <a:pt x="432" y="317"/>
                    <a:pt x="432" y="320"/>
                    <a:pt x="432" y="323"/>
                  </a:cubicBezTo>
                  <a:close/>
                  <a:moveTo>
                    <a:pt x="287" y="151"/>
                  </a:moveTo>
                  <a:cubicBezTo>
                    <a:pt x="308" y="151"/>
                    <a:pt x="328" y="151"/>
                    <a:pt x="349" y="151"/>
                  </a:cubicBezTo>
                  <a:cubicBezTo>
                    <a:pt x="355" y="151"/>
                    <a:pt x="360" y="151"/>
                    <a:pt x="361" y="145"/>
                  </a:cubicBezTo>
                  <a:cubicBezTo>
                    <a:pt x="362" y="142"/>
                    <a:pt x="361" y="136"/>
                    <a:pt x="359" y="133"/>
                  </a:cubicBezTo>
                  <a:cubicBezTo>
                    <a:pt x="344" y="110"/>
                    <a:pt x="327" y="88"/>
                    <a:pt x="312" y="65"/>
                  </a:cubicBezTo>
                  <a:cubicBezTo>
                    <a:pt x="308" y="60"/>
                    <a:pt x="303" y="57"/>
                    <a:pt x="297" y="57"/>
                  </a:cubicBezTo>
                  <a:cubicBezTo>
                    <a:pt x="273" y="57"/>
                    <a:pt x="248" y="57"/>
                    <a:pt x="224" y="57"/>
                  </a:cubicBezTo>
                  <a:cubicBezTo>
                    <a:pt x="214" y="57"/>
                    <a:pt x="210" y="61"/>
                    <a:pt x="210" y="71"/>
                  </a:cubicBezTo>
                  <a:cubicBezTo>
                    <a:pt x="210" y="93"/>
                    <a:pt x="210" y="115"/>
                    <a:pt x="210" y="137"/>
                  </a:cubicBezTo>
                  <a:cubicBezTo>
                    <a:pt x="210" y="148"/>
                    <a:pt x="214" y="151"/>
                    <a:pt x="225" y="151"/>
                  </a:cubicBezTo>
                  <a:cubicBezTo>
                    <a:pt x="245" y="151"/>
                    <a:pt x="266" y="151"/>
                    <a:pt x="287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3"/>
            <p:cNvSpPr>
              <a:spLocks noEditPoints="1"/>
            </p:cNvSpPr>
            <p:nvPr/>
          </p:nvSpPr>
          <p:spPr bwMode="auto">
            <a:xfrm>
              <a:off x="2347913" y="5873750"/>
              <a:ext cx="400050" cy="396875"/>
            </a:xfrm>
            <a:custGeom>
              <a:avLst/>
              <a:gdLst>
                <a:gd name="T0" fmla="*/ 66 w 132"/>
                <a:gd name="T1" fmla="*/ 0 h 131"/>
                <a:gd name="T2" fmla="*/ 131 w 132"/>
                <a:gd name="T3" fmla="*/ 65 h 131"/>
                <a:gd name="T4" fmla="*/ 66 w 132"/>
                <a:gd name="T5" fmla="*/ 131 h 131"/>
                <a:gd name="T6" fmla="*/ 0 w 132"/>
                <a:gd name="T7" fmla="*/ 66 h 131"/>
                <a:gd name="T8" fmla="*/ 66 w 132"/>
                <a:gd name="T9" fmla="*/ 0 h 131"/>
                <a:gd name="T10" fmla="*/ 33 w 132"/>
                <a:gd name="T11" fmla="*/ 66 h 131"/>
                <a:gd name="T12" fmla="*/ 66 w 132"/>
                <a:gd name="T13" fmla="*/ 98 h 131"/>
                <a:gd name="T14" fmla="*/ 99 w 132"/>
                <a:gd name="T15" fmla="*/ 66 h 131"/>
                <a:gd name="T16" fmla="*/ 65 w 132"/>
                <a:gd name="T17" fmla="*/ 33 h 131"/>
                <a:gd name="T18" fmla="*/ 33 w 132"/>
                <a:gd name="T19" fmla="*/ 6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101" y="0"/>
                    <a:pt x="131" y="30"/>
                    <a:pt x="131" y="65"/>
                  </a:cubicBezTo>
                  <a:cubicBezTo>
                    <a:pt x="132" y="101"/>
                    <a:pt x="101" y="131"/>
                    <a:pt x="66" y="131"/>
                  </a:cubicBezTo>
                  <a:cubicBezTo>
                    <a:pt x="30" y="131"/>
                    <a:pt x="1" y="102"/>
                    <a:pt x="0" y="66"/>
                  </a:cubicBezTo>
                  <a:cubicBezTo>
                    <a:pt x="0" y="30"/>
                    <a:pt x="29" y="0"/>
                    <a:pt x="66" y="0"/>
                  </a:cubicBezTo>
                  <a:close/>
                  <a:moveTo>
                    <a:pt x="33" y="66"/>
                  </a:moveTo>
                  <a:cubicBezTo>
                    <a:pt x="33" y="84"/>
                    <a:pt x="48" y="98"/>
                    <a:pt x="66" y="98"/>
                  </a:cubicBezTo>
                  <a:cubicBezTo>
                    <a:pt x="84" y="98"/>
                    <a:pt x="98" y="84"/>
                    <a:pt x="99" y="66"/>
                  </a:cubicBezTo>
                  <a:cubicBezTo>
                    <a:pt x="99" y="47"/>
                    <a:pt x="84" y="33"/>
                    <a:pt x="65" y="33"/>
                  </a:cubicBezTo>
                  <a:cubicBezTo>
                    <a:pt x="47" y="33"/>
                    <a:pt x="33" y="48"/>
                    <a:pt x="3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4"/>
            <p:cNvSpPr>
              <a:spLocks noEditPoints="1"/>
            </p:cNvSpPr>
            <p:nvPr/>
          </p:nvSpPr>
          <p:spPr bwMode="auto">
            <a:xfrm>
              <a:off x="3389313" y="5873750"/>
              <a:ext cx="400050" cy="396875"/>
            </a:xfrm>
            <a:custGeom>
              <a:avLst/>
              <a:gdLst>
                <a:gd name="T0" fmla="*/ 66 w 132"/>
                <a:gd name="T1" fmla="*/ 0 h 131"/>
                <a:gd name="T2" fmla="*/ 132 w 132"/>
                <a:gd name="T3" fmla="*/ 66 h 131"/>
                <a:gd name="T4" fmla="*/ 66 w 132"/>
                <a:gd name="T5" fmla="*/ 131 h 131"/>
                <a:gd name="T6" fmla="*/ 1 w 132"/>
                <a:gd name="T7" fmla="*/ 66 h 131"/>
                <a:gd name="T8" fmla="*/ 66 w 132"/>
                <a:gd name="T9" fmla="*/ 0 h 131"/>
                <a:gd name="T10" fmla="*/ 66 w 132"/>
                <a:gd name="T11" fmla="*/ 33 h 131"/>
                <a:gd name="T12" fmla="*/ 33 w 132"/>
                <a:gd name="T13" fmla="*/ 65 h 131"/>
                <a:gd name="T14" fmla="*/ 66 w 132"/>
                <a:gd name="T15" fmla="*/ 98 h 131"/>
                <a:gd name="T16" fmla="*/ 99 w 132"/>
                <a:gd name="T17" fmla="*/ 66 h 131"/>
                <a:gd name="T18" fmla="*/ 66 w 132"/>
                <a:gd name="T19" fmla="*/ 3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102" y="0"/>
                    <a:pt x="132" y="30"/>
                    <a:pt x="132" y="66"/>
                  </a:cubicBezTo>
                  <a:cubicBezTo>
                    <a:pt x="132" y="101"/>
                    <a:pt x="102" y="131"/>
                    <a:pt x="66" y="131"/>
                  </a:cubicBezTo>
                  <a:cubicBezTo>
                    <a:pt x="30" y="131"/>
                    <a:pt x="1" y="102"/>
                    <a:pt x="1" y="66"/>
                  </a:cubicBezTo>
                  <a:cubicBezTo>
                    <a:pt x="0" y="30"/>
                    <a:pt x="30" y="0"/>
                    <a:pt x="66" y="0"/>
                  </a:cubicBezTo>
                  <a:close/>
                  <a:moveTo>
                    <a:pt x="66" y="33"/>
                  </a:moveTo>
                  <a:cubicBezTo>
                    <a:pt x="48" y="33"/>
                    <a:pt x="34" y="47"/>
                    <a:pt x="33" y="65"/>
                  </a:cubicBezTo>
                  <a:cubicBezTo>
                    <a:pt x="33" y="83"/>
                    <a:pt x="48" y="98"/>
                    <a:pt x="66" y="98"/>
                  </a:cubicBezTo>
                  <a:cubicBezTo>
                    <a:pt x="84" y="98"/>
                    <a:pt x="99" y="84"/>
                    <a:pt x="99" y="66"/>
                  </a:cubicBezTo>
                  <a:cubicBezTo>
                    <a:pt x="99" y="48"/>
                    <a:pt x="84" y="33"/>
                    <a:pt x="66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" name="Grupo 43"/>
          <p:cNvGrpSpPr/>
          <p:nvPr/>
        </p:nvGrpSpPr>
        <p:grpSpPr>
          <a:xfrm>
            <a:off x="1420673" y="4886388"/>
            <a:ext cx="546734" cy="718044"/>
            <a:chOff x="4516438" y="4359275"/>
            <a:chExt cx="952500" cy="1250950"/>
          </a:xfrm>
          <a:solidFill>
            <a:schemeClr val="accent4"/>
          </a:solidFill>
        </p:grpSpPr>
        <p:sp>
          <p:nvSpPr>
            <p:cNvPr id="45" name="Freeform 61"/>
            <p:cNvSpPr>
              <a:spLocks noEditPoints="1"/>
            </p:cNvSpPr>
            <p:nvPr/>
          </p:nvSpPr>
          <p:spPr bwMode="auto">
            <a:xfrm>
              <a:off x="4516438" y="4359275"/>
              <a:ext cx="952500" cy="1250950"/>
            </a:xfrm>
            <a:custGeom>
              <a:avLst/>
              <a:gdLst>
                <a:gd name="T0" fmla="*/ 162 w 174"/>
                <a:gd name="T1" fmla="*/ 0 h 230"/>
                <a:gd name="T2" fmla="*/ 12 w 174"/>
                <a:gd name="T3" fmla="*/ 0 h 230"/>
                <a:gd name="T4" fmla="*/ 0 w 174"/>
                <a:gd name="T5" fmla="*/ 11 h 230"/>
                <a:gd name="T6" fmla="*/ 0 w 174"/>
                <a:gd name="T7" fmla="*/ 218 h 230"/>
                <a:gd name="T8" fmla="*/ 12 w 174"/>
                <a:gd name="T9" fmla="*/ 230 h 230"/>
                <a:gd name="T10" fmla="*/ 162 w 174"/>
                <a:gd name="T11" fmla="*/ 230 h 230"/>
                <a:gd name="T12" fmla="*/ 174 w 174"/>
                <a:gd name="T13" fmla="*/ 218 h 230"/>
                <a:gd name="T14" fmla="*/ 174 w 174"/>
                <a:gd name="T15" fmla="*/ 11 h 230"/>
                <a:gd name="T16" fmla="*/ 162 w 174"/>
                <a:gd name="T17" fmla="*/ 0 h 230"/>
                <a:gd name="T18" fmla="*/ 160 w 174"/>
                <a:gd name="T19" fmla="*/ 212 h 230"/>
                <a:gd name="T20" fmla="*/ 14 w 174"/>
                <a:gd name="T21" fmla="*/ 212 h 230"/>
                <a:gd name="T22" fmla="*/ 14 w 174"/>
                <a:gd name="T23" fmla="*/ 25 h 230"/>
                <a:gd name="T24" fmla="*/ 51 w 174"/>
                <a:gd name="T25" fmla="*/ 25 h 230"/>
                <a:gd name="T26" fmla="*/ 51 w 174"/>
                <a:gd name="T27" fmla="*/ 15 h 230"/>
                <a:gd name="T28" fmla="*/ 58 w 174"/>
                <a:gd name="T29" fmla="*/ 8 h 230"/>
                <a:gd name="T30" fmla="*/ 116 w 174"/>
                <a:gd name="T31" fmla="*/ 8 h 230"/>
                <a:gd name="T32" fmla="*/ 123 w 174"/>
                <a:gd name="T33" fmla="*/ 15 h 230"/>
                <a:gd name="T34" fmla="*/ 123 w 174"/>
                <a:gd name="T35" fmla="*/ 15 h 230"/>
                <a:gd name="T36" fmla="*/ 123 w 174"/>
                <a:gd name="T37" fmla="*/ 25 h 230"/>
                <a:gd name="T38" fmla="*/ 160 w 174"/>
                <a:gd name="T39" fmla="*/ 25 h 230"/>
                <a:gd name="T40" fmla="*/ 160 w 174"/>
                <a:gd name="T41" fmla="*/ 21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230">
                  <a:moveTo>
                    <a:pt x="16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25"/>
                    <a:pt x="5" y="230"/>
                    <a:pt x="12" y="230"/>
                  </a:cubicBezTo>
                  <a:cubicBezTo>
                    <a:pt x="162" y="230"/>
                    <a:pt x="162" y="230"/>
                    <a:pt x="162" y="230"/>
                  </a:cubicBezTo>
                  <a:cubicBezTo>
                    <a:pt x="169" y="230"/>
                    <a:pt x="174" y="225"/>
                    <a:pt x="174" y="218"/>
                  </a:cubicBezTo>
                  <a:cubicBezTo>
                    <a:pt x="174" y="11"/>
                    <a:pt x="174" y="11"/>
                    <a:pt x="174" y="11"/>
                  </a:cubicBezTo>
                  <a:cubicBezTo>
                    <a:pt x="174" y="5"/>
                    <a:pt x="169" y="0"/>
                    <a:pt x="162" y="0"/>
                  </a:cubicBezTo>
                  <a:close/>
                  <a:moveTo>
                    <a:pt x="160" y="212"/>
                  </a:moveTo>
                  <a:cubicBezTo>
                    <a:pt x="14" y="212"/>
                    <a:pt x="14" y="212"/>
                    <a:pt x="14" y="212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1"/>
                    <a:pt x="55" y="8"/>
                    <a:pt x="58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9" y="8"/>
                    <a:pt x="123" y="11"/>
                    <a:pt x="123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25"/>
                    <a:pt x="123" y="25"/>
                    <a:pt x="123" y="25"/>
                  </a:cubicBezTo>
                  <a:cubicBezTo>
                    <a:pt x="160" y="25"/>
                    <a:pt x="160" y="25"/>
                    <a:pt x="160" y="25"/>
                  </a:cubicBezTo>
                  <a:lnTo>
                    <a:pt x="160" y="2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2"/>
            <p:cNvSpPr>
              <a:spLocks/>
            </p:cNvSpPr>
            <p:nvPr/>
          </p:nvSpPr>
          <p:spPr bwMode="auto">
            <a:xfrm>
              <a:off x="4818063" y="4424363"/>
              <a:ext cx="350838" cy="125413"/>
            </a:xfrm>
            <a:custGeom>
              <a:avLst/>
              <a:gdLst>
                <a:gd name="T0" fmla="*/ 3 w 64"/>
                <a:gd name="T1" fmla="*/ 23 h 23"/>
                <a:gd name="T2" fmla="*/ 61 w 64"/>
                <a:gd name="T3" fmla="*/ 23 h 23"/>
                <a:gd name="T4" fmla="*/ 64 w 64"/>
                <a:gd name="T5" fmla="*/ 20 h 23"/>
                <a:gd name="T6" fmla="*/ 64 w 64"/>
                <a:gd name="T7" fmla="*/ 3 h 23"/>
                <a:gd name="T8" fmla="*/ 61 w 64"/>
                <a:gd name="T9" fmla="*/ 0 h 23"/>
                <a:gd name="T10" fmla="*/ 58 w 64"/>
                <a:gd name="T11" fmla="*/ 3 h 23"/>
                <a:gd name="T12" fmla="*/ 58 w 64"/>
                <a:gd name="T13" fmla="*/ 17 h 23"/>
                <a:gd name="T14" fmla="*/ 6 w 64"/>
                <a:gd name="T15" fmla="*/ 17 h 23"/>
                <a:gd name="T16" fmla="*/ 6 w 64"/>
                <a:gd name="T17" fmla="*/ 3 h 23"/>
                <a:gd name="T18" fmla="*/ 3 w 64"/>
                <a:gd name="T19" fmla="*/ 0 h 23"/>
                <a:gd name="T20" fmla="*/ 0 w 64"/>
                <a:gd name="T21" fmla="*/ 3 h 23"/>
                <a:gd name="T22" fmla="*/ 0 w 64"/>
                <a:gd name="T23" fmla="*/ 20 h 23"/>
                <a:gd name="T24" fmla="*/ 3 w 64"/>
                <a:gd name="T2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3">
                  <a:moveTo>
                    <a:pt x="3" y="23"/>
                  </a:moveTo>
                  <a:cubicBezTo>
                    <a:pt x="61" y="23"/>
                    <a:pt x="61" y="23"/>
                    <a:pt x="61" y="23"/>
                  </a:cubicBezTo>
                  <a:cubicBezTo>
                    <a:pt x="63" y="23"/>
                    <a:pt x="64" y="22"/>
                    <a:pt x="64" y="20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59" y="0"/>
                    <a:pt x="58" y="1"/>
                    <a:pt x="58" y="3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5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3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63"/>
            <p:cNvSpPr>
              <a:spLocks noChangeArrowheads="1"/>
            </p:cNvSpPr>
            <p:nvPr/>
          </p:nvSpPr>
          <p:spPr bwMode="auto">
            <a:xfrm>
              <a:off x="4670425" y="4630738"/>
              <a:ext cx="312738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64"/>
            <p:cNvSpPr>
              <a:spLocks noChangeArrowheads="1"/>
            </p:cNvSpPr>
            <p:nvPr/>
          </p:nvSpPr>
          <p:spPr bwMode="auto">
            <a:xfrm>
              <a:off x="5207000" y="4630738"/>
              <a:ext cx="103188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65"/>
            <p:cNvSpPr>
              <a:spLocks noChangeArrowheads="1"/>
            </p:cNvSpPr>
            <p:nvPr/>
          </p:nvSpPr>
          <p:spPr bwMode="auto">
            <a:xfrm>
              <a:off x="4724400" y="4724400"/>
              <a:ext cx="585788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6"/>
            <p:cNvSpPr>
              <a:spLocks noChangeArrowheads="1"/>
            </p:cNvSpPr>
            <p:nvPr/>
          </p:nvSpPr>
          <p:spPr bwMode="auto">
            <a:xfrm>
              <a:off x="4670425" y="4816475"/>
              <a:ext cx="6397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67"/>
            <p:cNvSpPr>
              <a:spLocks noChangeArrowheads="1"/>
            </p:cNvSpPr>
            <p:nvPr/>
          </p:nvSpPr>
          <p:spPr bwMode="auto">
            <a:xfrm>
              <a:off x="4670425" y="4995863"/>
              <a:ext cx="350838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68"/>
            <p:cNvSpPr>
              <a:spLocks noChangeArrowheads="1"/>
            </p:cNvSpPr>
            <p:nvPr/>
          </p:nvSpPr>
          <p:spPr bwMode="auto">
            <a:xfrm>
              <a:off x="4670425" y="5087938"/>
              <a:ext cx="3937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69"/>
            <p:cNvSpPr>
              <a:spLocks noChangeArrowheads="1"/>
            </p:cNvSpPr>
            <p:nvPr/>
          </p:nvSpPr>
          <p:spPr bwMode="auto">
            <a:xfrm>
              <a:off x="4670425" y="5181600"/>
              <a:ext cx="371475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0"/>
            <p:cNvSpPr>
              <a:spLocks noEditPoints="1"/>
            </p:cNvSpPr>
            <p:nvPr/>
          </p:nvSpPr>
          <p:spPr bwMode="auto">
            <a:xfrm>
              <a:off x="4670425" y="5267325"/>
              <a:ext cx="174625" cy="169863"/>
            </a:xfrm>
            <a:custGeom>
              <a:avLst/>
              <a:gdLst>
                <a:gd name="T0" fmla="*/ 16 w 32"/>
                <a:gd name="T1" fmla="*/ 0 h 31"/>
                <a:gd name="T2" fmla="*/ 0 w 32"/>
                <a:gd name="T3" fmla="*/ 16 h 31"/>
                <a:gd name="T4" fmla="*/ 16 w 32"/>
                <a:gd name="T5" fmla="*/ 31 h 31"/>
                <a:gd name="T6" fmla="*/ 32 w 32"/>
                <a:gd name="T7" fmla="*/ 16 h 31"/>
                <a:gd name="T8" fmla="*/ 16 w 32"/>
                <a:gd name="T9" fmla="*/ 0 h 31"/>
                <a:gd name="T10" fmla="*/ 16 w 32"/>
                <a:gd name="T11" fmla="*/ 28 h 31"/>
                <a:gd name="T12" fmla="*/ 4 w 32"/>
                <a:gd name="T13" fmla="*/ 16 h 31"/>
                <a:gd name="T14" fmla="*/ 16 w 32"/>
                <a:gd name="T15" fmla="*/ 3 h 31"/>
                <a:gd name="T16" fmla="*/ 28 w 32"/>
                <a:gd name="T17" fmla="*/ 16 h 31"/>
                <a:gd name="T18" fmla="*/ 16 w 32"/>
                <a:gd name="T19" fmla="*/ 2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1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4"/>
                    <a:pt x="7" y="31"/>
                    <a:pt x="16" y="31"/>
                  </a:cubicBezTo>
                  <a:cubicBezTo>
                    <a:pt x="24" y="31"/>
                    <a:pt x="32" y="24"/>
                    <a:pt x="32" y="16"/>
                  </a:cubicBezTo>
                  <a:cubicBezTo>
                    <a:pt x="32" y="7"/>
                    <a:pt x="24" y="0"/>
                    <a:pt x="16" y="0"/>
                  </a:cubicBezTo>
                  <a:close/>
                  <a:moveTo>
                    <a:pt x="16" y="28"/>
                  </a:moveTo>
                  <a:cubicBezTo>
                    <a:pt x="9" y="28"/>
                    <a:pt x="4" y="22"/>
                    <a:pt x="4" y="16"/>
                  </a:cubicBezTo>
                  <a:cubicBezTo>
                    <a:pt x="4" y="9"/>
                    <a:pt x="9" y="3"/>
                    <a:pt x="16" y="3"/>
                  </a:cubicBezTo>
                  <a:cubicBezTo>
                    <a:pt x="22" y="3"/>
                    <a:pt x="28" y="9"/>
                    <a:pt x="28" y="16"/>
                  </a:cubicBezTo>
                  <a:cubicBezTo>
                    <a:pt x="28" y="22"/>
                    <a:pt x="22" y="28"/>
                    <a:pt x="1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2"/>
            <p:cNvSpPr>
              <a:spLocks/>
            </p:cNvSpPr>
            <p:nvPr/>
          </p:nvSpPr>
          <p:spPr bwMode="auto">
            <a:xfrm>
              <a:off x="5168900" y="4953000"/>
              <a:ext cx="114300" cy="107950"/>
            </a:xfrm>
            <a:custGeom>
              <a:avLst/>
              <a:gdLst>
                <a:gd name="T0" fmla="*/ 8 w 21"/>
                <a:gd name="T1" fmla="*/ 18 h 20"/>
                <a:gd name="T2" fmla="*/ 12 w 21"/>
                <a:gd name="T3" fmla="*/ 18 h 20"/>
                <a:gd name="T4" fmla="*/ 19 w 21"/>
                <a:gd name="T5" fmla="*/ 2 h 20"/>
                <a:gd name="T6" fmla="*/ 16 w 21"/>
                <a:gd name="T7" fmla="*/ 2 h 20"/>
                <a:gd name="T8" fmla="*/ 9 w 21"/>
                <a:gd name="T9" fmla="*/ 12 h 20"/>
                <a:gd name="T10" fmla="*/ 4 w 21"/>
                <a:gd name="T11" fmla="*/ 9 h 20"/>
                <a:gd name="T12" fmla="*/ 2 w 21"/>
                <a:gd name="T13" fmla="*/ 10 h 20"/>
                <a:gd name="T14" fmla="*/ 8 w 21"/>
                <a:gd name="T15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0">
                  <a:moveTo>
                    <a:pt x="8" y="18"/>
                  </a:moveTo>
                  <a:cubicBezTo>
                    <a:pt x="9" y="19"/>
                    <a:pt x="11" y="20"/>
                    <a:pt x="12" y="18"/>
                  </a:cubicBezTo>
                  <a:cubicBezTo>
                    <a:pt x="13" y="12"/>
                    <a:pt x="16" y="7"/>
                    <a:pt x="19" y="2"/>
                  </a:cubicBezTo>
                  <a:cubicBezTo>
                    <a:pt x="21" y="0"/>
                    <a:pt x="19" y="0"/>
                    <a:pt x="16" y="2"/>
                  </a:cubicBezTo>
                  <a:cubicBezTo>
                    <a:pt x="13" y="5"/>
                    <a:pt x="11" y="8"/>
                    <a:pt x="9" y="12"/>
                  </a:cubicBezTo>
                  <a:cubicBezTo>
                    <a:pt x="8" y="11"/>
                    <a:pt x="6" y="9"/>
                    <a:pt x="4" y="9"/>
                  </a:cubicBezTo>
                  <a:cubicBezTo>
                    <a:pt x="1" y="7"/>
                    <a:pt x="0" y="8"/>
                    <a:pt x="2" y="10"/>
                  </a:cubicBezTo>
                  <a:cubicBezTo>
                    <a:pt x="6" y="14"/>
                    <a:pt x="6" y="15"/>
                    <a:pt x="8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73"/>
            <p:cNvSpPr>
              <a:spLocks/>
            </p:cNvSpPr>
            <p:nvPr/>
          </p:nvSpPr>
          <p:spPr bwMode="auto">
            <a:xfrm>
              <a:off x="5184775" y="5029200"/>
              <a:ext cx="120650" cy="107950"/>
            </a:xfrm>
            <a:custGeom>
              <a:avLst/>
              <a:gdLst>
                <a:gd name="T0" fmla="*/ 17 w 22"/>
                <a:gd name="T1" fmla="*/ 3 h 20"/>
                <a:gd name="T2" fmla="*/ 9 w 22"/>
                <a:gd name="T3" fmla="*/ 13 h 20"/>
                <a:gd name="T4" fmla="*/ 5 w 22"/>
                <a:gd name="T5" fmla="*/ 9 h 20"/>
                <a:gd name="T6" fmla="*/ 3 w 22"/>
                <a:gd name="T7" fmla="*/ 11 h 20"/>
                <a:gd name="T8" fmla="*/ 9 w 22"/>
                <a:gd name="T9" fmla="*/ 19 h 20"/>
                <a:gd name="T10" fmla="*/ 12 w 22"/>
                <a:gd name="T11" fmla="*/ 18 h 20"/>
                <a:gd name="T12" fmla="*/ 19 w 22"/>
                <a:gd name="T13" fmla="*/ 3 h 20"/>
                <a:gd name="T14" fmla="*/ 17 w 22"/>
                <a:gd name="T15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0">
                  <a:moveTo>
                    <a:pt x="17" y="3"/>
                  </a:moveTo>
                  <a:cubicBezTo>
                    <a:pt x="14" y="6"/>
                    <a:pt x="11" y="9"/>
                    <a:pt x="9" y="13"/>
                  </a:cubicBezTo>
                  <a:cubicBezTo>
                    <a:pt x="8" y="12"/>
                    <a:pt x="6" y="10"/>
                    <a:pt x="5" y="9"/>
                  </a:cubicBezTo>
                  <a:cubicBezTo>
                    <a:pt x="2" y="8"/>
                    <a:pt x="0" y="9"/>
                    <a:pt x="3" y="11"/>
                  </a:cubicBezTo>
                  <a:cubicBezTo>
                    <a:pt x="7" y="14"/>
                    <a:pt x="6" y="16"/>
                    <a:pt x="9" y="19"/>
                  </a:cubicBezTo>
                  <a:cubicBezTo>
                    <a:pt x="10" y="20"/>
                    <a:pt x="12" y="20"/>
                    <a:pt x="12" y="18"/>
                  </a:cubicBezTo>
                  <a:cubicBezTo>
                    <a:pt x="14" y="13"/>
                    <a:pt x="16" y="7"/>
                    <a:pt x="19" y="3"/>
                  </a:cubicBezTo>
                  <a:cubicBezTo>
                    <a:pt x="22" y="0"/>
                    <a:pt x="19" y="1"/>
                    <a:pt x="1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4"/>
            <p:cNvSpPr>
              <a:spLocks/>
            </p:cNvSpPr>
            <p:nvPr/>
          </p:nvSpPr>
          <p:spPr bwMode="auto">
            <a:xfrm>
              <a:off x="5180013" y="5126038"/>
              <a:ext cx="114300" cy="109538"/>
            </a:xfrm>
            <a:custGeom>
              <a:avLst/>
              <a:gdLst>
                <a:gd name="T0" fmla="*/ 16 w 21"/>
                <a:gd name="T1" fmla="*/ 2 h 20"/>
                <a:gd name="T2" fmla="*/ 9 w 21"/>
                <a:gd name="T3" fmla="*/ 12 h 20"/>
                <a:gd name="T4" fmla="*/ 4 w 21"/>
                <a:gd name="T5" fmla="*/ 9 h 20"/>
                <a:gd name="T6" fmla="*/ 2 w 21"/>
                <a:gd name="T7" fmla="*/ 10 h 20"/>
                <a:gd name="T8" fmla="*/ 8 w 21"/>
                <a:gd name="T9" fmla="*/ 18 h 20"/>
                <a:gd name="T10" fmla="*/ 12 w 21"/>
                <a:gd name="T11" fmla="*/ 18 h 20"/>
                <a:gd name="T12" fmla="*/ 19 w 21"/>
                <a:gd name="T13" fmla="*/ 2 h 20"/>
                <a:gd name="T14" fmla="*/ 16 w 21"/>
                <a:gd name="T15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13" y="5"/>
                    <a:pt x="10" y="8"/>
                    <a:pt x="9" y="12"/>
                  </a:cubicBezTo>
                  <a:cubicBezTo>
                    <a:pt x="7" y="11"/>
                    <a:pt x="6" y="9"/>
                    <a:pt x="4" y="9"/>
                  </a:cubicBezTo>
                  <a:cubicBezTo>
                    <a:pt x="1" y="7"/>
                    <a:pt x="0" y="8"/>
                    <a:pt x="2" y="10"/>
                  </a:cubicBezTo>
                  <a:cubicBezTo>
                    <a:pt x="6" y="14"/>
                    <a:pt x="6" y="15"/>
                    <a:pt x="8" y="18"/>
                  </a:cubicBezTo>
                  <a:cubicBezTo>
                    <a:pt x="9" y="19"/>
                    <a:pt x="11" y="20"/>
                    <a:pt x="12" y="18"/>
                  </a:cubicBezTo>
                  <a:cubicBezTo>
                    <a:pt x="13" y="12"/>
                    <a:pt x="15" y="7"/>
                    <a:pt x="19" y="2"/>
                  </a:cubicBezTo>
                  <a:cubicBezTo>
                    <a:pt x="21" y="0"/>
                    <a:pt x="18" y="0"/>
                    <a:pt x="1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5"/>
            <p:cNvSpPr>
              <a:spLocks noEditPoints="1"/>
            </p:cNvSpPr>
            <p:nvPr/>
          </p:nvSpPr>
          <p:spPr bwMode="auto">
            <a:xfrm>
              <a:off x="4692650" y="5284788"/>
              <a:ext cx="131763" cy="134938"/>
            </a:xfrm>
            <a:custGeom>
              <a:avLst/>
              <a:gdLst>
                <a:gd name="T0" fmla="*/ 12 w 24"/>
                <a:gd name="T1" fmla="*/ 0 h 25"/>
                <a:gd name="T2" fmla="*/ 0 w 24"/>
                <a:gd name="T3" fmla="*/ 13 h 25"/>
                <a:gd name="T4" fmla="*/ 12 w 24"/>
                <a:gd name="T5" fmla="*/ 25 h 25"/>
                <a:gd name="T6" fmla="*/ 24 w 24"/>
                <a:gd name="T7" fmla="*/ 13 h 25"/>
                <a:gd name="T8" fmla="*/ 12 w 24"/>
                <a:gd name="T9" fmla="*/ 0 h 25"/>
                <a:gd name="T10" fmla="*/ 12 w 24"/>
                <a:gd name="T11" fmla="*/ 22 h 25"/>
                <a:gd name="T12" fmla="*/ 2 w 24"/>
                <a:gd name="T13" fmla="*/ 13 h 25"/>
                <a:gd name="T14" fmla="*/ 12 w 24"/>
                <a:gd name="T15" fmla="*/ 3 h 25"/>
                <a:gd name="T16" fmla="*/ 21 w 24"/>
                <a:gd name="T17" fmla="*/ 13 h 25"/>
                <a:gd name="T18" fmla="*/ 12 w 24"/>
                <a:gd name="T19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8" y="25"/>
                    <a:pt x="24" y="19"/>
                    <a:pt x="24" y="13"/>
                  </a:cubicBezTo>
                  <a:cubicBezTo>
                    <a:pt x="24" y="6"/>
                    <a:pt x="18" y="0"/>
                    <a:pt x="12" y="0"/>
                  </a:cubicBezTo>
                  <a:close/>
                  <a:moveTo>
                    <a:pt x="12" y="22"/>
                  </a:moveTo>
                  <a:cubicBezTo>
                    <a:pt x="6" y="22"/>
                    <a:pt x="2" y="18"/>
                    <a:pt x="2" y="13"/>
                  </a:cubicBezTo>
                  <a:cubicBezTo>
                    <a:pt x="2" y="7"/>
                    <a:pt x="6" y="3"/>
                    <a:pt x="12" y="3"/>
                  </a:cubicBezTo>
                  <a:cubicBezTo>
                    <a:pt x="17" y="3"/>
                    <a:pt x="21" y="7"/>
                    <a:pt x="21" y="13"/>
                  </a:cubicBezTo>
                  <a:cubicBezTo>
                    <a:pt x="21" y="18"/>
                    <a:pt x="17" y="22"/>
                    <a:pt x="1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" name="Freeform 46"/>
          <p:cNvSpPr>
            <a:spLocks/>
          </p:cNvSpPr>
          <p:nvPr/>
        </p:nvSpPr>
        <p:spPr bwMode="auto">
          <a:xfrm>
            <a:off x="5743900" y="1661018"/>
            <a:ext cx="857789" cy="876436"/>
          </a:xfrm>
          <a:custGeom>
            <a:avLst/>
            <a:gdLst>
              <a:gd name="T0" fmla="*/ 181 w 404"/>
              <a:gd name="T1" fmla="*/ 414 h 414"/>
              <a:gd name="T2" fmla="*/ 171 w 404"/>
              <a:gd name="T3" fmla="*/ 410 h 414"/>
              <a:gd name="T4" fmla="*/ 156 w 404"/>
              <a:gd name="T5" fmla="*/ 375 h 414"/>
              <a:gd name="T6" fmla="*/ 185 w 404"/>
              <a:gd name="T7" fmla="*/ 352 h 414"/>
              <a:gd name="T8" fmla="*/ 230 w 404"/>
              <a:gd name="T9" fmla="*/ 352 h 414"/>
              <a:gd name="T10" fmla="*/ 250 w 404"/>
              <a:gd name="T11" fmla="*/ 360 h 414"/>
              <a:gd name="T12" fmla="*/ 254 w 404"/>
              <a:gd name="T13" fmla="*/ 361 h 414"/>
              <a:gd name="T14" fmla="*/ 301 w 404"/>
              <a:gd name="T15" fmla="*/ 322 h 414"/>
              <a:gd name="T16" fmla="*/ 302 w 404"/>
              <a:gd name="T17" fmla="*/ 320 h 414"/>
              <a:gd name="T18" fmla="*/ 285 w 404"/>
              <a:gd name="T19" fmla="*/ 297 h 414"/>
              <a:gd name="T20" fmla="*/ 284 w 404"/>
              <a:gd name="T21" fmla="*/ 287 h 414"/>
              <a:gd name="T22" fmla="*/ 284 w 404"/>
              <a:gd name="T23" fmla="*/ 208 h 414"/>
              <a:gd name="T24" fmla="*/ 319 w 404"/>
              <a:gd name="T25" fmla="*/ 168 h 414"/>
              <a:gd name="T26" fmla="*/ 276 w 404"/>
              <a:gd name="T27" fmla="*/ 69 h 414"/>
              <a:gd name="T28" fmla="*/ 145 w 404"/>
              <a:gd name="T29" fmla="*/ 57 h 414"/>
              <a:gd name="T30" fmla="*/ 84 w 404"/>
              <a:gd name="T31" fmla="*/ 168 h 414"/>
              <a:gd name="T32" fmla="*/ 92 w 404"/>
              <a:gd name="T33" fmla="*/ 169 h 414"/>
              <a:gd name="T34" fmla="*/ 119 w 404"/>
              <a:gd name="T35" fmla="*/ 205 h 414"/>
              <a:gd name="T36" fmla="*/ 119 w 404"/>
              <a:gd name="T37" fmla="*/ 289 h 414"/>
              <a:gd name="T38" fmla="*/ 94 w 404"/>
              <a:gd name="T39" fmla="*/ 324 h 414"/>
              <a:gd name="T40" fmla="*/ 53 w 404"/>
              <a:gd name="T41" fmla="*/ 313 h 414"/>
              <a:gd name="T42" fmla="*/ 48 w 404"/>
              <a:gd name="T43" fmla="*/ 310 h 414"/>
              <a:gd name="T44" fmla="*/ 15 w 404"/>
              <a:gd name="T45" fmla="*/ 286 h 414"/>
              <a:gd name="T46" fmla="*/ 17 w 404"/>
              <a:gd name="T47" fmla="*/ 205 h 414"/>
              <a:gd name="T48" fmla="*/ 51 w 404"/>
              <a:gd name="T49" fmla="*/ 183 h 414"/>
              <a:gd name="T50" fmla="*/ 51 w 404"/>
              <a:gd name="T51" fmla="*/ 155 h 414"/>
              <a:gd name="T52" fmla="*/ 176 w 404"/>
              <a:gd name="T53" fmla="*/ 12 h 414"/>
              <a:gd name="T54" fmla="*/ 338 w 404"/>
              <a:gd name="T55" fmla="*/ 95 h 414"/>
              <a:gd name="T56" fmla="*/ 353 w 404"/>
              <a:gd name="T57" fmla="*/ 163 h 414"/>
              <a:gd name="T58" fmla="*/ 353 w 404"/>
              <a:gd name="T59" fmla="*/ 183 h 414"/>
              <a:gd name="T60" fmla="*/ 359 w 404"/>
              <a:gd name="T61" fmla="*/ 184 h 414"/>
              <a:gd name="T62" fmla="*/ 391 w 404"/>
              <a:gd name="T63" fmla="*/ 211 h 414"/>
              <a:gd name="T64" fmla="*/ 387 w 404"/>
              <a:gd name="T65" fmla="*/ 288 h 414"/>
              <a:gd name="T66" fmla="*/ 354 w 404"/>
              <a:gd name="T67" fmla="*/ 311 h 414"/>
              <a:gd name="T68" fmla="*/ 353 w 404"/>
              <a:gd name="T69" fmla="*/ 311 h 414"/>
              <a:gd name="T70" fmla="*/ 339 w 404"/>
              <a:gd name="T71" fmla="*/ 324 h 414"/>
              <a:gd name="T72" fmla="*/ 260 w 404"/>
              <a:gd name="T73" fmla="*/ 395 h 414"/>
              <a:gd name="T74" fmla="*/ 256 w 404"/>
              <a:gd name="T75" fmla="*/ 397 h 414"/>
              <a:gd name="T76" fmla="*/ 233 w 404"/>
              <a:gd name="T77" fmla="*/ 414 h 414"/>
              <a:gd name="T78" fmla="*/ 181 w 404"/>
              <a:gd name="T79" fmla="*/ 41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04" h="414">
                <a:moveTo>
                  <a:pt x="181" y="414"/>
                </a:moveTo>
                <a:cubicBezTo>
                  <a:pt x="178" y="413"/>
                  <a:pt x="174" y="412"/>
                  <a:pt x="171" y="410"/>
                </a:cubicBezTo>
                <a:cubicBezTo>
                  <a:pt x="158" y="403"/>
                  <a:pt x="153" y="389"/>
                  <a:pt x="156" y="375"/>
                </a:cubicBezTo>
                <a:cubicBezTo>
                  <a:pt x="159" y="362"/>
                  <a:pt x="171" y="352"/>
                  <a:pt x="185" y="352"/>
                </a:cubicBezTo>
                <a:cubicBezTo>
                  <a:pt x="200" y="351"/>
                  <a:pt x="215" y="352"/>
                  <a:pt x="230" y="352"/>
                </a:cubicBezTo>
                <a:cubicBezTo>
                  <a:pt x="237" y="352"/>
                  <a:pt x="244" y="355"/>
                  <a:pt x="250" y="360"/>
                </a:cubicBezTo>
                <a:cubicBezTo>
                  <a:pt x="251" y="361"/>
                  <a:pt x="252" y="362"/>
                  <a:pt x="254" y="361"/>
                </a:cubicBezTo>
                <a:cubicBezTo>
                  <a:pt x="273" y="352"/>
                  <a:pt x="289" y="339"/>
                  <a:pt x="301" y="322"/>
                </a:cubicBezTo>
                <a:cubicBezTo>
                  <a:pt x="301" y="321"/>
                  <a:pt x="302" y="321"/>
                  <a:pt x="302" y="320"/>
                </a:cubicBezTo>
                <a:cubicBezTo>
                  <a:pt x="294" y="315"/>
                  <a:pt x="288" y="307"/>
                  <a:pt x="285" y="297"/>
                </a:cubicBezTo>
                <a:cubicBezTo>
                  <a:pt x="284" y="294"/>
                  <a:pt x="284" y="290"/>
                  <a:pt x="284" y="287"/>
                </a:cubicBezTo>
                <a:cubicBezTo>
                  <a:pt x="284" y="260"/>
                  <a:pt x="284" y="234"/>
                  <a:pt x="284" y="208"/>
                </a:cubicBezTo>
                <a:cubicBezTo>
                  <a:pt x="284" y="186"/>
                  <a:pt x="297" y="171"/>
                  <a:pt x="319" y="168"/>
                </a:cubicBezTo>
                <a:cubicBezTo>
                  <a:pt x="321" y="128"/>
                  <a:pt x="308" y="93"/>
                  <a:pt x="276" y="69"/>
                </a:cubicBezTo>
                <a:cubicBezTo>
                  <a:pt x="235" y="37"/>
                  <a:pt x="190" y="33"/>
                  <a:pt x="145" y="57"/>
                </a:cubicBezTo>
                <a:cubicBezTo>
                  <a:pt x="102" y="80"/>
                  <a:pt x="83" y="119"/>
                  <a:pt x="84" y="168"/>
                </a:cubicBezTo>
                <a:cubicBezTo>
                  <a:pt x="87" y="168"/>
                  <a:pt x="89" y="169"/>
                  <a:pt x="92" y="169"/>
                </a:cubicBezTo>
                <a:cubicBezTo>
                  <a:pt x="108" y="174"/>
                  <a:pt x="119" y="188"/>
                  <a:pt x="119" y="205"/>
                </a:cubicBezTo>
                <a:cubicBezTo>
                  <a:pt x="120" y="233"/>
                  <a:pt x="120" y="261"/>
                  <a:pt x="119" y="289"/>
                </a:cubicBezTo>
                <a:cubicBezTo>
                  <a:pt x="119" y="305"/>
                  <a:pt x="109" y="319"/>
                  <a:pt x="94" y="324"/>
                </a:cubicBezTo>
                <a:cubicBezTo>
                  <a:pt x="80" y="329"/>
                  <a:pt x="64" y="325"/>
                  <a:pt x="53" y="313"/>
                </a:cubicBezTo>
                <a:cubicBezTo>
                  <a:pt x="52" y="312"/>
                  <a:pt x="50" y="311"/>
                  <a:pt x="48" y="310"/>
                </a:cubicBezTo>
                <a:cubicBezTo>
                  <a:pt x="33" y="308"/>
                  <a:pt x="22" y="299"/>
                  <a:pt x="15" y="286"/>
                </a:cubicBezTo>
                <a:cubicBezTo>
                  <a:pt x="0" y="259"/>
                  <a:pt x="0" y="231"/>
                  <a:pt x="17" y="205"/>
                </a:cubicBezTo>
                <a:cubicBezTo>
                  <a:pt x="24" y="193"/>
                  <a:pt x="36" y="185"/>
                  <a:pt x="51" y="183"/>
                </a:cubicBezTo>
                <a:cubicBezTo>
                  <a:pt x="51" y="174"/>
                  <a:pt x="51" y="165"/>
                  <a:pt x="51" y="155"/>
                </a:cubicBezTo>
                <a:cubicBezTo>
                  <a:pt x="52" y="84"/>
                  <a:pt x="105" y="23"/>
                  <a:pt x="176" y="12"/>
                </a:cubicBezTo>
                <a:cubicBezTo>
                  <a:pt x="244" y="0"/>
                  <a:pt x="308" y="33"/>
                  <a:pt x="338" y="95"/>
                </a:cubicBezTo>
                <a:cubicBezTo>
                  <a:pt x="348" y="116"/>
                  <a:pt x="353" y="139"/>
                  <a:pt x="353" y="163"/>
                </a:cubicBezTo>
                <a:cubicBezTo>
                  <a:pt x="353" y="169"/>
                  <a:pt x="353" y="176"/>
                  <a:pt x="353" y="183"/>
                </a:cubicBezTo>
                <a:cubicBezTo>
                  <a:pt x="355" y="183"/>
                  <a:pt x="357" y="184"/>
                  <a:pt x="359" y="184"/>
                </a:cubicBezTo>
                <a:cubicBezTo>
                  <a:pt x="374" y="189"/>
                  <a:pt x="384" y="198"/>
                  <a:pt x="391" y="211"/>
                </a:cubicBezTo>
                <a:cubicBezTo>
                  <a:pt x="404" y="237"/>
                  <a:pt x="403" y="263"/>
                  <a:pt x="387" y="288"/>
                </a:cubicBezTo>
                <a:cubicBezTo>
                  <a:pt x="380" y="301"/>
                  <a:pt x="369" y="309"/>
                  <a:pt x="354" y="311"/>
                </a:cubicBezTo>
                <a:cubicBezTo>
                  <a:pt x="354" y="311"/>
                  <a:pt x="353" y="311"/>
                  <a:pt x="353" y="311"/>
                </a:cubicBezTo>
                <a:cubicBezTo>
                  <a:pt x="348" y="315"/>
                  <a:pt x="342" y="319"/>
                  <a:pt x="339" y="324"/>
                </a:cubicBezTo>
                <a:cubicBezTo>
                  <a:pt x="321" y="357"/>
                  <a:pt x="295" y="381"/>
                  <a:pt x="260" y="395"/>
                </a:cubicBezTo>
                <a:cubicBezTo>
                  <a:pt x="259" y="395"/>
                  <a:pt x="257" y="396"/>
                  <a:pt x="256" y="397"/>
                </a:cubicBezTo>
                <a:cubicBezTo>
                  <a:pt x="252" y="406"/>
                  <a:pt x="243" y="411"/>
                  <a:pt x="233" y="414"/>
                </a:cubicBezTo>
                <a:cubicBezTo>
                  <a:pt x="216" y="414"/>
                  <a:pt x="199" y="414"/>
                  <a:pt x="181" y="41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33"/>
          <p:cNvSpPr>
            <a:spLocks/>
          </p:cNvSpPr>
          <p:nvPr/>
        </p:nvSpPr>
        <p:spPr bwMode="auto">
          <a:xfrm>
            <a:off x="3695197" y="1900350"/>
            <a:ext cx="884206" cy="839549"/>
          </a:xfrm>
          <a:custGeom>
            <a:avLst/>
            <a:gdLst>
              <a:gd name="T0" fmla="*/ 517 w 517"/>
              <a:gd name="T1" fmla="*/ 251 h 492"/>
              <a:gd name="T2" fmla="*/ 505 w 517"/>
              <a:gd name="T3" fmla="*/ 274 h 492"/>
              <a:gd name="T4" fmla="*/ 475 w 517"/>
              <a:gd name="T5" fmla="*/ 285 h 492"/>
              <a:gd name="T6" fmla="*/ 342 w 517"/>
              <a:gd name="T7" fmla="*/ 285 h 492"/>
              <a:gd name="T8" fmla="*/ 333 w 517"/>
              <a:gd name="T9" fmla="*/ 290 h 492"/>
              <a:gd name="T10" fmla="*/ 210 w 517"/>
              <a:gd name="T11" fmla="*/ 487 h 492"/>
              <a:gd name="T12" fmla="*/ 201 w 517"/>
              <a:gd name="T13" fmla="*/ 492 h 492"/>
              <a:gd name="T14" fmla="*/ 155 w 517"/>
              <a:gd name="T15" fmla="*/ 492 h 492"/>
              <a:gd name="T16" fmla="*/ 220 w 517"/>
              <a:gd name="T17" fmla="*/ 285 h 492"/>
              <a:gd name="T18" fmla="*/ 214 w 517"/>
              <a:gd name="T19" fmla="*/ 285 h 492"/>
              <a:gd name="T20" fmla="*/ 82 w 517"/>
              <a:gd name="T21" fmla="*/ 285 h 492"/>
              <a:gd name="T22" fmla="*/ 75 w 517"/>
              <a:gd name="T23" fmla="*/ 289 h 492"/>
              <a:gd name="T24" fmla="*/ 41 w 517"/>
              <a:gd name="T25" fmla="*/ 333 h 492"/>
              <a:gd name="T26" fmla="*/ 34 w 517"/>
              <a:gd name="T27" fmla="*/ 337 h 492"/>
              <a:gd name="T28" fmla="*/ 0 w 517"/>
              <a:gd name="T29" fmla="*/ 337 h 492"/>
              <a:gd name="T30" fmla="*/ 3 w 517"/>
              <a:gd name="T31" fmla="*/ 325 h 492"/>
              <a:gd name="T32" fmla="*/ 24 w 517"/>
              <a:gd name="T33" fmla="*/ 251 h 492"/>
              <a:gd name="T34" fmla="*/ 24 w 517"/>
              <a:gd name="T35" fmla="*/ 242 h 492"/>
              <a:gd name="T36" fmla="*/ 2 w 517"/>
              <a:gd name="T37" fmla="*/ 161 h 492"/>
              <a:gd name="T38" fmla="*/ 0 w 517"/>
              <a:gd name="T39" fmla="*/ 156 h 492"/>
              <a:gd name="T40" fmla="*/ 14 w 517"/>
              <a:gd name="T41" fmla="*/ 156 h 492"/>
              <a:gd name="T42" fmla="*/ 34 w 517"/>
              <a:gd name="T43" fmla="*/ 156 h 492"/>
              <a:gd name="T44" fmla="*/ 41 w 517"/>
              <a:gd name="T45" fmla="*/ 159 h 492"/>
              <a:gd name="T46" fmla="*/ 75 w 517"/>
              <a:gd name="T47" fmla="*/ 204 h 492"/>
              <a:gd name="T48" fmla="*/ 81 w 517"/>
              <a:gd name="T49" fmla="*/ 207 h 492"/>
              <a:gd name="T50" fmla="*/ 215 w 517"/>
              <a:gd name="T51" fmla="*/ 207 h 492"/>
              <a:gd name="T52" fmla="*/ 220 w 517"/>
              <a:gd name="T53" fmla="*/ 207 h 492"/>
              <a:gd name="T54" fmla="*/ 155 w 517"/>
              <a:gd name="T55" fmla="*/ 1 h 492"/>
              <a:gd name="T56" fmla="*/ 160 w 517"/>
              <a:gd name="T57" fmla="*/ 1 h 492"/>
              <a:gd name="T58" fmla="*/ 202 w 517"/>
              <a:gd name="T59" fmla="*/ 1 h 492"/>
              <a:gd name="T60" fmla="*/ 209 w 517"/>
              <a:gd name="T61" fmla="*/ 5 h 492"/>
              <a:gd name="T62" fmla="*/ 333 w 517"/>
              <a:gd name="T63" fmla="*/ 203 h 492"/>
              <a:gd name="T64" fmla="*/ 342 w 517"/>
              <a:gd name="T65" fmla="*/ 208 h 492"/>
              <a:gd name="T66" fmla="*/ 469 w 517"/>
              <a:gd name="T67" fmla="*/ 207 h 492"/>
              <a:gd name="T68" fmla="*/ 517 w 517"/>
              <a:gd name="T69" fmla="*/ 241 h 492"/>
              <a:gd name="T70" fmla="*/ 517 w 517"/>
              <a:gd name="T71" fmla="*/ 25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17" h="492">
                <a:moveTo>
                  <a:pt x="517" y="251"/>
                </a:moveTo>
                <a:cubicBezTo>
                  <a:pt x="515" y="260"/>
                  <a:pt x="511" y="268"/>
                  <a:pt x="505" y="274"/>
                </a:cubicBezTo>
                <a:cubicBezTo>
                  <a:pt x="496" y="282"/>
                  <a:pt x="486" y="285"/>
                  <a:pt x="475" y="285"/>
                </a:cubicBezTo>
                <a:cubicBezTo>
                  <a:pt x="430" y="285"/>
                  <a:pt x="386" y="285"/>
                  <a:pt x="342" y="285"/>
                </a:cubicBezTo>
                <a:cubicBezTo>
                  <a:pt x="338" y="285"/>
                  <a:pt x="335" y="286"/>
                  <a:pt x="333" y="290"/>
                </a:cubicBezTo>
                <a:cubicBezTo>
                  <a:pt x="292" y="355"/>
                  <a:pt x="251" y="421"/>
                  <a:pt x="210" y="487"/>
                </a:cubicBezTo>
                <a:cubicBezTo>
                  <a:pt x="208" y="491"/>
                  <a:pt x="205" y="492"/>
                  <a:pt x="201" y="492"/>
                </a:cubicBezTo>
                <a:cubicBezTo>
                  <a:pt x="186" y="492"/>
                  <a:pt x="171" y="492"/>
                  <a:pt x="155" y="492"/>
                </a:cubicBezTo>
                <a:cubicBezTo>
                  <a:pt x="177" y="423"/>
                  <a:pt x="198" y="354"/>
                  <a:pt x="220" y="285"/>
                </a:cubicBezTo>
                <a:cubicBezTo>
                  <a:pt x="217" y="285"/>
                  <a:pt x="216" y="285"/>
                  <a:pt x="214" y="285"/>
                </a:cubicBezTo>
                <a:cubicBezTo>
                  <a:pt x="170" y="285"/>
                  <a:pt x="126" y="285"/>
                  <a:pt x="82" y="285"/>
                </a:cubicBezTo>
                <a:cubicBezTo>
                  <a:pt x="79" y="285"/>
                  <a:pt x="77" y="286"/>
                  <a:pt x="75" y="289"/>
                </a:cubicBezTo>
                <a:cubicBezTo>
                  <a:pt x="64" y="304"/>
                  <a:pt x="52" y="318"/>
                  <a:pt x="41" y="333"/>
                </a:cubicBezTo>
                <a:cubicBezTo>
                  <a:pt x="39" y="336"/>
                  <a:pt x="37" y="337"/>
                  <a:pt x="34" y="337"/>
                </a:cubicBezTo>
                <a:cubicBezTo>
                  <a:pt x="23" y="337"/>
                  <a:pt x="12" y="337"/>
                  <a:pt x="0" y="337"/>
                </a:cubicBezTo>
                <a:cubicBezTo>
                  <a:pt x="1" y="332"/>
                  <a:pt x="2" y="329"/>
                  <a:pt x="3" y="325"/>
                </a:cubicBezTo>
                <a:cubicBezTo>
                  <a:pt x="10" y="300"/>
                  <a:pt x="17" y="275"/>
                  <a:pt x="24" y="251"/>
                </a:cubicBezTo>
                <a:cubicBezTo>
                  <a:pt x="25" y="248"/>
                  <a:pt x="25" y="245"/>
                  <a:pt x="24" y="242"/>
                </a:cubicBezTo>
                <a:cubicBezTo>
                  <a:pt x="17" y="215"/>
                  <a:pt x="9" y="188"/>
                  <a:pt x="2" y="161"/>
                </a:cubicBezTo>
                <a:cubicBezTo>
                  <a:pt x="1" y="160"/>
                  <a:pt x="1" y="158"/>
                  <a:pt x="0" y="156"/>
                </a:cubicBezTo>
                <a:cubicBezTo>
                  <a:pt x="5" y="156"/>
                  <a:pt x="10" y="156"/>
                  <a:pt x="14" y="156"/>
                </a:cubicBezTo>
                <a:cubicBezTo>
                  <a:pt x="21" y="156"/>
                  <a:pt x="28" y="155"/>
                  <a:pt x="34" y="156"/>
                </a:cubicBezTo>
                <a:cubicBezTo>
                  <a:pt x="37" y="156"/>
                  <a:pt x="40" y="157"/>
                  <a:pt x="41" y="159"/>
                </a:cubicBezTo>
                <a:cubicBezTo>
                  <a:pt x="53" y="174"/>
                  <a:pt x="64" y="189"/>
                  <a:pt x="75" y="204"/>
                </a:cubicBezTo>
                <a:cubicBezTo>
                  <a:pt x="76" y="206"/>
                  <a:pt x="79" y="207"/>
                  <a:pt x="81" y="207"/>
                </a:cubicBezTo>
                <a:cubicBezTo>
                  <a:pt x="126" y="208"/>
                  <a:pt x="170" y="207"/>
                  <a:pt x="215" y="207"/>
                </a:cubicBezTo>
                <a:cubicBezTo>
                  <a:pt x="216" y="207"/>
                  <a:pt x="218" y="207"/>
                  <a:pt x="220" y="207"/>
                </a:cubicBezTo>
                <a:cubicBezTo>
                  <a:pt x="198" y="138"/>
                  <a:pt x="177" y="70"/>
                  <a:pt x="155" y="1"/>
                </a:cubicBezTo>
                <a:cubicBezTo>
                  <a:pt x="157" y="1"/>
                  <a:pt x="159" y="1"/>
                  <a:pt x="160" y="1"/>
                </a:cubicBezTo>
                <a:cubicBezTo>
                  <a:pt x="174" y="1"/>
                  <a:pt x="188" y="1"/>
                  <a:pt x="202" y="1"/>
                </a:cubicBezTo>
                <a:cubicBezTo>
                  <a:pt x="205" y="0"/>
                  <a:pt x="208" y="2"/>
                  <a:pt x="209" y="5"/>
                </a:cubicBezTo>
                <a:cubicBezTo>
                  <a:pt x="251" y="71"/>
                  <a:pt x="292" y="137"/>
                  <a:pt x="333" y="203"/>
                </a:cubicBezTo>
                <a:cubicBezTo>
                  <a:pt x="335" y="206"/>
                  <a:pt x="338" y="208"/>
                  <a:pt x="342" y="208"/>
                </a:cubicBezTo>
                <a:cubicBezTo>
                  <a:pt x="384" y="207"/>
                  <a:pt x="427" y="208"/>
                  <a:pt x="469" y="207"/>
                </a:cubicBezTo>
                <a:cubicBezTo>
                  <a:pt x="494" y="207"/>
                  <a:pt x="511" y="218"/>
                  <a:pt x="517" y="241"/>
                </a:cubicBezTo>
                <a:cubicBezTo>
                  <a:pt x="517" y="245"/>
                  <a:pt x="517" y="248"/>
                  <a:pt x="517" y="25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9" name="Grupo 68"/>
          <p:cNvGrpSpPr/>
          <p:nvPr/>
        </p:nvGrpSpPr>
        <p:grpSpPr>
          <a:xfrm flipH="1">
            <a:off x="10213610" y="4840408"/>
            <a:ext cx="841368" cy="730613"/>
            <a:chOff x="10523538" y="942975"/>
            <a:chExt cx="1435100" cy="1246188"/>
          </a:xfrm>
          <a:solidFill>
            <a:schemeClr val="accent3"/>
          </a:solidFill>
        </p:grpSpPr>
        <p:sp>
          <p:nvSpPr>
            <p:cNvPr id="66" name="Freeform 5"/>
            <p:cNvSpPr>
              <a:spLocks noEditPoints="1"/>
            </p:cNvSpPr>
            <p:nvPr/>
          </p:nvSpPr>
          <p:spPr bwMode="auto">
            <a:xfrm>
              <a:off x="10523538" y="942975"/>
              <a:ext cx="1435100" cy="911225"/>
            </a:xfrm>
            <a:custGeom>
              <a:avLst/>
              <a:gdLst>
                <a:gd name="T0" fmla="*/ 463 w 472"/>
                <a:gd name="T1" fmla="*/ 118 h 300"/>
                <a:gd name="T2" fmla="*/ 401 w 472"/>
                <a:gd name="T3" fmla="*/ 300 h 300"/>
                <a:gd name="T4" fmla="*/ 141 w 472"/>
                <a:gd name="T5" fmla="*/ 286 h 300"/>
                <a:gd name="T6" fmla="*/ 70 w 472"/>
                <a:gd name="T7" fmla="*/ 27 h 300"/>
                <a:gd name="T8" fmla="*/ 10 w 472"/>
                <a:gd name="T9" fmla="*/ 26 h 300"/>
                <a:gd name="T10" fmla="*/ 10 w 472"/>
                <a:gd name="T11" fmla="*/ 1 h 300"/>
                <a:gd name="T12" fmla="*/ 81 w 472"/>
                <a:gd name="T13" fmla="*/ 0 h 300"/>
                <a:gd name="T14" fmla="*/ 111 w 472"/>
                <a:gd name="T15" fmla="*/ 63 h 300"/>
                <a:gd name="T16" fmla="*/ 454 w 472"/>
                <a:gd name="T17" fmla="*/ 68 h 300"/>
                <a:gd name="T18" fmla="*/ 472 w 472"/>
                <a:gd name="T19" fmla="*/ 85 h 300"/>
                <a:gd name="T20" fmla="*/ 130 w 472"/>
                <a:gd name="T21" fmla="*/ 134 h 300"/>
                <a:gd name="T22" fmla="*/ 210 w 472"/>
                <a:gd name="T23" fmla="*/ 136 h 300"/>
                <a:gd name="T24" fmla="*/ 214 w 472"/>
                <a:gd name="T25" fmla="*/ 95 h 300"/>
                <a:gd name="T26" fmla="*/ 430 w 472"/>
                <a:gd name="T27" fmla="*/ 136 h 300"/>
                <a:gd name="T28" fmla="*/ 347 w 472"/>
                <a:gd name="T29" fmla="*/ 96 h 300"/>
                <a:gd name="T30" fmla="*/ 430 w 472"/>
                <a:gd name="T31" fmla="*/ 136 h 300"/>
                <a:gd name="T32" fmla="*/ 319 w 472"/>
                <a:gd name="T33" fmla="*/ 136 h 300"/>
                <a:gd name="T34" fmla="*/ 241 w 472"/>
                <a:gd name="T35" fmla="*/ 96 h 300"/>
                <a:gd name="T36" fmla="*/ 319 w 472"/>
                <a:gd name="T37" fmla="*/ 164 h 300"/>
                <a:gd name="T38" fmla="*/ 241 w 472"/>
                <a:gd name="T39" fmla="*/ 204 h 300"/>
                <a:gd name="T40" fmla="*/ 319 w 472"/>
                <a:gd name="T41" fmla="*/ 164 h 300"/>
                <a:gd name="T42" fmla="*/ 241 w 472"/>
                <a:gd name="T43" fmla="*/ 268 h 300"/>
                <a:gd name="T44" fmla="*/ 314 w 472"/>
                <a:gd name="T45" fmla="*/ 273 h 300"/>
                <a:gd name="T46" fmla="*/ 319 w 472"/>
                <a:gd name="T47" fmla="*/ 232 h 300"/>
                <a:gd name="T48" fmla="*/ 138 w 472"/>
                <a:gd name="T49" fmla="*/ 164 h 300"/>
                <a:gd name="T50" fmla="*/ 152 w 472"/>
                <a:gd name="T51" fmla="*/ 204 h 300"/>
                <a:gd name="T52" fmla="*/ 214 w 472"/>
                <a:gd name="T53" fmla="*/ 204 h 300"/>
                <a:gd name="T54" fmla="*/ 138 w 472"/>
                <a:gd name="T55" fmla="*/ 164 h 300"/>
                <a:gd name="T56" fmla="*/ 410 w 472"/>
                <a:gd name="T57" fmla="*/ 204 h 300"/>
                <a:gd name="T58" fmla="*/ 423 w 472"/>
                <a:gd name="T59" fmla="*/ 164 h 300"/>
                <a:gd name="T60" fmla="*/ 347 w 472"/>
                <a:gd name="T61" fmla="*/ 204 h 300"/>
                <a:gd name="T62" fmla="*/ 165 w 472"/>
                <a:gd name="T63" fmla="*/ 268 h 300"/>
                <a:gd name="T64" fmla="*/ 209 w 472"/>
                <a:gd name="T65" fmla="*/ 273 h 300"/>
                <a:gd name="T66" fmla="*/ 214 w 472"/>
                <a:gd name="T67" fmla="*/ 232 h 300"/>
                <a:gd name="T68" fmla="*/ 405 w 472"/>
                <a:gd name="T69" fmla="*/ 232 h 300"/>
                <a:gd name="T70" fmla="*/ 347 w 472"/>
                <a:gd name="T71" fmla="*/ 273 h 300"/>
                <a:gd name="T72" fmla="*/ 397 w 472"/>
                <a:gd name="T73" fmla="*/ 263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72" h="300">
                  <a:moveTo>
                    <a:pt x="472" y="85"/>
                  </a:moveTo>
                  <a:cubicBezTo>
                    <a:pt x="469" y="96"/>
                    <a:pt x="465" y="107"/>
                    <a:pt x="463" y="118"/>
                  </a:cubicBezTo>
                  <a:cubicBezTo>
                    <a:pt x="448" y="174"/>
                    <a:pt x="434" y="230"/>
                    <a:pt x="419" y="286"/>
                  </a:cubicBezTo>
                  <a:cubicBezTo>
                    <a:pt x="416" y="297"/>
                    <a:pt x="412" y="300"/>
                    <a:pt x="401" y="300"/>
                  </a:cubicBezTo>
                  <a:cubicBezTo>
                    <a:pt x="320" y="300"/>
                    <a:pt x="240" y="300"/>
                    <a:pt x="159" y="300"/>
                  </a:cubicBezTo>
                  <a:cubicBezTo>
                    <a:pt x="148" y="300"/>
                    <a:pt x="144" y="297"/>
                    <a:pt x="141" y="286"/>
                  </a:cubicBezTo>
                  <a:cubicBezTo>
                    <a:pt x="119" y="201"/>
                    <a:pt x="97" y="116"/>
                    <a:pt x="75" y="31"/>
                  </a:cubicBezTo>
                  <a:cubicBezTo>
                    <a:pt x="74" y="28"/>
                    <a:pt x="73" y="27"/>
                    <a:pt x="70" y="27"/>
                  </a:cubicBezTo>
                  <a:cubicBezTo>
                    <a:pt x="52" y="27"/>
                    <a:pt x="35" y="27"/>
                    <a:pt x="17" y="27"/>
                  </a:cubicBezTo>
                  <a:cubicBezTo>
                    <a:pt x="15" y="27"/>
                    <a:pt x="12" y="27"/>
                    <a:pt x="10" y="26"/>
                  </a:cubicBezTo>
                  <a:cubicBezTo>
                    <a:pt x="5" y="25"/>
                    <a:pt x="1" y="20"/>
                    <a:pt x="0" y="14"/>
                  </a:cubicBezTo>
                  <a:cubicBezTo>
                    <a:pt x="0" y="8"/>
                    <a:pt x="4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38" y="0"/>
                    <a:pt x="60" y="0"/>
                    <a:pt x="81" y="0"/>
                  </a:cubicBezTo>
                  <a:cubicBezTo>
                    <a:pt x="91" y="0"/>
                    <a:pt x="96" y="3"/>
                    <a:pt x="98" y="13"/>
                  </a:cubicBezTo>
                  <a:cubicBezTo>
                    <a:pt x="103" y="30"/>
                    <a:pt x="107" y="46"/>
                    <a:pt x="111" y="63"/>
                  </a:cubicBezTo>
                  <a:cubicBezTo>
                    <a:pt x="112" y="67"/>
                    <a:pt x="114" y="68"/>
                    <a:pt x="118" y="68"/>
                  </a:cubicBezTo>
                  <a:cubicBezTo>
                    <a:pt x="230" y="68"/>
                    <a:pt x="342" y="68"/>
                    <a:pt x="454" y="68"/>
                  </a:cubicBezTo>
                  <a:cubicBezTo>
                    <a:pt x="463" y="68"/>
                    <a:pt x="469" y="71"/>
                    <a:pt x="472" y="79"/>
                  </a:cubicBezTo>
                  <a:cubicBezTo>
                    <a:pt x="472" y="81"/>
                    <a:pt x="472" y="83"/>
                    <a:pt x="472" y="85"/>
                  </a:cubicBezTo>
                  <a:close/>
                  <a:moveTo>
                    <a:pt x="120" y="95"/>
                  </a:moveTo>
                  <a:cubicBezTo>
                    <a:pt x="123" y="109"/>
                    <a:pt x="126" y="121"/>
                    <a:pt x="130" y="134"/>
                  </a:cubicBezTo>
                  <a:cubicBezTo>
                    <a:pt x="130" y="135"/>
                    <a:pt x="133" y="136"/>
                    <a:pt x="134" y="136"/>
                  </a:cubicBezTo>
                  <a:cubicBezTo>
                    <a:pt x="160" y="136"/>
                    <a:pt x="185" y="136"/>
                    <a:pt x="210" y="136"/>
                  </a:cubicBezTo>
                  <a:cubicBezTo>
                    <a:pt x="211" y="136"/>
                    <a:pt x="212" y="136"/>
                    <a:pt x="214" y="136"/>
                  </a:cubicBezTo>
                  <a:cubicBezTo>
                    <a:pt x="214" y="122"/>
                    <a:pt x="214" y="109"/>
                    <a:pt x="214" y="95"/>
                  </a:cubicBezTo>
                  <a:cubicBezTo>
                    <a:pt x="182" y="95"/>
                    <a:pt x="151" y="95"/>
                    <a:pt x="120" y="95"/>
                  </a:cubicBezTo>
                  <a:close/>
                  <a:moveTo>
                    <a:pt x="430" y="136"/>
                  </a:moveTo>
                  <a:cubicBezTo>
                    <a:pt x="433" y="122"/>
                    <a:pt x="437" y="109"/>
                    <a:pt x="440" y="96"/>
                  </a:cubicBezTo>
                  <a:cubicBezTo>
                    <a:pt x="409" y="96"/>
                    <a:pt x="378" y="96"/>
                    <a:pt x="347" y="96"/>
                  </a:cubicBezTo>
                  <a:cubicBezTo>
                    <a:pt x="347" y="109"/>
                    <a:pt x="347" y="122"/>
                    <a:pt x="347" y="136"/>
                  </a:cubicBezTo>
                  <a:cubicBezTo>
                    <a:pt x="375" y="136"/>
                    <a:pt x="402" y="136"/>
                    <a:pt x="430" y="136"/>
                  </a:cubicBezTo>
                  <a:close/>
                  <a:moveTo>
                    <a:pt x="241" y="136"/>
                  </a:moveTo>
                  <a:cubicBezTo>
                    <a:pt x="267" y="136"/>
                    <a:pt x="293" y="136"/>
                    <a:pt x="319" y="136"/>
                  </a:cubicBezTo>
                  <a:cubicBezTo>
                    <a:pt x="319" y="122"/>
                    <a:pt x="319" y="109"/>
                    <a:pt x="319" y="96"/>
                  </a:cubicBezTo>
                  <a:cubicBezTo>
                    <a:pt x="293" y="96"/>
                    <a:pt x="267" y="96"/>
                    <a:pt x="241" y="96"/>
                  </a:cubicBezTo>
                  <a:cubicBezTo>
                    <a:pt x="241" y="109"/>
                    <a:pt x="241" y="122"/>
                    <a:pt x="241" y="136"/>
                  </a:cubicBezTo>
                  <a:close/>
                  <a:moveTo>
                    <a:pt x="319" y="164"/>
                  </a:moveTo>
                  <a:cubicBezTo>
                    <a:pt x="293" y="164"/>
                    <a:pt x="267" y="164"/>
                    <a:pt x="241" y="164"/>
                  </a:cubicBezTo>
                  <a:cubicBezTo>
                    <a:pt x="241" y="177"/>
                    <a:pt x="241" y="191"/>
                    <a:pt x="241" y="204"/>
                  </a:cubicBezTo>
                  <a:cubicBezTo>
                    <a:pt x="267" y="204"/>
                    <a:pt x="293" y="204"/>
                    <a:pt x="319" y="204"/>
                  </a:cubicBezTo>
                  <a:cubicBezTo>
                    <a:pt x="319" y="190"/>
                    <a:pt x="319" y="177"/>
                    <a:pt x="319" y="164"/>
                  </a:cubicBezTo>
                  <a:close/>
                  <a:moveTo>
                    <a:pt x="241" y="232"/>
                  </a:moveTo>
                  <a:cubicBezTo>
                    <a:pt x="241" y="244"/>
                    <a:pt x="241" y="256"/>
                    <a:pt x="241" y="268"/>
                  </a:cubicBezTo>
                  <a:cubicBezTo>
                    <a:pt x="241" y="272"/>
                    <a:pt x="242" y="273"/>
                    <a:pt x="246" y="273"/>
                  </a:cubicBezTo>
                  <a:cubicBezTo>
                    <a:pt x="269" y="272"/>
                    <a:pt x="291" y="273"/>
                    <a:pt x="314" y="273"/>
                  </a:cubicBezTo>
                  <a:cubicBezTo>
                    <a:pt x="316" y="273"/>
                    <a:pt x="317" y="272"/>
                    <a:pt x="319" y="272"/>
                  </a:cubicBezTo>
                  <a:cubicBezTo>
                    <a:pt x="319" y="259"/>
                    <a:pt x="319" y="245"/>
                    <a:pt x="319" y="232"/>
                  </a:cubicBezTo>
                  <a:cubicBezTo>
                    <a:pt x="293" y="232"/>
                    <a:pt x="267" y="232"/>
                    <a:pt x="241" y="232"/>
                  </a:cubicBezTo>
                  <a:close/>
                  <a:moveTo>
                    <a:pt x="138" y="164"/>
                  </a:moveTo>
                  <a:cubicBezTo>
                    <a:pt x="141" y="176"/>
                    <a:pt x="144" y="188"/>
                    <a:pt x="147" y="200"/>
                  </a:cubicBezTo>
                  <a:cubicBezTo>
                    <a:pt x="148" y="203"/>
                    <a:pt x="149" y="204"/>
                    <a:pt x="152" y="204"/>
                  </a:cubicBezTo>
                  <a:cubicBezTo>
                    <a:pt x="171" y="204"/>
                    <a:pt x="190" y="204"/>
                    <a:pt x="209" y="204"/>
                  </a:cubicBezTo>
                  <a:cubicBezTo>
                    <a:pt x="211" y="204"/>
                    <a:pt x="212" y="204"/>
                    <a:pt x="214" y="204"/>
                  </a:cubicBezTo>
                  <a:cubicBezTo>
                    <a:pt x="214" y="190"/>
                    <a:pt x="214" y="177"/>
                    <a:pt x="214" y="164"/>
                  </a:cubicBezTo>
                  <a:cubicBezTo>
                    <a:pt x="188" y="164"/>
                    <a:pt x="163" y="164"/>
                    <a:pt x="138" y="164"/>
                  </a:cubicBezTo>
                  <a:close/>
                  <a:moveTo>
                    <a:pt x="347" y="204"/>
                  </a:moveTo>
                  <a:cubicBezTo>
                    <a:pt x="368" y="204"/>
                    <a:pt x="389" y="204"/>
                    <a:pt x="410" y="204"/>
                  </a:cubicBezTo>
                  <a:cubicBezTo>
                    <a:pt x="411" y="204"/>
                    <a:pt x="412" y="203"/>
                    <a:pt x="413" y="202"/>
                  </a:cubicBezTo>
                  <a:cubicBezTo>
                    <a:pt x="416" y="189"/>
                    <a:pt x="419" y="177"/>
                    <a:pt x="423" y="164"/>
                  </a:cubicBezTo>
                  <a:cubicBezTo>
                    <a:pt x="397" y="164"/>
                    <a:pt x="372" y="164"/>
                    <a:pt x="347" y="164"/>
                  </a:cubicBezTo>
                  <a:cubicBezTo>
                    <a:pt x="347" y="177"/>
                    <a:pt x="347" y="191"/>
                    <a:pt x="347" y="204"/>
                  </a:cubicBezTo>
                  <a:close/>
                  <a:moveTo>
                    <a:pt x="155" y="232"/>
                  </a:moveTo>
                  <a:cubicBezTo>
                    <a:pt x="159" y="244"/>
                    <a:pt x="162" y="256"/>
                    <a:pt x="165" y="268"/>
                  </a:cubicBezTo>
                  <a:cubicBezTo>
                    <a:pt x="165" y="272"/>
                    <a:pt x="167" y="273"/>
                    <a:pt x="170" y="273"/>
                  </a:cubicBezTo>
                  <a:cubicBezTo>
                    <a:pt x="183" y="272"/>
                    <a:pt x="196" y="273"/>
                    <a:pt x="209" y="273"/>
                  </a:cubicBezTo>
                  <a:cubicBezTo>
                    <a:pt x="211" y="273"/>
                    <a:pt x="212" y="272"/>
                    <a:pt x="214" y="272"/>
                  </a:cubicBezTo>
                  <a:cubicBezTo>
                    <a:pt x="214" y="258"/>
                    <a:pt x="214" y="245"/>
                    <a:pt x="214" y="232"/>
                  </a:cubicBezTo>
                  <a:cubicBezTo>
                    <a:pt x="194" y="232"/>
                    <a:pt x="175" y="232"/>
                    <a:pt x="155" y="232"/>
                  </a:cubicBezTo>
                  <a:close/>
                  <a:moveTo>
                    <a:pt x="405" y="232"/>
                  </a:moveTo>
                  <a:cubicBezTo>
                    <a:pt x="385" y="232"/>
                    <a:pt x="366" y="232"/>
                    <a:pt x="347" y="232"/>
                  </a:cubicBezTo>
                  <a:cubicBezTo>
                    <a:pt x="347" y="246"/>
                    <a:pt x="347" y="259"/>
                    <a:pt x="347" y="273"/>
                  </a:cubicBezTo>
                  <a:cubicBezTo>
                    <a:pt x="360" y="273"/>
                    <a:pt x="372" y="273"/>
                    <a:pt x="385" y="273"/>
                  </a:cubicBezTo>
                  <a:cubicBezTo>
                    <a:pt x="394" y="273"/>
                    <a:pt x="394" y="273"/>
                    <a:pt x="397" y="263"/>
                  </a:cubicBezTo>
                  <a:cubicBezTo>
                    <a:pt x="400" y="253"/>
                    <a:pt x="402" y="242"/>
                    <a:pt x="405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"/>
            <p:cNvSpPr>
              <a:spLocks noEditPoints="1"/>
            </p:cNvSpPr>
            <p:nvPr/>
          </p:nvSpPr>
          <p:spPr bwMode="auto">
            <a:xfrm>
              <a:off x="11493501" y="1887538"/>
              <a:ext cx="301625" cy="301625"/>
            </a:xfrm>
            <a:custGeom>
              <a:avLst/>
              <a:gdLst>
                <a:gd name="T0" fmla="*/ 99 w 99"/>
                <a:gd name="T1" fmla="*/ 50 h 99"/>
                <a:gd name="T2" fmla="*/ 50 w 99"/>
                <a:gd name="T3" fmla="*/ 99 h 99"/>
                <a:gd name="T4" fmla="*/ 0 w 99"/>
                <a:gd name="T5" fmla="*/ 49 h 99"/>
                <a:gd name="T6" fmla="*/ 50 w 99"/>
                <a:gd name="T7" fmla="*/ 0 h 99"/>
                <a:gd name="T8" fmla="*/ 99 w 99"/>
                <a:gd name="T9" fmla="*/ 50 h 99"/>
                <a:gd name="T10" fmla="*/ 50 w 99"/>
                <a:gd name="T11" fmla="*/ 72 h 99"/>
                <a:gd name="T12" fmla="*/ 72 w 99"/>
                <a:gd name="T13" fmla="*/ 49 h 99"/>
                <a:gd name="T14" fmla="*/ 50 w 99"/>
                <a:gd name="T15" fmla="*/ 27 h 99"/>
                <a:gd name="T16" fmla="*/ 28 w 99"/>
                <a:gd name="T17" fmla="*/ 49 h 99"/>
                <a:gd name="T18" fmla="*/ 50 w 99"/>
                <a:gd name="T19" fmla="*/ 7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99">
                  <a:moveTo>
                    <a:pt x="99" y="50"/>
                  </a:moveTo>
                  <a:cubicBezTo>
                    <a:pt x="99" y="77"/>
                    <a:pt x="77" y="99"/>
                    <a:pt x="50" y="99"/>
                  </a:cubicBezTo>
                  <a:cubicBezTo>
                    <a:pt x="23" y="99"/>
                    <a:pt x="0" y="76"/>
                    <a:pt x="0" y="49"/>
                  </a:cubicBezTo>
                  <a:cubicBezTo>
                    <a:pt x="0" y="22"/>
                    <a:pt x="23" y="0"/>
                    <a:pt x="50" y="0"/>
                  </a:cubicBezTo>
                  <a:cubicBezTo>
                    <a:pt x="77" y="0"/>
                    <a:pt x="99" y="22"/>
                    <a:pt x="99" y="50"/>
                  </a:cubicBezTo>
                  <a:close/>
                  <a:moveTo>
                    <a:pt x="50" y="72"/>
                  </a:moveTo>
                  <a:cubicBezTo>
                    <a:pt x="62" y="72"/>
                    <a:pt x="72" y="62"/>
                    <a:pt x="72" y="49"/>
                  </a:cubicBezTo>
                  <a:cubicBezTo>
                    <a:pt x="72" y="37"/>
                    <a:pt x="62" y="27"/>
                    <a:pt x="50" y="27"/>
                  </a:cubicBezTo>
                  <a:cubicBezTo>
                    <a:pt x="37" y="27"/>
                    <a:pt x="28" y="37"/>
                    <a:pt x="28" y="49"/>
                  </a:cubicBezTo>
                  <a:cubicBezTo>
                    <a:pt x="28" y="62"/>
                    <a:pt x="38" y="72"/>
                    <a:pt x="5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7"/>
            <p:cNvSpPr>
              <a:spLocks noEditPoints="1"/>
            </p:cNvSpPr>
            <p:nvPr/>
          </p:nvSpPr>
          <p:spPr bwMode="auto">
            <a:xfrm>
              <a:off x="10955338" y="1887538"/>
              <a:ext cx="301625" cy="301625"/>
            </a:xfrm>
            <a:custGeom>
              <a:avLst/>
              <a:gdLst>
                <a:gd name="T0" fmla="*/ 99 w 99"/>
                <a:gd name="T1" fmla="*/ 50 h 99"/>
                <a:gd name="T2" fmla="*/ 49 w 99"/>
                <a:gd name="T3" fmla="*/ 99 h 99"/>
                <a:gd name="T4" fmla="*/ 0 w 99"/>
                <a:gd name="T5" fmla="*/ 49 h 99"/>
                <a:gd name="T6" fmla="*/ 50 w 99"/>
                <a:gd name="T7" fmla="*/ 0 h 99"/>
                <a:gd name="T8" fmla="*/ 99 w 99"/>
                <a:gd name="T9" fmla="*/ 50 h 99"/>
                <a:gd name="T10" fmla="*/ 49 w 99"/>
                <a:gd name="T11" fmla="*/ 72 h 99"/>
                <a:gd name="T12" fmla="*/ 72 w 99"/>
                <a:gd name="T13" fmla="*/ 49 h 99"/>
                <a:gd name="T14" fmla="*/ 49 w 99"/>
                <a:gd name="T15" fmla="*/ 27 h 99"/>
                <a:gd name="T16" fmla="*/ 27 w 99"/>
                <a:gd name="T17" fmla="*/ 50 h 99"/>
                <a:gd name="T18" fmla="*/ 49 w 99"/>
                <a:gd name="T19" fmla="*/ 7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99">
                  <a:moveTo>
                    <a:pt x="99" y="50"/>
                  </a:moveTo>
                  <a:cubicBezTo>
                    <a:pt x="99" y="77"/>
                    <a:pt x="76" y="99"/>
                    <a:pt x="49" y="99"/>
                  </a:cubicBezTo>
                  <a:cubicBezTo>
                    <a:pt x="22" y="99"/>
                    <a:pt x="0" y="77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7" y="0"/>
                    <a:pt x="99" y="22"/>
                    <a:pt x="99" y="50"/>
                  </a:cubicBezTo>
                  <a:close/>
                  <a:moveTo>
                    <a:pt x="49" y="72"/>
                  </a:moveTo>
                  <a:cubicBezTo>
                    <a:pt x="62" y="72"/>
                    <a:pt x="72" y="62"/>
                    <a:pt x="72" y="49"/>
                  </a:cubicBezTo>
                  <a:cubicBezTo>
                    <a:pt x="72" y="37"/>
                    <a:pt x="62" y="27"/>
                    <a:pt x="49" y="27"/>
                  </a:cubicBezTo>
                  <a:cubicBezTo>
                    <a:pt x="37" y="27"/>
                    <a:pt x="27" y="37"/>
                    <a:pt x="27" y="50"/>
                  </a:cubicBezTo>
                  <a:cubicBezTo>
                    <a:pt x="27" y="62"/>
                    <a:pt x="37" y="72"/>
                    <a:pt x="4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Freeform 11"/>
          <p:cNvSpPr>
            <a:spLocks noEditPoints="1"/>
          </p:cNvSpPr>
          <p:nvPr/>
        </p:nvSpPr>
        <p:spPr bwMode="auto">
          <a:xfrm>
            <a:off x="2165462" y="2893887"/>
            <a:ext cx="627238" cy="823755"/>
          </a:xfrm>
          <a:custGeom>
            <a:avLst/>
            <a:gdLst>
              <a:gd name="T0" fmla="*/ 121 w 242"/>
              <a:gd name="T1" fmla="*/ 319 h 319"/>
              <a:gd name="T2" fmla="*/ 11 w 242"/>
              <a:gd name="T3" fmla="*/ 319 h 319"/>
              <a:gd name="T4" fmla="*/ 1 w 242"/>
              <a:gd name="T5" fmla="*/ 308 h 319"/>
              <a:gd name="T6" fmla="*/ 9 w 242"/>
              <a:gd name="T7" fmla="*/ 219 h 319"/>
              <a:gd name="T8" fmla="*/ 18 w 242"/>
              <a:gd name="T9" fmla="*/ 118 h 319"/>
              <a:gd name="T10" fmla="*/ 23 w 242"/>
              <a:gd name="T11" fmla="*/ 60 h 319"/>
              <a:gd name="T12" fmla="*/ 35 w 242"/>
              <a:gd name="T13" fmla="*/ 49 h 319"/>
              <a:gd name="T14" fmla="*/ 66 w 242"/>
              <a:gd name="T15" fmla="*/ 49 h 319"/>
              <a:gd name="T16" fmla="*/ 74 w 242"/>
              <a:gd name="T17" fmla="*/ 43 h 319"/>
              <a:gd name="T18" fmla="*/ 108 w 242"/>
              <a:gd name="T19" fmla="*/ 6 h 319"/>
              <a:gd name="T20" fmla="*/ 164 w 242"/>
              <a:gd name="T21" fmla="*/ 40 h 319"/>
              <a:gd name="T22" fmla="*/ 175 w 242"/>
              <a:gd name="T23" fmla="*/ 49 h 319"/>
              <a:gd name="T24" fmla="*/ 209 w 242"/>
              <a:gd name="T25" fmla="*/ 49 h 319"/>
              <a:gd name="T26" fmla="*/ 218 w 242"/>
              <a:gd name="T27" fmla="*/ 57 h 319"/>
              <a:gd name="T28" fmla="*/ 228 w 242"/>
              <a:gd name="T29" fmla="*/ 160 h 319"/>
              <a:gd name="T30" fmla="*/ 238 w 242"/>
              <a:gd name="T31" fmla="*/ 271 h 319"/>
              <a:gd name="T32" fmla="*/ 241 w 242"/>
              <a:gd name="T33" fmla="*/ 310 h 319"/>
              <a:gd name="T34" fmla="*/ 232 w 242"/>
              <a:gd name="T35" fmla="*/ 319 h 319"/>
              <a:gd name="T36" fmla="*/ 121 w 242"/>
              <a:gd name="T37" fmla="*/ 319 h 319"/>
              <a:gd name="T38" fmla="*/ 119 w 242"/>
              <a:gd name="T39" fmla="*/ 49 h 319"/>
              <a:gd name="T40" fmla="*/ 149 w 242"/>
              <a:gd name="T41" fmla="*/ 49 h 319"/>
              <a:gd name="T42" fmla="*/ 154 w 242"/>
              <a:gd name="T43" fmla="*/ 44 h 319"/>
              <a:gd name="T44" fmla="*/ 119 w 242"/>
              <a:gd name="T45" fmla="*/ 16 h 319"/>
              <a:gd name="T46" fmla="*/ 84 w 242"/>
              <a:gd name="T47" fmla="*/ 44 h 319"/>
              <a:gd name="T48" fmla="*/ 89 w 242"/>
              <a:gd name="T49" fmla="*/ 49 h 319"/>
              <a:gd name="T50" fmla="*/ 119 w 242"/>
              <a:gd name="T51" fmla="*/ 49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42" h="319">
                <a:moveTo>
                  <a:pt x="121" y="319"/>
                </a:moveTo>
                <a:cubicBezTo>
                  <a:pt x="84" y="319"/>
                  <a:pt x="47" y="319"/>
                  <a:pt x="11" y="319"/>
                </a:cubicBezTo>
                <a:cubicBezTo>
                  <a:pt x="2" y="319"/>
                  <a:pt x="0" y="317"/>
                  <a:pt x="1" y="308"/>
                </a:cubicBezTo>
                <a:cubicBezTo>
                  <a:pt x="4" y="278"/>
                  <a:pt x="6" y="249"/>
                  <a:pt x="9" y="219"/>
                </a:cubicBezTo>
                <a:cubicBezTo>
                  <a:pt x="12" y="185"/>
                  <a:pt x="15" y="151"/>
                  <a:pt x="18" y="118"/>
                </a:cubicBezTo>
                <a:cubicBezTo>
                  <a:pt x="20" y="98"/>
                  <a:pt x="22" y="79"/>
                  <a:pt x="23" y="60"/>
                </a:cubicBezTo>
                <a:cubicBezTo>
                  <a:pt x="24" y="51"/>
                  <a:pt x="25" y="49"/>
                  <a:pt x="35" y="49"/>
                </a:cubicBezTo>
                <a:cubicBezTo>
                  <a:pt x="45" y="49"/>
                  <a:pt x="55" y="49"/>
                  <a:pt x="66" y="49"/>
                </a:cubicBezTo>
                <a:cubicBezTo>
                  <a:pt x="71" y="49"/>
                  <a:pt x="73" y="47"/>
                  <a:pt x="74" y="43"/>
                </a:cubicBezTo>
                <a:cubicBezTo>
                  <a:pt x="78" y="24"/>
                  <a:pt x="89" y="12"/>
                  <a:pt x="108" y="6"/>
                </a:cubicBezTo>
                <a:cubicBezTo>
                  <a:pt x="132" y="0"/>
                  <a:pt x="158" y="16"/>
                  <a:pt x="164" y="40"/>
                </a:cubicBezTo>
                <a:cubicBezTo>
                  <a:pt x="166" y="49"/>
                  <a:pt x="166" y="49"/>
                  <a:pt x="175" y="49"/>
                </a:cubicBezTo>
                <a:cubicBezTo>
                  <a:pt x="187" y="49"/>
                  <a:pt x="198" y="49"/>
                  <a:pt x="209" y="49"/>
                </a:cubicBezTo>
                <a:cubicBezTo>
                  <a:pt x="216" y="49"/>
                  <a:pt x="218" y="51"/>
                  <a:pt x="218" y="57"/>
                </a:cubicBezTo>
                <a:cubicBezTo>
                  <a:pt x="221" y="91"/>
                  <a:pt x="224" y="126"/>
                  <a:pt x="228" y="160"/>
                </a:cubicBezTo>
                <a:cubicBezTo>
                  <a:pt x="231" y="197"/>
                  <a:pt x="234" y="234"/>
                  <a:pt x="238" y="271"/>
                </a:cubicBezTo>
                <a:cubicBezTo>
                  <a:pt x="239" y="284"/>
                  <a:pt x="240" y="297"/>
                  <a:pt x="241" y="310"/>
                </a:cubicBezTo>
                <a:cubicBezTo>
                  <a:pt x="242" y="317"/>
                  <a:pt x="239" y="319"/>
                  <a:pt x="232" y="319"/>
                </a:cubicBezTo>
                <a:cubicBezTo>
                  <a:pt x="195" y="319"/>
                  <a:pt x="158" y="319"/>
                  <a:pt x="121" y="319"/>
                </a:cubicBezTo>
                <a:close/>
                <a:moveTo>
                  <a:pt x="119" y="49"/>
                </a:moveTo>
                <a:cubicBezTo>
                  <a:pt x="129" y="49"/>
                  <a:pt x="139" y="49"/>
                  <a:pt x="149" y="49"/>
                </a:cubicBezTo>
                <a:cubicBezTo>
                  <a:pt x="152" y="49"/>
                  <a:pt x="154" y="48"/>
                  <a:pt x="154" y="44"/>
                </a:cubicBezTo>
                <a:cubicBezTo>
                  <a:pt x="151" y="29"/>
                  <a:pt x="136" y="16"/>
                  <a:pt x="119" y="16"/>
                </a:cubicBezTo>
                <a:cubicBezTo>
                  <a:pt x="103" y="15"/>
                  <a:pt x="87" y="28"/>
                  <a:pt x="84" y="44"/>
                </a:cubicBezTo>
                <a:cubicBezTo>
                  <a:pt x="84" y="47"/>
                  <a:pt x="85" y="49"/>
                  <a:pt x="89" y="49"/>
                </a:cubicBezTo>
                <a:cubicBezTo>
                  <a:pt x="99" y="49"/>
                  <a:pt x="109" y="49"/>
                  <a:pt x="119" y="4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872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1">
      <a:dk1>
        <a:srgbClr val="065280"/>
      </a:dk1>
      <a:lt1>
        <a:srgbClr val="FFFFFF"/>
      </a:lt1>
      <a:dk2>
        <a:srgbClr val="FFFFFF"/>
      </a:dk2>
      <a:lt2>
        <a:srgbClr val="FFFFFF"/>
      </a:lt2>
      <a:accent1>
        <a:srgbClr val="64D1DA"/>
      </a:accent1>
      <a:accent2>
        <a:srgbClr val="FFBD29"/>
      </a:accent2>
      <a:accent3>
        <a:srgbClr val="E24956"/>
      </a:accent3>
      <a:accent4>
        <a:srgbClr val="FC7900"/>
      </a:accent4>
      <a:accent5>
        <a:srgbClr val="065280"/>
      </a:accent5>
      <a:accent6>
        <a:srgbClr val="8C103D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639</Words>
  <Application>Microsoft Office PowerPoint</Application>
  <PresentationFormat>Panorámica</PresentationFormat>
  <Paragraphs>134</Paragraphs>
  <Slides>15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Montserrat</vt:lpstr>
      <vt:lpstr>Open Sans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mavisdaniela98@gmail.com</dc:creator>
  <cp:lastModifiedBy>Alejandro Rodriguez Alas</cp:lastModifiedBy>
  <cp:revision>76</cp:revision>
  <dcterms:created xsi:type="dcterms:W3CDTF">2020-03-17T21:43:35Z</dcterms:created>
  <dcterms:modified xsi:type="dcterms:W3CDTF">2020-04-07T19:04:27Z</dcterms:modified>
</cp:coreProperties>
</file>